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8" r:id="rId2"/>
    <p:sldId id="282" r:id="rId3"/>
    <p:sldId id="279" r:id="rId4"/>
    <p:sldId id="287" r:id="rId5"/>
    <p:sldId id="271" r:id="rId6"/>
    <p:sldId id="286" r:id="rId7"/>
  </p:sldIdLst>
  <p:sldSz cx="2971800" cy="4572000" type="hagakiCard"/>
  <p:notesSz cx="2928938" cy="4657725"/>
  <p:defaultTextStyle>
    <a:defPPr>
      <a:defRPr lang="ja-JP"/>
    </a:defPPr>
    <a:lvl1pPr marL="0" algn="l" defTabSz="431048" rtl="0" eaLnBrk="1" latinLnBrk="0" hangingPunct="1">
      <a:defRPr kumimoji="1" sz="800" kern="1200">
        <a:solidFill>
          <a:schemeClr val="tx1"/>
        </a:solidFill>
        <a:latin typeface="+mn-lt"/>
        <a:ea typeface="+mn-ea"/>
        <a:cs typeface="+mn-cs"/>
      </a:defRPr>
    </a:lvl1pPr>
    <a:lvl2pPr marL="215524" algn="l" defTabSz="431048" rtl="0" eaLnBrk="1" latinLnBrk="0" hangingPunct="1">
      <a:defRPr kumimoji="1" sz="800" kern="1200">
        <a:solidFill>
          <a:schemeClr val="tx1"/>
        </a:solidFill>
        <a:latin typeface="+mn-lt"/>
        <a:ea typeface="+mn-ea"/>
        <a:cs typeface="+mn-cs"/>
      </a:defRPr>
    </a:lvl2pPr>
    <a:lvl3pPr marL="431048" algn="l" defTabSz="431048" rtl="0" eaLnBrk="1" latinLnBrk="0" hangingPunct="1">
      <a:defRPr kumimoji="1" sz="800" kern="1200">
        <a:solidFill>
          <a:schemeClr val="tx1"/>
        </a:solidFill>
        <a:latin typeface="+mn-lt"/>
        <a:ea typeface="+mn-ea"/>
        <a:cs typeface="+mn-cs"/>
      </a:defRPr>
    </a:lvl3pPr>
    <a:lvl4pPr marL="646572" algn="l" defTabSz="431048" rtl="0" eaLnBrk="1" latinLnBrk="0" hangingPunct="1">
      <a:defRPr kumimoji="1" sz="800" kern="1200">
        <a:solidFill>
          <a:schemeClr val="tx1"/>
        </a:solidFill>
        <a:latin typeface="+mn-lt"/>
        <a:ea typeface="+mn-ea"/>
        <a:cs typeface="+mn-cs"/>
      </a:defRPr>
    </a:lvl4pPr>
    <a:lvl5pPr marL="862096" algn="l" defTabSz="431048" rtl="0" eaLnBrk="1" latinLnBrk="0" hangingPunct="1">
      <a:defRPr kumimoji="1" sz="800" kern="1200">
        <a:solidFill>
          <a:schemeClr val="tx1"/>
        </a:solidFill>
        <a:latin typeface="+mn-lt"/>
        <a:ea typeface="+mn-ea"/>
        <a:cs typeface="+mn-cs"/>
      </a:defRPr>
    </a:lvl5pPr>
    <a:lvl6pPr marL="1077620" algn="l" defTabSz="431048" rtl="0" eaLnBrk="1" latinLnBrk="0" hangingPunct="1">
      <a:defRPr kumimoji="1" sz="800" kern="1200">
        <a:solidFill>
          <a:schemeClr val="tx1"/>
        </a:solidFill>
        <a:latin typeface="+mn-lt"/>
        <a:ea typeface="+mn-ea"/>
        <a:cs typeface="+mn-cs"/>
      </a:defRPr>
    </a:lvl6pPr>
    <a:lvl7pPr marL="1293144" algn="l" defTabSz="431048" rtl="0" eaLnBrk="1" latinLnBrk="0" hangingPunct="1">
      <a:defRPr kumimoji="1" sz="800" kern="1200">
        <a:solidFill>
          <a:schemeClr val="tx1"/>
        </a:solidFill>
        <a:latin typeface="+mn-lt"/>
        <a:ea typeface="+mn-ea"/>
        <a:cs typeface="+mn-cs"/>
      </a:defRPr>
    </a:lvl7pPr>
    <a:lvl8pPr marL="1508669" algn="l" defTabSz="431048" rtl="0" eaLnBrk="1" latinLnBrk="0" hangingPunct="1">
      <a:defRPr kumimoji="1" sz="800" kern="1200">
        <a:solidFill>
          <a:schemeClr val="tx1"/>
        </a:solidFill>
        <a:latin typeface="+mn-lt"/>
        <a:ea typeface="+mn-ea"/>
        <a:cs typeface="+mn-cs"/>
      </a:defRPr>
    </a:lvl8pPr>
    <a:lvl9pPr marL="1724193" algn="l" defTabSz="431048" rtl="0" eaLnBrk="1" latinLnBrk="0" hangingPunct="1">
      <a:defRPr kumimoji="1" sz="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440">
          <p15:clr>
            <a:srgbClr val="A4A3A4"/>
          </p15:clr>
        </p15:guide>
        <p15:guide id="2" pos="93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  <a:srgbClr val="FF6699"/>
    <a:srgbClr val="990000"/>
    <a:srgbClr val="FF33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564" autoAdjust="0"/>
    <p:restoredTop sz="94660"/>
  </p:normalViewPr>
  <p:slideViewPr>
    <p:cSldViewPr>
      <p:cViewPr varScale="1">
        <p:scale>
          <a:sx n="112" d="100"/>
          <a:sy n="112" d="100"/>
        </p:scale>
        <p:origin x="1026" y="102"/>
      </p:cViewPr>
      <p:guideLst>
        <p:guide orient="horz" pos="1440"/>
        <p:guide pos="93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22885" y="1420284"/>
            <a:ext cx="2526030" cy="980017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445770" y="2590800"/>
            <a:ext cx="2080260" cy="11684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155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310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465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6209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776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2931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5086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7241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73256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05962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0127" y="121709"/>
            <a:ext cx="217210" cy="2601383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8498" y="121709"/>
            <a:ext cx="602099" cy="2601383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3882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79793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4752" y="2937934"/>
            <a:ext cx="2526030" cy="908050"/>
          </a:xfrm>
        </p:spPr>
        <p:txBody>
          <a:bodyPr anchor="t"/>
          <a:lstStyle>
            <a:lvl1pPr algn="l">
              <a:defRPr sz="19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234752" y="1937809"/>
            <a:ext cx="2526030" cy="1000125"/>
          </a:xfrm>
        </p:spPr>
        <p:txBody>
          <a:bodyPr anchor="b"/>
          <a:lstStyle>
            <a:lvl1pPr marL="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1pPr>
            <a:lvl2pPr marL="215524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431048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3pPr>
            <a:lvl4pPr marL="64657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862096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107762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293144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50866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1724193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75337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8498" y="711200"/>
            <a:ext cx="409654" cy="2011892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7683" y="711200"/>
            <a:ext cx="409654" cy="2011892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307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590" y="183092"/>
            <a:ext cx="2674620" cy="762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48590" y="1023409"/>
            <a:ext cx="1313061" cy="426508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15524" indent="0">
              <a:buNone/>
              <a:defRPr sz="900" b="1"/>
            </a:lvl2pPr>
            <a:lvl3pPr marL="431048" indent="0">
              <a:buNone/>
              <a:defRPr sz="800" b="1"/>
            </a:lvl3pPr>
            <a:lvl4pPr marL="646572" indent="0">
              <a:buNone/>
              <a:defRPr sz="800" b="1"/>
            </a:lvl4pPr>
            <a:lvl5pPr marL="862096" indent="0">
              <a:buNone/>
              <a:defRPr sz="800" b="1"/>
            </a:lvl5pPr>
            <a:lvl6pPr marL="1077620" indent="0">
              <a:buNone/>
              <a:defRPr sz="800" b="1"/>
            </a:lvl6pPr>
            <a:lvl7pPr marL="1293144" indent="0">
              <a:buNone/>
              <a:defRPr sz="800" b="1"/>
            </a:lvl7pPr>
            <a:lvl8pPr marL="1508669" indent="0">
              <a:buNone/>
              <a:defRPr sz="800" b="1"/>
            </a:lvl8pPr>
            <a:lvl9pPr marL="1724193" indent="0">
              <a:buNone/>
              <a:defRPr sz="8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48590" y="1449917"/>
            <a:ext cx="1313061" cy="2634192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509633" y="1023409"/>
            <a:ext cx="1313577" cy="426508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15524" indent="0">
              <a:buNone/>
              <a:defRPr sz="900" b="1"/>
            </a:lvl2pPr>
            <a:lvl3pPr marL="431048" indent="0">
              <a:buNone/>
              <a:defRPr sz="800" b="1"/>
            </a:lvl3pPr>
            <a:lvl4pPr marL="646572" indent="0">
              <a:buNone/>
              <a:defRPr sz="800" b="1"/>
            </a:lvl4pPr>
            <a:lvl5pPr marL="862096" indent="0">
              <a:buNone/>
              <a:defRPr sz="800" b="1"/>
            </a:lvl5pPr>
            <a:lvl6pPr marL="1077620" indent="0">
              <a:buNone/>
              <a:defRPr sz="800" b="1"/>
            </a:lvl6pPr>
            <a:lvl7pPr marL="1293144" indent="0">
              <a:buNone/>
              <a:defRPr sz="800" b="1"/>
            </a:lvl7pPr>
            <a:lvl8pPr marL="1508669" indent="0">
              <a:buNone/>
              <a:defRPr sz="800" b="1"/>
            </a:lvl8pPr>
            <a:lvl9pPr marL="1724193" indent="0">
              <a:buNone/>
              <a:defRPr sz="8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509633" y="1449917"/>
            <a:ext cx="1313577" cy="2634192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0978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61019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62266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590" y="182033"/>
            <a:ext cx="977702" cy="77470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161891" y="182034"/>
            <a:ext cx="1661319" cy="3902075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590" y="956734"/>
            <a:ext cx="977702" cy="3127375"/>
          </a:xfrm>
        </p:spPr>
        <p:txBody>
          <a:bodyPr/>
          <a:lstStyle>
            <a:lvl1pPr marL="0" indent="0">
              <a:buNone/>
              <a:defRPr sz="700"/>
            </a:lvl1pPr>
            <a:lvl2pPr marL="215524" indent="0">
              <a:buNone/>
              <a:defRPr sz="600"/>
            </a:lvl2pPr>
            <a:lvl3pPr marL="431048" indent="0">
              <a:buNone/>
              <a:defRPr sz="500"/>
            </a:lvl3pPr>
            <a:lvl4pPr marL="646572" indent="0">
              <a:buNone/>
              <a:defRPr sz="400"/>
            </a:lvl4pPr>
            <a:lvl5pPr marL="862096" indent="0">
              <a:buNone/>
              <a:defRPr sz="400"/>
            </a:lvl5pPr>
            <a:lvl6pPr marL="1077620" indent="0">
              <a:buNone/>
              <a:defRPr sz="400"/>
            </a:lvl6pPr>
            <a:lvl7pPr marL="1293144" indent="0">
              <a:buNone/>
              <a:defRPr sz="400"/>
            </a:lvl7pPr>
            <a:lvl8pPr marL="1508669" indent="0">
              <a:buNone/>
              <a:defRPr sz="400"/>
            </a:lvl8pPr>
            <a:lvl9pPr marL="1724193" indent="0">
              <a:buNone/>
              <a:defRPr sz="4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52026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82494" y="3200400"/>
            <a:ext cx="1783080" cy="377825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82494" y="408517"/>
            <a:ext cx="1783080" cy="2743200"/>
          </a:xfrm>
        </p:spPr>
        <p:txBody>
          <a:bodyPr/>
          <a:lstStyle>
            <a:lvl1pPr marL="0" indent="0">
              <a:buNone/>
              <a:defRPr sz="1500"/>
            </a:lvl1pPr>
            <a:lvl2pPr marL="215524" indent="0">
              <a:buNone/>
              <a:defRPr sz="1300"/>
            </a:lvl2pPr>
            <a:lvl3pPr marL="431048" indent="0">
              <a:buNone/>
              <a:defRPr sz="1100"/>
            </a:lvl3pPr>
            <a:lvl4pPr marL="646572" indent="0">
              <a:buNone/>
              <a:defRPr sz="900"/>
            </a:lvl4pPr>
            <a:lvl5pPr marL="862096" indent="0">
              <a:buNone/>
              <a:defRPr sz="900"/>
            </a:lvl5pPr>
            <a:lvl6pPr marL="1077620" indent="0">
              <a:buNone/>
              <a:defRPr sz="900"/>
            </a:lvl6pPr>
            <a:lvl7pPr marL="1293144" indent="0">
              <a:buNone/>
              <a:defRPr sz="900"/>
            </a:lvl7pPr>
            <a:lvl8pPr marL="1508669" indent="0">
              <a:buNone/>
              <a:defRPr sz="900"/>
            </a:lvl8pPr>
            <a:lvl9pPr marL="1724193" indent="0">
              <a:buNone/>
              <a:defRPr sz="9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82494" y="3578225"/>
            <a:ext cx="1783080" cy="536575"/>
          </a:xfrm>
        </p:spPr>
        <p:txBody>
          <a:bodyPr/>
          <a:lstStyle>
            <a:lvl1pPr marL="0" indent="0">
              <a:buNone/>
              <a:defRPr sz="700"/>
            </a:lvl1pPr>
            <a:lvl2pPr marL="215524" indent="0">
              <a:buNone/>
              <a:defRPr sz="600"/>
            </a:lvl2pPr>
            <a:lvl3pPr marL="431048" indent="0">
              <a:buNone/>
              <a:defRPr sz="500"/>
            </a:lvl3pPr>
            <a:lvl4pPr marL="646572" indent="0">
              <a:buNone/>
              <a:defRPr sz="400"/>
            </a:lvl4pPr>
            <a:lvl5pPr marL="862096" indent="0">
              <a:buNone/>
              <a:defRPr sz="400"/>
            </a:lvl5pPr>
            <a:lvl6pPr marL="1077620" indent="0">
              <a:buNone/>
              <a:defRPr sz="400"/>
            </a:lvl6pPr>
            <a:lvl7pPr marL="1293144" indent="0">
              <a:buNone/>
              <a:defRPr sz="400"/>
            </a:lvl7pPr>
            <a:lvl8pPr marL="1508669" indent="0">
              <a:buNone/>
              <a:defRPr sz="400"/>
            </a:lvl8pPr>
            <a:lvl9pPr marL="1724193" indent="0">
              <a:buNone/>
              <a:defRPr sz="4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10795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48590" y="183092"/>
            <a:ext cx="2674620" cy="762000"/>
          </a:xfrm>
          <a:prstGeom prst="rect">
            <a:avLst/>
          </a:prstGeom>
        </p:spPr>
        <p:txBody>
          <a:bodyPr vert="horz" lIns="43105" tIns="21552" rIns="43105" bIns="21552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48590" y="1066800"/>
            <a:ext cx="2674620" cy="3017309"/>
          </a:xfrm>
          <a:prstGeom prst="rect">
            <a:avLst/>
          </a:prstGeom>
        </p:spPr>
        <p:txBody>
          <a:bodyPr vert="horz" lIns="43105" tIns="21552" rIns="43105" bIns="21552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48590" y="4237567"/>
            <a:ext cx="693420" cy="243417"/>
          </a:xfrm>
          <a:prstGeom prst="rect">
            <a:avLst/>
          </a:prstGeom>
        </p:spPr>
        <p:txBody>
          <a:bodyPr vert="horz" lIns="43105" tIns="21552" rIns="43105" bIns="21552" rtlCol="0" anchor="ctr"/>
          <a:lstStyle>
            <a:lvl1pPr algn="l">
              <a:defRPr sz="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E37514-6621-4F2E-BF33-687566CBBF6E}" type="datetimeFigureOut">
              <a:rPr kumimoji="1" lang="ja-JP" altLang="en-US" smtClean="0"/>
              <a:t>2024/12/16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1015365" y="4237567"/>
            <a:ext cx="941070" cy="243417"/>
          </a:xfrm>
          <a:prstGeom prst="rect">
            <a:avLst/>
          </a:prstGeom>
        </p:spPr>
        <p:txBody>
          <a:bodyPr vert="horz" lIns="43105" tIns="21552" rIns="43105" bIns="21552" rtlCol="0" anchor="ctr"/>
          <a:lstStyle>
            <a:lvl1pPr algn="ctr">
              <a:defRPr sz="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2129790" y="4237567"/>
            <a:ext cx="693420" cy="243417"/>
          </a:xfrm>
          <a:prstGeom prst="rect">
            <a:avLst/>
          </a:prstGeom>
        </p:spPr>
        <p:txBody>
          <a:bodyPr vert="horz" lIns="43105" tIns="21552" rIns="43105" bIns="21552" rtlCol="0" anchor="ctr"/>
          <a:lstStyle>
            <a:lvl1pPr algn="r">
              <a:defRPr sz="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00DB61-69CB-40E0-A71C-1FEF5270A4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6794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31048" rtl="0" eaLnBrk="1" latinLnBrk="0" hangingPunct="1">
        <a:spcBef>
          <a:spcPct val="0"/>
        </a:spcBef>
        <a:buNone/>
        <a:defRPr kumimoji="1" sz="2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1643" indent="-161643" algn="l" defTabSz="431048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50227" indent="-134703" algn="l" defTabSz="431048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538810" indent="-107762" algn="l" defTabSz="431048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754334" indent="-107762" algn="l" defTabSz="431048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4pPr>
      <a:lvl5pPr marL="969858" indent="-107762" algn="l" defTabSz="431048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1185382" indent="-107762" algn="l" defTabSz="431048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6pPr>
      <a:lvl7pPr marL="1400907" indent="-107762" algn="l" defTabSz="431048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7pPr>
      <a:lvl8pPr marL="1616431" indent="-107762" algn="l" defTabSz="431048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8pPr>
      <a:lvl9pPr marL="1831955" indent="-107762" algn="l" defTabSz="431048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31048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215524" algn="l" defTabSz="431048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431048" algn="l" defTabSz="431048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46572" algn="l" defTabSz="431048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62096" algn="l" defTabSz="431048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7620" algn="l" defTabSz="431048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93144" algn="l" defTabSz="431048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508669" algn="l" defTabSz="431048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724193" algn="l" defTabSz="431048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153907" y="161625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harsh" dir="t"/>
            </a:scene3d>
            <a:sp3d prstMaterial="matte">
              <a:contourClr>
                <a:schemeClr val="bg1">
                  <a:lumMod val="65000"/>
                </a:schemeClr>
              </a:contourClr>
            </a:sp3d>
          </a:bodyPr>
          <a:lstStyle/>
          <a:p>
            <a:pPr algn="ctr"/>
            <a:r>
              <a:rPr kumimoji="1" lang="ja-JP" altLang="en-US" sz="4800" b="1" dirty="0">
                <a:ln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謹賀新年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64850" y="854122"/>
            <a:ext cx="264687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本年もどうぞよろしくお願いします</a:t>
            </a: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882996" y="4221598"/>
            <a:ext cx="121058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2025</a:t>
            </a:r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年元旦</a:t>
            </a:r>
          </a:p>
        </p:txBody>
      </p:sp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20AE87DD-F386-BA62-E1BA-961384DE00B5}"/>
              </a:ext>
            </a:extLst>
          </p:cNvPr>
          <p:cNvSpPr/>
          <p:nvPr/>
        </p:nvSpPr>
        <p:spPr>
          <a:xfrm>
            <a:off x="242507" y="1299032"/>
            <a:ext cx="2484548" cy="2607000"/>
          </a:xfrm>
          <a:custGeom>
            <a:avLst/>
            <a:gdLst>
              <a:gd name="connsiteX0" fmla="*/ 1364447 w 2484548"/>
              <a:gd name="connsiteY0" fmla="*/ 2177438 h 2607000"/>
              <a:gd name="connsiteX1" fmla="*/ 1364447 w 2484548"/>
              <a:gd name="connsiteY1" fmla="*/ 2232573 h 2607000"/>
              <a:gd name="connsiteX2" fmla="*/ 1430117 w 2484548"/>
              <a:gd name="connsiteY2" fmla="*/ 2232573 h 2607000"/>
              <a:gd name="connsiteX3" fmla="*/ 1430117 w 2484548"/>
              <a:gd name="connsiteY3" fmla="*/ 2177438 h 2607000"/>
              <a:gd name="connsiteX4" fmla="*/ 1324716 w 2484548"/>
              <a:gd name="connsiteY4" fmla="*/ 2067237 h 2607000"/>
              <a:gd name="connsiteX5" fmla="*/ 1305210 w 2484548"/>
              <a:gd name="connsiteY5" fmla="*/ 2101023 h 2607000"/>
              <a:gd name="connsiteX6" fmla="*/ 1430117 w 2484548"/>
              <a:gd name="connsiteY6" fmla="*/ 2101023 h 2607000"/>
              <a:gd name="connsiteX7" fmla="*/ 1430117 w 2484548"/>
              <a:gd name="connsiteY7" fmla="*/ 2067237 h 2607000"/>
              <a:gd name="connsiteX8" fmla="*/ 785689 w 2484548"/>
              <a:gd name="connsiteY8" fmla="*/ 2026975 h 2607000"/>
              <a:gd name="connsiteX9" fmla="*/ 785689 w 2484548"/>
              <a:gd name="connsiteY9" fmla="*/ 2076506 h 2607000"/>
              <a:gd name="connsiteX10" fmla="*/ 1004288 w 2484548"/>
              <a:gd name="connsiteY10" fmla="*/ 2076506 h 2607000"/>
              <a:gd name="connsiteX11" fmla="*/ 1004288 w 2484548"/>
              <a:gd name="connsiteY11" fmla="*/ 2026975 h 2607000"/>
              <a:gd name="connsiteX12" fmla="*/ 709506 w 2484548"/>
              <a:gd name="connsiteY12" fmla="*/ 1946573 h 2607000"/>
              <a:gd name="connsiteX13" fmla="*/ 1080594 w 2484548"/>
              <a:gd name="connsiteY13" fmla="*/ 1946573 h 2607000"/>
              <a:gd name="connsiteX14" fmla="*/ 1091445 w 2484548"/>
              <a:gd name="connsiteY14" fmla="*/ 1957424 h 2607000"/>
              <a:gd name="connsiteX15" fmla="*/ 1091445 w 2484548"/>
              <a:gd name="connsiteY15" fmla="*/ 1983637 h 2607000"/>
              <a:gd name="connsiteX16" fmla="*/ 1091445 w 2484548"/>
              <a:gd name="connsiteY16" fmla="*/ 2000827 h 2607000"/>
              <a:gd name="connsiteX17" fmla="*/ 1091445 w 2484548"/>
              <a:gd name="connsiteY17" fmla="*/ 2104242 h 2607000"/>
              <a:gd name="connsiteX18" fmla="*/ 1091445 w 2484548"/>
              <a:gd name="connsiteY18" fmla="*/ 2117113 h 2607000"/>
              <a:gd name="connsiteX19" fmla="*/ 1091445 w 2484548"/>
              <a:gd name="connsiteY19" fmla="*/ 2147645 h 2607000"/>
              <a:gd name="connsiteX20" fmla="*/ 1080594 w 2484548"/>
              <a:gd name="connsiteY20" fmla="*/ 2158496 h 2607000"/>
              <a:gd name="connsiteX21" fmla="*/ 785689 w 2484548"/>
              <a:gd name="connsiteY21" fmla="*/ 2158496 h 2607000"/>
              <a:gd name="connsiteX22" fmla="*/ 785689 w 2484548"/>
              <a:gd name="connsiteY22" fmla="*/ 2271769 h 2607000"/>
              <a:gd name="connsiteX23" fmla="*/ 1046290 w 2484548"/>
              <a:gd name="connsiteY23" fmla="*/ 2271769 h 2607000"/>
              <a:gd name="connsiteX24" fmla="*/ 1055691 w 2484548"/>
              <a:gd name="connsiteY24" fmla="*/ 2236684 h 2607000"/>
              <a:gd name="connsiteX25" fmla="*/ 1069354 w 2484548"/>
              <a:gd name="connsiteY25" fmla="*/ 2228796 h 2607000"/>
              <a:gd name="connsiteX26" fmla="*/ 1112454 w 2484548"/>
              <a:gd name="connsiteY26" fmla="*/ 2240344 h 2607000"/>
              <a:gd name="connsiteX27" fmla="*/ 1120343 w 2484548"/>
              <a:gd name="connsiteY27" fmla="*/ 2254007 h 2607000"/>
              <a:gd name="connsiteX28" fmla="*/ 1096973 w 2484548"/>
              <a:gd name="connsiteY28" fmla="*/ 2341225 h 2607000"/>
              <a:gd name="connsiteX29" fmla="*/ 1091775 w 2484548"/>
              <a:gd name="connsiteY29" fmla="*/ 2347998 h 2607000"/>
              <a:gd name="connsiteX30" fmla="*/ 1088782 w 2484548"/>
              <a:gd name="connsiteY30" fmla="*/ 2348392 h 2607000"/>
              <a:gd name="connsiteX31" fmla="*/ 1088267 w 2484548"/>
              <a:gd name="connsiteY31" fmla="*/ 2349636 h 2607000"/>
              <a:gd name="connsiteX32" fmla="*/ 1080594 w 2484548"/>
              <a:gd name="connsiteY32" fmla="*/ 2352814 h 2607000"/>
              <a:gd name="connsiteX33" fmla="*/ 709506 w 2484548"/>
              <a:gd name="connsiteY33" fmla="*/ 2352814 h 2607000"/>
              <a:gd name="connsiteX34" fmla="*/ 698655 w 2484548"/>
              <a:gd name="connsiteY34" fmla="*/ 2341963 h 2607000"/>
              <a:gd name="connsiteX35" fmla="*/ 698655 w 2484548"/>
              <a:gd name="connsiteY35" fmla="*/ 2333424 h 2607000"/>
              <a:gd name="connsiteX36" fmla="*/ 698489 w 2484548"/>
              <a:gd name="connsiteY36" fmla="*/ 2333022 h 2607000"/>
              <a:gd name="connsiteX37" fmla="*/ 698489 w 2484548"/>
              <a:gd name="connsiteY37" fmla="*/ 1983637 h 2607000"/>
              <a:gd name="connsiteX38" fmla="*/ 698655 w 2484548"/>
              <a:gd name="connsiteY38" fmla="*/ 1983235 h 2607000"/>
              <a:gd name="connsiteX39" fmla="*/ 698655 w 2484548"/>
              <a:gd name="connsiteY39" fmla="*/ 1957424 h 2607000"/>
              <a:gd name="connsiteX40" fmla="*/ 709506 w 2484548"/>
              <a:gd name="connsiteY40" fmla="*/ 1946573 h 2607000"/>
              <a:gd name="connsiteX41" fmla="*/ 1316743 w 2484548"/>
              <a:gd name="connsiteY41" fmla="*/ 1935675 h 2607000"/>
              <a:gd name="connsiteX42" fmla="*/ 1326408 w 2484548"/>
              <a:gd name="connsiteY42" fmla="*/ 1936947 h 2607000"/>
              <a:gd name="connsiteX43" fmla="*/ 1370526 w 2484548"/>
              <a:gd name="connsiteY43" fmla="*/ 1962419 h 2607000"/>
              <a:gd name="connsiteX44" fmla="*/ 1375188 w 2484548"/>
              <a:gd name="connsiteY44" fmla="*/ 1979817 h 2607000"/>
              <a:gd name="connsiteX45" fmla="*/ 1368835 w 2484548"/>
              <a:gd name="connsiteY45" fmla="*/ 1990821 h 2607000"/>
              <a:gd name="connsiteX46" fmla="*/ 1611121 w 2484548"/>
              <a:gd name="connsiteY46" fmla="*/ 1990821 h 2607000"/>
              <a:gd name="connsiteX47" fmla="*/ 1623858 w 2484548"/>
              <a:gd name="connsiteY47" fmla="*/ 2003558 h 2607000"/>
              <a:gd name="connsiteX48" fmla="*/ 1623858 w 2484548"/>
              <a:gd name="connsiteY48" fmla="*/ 2054500 h 2607000"/>
              <a:gd name="connsiteX49" fmla="*/ 1611121 w 2484548"/>
              <a:gd name="connsiteY49" fmla="*/ 2067237 h 2607000"/>
              <a:gd name="connsiteX50" fmla="*/ 1506533 w 2484548"/>
              <a:gd name="connsiteY50" fmla="*/ 2067237 h 2607000"/>
              <a:gd name="connsiteX51" fmla="*/ 1506533 w 2484548"/>
              <a:gd name="connsiteY51" fmla="*/ 2101023 h 2607000"/>
              <a:gd name="connsiteX52" fmla="*/ 1618773 w 2484548"/>
              <a:gd name="connsiteY52" fmla="*/ 2101023 h 2607000"/>
              <a:gd name="connsiteX53" fmla="*/ 1631509 w 2484548"/>
              <a:gd name="connsiteY53" fmla="*/ 2113759 h 2607000"/>
              <a:gd name="connsiteX54" fmla="*/ 1631509 w 2484548"/>
              <a:gd name="connsiteY54" fmla="*/ 2164702 h 2607000"/>
              <a:gd name="connsiteX55" fmla="*/ 1618773 w 2484548"/>
              <a:gd name="connsiteY55" fmla="*/ 2177438 h 2607000"/>
              <a:gd name="connsiteX56" fmla="*/ 1506533 w 2484548"/>
              <a:gd name="connsiteY56" fmla="*/ 2177438 h 2607000"/>
              <a:gd name="connsiteX57" fmla="*/ 1506533 w 2484548"/>
              <a:gd name="connsiteY57" fmla="*/ 2232573 h 2607000"/>
              <a:gd name="connsiteX58" fmla="*/ 1611121 w 2484548"/>
              <a:gd name="connsiteY58" fmla="*/ 2232573 h 2607000"/>
              <a:gd name="connsiteX59" fmla="*/ 1623858 w 2484548"/>
              <a:gd name="connsiteY59" fmla="*/ 2245310 h 2607000"/>
              <a:gd name="connsiteX60" fmla="*/ 1623858 w 2484548"/>
              <a:gd name="connsiteY60" fmla="*/ 2296252 h 2607000"/>
              <a:gd name="connsiteX61" fmla="*/ 1611121 w 2484548"/>
              <a:gd name="connsiteY61" fmla="*/ 2308989 h 2607000"/>
              <a:gd name="connsiteX62" fmla="*/ 1506533 w 2484548"/>
              <a:gd name="connsiteY62" fmla="*/ 2308989 h 2607000"/>
              <a:gd name="connsiteX63" fmla="*/ 1506533 w 2484548"/>
              <a:gd name="connsiteY63" fmla="*/ 2379403 h 2607000"/>
              <a:gd name="connsiteX64" fmla="*/ 1493796 w 2484548"/>
              <a:gd name="connsiteY64" fmla="*/ 2392139 h 2607000"/>
              <a:gd name="connsiteX65" fmla="*/ 1442853 w 2484548"/>
              <a:gd name="connsiteY65" fmla="*/ 2392139 h 2607000"/>
              <a:gd name="connsiteX66" fmla="*/ 1430117 w 2484548"/>
              <a:gd name="connsiteY66" fmla="*/ 2379403 h 2607000"/>
              <a:gd name="connsiteX67" fmla="*/ 1430117 w 2484548"/>
              <a:gd name="connsiteY67" fmla="*/ 2308989 h 2607000"/>
              <a:gd name="connsiteX68" fmla="*/ 1230685 w 2484548"/>
              <a:gd name="connsiteY68" fmla="*/ 2308989 h 2607000"/>
              <a:gd name="connsiteX69" fmla="*/ 1217948 w 2484548"/>
              <a:gd name="connsiteY69" fmla="*/ 2296252 h 2607000"/>
              <a:gd name="connsiteX70" fmla="*/ 1217948 w 2484548"/>
              <a:gd name="connsiteY70" fmla="*/ 2245310 h 2607000"/>
              <a:gd name="connsiteX71" fmla="*/ 1230685 w 2484548"/>
              <a:gd name="connsiteY71" fmla="*/ 2232573 h 2607000"/>
              <a:gd name="connsiteX72" fmla="*/ 1288031 w 2484548"/>
              <a:gd name="connsiteY72" fmla="*/ 2232573 h 2607000"/>
              <a:gd name="connsiteX73" fmla="*/ 1288031 w 2484548"/>
              <a:gd name="connsiteY73" fmla="*/ 2177438 h 2607000"/>
              <a:gd name="connsiteX74" fmla="*/ 1281136 w 2484548"/>
              <a:gd name="connsiteY74" fmla="*/ 2177438 h 2607000"/>
              <a:gd name="connsiteX75" fmla="*/ 1272130 w 2484548"/>
              <a:gd name="connsiteY75" fmla="*/ 2173708 h 2607000"/>
              <a:gd name="connsiteX76" fmla="*/ 1268418 w 2484548"/>
              <a:gd name="connsiteY76" fmla="*/ 2164748 h 2607000"/>
              <a:gd name="connsiteX77" fmla="*/ 1254147 w 2484548"/>
              <a:gd name="connsiteY77" fmla="*/ 2189465 h 2607000"/>
              <a:gd name="connsiteX78" fmla="*/ 1236749 w 2484548"/>
              <a:gd name="connsiteY78" fmla="*/ 2194128 h 2607000"/>
              <a:gd name="connsiteX79" fmla="*/ 1192632 w 2484548"/>
              <a:gd name="connsiteY79" fmla="*/ 2168656 h 2607000"/>
              <a:gd name="connsiteX80" fmla="*/ 1187970 w 2484548"/>
              <a:gd name="connsiteY80" fmla="*/ 2151258 h 2607000"/>
              <a:gd name="connsiteX81" fmla="*/ 1309010 w 2484548"/>
              <a:gd name="connsiteY81" fmla="*/ 1941609 h 2607000"/>
              <a:gd name="connsiteX82" fmla="*/ 1316743 w 2484548"/>
              <a:gd name="connsiteY82" fmla="*/ 1935675 h 2607000"/>
              <a:gd name="connsiteX83" fmla="*/ 1959362 w 2484548"/>
              <a:gd name="connsiteY83" fmla="*/ 1504506 h 2607000"/>
              <a:gd name="connsiteX84" fmla="*/ 2019872 w 2484548"/>
              <a:gd name="connsiteY84" fmla="*/ 1565015 h 2607000"/>
              <a:gd name="connsiteX85" fmla="*/ 1959362 w 2484548"/>
              <a:gd name="connsiteY85" fmla="*/ 1625524 h 2607000"/>
              <a:gd name="connsiteX86" fmla="*/ 1898852 w 2484548"/>
              <a:gd name="connsiteY86" fmla="*/ 1565015 h 2607000"/>
              <a:gd name="connsiteX87" fmla="*/ 1959362 w 2484548"/>
              <a:gd name="connsiteY87" fmla="*/ 1504506 h 2607000"/>
              <a:gd name="connsiteX88" fmla="*/ 636528 w 2484548"/>
              <a:gd name="connsiteY88" fmla="*/ 1197487 h 2607000"/>
              <a:gd name="connsiteX89" fmla="*/ 1071422 w 2484548"/>
              <a:gd name="connsiteY89" fmla="*/ 1197487 h 2607000"/>
              <a:gd name="connsiteX90" fmla="*/ 853975 w 2484548"/>
              <a:gd name="connsiteY90" fmla="*/ 1362587 h 2607000"/>
              <a:gd name="connsiteX91" fmla="*/ 636528 w 2484548"/>
              <a:gd name="connsiteY91" fmla="*/ 1197487 h 2607000"/>
              <a:gd name="connsiteX92" fmla="*/ 1827793 w 2484548"/>
              <a:gd name="connsiteY92" fmla="*/ 1197486 h 2607000"/>
              <a:gd name="connsiteX93" fmla="*/ 1901909 w 2484548"/>
              <a:gd name="connsiteY93" fmla="*/ 1271601 h 2607000"/>
              <a:gd name="connsiteX94" fmla="*/ 1827793 w 2484548"/>
              <a:gd name="connsiteY94" fmla="*/ 1345716 h 2607000"/>
              <a:gd name="connsiteX95" fmla="*/ 1753677 w 2484548"/>
              <a:gd name="connsiteY95" fmla="*/ 1271601 h 2607000"/>
              <a:gd name="connsiteX96" fmla="*/ 1827793 w 2484548"/>
              <a:gd name="connsiteY96" fmla="*/ 1197486 h 2607000"/>
              <a:gd name="connsiteX97" fmla="*/ 1212070 w 2484548"/>
              <a:gd name="connsiteY97" fmla="*/ 754885 h 2607000"/>
              <a:gd name="connsiteX98" fmla="*/ 1278158 w 2484548"/>
              <a:gd name="connsiteY98" fmla="*/ 820972 h 2607000"/>
              <a:gd name="connsiteX99" fmla="*/ 1212070 w 2484548"/>
              <a:gd name="connsiteY99" fmla="*/ 887059 h 2607000"/>
              <a:gd name="connsiteX100" fmla="*/ 1145982 w 2484548"/>
              <a:gd name="connsiteY100" fmla="*/ 820972 h 2607000"/>
              <a:gd name="connsiteX101" fmla="*/ 1212070 w 2484548"/>
              <a:gd name="connsiteY101" fmla="*/ 754885 h 2607000"/>
              <a:gd name="connsiteX102" fmla="*/ 580245 w 2484548"/>
              <a:gd name="connsiteY102" fmla="*/ 754885 h 2607000"/>
              <a:gd name="connsiteX103" fmla="*/ 646333 w 2484548"/>
              <a:gd name="connsiteY103" fmla="*/ 820972 h 2607000"/>
              <a:gd name="connsiteX104" fmla="*/ 580245 w 2484548"/>
              <a:gd name="connsiteY104" fmla="*/ 887059 h 2607000"/>
              <a:gd name="connsiteX105" fmla="*/ 514157 w 2484548"/>
              <a:gd name="connsiteY105" fmla="*/ 820972 h 2607000"/>
              <a:gd name="connsiteX106" fmla="*/ 580245 w 2484548"/>
              <a:gd name="connsiteY106" fmla="*/ 754885 h 2607000"/>
              <a:gd name="connsiteX107" fmla="*/ 1212070 w 2484548"/>
              <a:gd name="connsiteY107" fmla="*/ 679046 h 2607000"/>
              <a:gd name="connsiteX108" fmla="*/ 1070143 w 2484548"/>
              <a:gd name="connsiteY108" fmla="*/ 820972 h 2607000"/>
              <a:gd name="connsiteX109" fmla="*/ 1212070 w 2484548"/>
              <a:gd name="connsiteY109" fmla="*/ 962898 h 2607000"/>
              <a:gd name="connsiteX110" fmla="*/ 1353997 w 2484548"/>
              <a:gd name="connsiteY110" fmla="*/ 820972 h 2607000"/>
              <a:gd name="connsiteX111" fmla="*/ 1212070 w 2484548"/>
              <a:gd name="connsiteY111" fmla="*/ 679046 h 2607000"/>
              <a:gd name="connsiteX112" fmla="*/ 580245 w 2484548"/>
              <a:gd name="connsiteY112" fmla="*/ 679046 h 2607000"/>
              <a:gd name="connsiteX113" fmla="*/ 438318 w 2484548"/>
              <a:gd name="connsiteY113" fmla="*/ 820972 h 2607000"/>
              <a:gd name="connsiteX114" fmla="*/ 580245 w 2484548"/>
              <a:gd name="connsiteY114" fmla="*/ 962898 h 2607000"/>
              <a:gd name="connsiteX115" fmla="*/ 722172 w 2484548"/>
              <a:gd name="connsiteY115" fmla="*/ 820972 h 2607000"/>
              <a:gd name="connsiteX116" fmla="*/ 580245 w 2484548"/>
              <a:gd name="connsiteY116" fmla="*/ 679046 h 2607000"/>
              <a:gd name="connsiteX117" fmla="*/ 1212070 w 2484548"/>
              <a:gd name="connsiteY117" fmla="*/ 599671 h 2607000"/>
              <a:gd name="connsiteX118" fmla="*/ 1433372 w 2484548"/>
              <a:gd name="connsiteY118" fmla="*/ 820972 h 2607000"/>
              <a:gd name="connsiteX119" fmla="*/ 1212070 w 2484548"/>
              <a:gd name="connsiteY119" fmla="*/ 1042273 h 2607000"/>
              <a:gd name="connsiteX120" fmla="*/ 990768 w 2484548"/>
              <a:gd name="connsiteY120" fmla="*/ 820972 h 2607000"/>
              <a:gd name="connsiteX121" fmla="*/ 1212070 w 2484548"/>
              <a:gd name="connsiteY121" fmla="*/ 599671 h 2607000"/>
              <a:gd name="connsiteX122" fmla="*/ 1007005 w 2484548"/>
              <a:gd name="connsiteY122" fmla="*/ 564336 h 2607000"/>
              <a:gd name="connsiteX123" fmla="*/ 764883 w 2484548"/>
              <a:gd name="connsiteY123" fmla="*/ 587619 h 2607000"/>
              <a:gd name="connsiteX124" fmla="*/ 663281 w 2484548"/>
              <a:gd name="connsiteY124" fmla="*/ 616098 h 2607000"/>
              <a:gd name="connsiteX125" fmla="*/ 666386 w 2484548"/>
              <a:gd name="connsiteY125" fmla="*/ 617062 h 2607000"/>
              <a:gd name="connsiteX126" fmla="*/ 801547 w 2484548"/>
              <a:gd name="connsiteY126" fmla="*/ 820972 h 2607000"/>
              <a:gd name="connsiteX127" fmla="*/ 580245 w 2484548"/>
              <a:gd name="connsiteY127" fmla="*/ 1042273 h 2607000"/>
              <a:gd name="connsiteX128" fmla="*/ 363439 w 2484548"/>
              <a:gd name="connsiteY128" fmla="*/ 865572 h 2607000"/>
              <a:gd name="connsiteX129" fmla="*/ 361003 w 2484548"/>
              <a:gd name="connsiteY129" fmla="*/ 841407 h 2607000"/>
              <a:gd name="connsiteX130" fmla="*/ 354681 w 2484548"/>
              <a:gd name="connsiteY130" fmla="*/ 850260 h 2607000"/>
              <a:gd name="connsiteX131" fmla="*/ 320248 w 2484548"/>
              <a:gd name="connsiteY131" fmla="*/ 933535 h 2607000"/>
              <a:gd name="connsiteX132" fmla="*/ 1045316 w 2484548"/>
              <a:gd name="connsiteY132" fmla="*/ 1748054 h 2607000"/>
              <a:gd name="connsiteX133" fmla="*/ 1717215 w 2484548"/>
              <a:gd name="connsiteY133" fmla="*/ 1758357 h 2607000"/>
              <a:gd name="connsiteX134" fmla="*/ 1785550 w 2484548"/>
              <a:gd name="connsiteY134" fmla="*/ 1730654 h 2607000"/>
              <a:gd name="connsiteX135" fmla="*/ 1845609 w 2484548"/>
              <a:gd name="connsiteY135" fmla="*/ 1837671 h 2607000"/>
              <a:gd name="connsiteX136" fmla="*/ 1917733 w 2484548"/>
              <a:gd name="connsiteY136" fmla="*/ 2009527 h 2607000"/>
              <a:gd name="connsiteX137" fmla="*/ 1969064 w 2484548"/>
              <a:gd name="connsiteY137" fmla="*/ 2183164 h 2607000"/>
              <a:gd name="connsiteX138" fmla="*/ 1980405 w 2484548"/>
              <a:gd name="connsiteY138" fmla="*/ 2248833 h 2607000"/>
              <a:gd name="connsiteX139" fmla="*/ 2025262 w 2484548"/>
              <a:gd name="connsiteY139" fmla="*/ 2210811 h 2607000"/>
              <a:gd name="connsiteX140" fmla="*/ 2207901 w 2484548"/>
              <a:gd name="connsiteY140" fmla="*/ 1988820 h 2607000"/>
              <a:gd name="connsiteX141" fmla="*/ 2221460 w 2484548"/>
              <a:gd name="connsiteY141" fmla="*/ 1965326 h 2607000"/>
              <a:gd name="connsiteX142" fmla="*/ 2212255 w 2484548"/>
              <a:gd name="connsiteY142" fmla="*/ 1971532 h 2607000"/>
              <a:gd name="connsiteX143" fmla="*/ 2161336 w 2484548"/>
              <a:gd name="connsiteY143" fmla="*/ 1981812 h 2607000"/>
              <a:gd name="connsiteX144" fmla="*/ 2030521 w 2484548"/>
              <a:gd name="connsiteY144" fmla="*/ 1850999 h 2607000"/>
              <a:gd name="connsiteX145" fmla="*/ 2161336 w 2484548"/>
              <a:gd name="connsiteY145" fmla="*/ 1720186 h 2607000"/>
              <a:gd name="connsiteX146" fmla="*/ 2281871 w 2484548"/>
              <a:gd name="connsiteY146" fmla="*/ 1800081 h 2607000"/>
              <a:gd name="connsiteX147" fmla="*/ 2289366 w 2484548"/>
              <a:gd name="connsiteY147" fmla="*/ 1837205 h 2607000"/>
              <a:gd name="connsiteX148" fmla="*/ 2315267 w 2484548"/>
              <a:gd name="connsiteY148" fmla="*/ 1780611 h 2607000"/>
              <a:gd name="connsiteX149" fmla="*/ 2383122 w 2484548"/>
              <a:gd name="connsiteY149" fmla="*/ 1550528 h 2607000"/>
              <a:gd name="connsiteX150" fmla="*/ 2390979 w 2484548"/>
              <a:gd name="connsiteY150" fmla="*/ 1496338 h 2607000"/>
              <a:gd name="connsiteX151" fmla="*/ 2366644 w 2484548"/>
              <a:gd name="connsiteY151" fmla="*/ 1532430 h 2607000"/>
              <a:gd name="connsiteX152" fmla="*/ 2262876 w 2484548"/>
              <a:gd name="connsiteY152" fmla="*/ 1575412 h 2607000"/>
              <a:gd name="connsiteX153" fmla="*/ 2116126 w 2484548"/>
              <a:gd name="connsiteY153" fmla="*/ 1428664 h 2607000"/>
              <a:gd name="connsiteX154" fmla="*/ 2205754 w 2484548"/>
              <a:gd name="connsiteY154" fmla="*/ 1293448 h 2607000"/>
              <a:gd name="connsiteX155" fmla="*/ 2209019 w 2484548"/>
              <a:gd name="connsiteY155" fmla="*/ 1292789 h 2607000"/>
              <a:gd name="connsiteX156" fmla="*/ 2165477 w 2484548"/>
              <a:gd name="connsiteY156" fmla="*/ 1259406 h 2607000"/>
              <a:gd name="connsiteX157" fmla="*/ 2091430 w 2484548"/>
              <a:gd name="connsiteY157" fmla="*/ 1211154 h 2607000"/>
              <a:gd name="connsiteX158" fmla="*/ 2085352 w 2484548"/>
              <a:gd name="connsiteY158" fmla="*/ 1207898 h 2607000"/>
              <a:gd name="connsiteX159" fmla="*/ 2081256 w 2484548"/>
              <a:gd name="connsiteY159" fmla="*/ 1191542 h 2607000"/>
              <a:gd name="connsiteX160" fmla="*/ 1988121 w 2484548"/>
              <a:gd name="connsiteY160" fmla="*/ 1014640 h 2607000"/>
              <a:gd name="connsiteX161" fmla="*/ 1933286 w 2484548"/>
              <a:gd name="connsiteY161" fmla="*/ 950258 h 2607000"/>
              <a:gd name="connsiteX162" fmla="*/ 1930912 w 2484548"/>
              <a:gd name="connsiteY162" fmla="*/ 962015 h 2607000"/>
              <a:gd name="connsiteX163" fmla="*/ 1810377 w 2484548"/>
              <a:gd name="connsiteY163" fmla="*/ 1041910 h 2607000"/>
              <a:gd name="connsiteX164" fmla="*/ 1679562 w 2484548"/>
              <a:gd name="connsiteY164" fmla="*/ 911097 h 2607000"/>
              <a:gd name="connsiteX165" fmla="*/ 1717877 w 2484548"/>
              <a:gd name="connsiteY165" fmla="*/ 818598 h 2607000"/>
              <a:gd name="connsiteX166" fmla="*/ 1752165 w 2484548"/>
              <a:gd name="connsiteY166" fmla="*/ 795481 h 2607000"/>
              <a:gd name="connsiteX167" fmla="*/ 1731379 w 2484548"/>
              <a:gd name="connsiteY167" fmla="*/ 780431 h 2607000"/>
              <a:gd name="connsiteX168" fmla="*/ 1363711 w 2484548"/>
              <a:gd name="connsiteY168" fmla="*/ 616756 h 2607000"/>
              <a:gd name="connsiteX169" fmla="*/ 1007005 w 2484548"/>
              <a:gd name="connsiteY169" fmla="*/ 564336 h 2607000"/>
              <a:gd name="connsiteX170" fmla="*/ 1242273 w 2484548"/>
              <a:gd name="connsiteY170" fmla="*/ 77766 h 2607000"/>
              <a:gd name="connsiteX171" fmla="*/ 77766 w 2484548"/>
              <a:gd name="connsiteY171" fmla="*/ 1303500 h 2607000"/>
              <a:gd name="connsiteX172" fmla="*/ 1242273 w 2484548"/>
              <a:gd name="connsiteY172" fmla="*/ 2529234 h 2607000"/>
              <a:gd name="connsiteX173" fmla="*/ 1797346 w 2484548"/>
              <a:gd name="connsiteY173" fmla="*/ 2381295 h 2607000"/>
              <a:gd name="connsiteX174" fmla="*/ 1877375 w 2484548"/>
              <a:gd name="connsiteY174" fmla="*/ 2328723 h 2607000"/>
              <a:gd name="connsiteX175" fmla="*/ 1869353 w 2484548"/>
              <a:gd name="connsiteY175" fmla="*/ 2237124 h 2607000"/>
              <a:gd name="connsiteX176" fmla="*/ 1803516 w 2484548"/>
              <a:gd name="connsiteY176" fmla="*/ 1995778 h 2607000"/>
              <a:gd name="connsiteX177" fmla="*/ 1742059 w 2484548"/>
              <a:gd name="connsiteY177" fmla="*/ 1862738 h 2607000"/>
              <a:gd name="connsiteX178" fmla="*/ 1608906 w 2484548"/>
              <a:gd name="connsiteY178" fmla="*/ 1894763 h 2607000"/>
              <a:gd name="connsiteX179" fmla="*/ 1025642 w 2484548"/>
              <a:gd name="connsiteY179" fmla="*/ 1853883 h 2607000"/>
              <a:gd name="connsiteX180" fmla="*/ 228181 w 2484548"/>
              <a:gd name="connsiteY180" fmla="*/ 907625 h 2607000"/>
              <a:gd name="connsiteX181" fmla="*/ 1003651 w 2484548"/>
              <a:gd name="connsiteY181" fmla="*/ 460780 h 2607000"/>
              <a:gd name="connsiteX182" fmla="*/ 1402123 w 2484548"/>
              <a:gd name="connsiteY182" fmla="*/ 516203 h 2607000"/>
              <a:gd name="connsiteX183" fmla="*/ 2170341 w 2484548"/>
              <a:gd name="connsiteY183" fmla="*/ 1110169 h 2607000"/>
              <a:gd name="connsiteX184" fmla="*/ 2182233 w 2484548"/>
              <a:gd name="connsiteY184" fmla="*/ 1143467 h 2607000"/>
              <a:gd name="connsiteX185" fmla="*/ 2250888 w 2484548"/>
              <a:gd name="connsiteY185" fmla="*/ 1189817 h 2607000"/>
              <a:gd name="connsiteX186" fmla="*/ 2404971 w 2484548"/>
              <a:gd name="connsiteY186" fmla="*/ 1327826 h 2607000"/>
              <a:gd name="connsiteX187" fmla="*/ 2405579 w 2484548"/>
              <a:gd name="connsiteY187" fmla="*/ 1328546 h 2607000"/>
              <a:gd name="connsiteX188" fmla="*/ 2406780 w 2484548"/>
              <a:gd name="connsiteY188" fmla="*/ 1303500 h 2607000"/>
              <a:gd name="connsiteX189" fmla="*/ 1242273 w 2484548"/>
              <a:gd name="connsiteY189" fmla="*/ 77766 h 2607000"/>
              <a:gd name="connsiteX190" fmla="*/ 1242274 w 2484548"/>
              <a:gd name="connsiteY190" fmla="*/ 0 h 2607000"/>
              <a:gd name="connsiteX191" fmla="*/ 2484548 w 2484548"/>
              <a:gd name="connsiteY191" fmla="*/ 1303500 h 2607000"/>
              <a:gd name="connsiteX192" fmla="*/ 1242274 w 2484548"/>
              <a:gd name="connsiteY192" fmla="*/ 2607000 h 2607000"/>
              <a:gd name="connsiteX193" fmla="*/ 0 w 2484548"/>
              <a:gd name="connsiteY193" fmla="*/ 1303500 h 2607000"/>
              <a:gd name="connsiteX194" fmla="*/ 1242274 w 2484548"/>
              <a:gd name="connsiteY194" fmla="*/ 0 h 260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</a:cxnLst>
            <a:rect l="l" t="t" r="r" b="b"/>
            <a:pathLst>
              <a:path w="2484548" h="2607000">
                <a:moveTo>
                  <a:pt x="1364447" y="2177438"/>
                </a:moveTo>
                <a:lnTo>
                  <a:pt x="1364447" y="2232573"/>
                </a:lnTo>
                <a:lnTo>
                  <a:pt x="1430117" y="2232573"/>
                </a:lnTo>
                <a:lnTo>
                  <a:pt x="1430117" y="2177438"/>
                </a:lnTo>
                <a:close/>
                <a:moveTo>
                  <a:pt x="1324716" y="2067237"/>
                </a:moveTo>
                <a:lnTo>
                  <a:pt x="1305210" y="2101023"/>
                </a:lnTo>
                <a:lnTo>
                  <a:pt x="1430117" y="2101023"/>
                </a:lnTo>
                <a:lnTo>
                  <a:pt x="1430117" y="2067237"/>
                </a:lnTo>
                <a:close/>
                <a:moveTo>
                  <a:pt x="785689" y="2026975"/>
                </a:moveTo>
                <a:lnTo>
                  <a:pt x="785689" y="2076506"/>
                </a:lnTo>
                <a:lnTo>
                  <a:pt x="1004288" y="2076506"/>
                </a:lnTo>
                <a:lnTo>
                  <a:pt x="1004288" y="2026975"/>
                </a:lnTo>
                <a:close/>
                <a:moveTo>
                  <a:pt x="709506" y="1946573"/>
                </a:moveTo>
                <a:lnTo>
                  <a:pt x="1080594" y="1946573"/>
                </a:lnTo>
                <a:cubicBezTo>
                  <a:pt x="1086587" y="1946573"/>
                  <a:pt x="1091445" y="1951431"/>
                  <a:pt x="1091445" y="1957424"/>
                </a:cubicBezTo>
                <a:lnTo>
                  <a:pt x="1091445" y="1983637"/>
                </a:lnTo>
                <a:lnTo>
                  <a:pt x="1091445" y="2000827"/>
                </a:lnTo>
                <a:lnTo>
                  <a:pt x="1091445" y="2104242"/>
                </a:lnTo>
                <a:lnTo>
                  <a:pt x="1091445" y="2117113"/>
                </a:lnTo>
                <a:lnTo>
                  <a:pt x="1091445" y="2147645"/>
                </a:lnTo>
                <a:cubicBezTo>
                  <a:pt x="1091445" y="2153638"/>
                  <a:pt x="1086587" y="2158496"/>
                  <a:pt x="1080594" y="2158496"/>
                </a:cubicBezTo>
                <a:lnTo>
                  <a:pt x="785689" y="2158496"/>
                </a:lnTo>
                <a:lnTo>
                  <a:pt x="785689" y="2271769"/>
                </a:lnTo>
                <a:lnTo>
                  <a:pt x="1046290" y="2271769"/>
                </a:lnTo>
                <a:lnTo>
                  <a:pt x="1055691" y="2236684"/>
                </a:lnTo>
                <a:cubicBezTo>
                  <a:pt x="1057286" y="2230733"/>
                  <a:pt x="1063403" y="2227201"/>
                  <a:pt x="1069354" y="2228796"/>
                </a:cubicBezTo>
                <a:lnTo>
                  <a:pt x="1112454" y="2240344"/>
                </a:lnTo>
                <a:cubicBezTo>
                  <a:pt x="1118405" y="2241939"/>
                  <a:pt x="1121938" y="2248056"/>
                  <a:pt x="1120343" y="2254007"/>
                </a:cubicBezTo>
                <a:lnTo>
                  <a:pt x="1096973" y="2341225"/>
                </a:lnTo>
                <a:cubicBezTo>
                  <a:pt x="1096176" y="2344200"/>
                  <a:pt x="1094248" y="2346571"/>
                  <a:pt x="1091775" y="2347998"/>
                </a:cubicBezTo>
                <a:lnTo>
                  <a:pt x="1088782" y="2348392"/>
                </a:lnTo>
                <a:lnTo>
                  <a:pt x="1088267" y="2349636"/>
                </a:lnTo>
                <a:cubicBezTo>
                  <a:pt x="1086303" y="2351600"/>
                  <a:pt x="1083591" y="2352814"/>
                  <a:pt x="1080594" y="2352814"/>
                </a:cubicBezTo>
                <a:lnTo>
                  <a:pt x="709506" y="2352814"/>
                </a:lnTo>
                <a:cubicBezTo>
                  <a:pt x="703513" y="2352814"/>
                  <a:pt x="698655" y="2347956"/>
                  <a:pt x="698655" y="2341963"/>
                </a:cubicBezTo>
                <a:lnTo>
                  <a:pt x="698655" y="2333424"/>
                </a:lnTo>
                <a:lnTo>
                  <a:pt x="698489" y="2333022"/>
                </a:lnTo>
                <a:lnTo>
                  <a:pt x="698489" y="1983637"/>
                </a:lnTo>
                <a:lnTo>
                  <a:pt x="698655" y="1983235"/>
                </a:lnTo>
                <a:lnTo>
                  <a:pt x="698655" y="1957424"/>
                </a:lnTo>
                <a:cubicBezTo>
                  <a:pt x="698655" y="1951431"/>
                  <a:pt x="703513" y="1946573"/>
                  <a:pt x="709506" y="1946573"/>
                </a:cubicBezTo>
                <a:close/>
                <a:moveTo>
                  <a:pt x="1316743" y="1935675"/>
                </a:moveTo>
                <a:cubicBezTo>
                  <a:pt x="1319892" y="1934831"/>
                  <a:pt x="1323363" y="1935189"/>
                  <a:pt x="1326408" y="1936947"/>
                </a:cubicBezTo>
                <a:lnTo>
                  <a:pt x="1370526" y="1962419"/>
                </a:lnTo>
                <a:cubicBezTo>
                  <a:pt x="1376618" y="1965936"/>
                  <a:pt x="1378705" y="1973725"/>
                  <a:pt x="1375188" y="1979817"/>
                </a:cubicBezTo>
                <a:lnTo>
                  <a:pt x="1368835" y="1990821"/>
                </a:lnTo>
                <a:lnTo>
                  <a:pt x="1611121" y="1990821"/>
                </a:lnTo>
                <a:cubicBezTo>
                  <a:pt x="1618156" y="1990821"/>
                  <a:pt x="1623858" y="1996523"/>
                  <a:pt x="1623858" y="2003558"/>
                </a:cubicBezTo>
                <a:lnTo>
                  <a:pt x="1623858" y="2054500"/>
                </a:lnTo>
                <a:cubicBezTo>
                  <a:pt x="1623858" y="2061535"/>
                  <a:pt x="1618156" y="2067237"/>
                  <a:pt x="1611121" y="2067237"/>
                </a:cubicBezTo>
                <a:lnTo>
                  <a:pt x="1506533" y="2067237"/>
                </a:lnTo>
                <a:lnTo>
                  <a:pt x="1506533" y="2101023"/>
                </a:lnTo>
                <a:lnTo>
                  <a:pt x="1618773" y="2101023"/>
                </a:lnTo>
                <a:cubicBezTo>
                  <a:pt x="1625807" y="2101023"/>
                  <a:pt x="1631509" y="2106725"/>
                  <a:pt x="1631509" y="2113759"/>
                </a:cubicBezTo>
                <a:lnTo>
                  <a:pt x="1631509" y="2164702"/>
                </a:lnTo>
                <a:cubicBezTo>
                  <a:pt x="1631509" y="2171736"/>
                  <a:pt x="1625807" y="2177438"/>
                  <a:pt x="1618773" y="2177438"/>
                </a:cubicBezTo>
                <a:lnTo>
                  <a:pt x="1506533" y="2177438"/>
                </a:lnTo>
                <a:lnTo>
                  <a:pt x="1506533" y="2232573"/>
                </a:lnTo>
                <a:lnTo>
                  <a:pt x="1611121" y="2232573"/>
                </a:lnTo>
                <a:cubicBezTo>
                  <a:pt x="1618156" y="2232573"/>
                  <a:pt x="1623858" y="2238275"/>
                  <a:pt x="1623858" y="2245310"/>
                </a:cubicBezTo>
                <a:lnTo>
                  <a:pt x="1623858" y="2296252"/>
                </a:lnTo>
                <a:cubicBezTo>
                  <a:pt x="1623858" y="2303287"/>
                  <a:pt x="1618156" y="2308989"/>
                  <a:pt x="1611121" y="2308989"/>
                </a:cubicBezTo>
                <a:lnTo>
                  <a:pt x="1506533" y="2308989"/>
                </a:lnTo>
                <a:lnTo>
                  <a:pt x="1506533" y="2379403"/>
                </a:lnTo>
                <a:cubicBezTo>
                  <a:pt x="1506533" y="2386437"/>
                  <a:pt x="1500830" y="2392139"/>
                  <a:pt x="1493796" y="2392139"/>
                </a:cubicBezTo>
                <a:lnTo>
                  <a:pt x="1442853" y="2392139"/>
                </a:lnTo>
                <a:cubicBezTo>
                  <a:pt x="1435819" y="2392139"/>
                  <a:pt x="1430117" y="2386437"/>
                  <a:pt x="1430117" y="2379403"/>
                </a:cubicBezTo>
                <a:lnTo>
                  <a:pt x="1430117" y="2308989"/>
                </a:lnTo>
                <a:lnTo>
                  <a:pt x="1230685" y="2308989"/>
                </a:lnTo>
                <a:cubicBezTo>
                  <a:pt x="1223650" y="2308989"/>
                  <a:pt x="1217948" y="2303287"/>
                  <a:pt x="1217948" y="2296252"/>
                </a:cubicBezTo>
                <a:lnTo>
                  <a:pt x="1217948" y="2245310"/>
                </a:lnTo>
                <a:cubicBezTo>
                  <a:pt x="1217948" y="2238275"/>
                  <a:pt x="1223650" y="2232573"/>
                  <a:pt x="1230685" y="2232573"/>
                </a:cubicBezTo>
                <a:lnTo>
                  <a:pt x="1288031" y="2232573"/>
                </a:lnTo>
                <a:lnTo>
                  <a:pt x="1288031" y="2177438"/>
                </a:lnTo>
                <a:lnTo>
                  <a:pt x="1281136" y="2177438"/>
                </a:lnTo>
                <a:cubicBezTo>
                  <a:pt x="1277619" y="2177438"/>
                  <a:pt x="1274435" y="2176013"/>
                  <a:pt x="1272130" y="2173708"/>
                </a:cubicBezTo>
                <a:lnTo>
                  <a:pt x="1268418" y="2164748"/>
                </a:lnTo>
                <a:lnTo>
                  <a:pt x="1254147" y="2189465"/>
                </a:lnTo>
                <a:cubicBezTo>
                  <a:pt x="1250630" y="2195558"/>
                  <a:pt x="1242841" y="2197645"/>
                  <a:pt x="1236749" y="2194128"/>
                </a:cubicBezTo>
                <a:lnTo>
                  <a:pt x="1192632" y="2168656"/>
                </a:lnTo>
                <a:cubicBezTo>
                  <a:pt x="1186540" y="2165139"/>
                  <a:pt x="1184453" y="2157350"/>
                  <a:pt x="1187970" y="2151258"/>
                </a:cubicBezTo>
                <a:lnTo>
                  <a:pt x="1309010" y="1941609"/>
                </a:lnTo>
                <a:cubicBezTo>
                  <a:pt x="1310769" y="1938563"/>
                  <a:pt x="1313595" y="1936518"/>
                  <a:pt x="1316743" y="1935675"/>
                </a:cubicBezTo>
                <a:close/>
                <a:moveTo>
                  <a:pt x="1959362" y="1504506"/>
                </a:moveTo>
                <a:cubicBezTo>
                  <a:pt x="1992781" y="1504506"/>
                  <a:pt x="2019872" y="1531597"/>
                  <a:pt x="2019872" y="1565015"/>
                </a:cubicBezTo>
                <a:cubicBezTo>
                  <a:pt x="2019872" y="1598433"/>
                  <a:pt x="1992781" y="1625524"/>
                  <a:pt x="1959362" y="1625524"/>
                </a:cubicBezTo>
                <a:cubicBezTo>
                  <a:pt x="1925943" y="1625524"/>
                  <a:pt x="1898852" y="1598433"/>
                  <a:pt x="1898852" y="1565015"/>
                </a:cubicBezTo>
                <a:cubicBezTo>
                  <a:pt x="1898852" y="1531597"/>
                  <a:pt x="1925943" y="1504506"/>
                  <a:pt x="1959362" y="1504506"/>
                </a:cubicBezTo>
                <a:close/>
                <a:moveTo>
                  <a:pt x="636528" y="1197487"/>
                </a:moveTo>
                <a:cubicBezTo>
                  <a:pt x="779228" y="1225004"/>
                  <a:pt x="928722" y="1225004"/>
                  <a:pt x="1071422" y="1197487"/>
                </a:cubicBezTo>
                <a:cubicBezTo>
                  <a:pt x="1071422" y="1288669"/>
                  <a:pt x="974068" y="1362587"/>
                  <a:pt x="853975" y="1362587"/>
                </a:cubicBezTo>
                <a:cubicBezTo>
                  <a:pt x="733882" y="1362587"/>
                  <a:pt x="636528" y="1288669"/>
                  <a:pt x="636528" y="1197487"/>
                </a:cubicBezTo>
                <a:close/>
                <a:moveTo>
                  <a:pt x="1827793" y="1197486"/>
                </a:moveTo>
                <a:cubicBezTo>
                  <a:pt x="1868726" y="1197486"/>
                  <a:pt x="1901909" y="1230668"/>
                  <a:pt x="1901909" y="1271601"/>
                </a:cubicBezTo>
                <a:cubicBezTo>
                  <a:pt x="1901909" y="1312534"/>
                  <a:pt x="1868726" y="1345716"/>
                  <a:pt x="1827793" y="1345716"/>
                </a:cubicBezTo>
                <a:cubicBezTo>
                  <a:pt x="1786860" y="1345716"/>
                  <a:pt x="1753677" y="1312534"/>
                  <a:pt x="1753677" y="1271601"/>
                </a:cubicBezTo>
                <a:cubicBezTo>
                  <a:pt x="1753677" y="1230668"/>
                  <a:pt x="1786860" y="1197486"/>
                  <a:pt x="1827793" y="1197486"/>
                </a:cubicBezTo>
                <a:close/>
                <a:moveTo>
                  <a:pt x="1212070" y="754885"/>
                </a:moveTo>
                <a:cubicBezTo>
                  <a:pt x="1248569" y="754885"/>
                  <a:pt x="1278158" y="784473"/>
                  <a:pt x="1278158" y="820972"/>
                </a:cubicBezTo>
                <a:cubicBezTo>
                  <a:pt x="1278158" y="857471"/>
                  <a:pt x="1248569" y="887059"/>
                  <a:pt x="1212070" y="887059"/>
                </a:cubicBezTo>
                <a:cubicBezTo>
                  <a:pt x="1175571" y="887059"/>
                  <a:pt x="1145982" y="857471"/>
                  <a:pt x="1145982" y="820972"/>
                </a:cubicBezTo>
                <a:cubicBezTo>
                  <a:pt x="1145982" y="784473"/>
                  <a:pt x="1175571" y="754885"/>
                  <a:pt x="1212070" y="754885"/>
                </a:cubicBezTo>
                <a:close/>
                <a:moveTo>
                  <a:pt x="580245" y="754885"/>
                </a:moveTo>
                <a:cubicBezTo>
                  <a:pt x="616744" y="754885"/>
                  <a:pt x="646333" y="784473"/>
                  <a:pt x="646333" y="820972"/>
                </a:cubicBezTo>
                <a:cubicBezTo>
                  <a:pt x="646333" y="857471"/>
                  <a:pt x="616744" y="887059"/>
                  <a:pt x="580245" y="887059"/>
                </a:cubicBezTo>
                <a:cubicBezTo>
                  <a:pt x="543746" y="887059"/>
                  <a:pt x="514157" y="857471"/>
                  <a:pt x="514157" y="820972"/>
                </a:cubicBezTo>
                <a:cubicBezTo>
                  <a:pt x="514157" y="784473"/>
                  <a:pt x="543746" y="754885"/>
                  <a:pt x="580245" y="754885"/>
                </a:cubicBezTo>
                <a:close/>
                <a:moveTo>
                  <a:pt x="1212070" y="679046"/>
                </a:moveTo>
                <a:cubicBezTo>
                  <a:pt x="1133686" y="679046"/>
                  <a:pt x="1070143" y="742588"/>
                  <a:pt x="1070143" y="820972"/>
                </a:cubicBezTo>
                <a:cubicBezTo>
                  <a:pt x="1070143" y="899356"/>
                  <a:pt x="1133686" y="962898"/>
                  <a:pt x="1212070" y="962898"/>
                </a:cubicBezTo>
                <a:cubicBezTo>
                  <a:pt x="1290454" y="962898"/>
                  <a:pt x="1353997" y="899356"/>
                  <a:pt x="1353997" y="820972"/>
                </a:cubicBezTo>
                <a:cubicBezTo>
                  <a:pt x="1353997" y="742588"/>
                  <a:pt x="1290454" y="679046"/>
                  <a:pt x="1212070" y="679046"/>
                </a:cubicBezTo>
                <a:close/>
                <a:moveTo>
                  <a:pt x="580245" y="679046"/>
                </a:moveTo>
                <a:cubicBezTo>
                  <a:pt x="501861" y="679046"/>
                  <a:pt x="438318" y="742588"/>
                  <a:pt x="438318" y="820972"/>
                </a:cubicBezTo>
                <a:cubicBezTo>
                  <a:pt x="438318" y="899356"/>
                  <a:pt x="501861" y="962898"/>
                  <a:pt x="580245" y="962898"/>
                </a:cubicBezTo>
                <a:cubicBezTo>
                  <a:pt x="658629" y="962898"/>
                  <a:pt x="722172" y="899356"/>
                  <a:pt x="722172" y="820972"/>
                </a:cubicBezTo>
                <a:cubicBezTo>
                  <a:pt x="722172" y="742588"/>
                  <a:pt x="658629" y="679046"/>
                  <a:pt x="580245" y="679046"/>
                </a:cubicBezTo>
                <a:close/>
                <a:moveTo>
                  <a:pt x="1212070" y="599671"/>
                </a:moveTo>
                <a:cubicBezTo>
                  <a:pt x="1334292" y="599671"/>
                  <a:pt x="1433372" y="698751"/>
                  <a:pt x="1433372" y="820972"/>
                </a:cubicBezTo>
                <a:cubicBezTo>
                  <a:pt x="1433372" y="943193"/>
                  <a:pt x="1334292" y="1042273"/>
                  <a:pt x="1212070" y="1042273"/>
                </a:cubicBezTo>
                <a:cubicBezTo>
                  <a:pt x="1089848" y="1042273"/>
                  <a:pt x="990768" y="943193"/>
                  <a:pt x="990768" y="820972"/>
                </a:cubicBezTo>
                <a:cubicBezTo>
                  <a:pt x="990768" y="698751"/>
                  <a:pt x="1089848" y="599671"/>
                  <a:pt x="1212070" y="599671"/>
                </a:cubicBezTo>
                <a:close/>
                <a:moveTo>
                  <a:pt x="1007005" y="564336"/>
                </a:moveTo>
                <a:cubicBezTo>
                  <a:pt x="921619" y="563473"/>
                  <a:pt x="840125" y="571473"/>
                  <a:pt x="764883" y="587619"/>
                </a:cubicBezTo>
                <a:lnTo>
                  <a:pt x="663281" y="616098"/>
                </a:lnTo>
                <a:lnTo>
                  <a:pt x="666386" y="617062"/>
                </a:lnTo>
                <a:cubicBezTo>
                  <a:pt x="745815" y="650657"/>
                  <a:pt x="801547" y="729306"/>
                  <a:pt x="801547" y="820972"/>
                </a:cubicBezTo>
                <a:cubicBezTo>
                  <a:pt x="801547" y="943193"/>
                  <a:pt x="702467" y="1042273"/>
                  <a:pt x="580245" y="1042273"/>
                </a:cubicBezTo>
                <a:cubicBezTo>
                  <a:pt x="473301" y="1042273"/>
                  <a:pt x="384075" y="966415"/>
                  <a:pt x="363439" y="865572"/>
                </a:cubicBezTo>
                <a:lnTo>
                  <a:pt x="361003" y="841407"/>
                </a:lnTo>
                <a:lnTo>
                  <a:pt x="354681" y="850260"/>
                </a:lnTo>
                <a:cubicBezTo>
                  <a:pt x="340066" y="876459"/>
                  <a:pt x="328490" y="904248"/>
                  <a:pt x="320248" y="933535"/>
                </a:cubicBezTo>
                <a:cubicBezTo>
                  <a:pt x="232325" y="1245934"/>
                  <a:pt x="556949" y="1610607"/>
                  <a:pt x="1045316" y="1748054"/>
                </a:cubicBezTo>
                <a:cubicBezTo>
                  <a:pt x="1289499" y="1816778"/>
                  <a:pt x="1528384" y="1815683"/>
                  <a:pt x="1717215" y="1758357"/>
                </a:cubicBezTo>
                <a:lnTo>
                  <a:pt x="1785550" y="1730654"/>
                </a:lnTo>
                <a:lnTo>
                  <a:pt x="1845609" y="1837671"/>
                </a:lnTo>
                <a:cubicBezTo>
                  <a:pt x="1872222" y="1892266"/>
                  <a:pt x="1896472" y="1949873"/>
                  <a:pt x="1917733" y="2009527"/>
                </a:cubicBezTo>
                <a:lnTo>
                  <a:pt x="1969064" y="2183164"/>
                </a:lnTo>
                <a:lnTo>
                  <a:pt x="1980405" y="2248833"/>
                </a:lnTo>
                <a:lnTo>
                  <a:pt x="2025262" y="2210811"/>
                </a:lnTo>
                <a:cubicBezTo>
                  <a:pt x="2094196" y="2144864"/>
                  <a:pt x="2155584" y="2070332"/>
                  <a:pt x="2207901" y="1988820"/>
                </a:cubicBezTo>
                <a:lnTo>
                  <a:pt x="2221460" y="1965326"/>
                </a:lnTo>
                <a:lnTo>
                  <a:pt x="2212255" y="1971532"/>
                </a:lnTo>
                <a:cubicBezTo>
                  <a:pt x="2196605" y="1978152"/>
                  <a:pt x="2179398" y="1981812"/>
                  <a:pt x="2161336" y="1981812"/>
                </a:cubicBezTo>
                <a:cubicBezTo>
                  <a:pt x="2089089" y="1981812"/>
                  <a:pt x="2030521" y="1923245"/>
                  <a:pt x="2030521" y="1850999"/>
                </a:cubicBezTo>
                <a:cubicBezTo>
                  <a:pt x="2030521" y="1778753"/>
                  <a:pt x="2089089" y="1720186"/>
                  <a:pt x="2161336" y="1720186"/>
                </a:cubicBezTo>
                <a:cubicBezTo>
                  <a:pt x="2215522" y="1720186"/>
                  <a:pt x="2262012" y="1753130"/>
                  <a:pt x="2281871" y="1800081"/>
                </a:cubicBezTo>
                <a:lnTo>
                  <a:pt x="2289366" y="1837205"/>
                </a:lnTo>
                <a:lnTo>
                  <a:pt x="2315267" y="1780611"/>
                </a:lnTo>
                <a:cubicBezTo>
                  <a:pt x="2344731" y="1707289"/>
                  <a:pt x="2367609" y="1630320"/>
                  <a:pt x="2383122" y="1550528"/>
                </a:cubicBezTo>
                <a:lnTo>
                  <a:pt x="2390979" y="1496338"/>
                </a:lnTo>
                <a:lnTo>
                  <a:pt x="2366644" y="1532430"/>
                </a:lnTo>
                <a:cubicBezTo>
                  <a:pt x="2340088" y="1558987"/>
                  <a:pt x="2303400" y="1575412"/>
                  <a:pt x="2262876" y="1575412"/>
                </a:cubicBezTo>
                <a:cubicBezTo>
                  <a:pt x="2181828" y="1575412"/>
                  <a:pt x="2116126" y="1509711"/>
                  <a:pt x="2116126" y="1428664"/>
                </a:cubicBezTo>
                <a:cubicBezTo>
                  <a:pt x="2116126" y="1367879"/>
                  <a:pt x="2153084" y="1315726"/>
                  <a:pt x="2205754" y="1293448"/>
                </a:cubicBezTo>
                <a:lnTo>
                  <a:pt x="2209019" y="1292789"/>
                </a:lnTo>
                <a:lnTo>
                  <a:pt x="2165477" y="1259406"/>
                </a:lnTo>
                <a:cubicBezTo>
                  <a:pt x="2140601" y="1241775"/>
                  <a:pt x="2115854" y="1225663"/>
                  <a:pt x="2091430" y="1211154"/>
                </a:cubicBezTo>
                <a:lnTo>
                  <a:pt x="2085352" y="1207898"/>
                </a:lnTo>
                <a:lnTo>
                  <a:pt x="2081256" y="1191542"/>
                </a:lnTo>
                <a:cubicBezTo>
                  <a:pt x="2061981" y="1131342"/>
                  <a:pt x="2030389" y="1071760"/>
                  <a:pt x="1988121" y="1014640"/>
                </a:cubicBezTo>
                <a:lnTo>
                  <a:pt x="1933286" y="950258"/>
                </a:lnTo>
                <a:lnTo>
                  <a:pt x="1930912" y="962015"/>
                </a:lnTo>
                <a:cubicBezTo>
                  <a:pt x="1911053" y="1008966"/>
                  <a:pt x="1864563" y="1041910"/>
                  <a:pt x="1810377" y="1041910"/>
                </a:cubicBezTo>
                <a:cubicBezTo>
                  <a:pt x="1738130" y="1041910"/>
                  <a:pt x="1679562" y="983343"/>
                  <a:pt x="1679562" y="911097"/>
                </a:cubicBezTo>
                <a:cubicBezTo>
                  <a:pt x="1679562" y="874974"/>
                  <a:pt x="1694204" y="842271"/>
                  <a:pt x="1717877" y="818598"/>
                </a:cubicBezTo>
                <a:lnTo>
                  <a:pt x="1752165" y="795481"/>
                </a:lnTo>
                <a:lnTo>
                  <a:pt x="1731379" y="780431"/>
                </a:lnTo>
                <a:cubicBezTo>
                  <a:pt x="1625465" y="712044"/>
                  <a:pt x="1501065" y="655413"/>
                  <a:pt x="1363711" y="616756"/>
                </a:cubicBezTo>
                <a:cubicBezTo>
                  <a:pt x="1241620" y="582394"/>
                  <a:pt x="1120853" y="565487"/>
                  <a:pt x="1007005" y="564336"/>
                </a:cubicBezTo>
                <a:close/>
                <a:moveTo>
                  <a:pt x="1242273" y="77766"/>
                </a:moveTo>
                <a:cubicBezTo>
                  <a:pt x="599134" y="77766"/>
                  <a:pt x="77766" y="626546"/>
                  <a:pt x="77766" y="1303500"/>
                </a:cubicBezTo>
                <a:cubicBezTo>
                  <a:pt x="77766" y="1980454"/>
                  <a:pt x="599134" y="2529234"/>
                  <a:pt x="1242273" y="2529234"/>
                </a:cubicBezTo>
                <a:cubicBezTo>
                  <a:pt x="1443254" y="2529234"/>
                  <a:pt x="1632344" y="2475642"/>
                  <a:pt x="1797346" y="2381295"/>
                </a:cubicBezTo>
                <a:lnTo>
                  <a:pt x="1877375" y="2328723"/>
                </a:lnTo>
                <a:lnTo>
                  <a:pt x="1869353" y="2237124"/>
                </a:lnTo>
                <a:cubicBezTo>
                  <a:pt x="1857551" y="2158890"/>
                  <a:pt x="1835559" y="2077568"/>
                  <a:pt x="1803516" y="1995778"/>
                </a:cubicBezTo>
                <a:lnTo>
                  <a:pt x="1742059" y="1862738"/>
                </a:lnTo>
                <a:lnTo>
                  <a:pt x="1608906" y="1894763"/>
                </a:lnTo>
                <a:cubicBezTo>
                  <a:pt x="1431290" y="1922604"/>
                  <a:pt x="1229788" y="1911339"/>
                  <a:pt x="1025642" y="1853883"/>
                </a:cubicBezTo>
                <a:cubicBezTo>
                  <a:pt x="481255" y="1700669"/>
                  <a:pt x="124219" y="1277015"/>
                  <a:pt x="228181" y="907625"/>
                </a:cubicBezTo>
                <a:cubicBezTo>
                  <a:pt x="306153" y="630582"/>
                  <a:pt x="621291" y="462745"/>
                  <a:pt x="1003651" y="460780"/>
                </a:cubicBezTo>
                <a:cubicBezTo>
                  <a:pt x="1131104" y="460125"/>
                  <a:pt x="1266026" y="477899"/>
                  <a:pt x="1402123" y="516203"/>
                </a:cubicBezTo>
                <a:cubicBezTo>
                  <a:pt x="1776389" y="621537"/>
                  <a:pt x="2062102" y="854697"/>
                  <a:pt x="2170341" y="1110169"/>
                </a:cubicBezTo>
                <a:lnTo>
                  <a:pt x="2182233" y="1143467"/>
                </a:lnTo>
                <a:lnTo>
                  <a:pt x="2250888" y="1189817"/>
                </a:lnTo>
                <a:cubicBezTo>
                  <a:pt x="2306642" y="1233278"/>
                  <a:pt x="2358089" y="1279544"/>
                  <a:pt x="2404971" y="1327826"/>
                </a:cubicBezTo>
                <a:lnTo>
                  <a:pt x="2405579" y="1328546"/>
                </a:lnTo>
                <a:lnTo>
                  <a:pt x="2406780" y="1303500"/>
                </a:lnTo>
                <a:cubicBezTo>
                  <a:pt x="2406780" y="626546"/>
                  <a:pt x="1885412" y="77766"/>
                  <a:pt x="1242273" y="77766"/>
                </a:cubicBezTo>
                <a:close/>
                <a:moveTo>
                  <a:pt x="1242274" y="0"/>
                </a:moveTo>
                <a:cubicBezTo>
                  <a:pt x="1928363" y="0"/>
                  <a:pt x="2484548" y="583597"/>
                  <a:pt x="2484548" y="1303500"/>
                </a:cubicBezTo>
                <a:cubicBezTo>
                  <a:pt x="2484548" y="2023403"/>
                  <a:pt x="1928363" y="2607000"/>
                  <a:pt x="1242274" y="2607000"/>
                </a:cubicBezTo>
                <a:cubicBezTo>
                  <a:pt x="556185" y="2607000"/>
                  <a:pt x="0" y="2023403"/>
                  <a:pt x="0" y="1303500"/>
                </a:cubicBezTo>
                <a:cubicBezTo>
                  <a:pt x="0" y="583597"/>
                  <a:pt x="556185" y="0"/>
                  <a:pt x="1242274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41963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153907" y="161625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harsh" dir="t"/>
            </a:scene3d>
            <a:sp3d prstMaterial="matte">
              <a:contourClr>
                <a:schemeClr val="bg1">
                  <a:lumMod val="65000"/>
                </a:schemeClr>
              </a:contourClr>
            </a:sp3d>
          </a:bodyPr>
          <a:lstStyle/>
          <a:p>
            <a:pPr algn="ctr"/>
            <a:r>
              <a:rPr kumimoji="1" lang="ja-JP" altLang="en-US" sz="4800" b="1" dirty="0">
                <a:ln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謹賀新年</a:t>
            </a: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882996" y="4176210"/>
            <a:ext cx="121058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2025</a:t>
            </a:r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年元旦</a:t>
            </a:r>
          </a:p>
        </p:txBody>
      </p:sp>
      <p:sp>
        <p:nvSpPr>
          <p:cNvPr id="21" name="フリーフォーム: 図形 20">
            <a:extLst>
              <a:ext uri="{FF2B5EF4-FFF2-40B4-BE49-F238E27FC236}">
                <a16:creationId xmlns:a16="http://schemas.microsoft.com/office/drawing/2014/main" id="{892A416C-93EE-2050-3A58-A0EA284E31CB}"/>
              </a:ext>
            </a:extLst>
          </p:cNvPr>
          <p:cNvSpPr/>
          <p:nvPr/>
        </p:nvSpPr>
        <p:spPr>
          <a:xfrm>
            <a:off x="463868" y="1014903"/>
            <a:ext cx="2041826" cy="2142458"/>
          </a:xfrm>
          <a:custGeom>
            <a:avLst/>
            <a:gdLst>
              <a:gd name="connsiteX0" fmla="*/ 1364447 w 2484548"/>
              <a:gd name="connsiteY0" fmla="*/ 2177438 h 2607000"/>
              <a:gd name="connsiteX1" fmla="*/ 1364447 w 2484548"/>
              <a:gd name="connsiteY1" fmla="*/ 2232573 h 2607000"/>
              <a:gd name="connsiteX2" fmla="*/ 1430117 w 2484548"/>
              <a:gd name="connsiteY2" fmla="*/ 2232573 h 2607000"/>
              <a:gd name="connsiteX3" fmla="*/ 1430117 w 2484548"/>
              <a:gd name="connsiteY3" fmla="*/ 2177438 h 2607000"/>
              <a:gd name="connsiteX4" fmla="*/ 1324716 w 2484548"/>
              <a:gd name="connsiteY4" fmla="*/ 2067237 h 2607000"/>
              <a:gd name="connsiteX5" fmla="*/ 1305210 w 2484548"/>
              <a:gd name="connsiteY5" fmla="*/ 2101023 h 2607000"/>
              <a:gd name="connsiteX6" fmla="*/ 1430117 w 2484548"/>
              <a:gd name="connsiteY6" fmla="*/ 2101023 h 2607000"/>
              <a:gd name="connsiteX7" fmla="*/ 1430117 w 2484548"/>
              <a:gd name="connsiteY7" fmla="*/ 2067237 h 2607000"/>
              <a:gd name="connsiteX8" fmla="*/ 785689 w 2484548"/>
              <a:gd name="connsiteY8" fmla="*/ 2026975 h 2607000"/>
              <a:gd name="connsiteX9" fmla="*/ 785689 w 2484548"/>
              <a:gd name="connsiteY9" fmla="*/ 2076506 h 2607000"/>
              <a:gd name="connsiteX10" fmla="*/ 1004288 w 2484548"/>
              <a:gd name="connsiteY10" fmla="*/ 2076506 h 2607000"/>
              <a:gd name="connsiteX11" fmla="*/ 1004288 w 2484548"/>
              <a:gd name="connsiteY11" fmla="*/ 2026975 h 2607000"/>
              <a:gd name="connsiteX12" fmla="*/ 709506 w 2484548"/>
              <a:gd name="connsiteY12" fmla="*/ 1946573 h 2607000"/>
              <a:gd name="connsiteX13" fmla="*/ 1080594 w 2484548"/>
              <a:gd name="connsiteY13" fmla="*/ 1946573 h 2607000"/>
              <a:gd name="connsiteX14" fmla="*/ 1091445 w 2484548"/>
              <a:gd name="connsiteY14" fmla="*/ 1957424 h 2607000"/>
              <a:gd name="connsiteX15" fmla="*/ 1091445 w 2484548"/>
              <a:gd name="connsiteY15" fmla="*/ 1983637 h 2607000"/>
              <a:gd name="connsiteX16" fmla="*/ 1091445 w 2484548"/>
              <a:gd name="connsiteY16" fmla="*/ 2000827 h 2607000"/>
              <a:gd name="connsiteX17" fmla="*/ 1091445 w 2484548"/>
              <a:gd name="connsiteY17" fmla="*/ 2104242 h 2607000"/>
              <a:gd name="connsiteX18" fmla="*/ 1091445 w 2484548"/>
              <a:gd name="connsiteY18" fmla="*/ 2117113 h 2607000"/>
              <a:gd name="connsiteX19" fmla="*/ 1091445 w 2484548"/>
              <a:gd name="connsiteY19" fmla="*/ 2147645 h 2607000"/>
              <a:gd name="connsiteX20" fmla="*/ 1080594 w 2484548"/>
              <a:gd name="connsiteY20" fmla="*/ 2158496 h 2607000"/>
              <a:gd name="connsiteX21" fmla="*/ 785689 w 2484548"/>
              <a:gd name="connsiteY21" fmla="*/ 2158496 h 2607000"/>
              <a:gd name="connsiteX22" fmla="*/ 785689 w 2484548"/>
              <a:gd name="connsiteY22" fmla="*/ 2271769 h 2607000"/>
              <a:gd name="connsiteX23" fmla="*/ 1046290 w 2484548"/>
              <a:gd name="connsiteY23" fmla="*/ 2271769 h 2607000"/>
              <a:gd name="connsiteX24" fmla="*/ 1055691 w 2484548"/>
              <a:gd name="connsiteY24" fmla="*/ 2236684 h 2607000"/>
              <a:gd name="connsiteX25" fmla="*/ 1069354 w 2484548"/>
              <a:gd name="connsiteY25" fmla="*/ 2228796 h 2607000"/>
              <a:gd name="connsiteX26" fmla="*/ 1112454 w 2484548"/>
              <a:gd name="connsiteY26" fmla="*/ 2240344 h 2607000"/>
              <a:gd name="connsiteX27" fmla="*/ 1120343 w 2484548"/>
              <a:gd name="connsiteY27" fmla="*/ 2254007 h 2607000"/>
              <a:gd name="connsiteX28" fmla="*/ 1096973 w 2484548"/>
              <a:gd name="connsiteY28" fmla="*/ 2341225 h 2607000"/>
              <a:gd name="connsiteX29" fmla="*/ 1091775 w 2484548"/>
              <a:gd name="connsiteY29" fmla="*/ 2347998 h 2607000"/>
              <a:gd name="connsiteX30" fmla="*/ 1088782 w 2484548"/>
              <a:gd name="connsiteY30" fmla="*/ 2348392 h 2607000"/>
              <a:gd name="connsiteX31" fmla="*/ 1088267 w 2484548"/>
              <a:gd name="connsiteY31" fmla="*/ 2349636 h 2607000"/>
              <a:gd name="connsiteX32" fmla="*/ 1080594 w 2484548"/>
              <a:gd name="connsiteY32" fmla="*/ 2352814 h 2607000"/>
              <a:gd name="connsiteX33" fmla="*/ 709506 w 2484548"/>
              <a:gd name="connsiteY33" fmla="*/ 2352814 h 2607000"/>
              <a:gd name="connsiteX34" fmla="*/ 698655 w 2484548"/>
              <a:gd name="connsiteY34" fmla="*/ 2341963 h 2607000"/>
              <a:gd name="connsiteX35" fmla="*/ 698655 w 2484548"/>
              <a:gd name="connsiteY35" fmla="*/ 2333424 h 2607000"/>
              <a:gd name="connsiteX36" fmla="*/ 698489 w 2484548"/>
              <a:gd name="connsiteY36" fmla="*/ 2333022 h 2607000"/>
              <a:gd name="connsiteX37" fmla="*/ 698489 w 2484548"/>
              <a:gd name="connsiteY37" fmla="*/ 1983637 h 2607000"/>
              <a:gd name="connsiteX38" fmla="*/ 698655 w 2484548"/>
              <a:gd name="connsiteY38" fmla="*/ 1983235 h 2607000"/>
              <a:gd name="connsiteX39" fmla="*/ 698655 w 2484548"/>
              <a:gd name="connsiteY39" fmla="*/ 1957424 h 2607000"/>
              <a:gd name="connsiteX40" fmla="*/ 709506 w 2484548"/>
              <a:gd name="connsiteY40" fmla="*/ 1946573 h 2607000"/>
              <a:gd name="connsiteX41" fmla="*/ 1316743 w 2484548"/>
              <a:gd name="connsiteY41" fmla="*/ 1935675 h 2607000"/>
              <a:gd name="connsiteX42" fmla="*/ 1326408 w 2484548"/>
              <a:gd name="connsiteY42" fmla="*/ 1936947 h 2607000"/>
              <a:gd name="connsiteX43" fmla="*/ 1370526 w 2484548"/>
              <a:gd name="connsiteY43" fmla="*/ 1962419 h 2607000"/>
              <a:gd name="connsiteX44" fmla="*/ 1375188 w 2484548"/>
              <a:gd name="connsiteY44" fmla="*/ 1979817 h 2607000"/>
              <a:gd name="connsiteX45" fmla="*/ 1368835 w 2484548"/>
              <a:gd name="connsiteY45" fmla="*/ 1990821 h 2607000"/>
              <a:gd name="connsiteX46" fmla="*/ 1611121 w 2484548"/>
              <a:gd name="connsiteY46" fmla="*/ 1990821 h 2607000"/>
              <a:gd name="connsiteX47" fmla="*/ 1623858 w 2484548"/>
              <a:gd name="connsiteY47" fmla="*/ 2003558 h 2607000"/>
              <a:gd name="connsiteX48" fmla="*/ 1623858 w 2484548"/>
              <a:gd name="connsiteY48" fmla="*/ 2054500 h 2607000"/>
              <a:gd name="connsiteX49" fmla="*/ 1611121 w 2484548"/>
              <a:gd name="connsiteY49" fmla="*/ 2067237 h 2607000"/>
              <a:gd name="connsiteX50" fmla="*/ 1506533 w 2484548"/>
              <a:gd name="connsiteY50" fmla="*/ 2067237 h 2607000"/>
              <a:gd name="connsiteX51" fmla="*/ 1506533 w 2484548"/>
              <a:gd name="connsiteY51" fmla="*/ 2101023 h 2607000"/>
              <a:gd name="connsiteX52" fmla="*/ 1618773 w 2484548"/>
              <a:gd name="connsiteY52" fmla="*/ 2101023 h 2607000"/>
              <a:gd name="connsiteX53" fmla="*/ 1631509 w 2484548"/>
              <a:gd name="connsiteY53" fmla="*/ 2113759 h 2607000"/>
              <a:gd name="connsiteX54" fmla="*/ 1631509 w 2484548"/>
              <a:gd name="connsiteY54" fmla="*/ 2164702 h 2607000"/>
              <a:gd name="connsiteX55" fmla="*/ 1618773 w 2484548"/>
              <a:gd name="connsiteY55" fmla="*/ 2177438 h 2607000"/>
              <a:gd name="connsiteX56" fmla="*/ 1506533 w 2484548"/>
              <a:gd name="connsiteY56" fmla="*/ 2177438 h 2607000"/>
              <a:gd name="connsiteX57" fmla="*/ 1506533 w 2484548"/>
              <a:gd name="connsiteY57" fmla="*/ 2232573 h 2607000"/>
              <a:gd name="connsiteX58" fmla="*/ 1611121 w 2484548"/>
              <a:gd name="connsiteY58" fmla="*/ 2232573 h 2607000"/>
              <a:gd name="connsiteX59" fmla="*/ 1623858 w 2484548"/>
              <a:gd name="connsiteY59" fmla="*/ 2245310 h 2607000"/>
              <a:gd name="connsiteX60" fmla="*/ 1623858 w 2484548"/>
              <a:gd name="connsiteY60" fmla="*/ 2296252 h 2607000"/>
              <a:gd name="connsiteX61" fmla="*/ 1611121 w 2484548"/>
              <a:gd name="connsiteY61" fmla="*/ 2308989 h 2607000"/>
              <a:gd name="connsiteX62" fmla="*/ 1506533 w 2484548"/>
              <a:gd name="connsiteY62" fmla="*/ 2308989 h 2607000"/>
              <a:gd name="connsiteX63" fmla="*/ 1506533 w 2484548"/>
              <a:gd name="connsiteY63" fmla="*/ 2379403 h 2607000"/>
              <a:gd name="connsiteX64" fmla="*/ 1493796 w 2484548"/>
              <a:gd name="connsiteY64" fmla="*/ 2392139 h 2607000"/>
              <a:gd name="connsiteX65" fmla="*/ 1442853 w 2484548"/>
              <a:gd name="connsiteY65" fmla="*/ 2392139 h 2607000"/>
              <a:gd name="connsiteX66" fmla="*/ 1430117 w 2484548"/>
              <a:gd name="connsiteY66" fmla="*/ 2379403 h 2607000"/>
              <a:gd name="connsiteX67" fmla="*/ 1430117 w 2484548"/>
              <a:gd name="connsiteY67" fmla="*/ 2308989 h 2607000"/>
              <a:gd name="connsiteX68" fmla="*/ 1230685 w 2484548"/>
              <a:gd name="connsiteY68" fmla="*/ 2308989 h 2607000"/>
              <a:gd name="connsiteX69" fmla="*/ 1217948 w 2484548"/>
              <a:gd name="connsiteY69" fmla="*/ 2296252 h 2607000"/>
              <a:gd name="connsiteX70" fmla="*/ 1217948 w 2484548"/>
              <a:gd name="connsiteY70" fmla="*/ 2245310 h 2607000"/>
              <a:gd name="connsiteX71" fmla="*/ 1230685 w 2484548"/>
              <a:gd name="connsiteY71" fmla="*/ 2232573 h 2607000"/>
              <a:gd name="connsiteX72" fmla="*/ 1288031 w 2484548"/>
              <a:gd name="connsiteY72" fmla="*/ 2232573 h 2607000"/>
              <a:gd name="connsiteX73" fmla="*/ 1288031 w 2484548"/>
              <a:gd name="connsiteY73" fmla="*/ 2177438 h 2607000"/>
              <a:gd name="connsiteX74" fmla="*/ 1281136 w 2484548"/>
              <a:gd name="connsiteY74" fmla="*/ 2177438 h 2607000"/>
              <a:gd name="connsiteX75" fmla="*/ 1272130 w 2484548"/>
              <a:gd name="connsiteY75" fmla="*/ 2173708 h 2607000"/>
              <a:gd name="connsiteX76" fmla="*/ 1268418 w 2484548"/>
              <a:gd name="connsiteY76" fmla="*/ 2164748 h 2607000"/>
              <a:gd name="connsiteX77" fmla="*/ 1254147 w 2484548"/>
              <a:gd name="connsiteY77" fmla="*/ 2189465 h 2607000"/>
              <a:gd name="connsiteX78" fmla="*/ 1236749 w 2484548"/>
              <a:gd name="connsiteY78" fmla="*/ 2194128 h 2607000"/>
              <a:gd name="connsiteX79" fmla="*/ 1192632 w 2484548"/>
              <a:gd name="connsiteY79" fmla="*/ 2168656 h 2607000"/>
              <a:gd name="connsiteX80" fmla="*/ 1187970 w 2484548"/>
              <a:gd name="connsiteY80" fmla="*/ 2151258 h 2607000"/>
              <a:gd name="connsiteX81" fmla="*/ 1309010 w 2484548"/>
              <a:gd name="connsiteY81" fmla="*/ 1941609 h 2607000"/>
              <a:gd name="connsiteX82" fmla="*/ 1316743 w 2484548"/>
              <a:gd name="connsiteY82" fmla="*/ 1935675 h 2607000"/>
              <a:gd name="connsiteX83" fmla="*/ 1959362 w 2484548"/>
              <a:gd name="connsiteY83" fmla="*/ 1504506 h 2607000"/>
              <a:gd name="connsiteX84" fmla="*/ 2019872 w 2484548"/>
              <a:gd name="connsiteY84" fmla="*/ 1565015 h 2607000"/>
              <a:gd name="connsiteX85" fmla="*/ 1959362 w 2484548"/>
              <a:gd name="connsiteY85" fmla="*/ 1625524 h 2607000"/>
              <a:gd name="connsiteX86" fmla="*/ 1898852 w 2484548"/>
              <a:gd name="connsiteY86" fmla="*/ 1565015 h 2607000"/>
              <a:gd name="connsiteX87" fmla="*/ 1959362 w 2484548"/>
              <a:gd name="connsiteY87" fmla="*/ 1504506 h 2607000"/>
              <a:gd name="connsiteX88" fmla="*/ 636528 w 2484548"/>
              <a:gd name="connsiteY88" fmla="*/ 1197487 h 2607000"/>
              <a:gd name="connsiteX89" fmla="*/ 1071422 w 2484548"/>
              <a:gd name="connsiteY89" fmla="*/ 1197487 h 2607000"/>
              <a:gd name="connsiteX90" fmla="*/ 853975 w 2484548"/>
              <a:gd name="connsiteY90" fmla="*/ 1362587 h 2607000"/>
              <a:gd name="connsiteX91" fmla="*/ 636528 w 2484548"/>
              <a:gd name="connsiteY91" fmla="*/ 1197487 h 2607000"/>
              <a:gd name="connsiteX92" fmla="*/ 1827793 w 2484548"/>
              <a:gd name="connsiteY92" fmla="*/ 1197486 h 2607000"/>
              <a:gd name="connsiteX93" fmla="*/ 1901909 w 2484548"/>
              <a:gd name="connsiteY93" fmla="*/ 1271601 h 2607000"/>
              <a:gd name="connsiteX94" fmla="*/ 1827793 w 2484548"/>
              <a:gd name="connsiteY94" fmla="*/ 1345716 h 2607000"/>
              <a:gd name="connsiteX95" fmla="*/ 1753677 w 2484548"/>
              <a:gd name="connsiteY95" fmla="*/ 1271601 h 2607000"/>
              <a:gd name="connsiteX96" fmla="*/ 1827793 w 2484548"/>
              <a:gd name="connsiteY96" fmla="*/ 1197486 h 2607000"/>
              <a:gd name="connsiteX97" fmla="*/ 1212070 w 2484548"/>
              <a:gd name="connsiteY97" fmla="*/ 754885 h 2607000"/>
              <a:gd name="connsiteX98" fmla="*/ 1278158 w 2484548"/>
              <a:gd name="connsiteY98" fmla="*/ 820972 h 2607000"/>
              <a:gd name="connsiteX99" fmla="*/ 1212070 w 2484548"/>
              <a:gd name="connsiteY99" fmla="*/ 887059 h 2607000"/>
              <a:gd name="connsiteX100" fmla="*/ 1145982 w 2484548"/>
              <a:gd name="connsiteY100" fmla="*/ 820972 h 2607000"/>
              <a:gd name="connsiteX101" fmla="*/ 1212070 w 2484548"/>
              <a:gd name="connsiteY101" fmla="*/ 754885 h 2607000"/>
              <a:gd name="connsiteX102" fmla="*/ 580245 w 2484548"/>
              <a:gd name="connsiteY102" fmla="*/ 754885 h 2607000"/>
              <a:gd name="connsiteX103" fmla="*/ 646333 w 2484548"/>
              <a:gd name="connsiteY103" fmla="*/ 820972 h 2607000"/>
              <a:gd name="connsiteX104" fmla="*/ 580245 w 2484548"/>
              <a:gd name="connsiteY104" fmla="*/ 887059 h 2607000"/>
              <a:gd name="connsiteX105" fmla="*/ 514157 w 2484548"/>
              <a:gd name="connsiteY105" fmla="*/ 820972 h 2607000"/>
              <a:gd name="connsiteX106" fmla="*/ 580245 w 2484548"/>
              <a:gd name="connsiteY106" fmla="*/ 754885 h 2607000"/>
              <a:gd name="connsiteX107" fmla="*/ 1212070 w 2484548"/>
              <a:gd name="connsiteY107" fmla="*/ 679046 h 2607000"/>
              <a:gd name="connsiteX108" fmla="*/ 1070143 w 2484548"/>
              <a:gd name="connsiteY108" fmla="*/ 820972 h 2607000"/>
              <a:gd name="connsiteX109" fmla="*/ 1212070 w 2484548"/>
              <a:gd name="connsiteY109" fmla="*/ 962898 h 2607000"/>
              <a:gd name="connsiteX110" fmla="*/ 1353997 w 2484548"/>
              <a:gd name="connsiteY110" fmla="*/ 820972 h 2607000"/>
              <a:gd name="connsiteX111" fmla="*/ 1212070 w 2484548"/>
              <a:gd name="connsiteY111" fmla="*/ 679046 h 2607000"/>
              <a:gd name="connsiteX112" fmla="*/ 580245 w 2484548"/>
              <a:gd name="connsiteY112" fmla="*/ 679046 h 2607000"/>
              <a:gd name="connsiteX113" fmla="*/ 438318 w 2484548"/>
              <a:gd name="connsiteY113" fmla="*/ 820972 h 2607000"/>
              <a:gd name="connsiteX114" fmla="*/ 580245 w 2484548"/>
              <a:gd name="connsiteY114" fmla="*/ 962898 h 2607000"/>
              <a:gd name="connsiteX115" fmla="*/ 722172 w 2484548"/>
              <a:gd name="connsiteY115" fmla="*/ 820972 h 2607000"/>
              <a:gd name="connsiteX116" fmla="*/ 580245 w 2484548"/>
              <a:gd name="connsiteY116" fmla="*/ 679046 h 2607000"/>
              <a:gd name="connsiteX117" fmla="*/ 1212070 w 2484548"/>
              <a:gd name="connsiteY117" fmla="*/ 599671 h 2607000"/>
              <a:gd name="connsiteX118" fmla="*/ 1433372 w 2484548"/>
              <a:gd name="connsiteY118" fmla="*/ 820972 h 2607000"/>
              <a:gd name="connsiteX119" fmla="*/ 1212070 w 2484548"/>
              <a:gd name="connsiteY119" fmla="*/ 1042273 h 2607000"/>
              <a:gd name="connsiteX120" fmla="*/ 990768 w 2484548"/>
              <a:gd name="connsiteY120" fmla="*/ 820972 h 2607000"/>
              <a:gd name="connsiteX121" fmla="*/ 1212070 w 2484548"/>
              <a:gd name="connsiteY121" fmla="*/ 599671 h 2607000"/>
              <a:gd name="connsiteX122" fmla="*/ 1007005 w 2484548"/>
              <a:gd name="connsiteY122" fmla="*/ 564336 h 2607000"/>
              <a:gd name="connsiteX123" fmla="*/ 764883 w 2484548"/>
              <a:gd name="connsiteY123" fmla="*/ 587619 h 2607000"/>
              <a:gd name="connsiteX124" fmla="*/ 663281 w 2484548"/>
              <a:gd name="connsiteY124" fmla="*/ 616098 h 2607000"/>
              <a:gd name="connsiteX125" fmla="*/ 666386 w 2484548"/>
              <a:gd name="connsiteY125" fmla="*/ 617062 h 2607000"/>
              <a:gd name="connsiteX126" fmla="*/ 801547 w 2484548"/>
              <a:gd name="connsiteY126" fmla="*/ 820972 h 2607000"/>
              <a:gd name="connsiteX127" fmla="*/ 580245 w 2484548"/>
              <a:gd name="connsiteY127" fmla="*/ 1042273 h 2607000"/>
              <a:gd name="connsiteX128" fmla="*/ 363439 w 2484548"/>
              <a:gd name="connsiteY128" fmla="*/ 865572 h 2607000"/>
              <a:gd name="connsiteX129" fmla="*/ 361003 w 2484548"/>
              <a:gd name="connsiteY129" fmla="*/ 841407 h 2607000"/>
              <a:gd name="connsiteX130" fmla="*/ 354681 w 2484548"/>
              <a:gd name="connsiteY130" fmla="*/ 850260 h 2607000"/>
              <a:gd name="connsiteX131" fmla="*/ 320248 w 2484548"/>
              <a:gd name="connsiteY131" fmla="*/ 933535 h 2607000"/>
              <a:gd name="connsiteX132" fmla="*/ 1045316 w 2484548"/>
              <a:gd name="connsiteY132" fmla="*/ 1748054 h 2607000"/>
              <a:gd name="connsiteX133" fmla="*/ 1717215 w 2484548"/>
              <a:gd name="connsiteY133" fmla="*/ 1758357 h 2607000"/>
              <a:gd name="connsiteX134" fmla="*/ 1785550 w 2484548"/>
              <a:gd name="connsiteY134" fmla="*/ 1730654 h 2607000"/>
              <a:gd name="connsiteX135" fmla="*/ 1845609 w 2484548"/>
              <a:gd name="connsiteY135" fmla="*/ 1837671 h 2607000"/>
              <a:gd name="connsiteX136" fmla="*/ 1917733 w 2484548"/>
              <a:gd name="connsiteY136" fmla="*/ 2009527 h 2607000"/>
              <a:gd name="connsiteX137" fmla="*/ 1969064 w 2484548"/>
              <a:gd name="connsiteY137" fmla="*/ 2183164 h 2607000"/>
              <a:gd name="connsiteX138" fmla="*/ 1980405 w 2484548"/>
              <a:gd name="connsiteY138" fmla="*/ 2248833 h 2607000"/>
              <a:gd name="connsiteX139" fmla="*/ 2025262 w 2484548"/>
              <a:gd name="connsiteY139" fmla="*/ 2210811 h 2607000"/>
              <a:gd name="connsiteX140" fmla="*/ 2207901 w 2484548"/>
              <a:gd name="connsiteY140" fmla="*/ 1988820 h 2607000"/>
              <a:gd name="connsiteX141" fmla="*/ 2221460 w 2484548"/>
              <a:gd name="connsiteY141" fmla="*/ 1965326 h 2607000"/>
              <a:gd name="connsiteX142" fmla="*/ 2212255 w 2484548"/>
              <a:gd name="connsiteY142" fmla="*/ 1971532 h 2607000"/>
              <a:gd name="connsiteX143" fmla="*/ 2161336 w 2484548"/>
              <a:gd name="connsiteY143" fmla="*/ 1981812 h 2607000"/>
              <a:gd name="connsiteX144" fmla="*/ 2030521 w 2484548"/>
              <a:gd name="connsiteY144" fmla="*/ 1850999 h 2607000"/>
              <a:gd name="connsiteX145" fmla="*/ 2161336 w 2484548"/>
              <a:gd name="connsiteY145" fmla="*/ 1720186 h 2607000"/>
              <a:gd name="connsiteX146" fmla="*/ 2281871 w 2484548"/>
              <a:gd name="connsiteY146" fmla="*/ 1800081 h 2607000"/>
              <a:gd name="connsiteX147" fmla="*/ 2289366 w 2484548"/>
              <a:gd name="connsiteY147" fmla="*/ 1837205 h 2607000"/>
              <a:gd name="connsiteX148" fmla="*/ 2315267 w 2484548"/>
              <a:gd name="connsiteY148" fmla="*/ 1780611 h 2607000"/>
              <a:gd name="connsiteX149" fmla="*/ 2383122 w 2484548"/>
              <a:gd name="connsiteY149" fmla="*/ 1550528 h 2607000"/>
              <a:gd name="connsiteX150" fmla="*/ 2390979 w 2484548"/>
              <a:gd name="connsiteY150" fmla="*/ 1496338 h 2607000"/>
              <a:gd name="connsiteX151" fmla="*/ 2366644 w 2484548"/>
              <a:gd name="connsiteY151" fmla="*/ 1532430 h 2607000"/>
              <a:gd name="connsiteX152" fmla="*/ 2262876 w 2484548"/>
              <a:gd name="connsiteY152" fmla="*/ 1575412 h 2607000"/>
              <a:gd name="connsiteX153" fmla="*/ 2116126 w 2484548"/>
              <a:gd name="connsiteY153" fmla="*/ 1428664 h 2607000"/>
              <a:gd name="connsiteX154" fmla="*/ 2205754 w 2484548"/>
              <a:gd name="connsiteY154" fmla="*/ 1293448 h 2607000"/>
              <a:gd name="connsiteX155" fmla="*/ 2209019 w 2484548"/>
              <a:gd name="connsiteY155" fmla="*/ 1292789 h 2607000"/>
              <a:gd name="connsiteX156" fmla="*/ 2165477 w 2484548"/>
              <a:gd name="connsiteY156" fmla="*/ 1259406 h 2607000"/>
              <a:gd name="connsiteX157" fmla="*/ 2091430 w 2484548"/>
              <a:gd name="connsiteY157" fmla="*/ 1211154 h 2607000"/>
              <a:gd name="connsiteX158" fmla="*/ 2085352 w 2484548"/>
              <a:gd name="connsiteY158" fmla="*/ 1207898 h 2607000"/>
              <a:gd name="connsiteX159" fmla="*/ 2081256 w 2484548"/>
              <a:gd name="connsiteY159" fmla="*/ 1191542 h 2607000"/>
              <a:gd name="connsiteX160" fmla="*/ 1988121 w 2484548"/>
              <a:gd name="connsiteY160" fmla="*/ 1014640 h 2607000"/>
              <a:gd name="connsiteX161" fmla="*/ 1933286 w 2484548"/>
              <a:gd name="connsiteY161" fmla="*/ 950258 h 2607000"/>
              <a:gd name="connsiteX162" fmla="*/ 1930912 w 2484548"/>
              <a:gd name="connsiteY162" fmla="*/ 962015 h 2607000"/>
              <a:gd name="connsiteX163" fmla="*/ 1810377 w 2484548"/>
              <a:gd name="connsiteY163" fmla="*/ 1041910 h 2607000"/>
              <a:gd name="connsiteX164" fmla="*/ 1679562 w 2484548"/>
              <a:gd name="connsiteY164" fmla="*/ 911097 h 2607000"/>
              <a:gd name="connsiteX165" fmla="*/ 1717877 w 2484548"/>
              <a:gd name="connsiteY165" fmla="*/ 818598 h 2607000"/>
              <a:gd name="connsiteX166" fmla="*/ 1752165 w 2484548"/>
              <a:gd name="connsiteY166" fmla="*/ 795481 h 2607000"/>
              <a:gd name="connsiteX167" fmla="*/ 1731379 w 2484548"/>
              <a:gd name="connsiteY167" fmla="*/ 780431 h 2607000"/>
              <a:gd name="connsiteX168" fmla="*/ 1363711 w 2484548"/>
              <a:gd name="connsiteY168" fmla="*/ 616756 h 2607000"/>
              <a:gd name="connsiteX169" fmla="*/ 1007005 w 2484548"/>
              <a:gd name="connsiteY169" fmla="*/ 564336 h 2607000"/>
              <a:gd name="connsiteX170" fmla="*/ 1242273 w 2484548"/>
              <a:gd name="connsiteY170" fmla="*/ 77766 h 2607000"/>
              <a:gd name="connsiteX171" fmla="*/ 77766 w 2484548"/>
              <a:gd name="connsiteY171" fmla="*/ 1303500 h 2607000"/>
              <a:gd name="connsiteX172" fmla="*/ 1242273 w 2484548"/>
              <a:gd name="connsiteY172" fmla="*/ 2529234 h 2607000"/>
              <a:gd name="connsiteX173" fmla="*/ 1797346 w 2484548"/>
              <a:gd name="connsiteY173" fmla="*/ 2381295 h 2607000"/>
              <a:gd name="connsiteX174" fmla="*/ 1877375 w 2484548"/>
              <a:gd name="connsiteY174" fmla="*/ 2328723 h 2607000"/>
              <a:gd name="connsiteX175" fmla="*/ 1869353 w 2484548"/>
              <a:gd name="connsiteY175" fmla="*/ 2237124 h 2607000"/>
              <a:gd name="connsiteX176" fmla="*/ 1803516 w 2484548"/>
              <a:gd name="connsiteY176" fmla="*/ 1995778 h 2607000"/>
              <a:gd name="connsiteX177" fmla="*/ 1742059 w 2484548"/>
              <a:gd name="connsiteY177" fmla="*/ 1862738 h 2607000"/>
              <a:gd name="connsiteX178" fmla="*/ 1608906 w 2484548"/>
              <a:gd name="connsiteY178" fmla="*/ 1894763 h 2607000"/>
              <a:gd name="connsiteX179" fmla="*/ 1025642 w 2484548"/>
              <a:gd name="connsiteY179" fmla="*/ 1853883 h 2607000"/>
              <a:gd name="connsiteX180" fmla="*/ 228181 w 2484548"/>
              <a:gd name="connsiteY180" fmla="*/ 907625 h 2607000"/>
              <a:gd name="connsiteX181" fmla="*/ 1003651 w 2484548"/>
              <a:gd name="connsiteY181" fmla="*/ 460780 h 2607000"/>
              <a:gd name="connsiteX182" fmla="*/ 1402123 w 2484548"/>
              <a:gd name="connsiteY182" fmla="*/ 516203 h 2607000"/>
              <a:gd name="connsiteX183" fmla="*/ 2170341 w 2484548"/>
              <a:gd name="connsiteY183" fmla="*/ 1110169 h 2607000"/>
              <a:gd name="connsiteX184" fmla="*/ 2182233 w 2484548"/>
              <a:gd name="connsiteY184" fmla="*/ 1143467 h 2607000"/>
              <a:gd name="connsiteX185" fmla="*/ 2250888 w 2484548"/>
              <a:gd name="connsiteY185" fmla="*/ 1189817 h 2607000"/>
              <a:gd name="connsiteX186" fmla="*/ 2404971 w 2484548"/>
              <a:gd name="connsiteY186" fmla="*/ 1327826 h 2607000"/>
              <a:gd name="connsiteX187" fmla="*/ 2405579 w 2484548"/>
              <a:gd name="connsiteY187" fmla="*/ 1328546 h 2607000"/>
              <a:gd name="connsiteX188" fmla="*/ 2406780 w 2484548"/>
              <a:gd name="connsiteY188" fmla="*/ 1303500 h 2607000"/>
              <a:gd name="connsiteX189" fmla="*/ 1242273 w 2484548"/>
              <a:gd name="connsiteY189" fmla="*/ 77766 h 2607000"/>
              <a:gd name="connsiteX190" fmla="*/ 1242274 w 2484548"/>
              <a:gd name="connsiteY190" fmla="*/ 0 h 2607000"/>
              <a:gd name="connsiteX191" fmla="*/ 2484548 w 2484548"/>
              <a:gd name="connsiteY191" fmla="*/ 1303500 h 2607000"/>
              <a:gd name="connsiteX192" fmla="*/ 1242274 w 2484548"/>
              <a:gd name="connsiteY192" fmla="*/ 2607000 h 2607000"/>
              <a:gd name="connsiteX193" fmla="*/ 0 w 2484548"/>
              <a:gd name="connsiteY193" fmla="*/ 1303500 h 2607000"/>
              <a:gd name="connsiteX194" fmla="*/ 1242274 w 2484548"/>
              <a:gd name="connsiteY194" fmla="*/ 0 h 260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</a:cxnLst>
            <a:rect l="l" t="t" r="r" b="b"/>
            <a:pathLst>
              <a:path w="2484548" h="2607000">
                <a:moveTo>
                  <a:pt x="1364447" y="2177438"/>
                </a:moveTo>
                <a:lnTo>
                  <a:pt x="1364447" y="2232573"/>
                </a:lnTo>
                <a:lnTo>
                  <a:pt x="1430117" y="2232573"/>
                </a:lnTo>
                <a:lnTo>
                  <a:pt x="1430117" y="2177438"/>
                </a:lnTo>
                <a:close/>
                <a:moveTo>
                  <a:pt x="1324716" y="2067237"/>
                </a:moveTo>
                <a:lnTo>
                  <a:pt x="1305210" y="2101023"/>
                </a:lnTo>
                <a:lnTo>
                  <a:pt x="1430117" y="2101023"/>
                </a:lnTo>
                <a:lnTo>
                  <a:pt x="1430117" y="2067237"/>
                </a:lnTo>
                <a:close/>
                <a:moveTo>
                  <a:pt x="785689" y="2026975"/>
                </a:moveTo>
                <a:lnTo>
                  <a:pt x="785689" y="2076506"/>
                </a:lnTo>
                <a:lnTo>
                  <a:pt x="1004288" y="2076506"/>
                </a:lnTo>
                <a:lnTo>
                  <a:pt x="1004288" y="2026975"/>
                </a:lnTo>
                <a:close/>
                <a:moveTo>
                  <a:pt x="709506" y="1946573"/>
                </a:moveTo>
                <a:lnTo>
                  <a:pt x="1080594" y="1946573"/>
                </a:lnTo>
                <a:cubicBezTo>
                  <a:pt x="1086587" y="1946573"/>
                  <a:pt x="1091445" y="1951431"/>
                  <a:pt x="1091445" y="1957424"/>
                </a:cubicBezTo>
                <a:lnTo>
                  <a:pt x="1091445" y="1983637"/>
                </a:lnTo>
                <a:lnTo>
                  <a:pt x="1091445" y="2000827"/>
                </a:lnTo>
                <a:lnTo>
                  <a:pt x="1091445" y="2104242"/>
                </a:lnTo>
                <a:lnTo>
                  <a:pt x="1091445" y="2117113"/>
                </a:lnTo>
                <a:lnTo>
                  <a:pt x="1091445" y="2147645"/>
                </a:lnTo>
                <a:cubicBezTo>
                  <a:pt x="1091445" y="2153638"/>
                  <a:pt x="1086587" y="2158496"/>
                  <a:pt x="1080594" y="2158496"/>
                </a:cubicBezTo>
                <a:lnTo>
                  <a:pt x="785689" y="2158496"/>
                </a:lnTo>
                <a:lnTo>
                  <a:pt x="785689" y="2271769"/>
                </a:lnTo>
                <a:lnTo>
                  <a:pt x="1046290" y="2271769"/>
                </a:lnTo>
                <a:lnTo>
                  <a:pt x="1055691" y="2236684"/>
                </a:lnTo>
                <a:cubicBezTo>
                  <a:pt x="1057286" y="2230733"/>
                  <a:pt x="1063403" y="2227201"/>
                  <a:pt x="1069354" y="2228796"/>
                </a:cubicBezTo>
                <a:lnTo>
                  <a:pt x="1112454" y="2240344"/>
                </a:lnTo>
                <a:cubicBezTo>
                  <a:pt x="1118405" y="2241939"/>
                  <a:pt x="1121938" y="2248056"/>
                  <a:pt x="1120343" y="2254007"/>
                </a:cubicBezTo>
                <a:lnTo>
                  <a:pt x="1096973" y="2341225"/>
                </a:lnTo>
                <a:cubicBezTo>
                  <a:pt x="1096176" y="2344200"/>
                  <a:pt x="1094248" y="2346571"/>
                  <a:pt x="1091775" y="2347998"/>
                </a:cubicBezTo>
                <a:lnTo>
                  <a:pt x="1088782" y="2348392"/>
                </a:lnTo>
                <a:lnTo>
                  <a:pt x="1088267" y="2349636"/>
                </a:lnTo>
                <a:cubicBezTo>
                  <a:pt x="1086303" y="2351600"/>
                  <a:pt x="1083591" y="2352814"/>
                  <a:pt x="1080594" y="2352814"/>
                </a:cubicBezTo>
                <a:lnTo>
                  <a:pt x="709506" y="2352814"/>
                </a:lnTo>
                <a:cubicBezTo>
                  <a:pt x="703513" y="2352814"/>
                  <a:pt x="698655" y="2347956"/>
                  <a:pt x="698655" y="2341963"/>
                </a:cubicBezTo>
                <a:lnTo>
                  <a:pt x="698655" y="2333424"/>
                </a:lnTo>
                <a:lnTo>
                  <a:pt x="698489" y="2333022"/>
                </a:lnTo>
                <a:lnTo>
                  <a:pt x="698489" y="1983637"/>
                </a:lnTo>
                <a:lnTo>
                  <a:pt x="698655" y="1983235"/>
                </a:lnTo>
                <a:lnTo>
                  <a:pt x="698655" y="1957424"/>
                </a:lnTo>
                <a:cubicBezTo>
                  <a:pt x="698655" y="1951431"/>
                  <a:pt x="703513" y="1946573"/>
                  <a:pt x="709506" y="1946573"/>
                </a:cubicBezTo>
                <a:close/>
                <a:moveTo>
                  <a:pt x="1316743" y="1935675"/>
                </a:moveTo>
                <a:cubicBezTo>
                  <a:pt x="1319892" y="1934831"/>
                  <a:pt x="1323363" y="1935189"/>
                  <a:pt x="1326408" y="1936947"/>
                </a:cubicBezTo>
                <a:lnTo>
                  <a:pt x="1370526" y="1962419"/>
                </a:lnTo>
                <a:cubicBezTo>
                  <a:pt x="1376618" y="1965936"/>
                  <a:pt x="1378705" y="1973725"/>
                  <a:pt x="1375188" y="1979817"/>
                </a:cubicBezTo>
                <a:lnTo>
                  <a:pt x="1368835" y="1990821"/>
                </a:lnTo>
                <a:lnTo>
                  <a:pt x="1611121" y="1990821"/>
                </a:lnTo>
                <a:cubicBezTo>
                  <a:pt x="1618156" y="1990821"/>
                  <a:pt x="1623858" y="1996523"/>
                  <a:pt x="1623858" y="2003558"/>
                </a:cubicBezTo>
                <a:lnTo>
                  <a:pt x="1623858" y="2054500"/>
                </a:lnTo>
                <a:cubicBezTo>
                  <a:pt x="1623858" y="2061535"/>
                  <a:pt x="1618156" y="2067237"/>
                  <a:pt x="1611121" y="2067237"/>
                </a:cubicBezTo>
                <a:lnTo>
                  <a:pt x="1506533" y="2067237"/>
                </a:lnTo>
                <a:lnTo>
                  <a:pt x="1506533" y="2101023"/>
                </a:lnTo>
                <a:lnTo>
                  <a:pt x="1618773" y="2101023"/>
                </a:lnTo>
                <a:cubicBezTo>
                  <a:pt x="1625807" y="2101023"/>
                  <a:pt x="1631509" y="2106725"/>
                  <a:pt x="1631509" y="2113759"/>
                </a:cubicBezTo>
                <a:lnTo>
                  <a:pt x="1631509" y="2164702"/>
                </a:lnTo>
                <a:cubicBezTo>
                  <a:pt x="1631509" y="2171736"/>
                  <a:pt x="1625807" y="2177438"/>
                  <a:pt x="1618773" y="2177438"/>
                </a:cubicBezTo>
                <a:lnTo>
                  <a:pt x="1506533" y="2177438"/>
                </a:lnTo>
                <a:lnTo>
                  <a:pt x="1506533" y="2232573"/>
                </a:lnTo>
                <a:lnTo>
                  <a:pt x="1611121" y="2232573"/>
                </a:lnTo>
                <a:cubicBezTo>
                  <a:pt x="1618156" y="2232573"/>
                  <a:pt x="1623858" y="2238275"/>
                  <a:pt x="1623858" y="2245310"/>
                </a:cubicBezTo>
                <a:lnTo>
                  <a:pt x="1623858" y="2296252"/>
                </a:lnTo>
                <a:cubicBezTo>
                  <a:pt x="1623858" y="2303287"/>
                  <a:pt x="1618156" y="2308989"/>
                  <a:pt x="1611121" y="2308989"/>
                </a:cubicBezTo>
                <a:lnTo>
                  <a:pt x="1506533" y="2308989"/>
                </a:lnTo>
                <a:lnTo>
                  <a:pt x="1506533" y="2379403"/>
                </a:lnTo>
                <a:cubicBezTo>
                  <a:pt x="1506533" y="2386437"/>
                  <a:pt x="1500830" y="2392139"/>
                  <a:pt x="1493796" y="2392139"/>
                </a:cubicBezTo>
                <a:lnTo>
                  <a:pt x="1442853" y="2392139"/>
                </a:lnTo>
                <a:cubicBezTo>
                  <a:pt x="1435819" y="2392139"/>
                  <a:pt x="1430117" y="2386437"/>
                  <a:pt x="1430117" y="2379403"/>
                </a:cubicBezTo>
                <a:lnTo>
                  <a:pt x="1430117" y="2308989"/>
                </a:lnTo>
                <a:lnTo>
                  <a:pt x="1230685" y="2308989"/>
                </a:lnTo>
                <a:cubicBezTo>
                  <a:pt x="1223650" y="2308989"/>
                  <a:pt x="1217948" y="2303287"/>
                  <a:pt x="1217948" y="2296252"/>
                </a:cubicBezTo>
                <a:lnTo>
                  <a:pt x="1217948" y="2245310"/>
                </a:lnTo>
                <a:cubicBezTo>
                  <a:pt x="1217948" y="2238275"/>
                  <a:pt x="1223650" y="2232573"/>
                  <a:pt x="1230685" y="2232573"/>
                </a:cubicBezTo>
                <a:lnTo>
                  <a:pt x="1288031" y="2232573"/>
                </a:lnTo>
                <a:lnTo>
                  <a:pt x="1288031" y="2177438"/>
                </a:lnTo>
                <a:lnTo>
                  <a:pt x="1281136" y="2177438"/>
                </a:lnTo>
                <a:cubicBezTo>
                  <a:pt x="1277619" y="2177438"/>
                  <a:pt x="1274435" y="2176013"/>
                  <a:pt x="1272130" y="2173708"/>
                </a:cubicBezTo>
                <a:lnTo>
                  <a:pt x="1268418" y="2164748"/>
                </a:lnTo>
                <a:lnTo>
                  <a:pt x="1254147" y="2189465"/>
                </a:lnTo>
                <a:cubicBezTo>
                  <a:pt x="1250630" y="2195558"/>
                  <a:pt x="1242841" y="2197645"/>
                  <a:pt x="1236749" y="2194128"/>
                </a:cubicBezTo>
                <a:lnTo>
                  <a:pt x="1192632" y="2168656"/>
                </a:lnTo>
                <a:cubicBezTo>
                  <a:pt x="1186540" y="2165139"/>
                  <a:pt x="1184453" y="2157350"/>
                  <a:pt x="1187970" y="2151258"/>
                </a:cubicBezTo>
                <a:lnTo>
                  <a:pt x="1309010" y="1941609"/>
                </a:lnTo>
                <a:cubicBezTo>
                  <a:pt x="1310769" y="1938563"/>
                  <a:pt x="1313595" y="1936518"/>
                  <a:pt x="1316743" y="1935675"/>
                </a:cubicBezTo>
                <a:close/>
                <a:moveTo>
                  <a:pt x="1959362" y="1504506"/>
                </a:moveTo>
                <a:cubicBezTo>
                  <a:pt x="1992781" y="1504506"/>
                  <a:pt x="2019872" y="1531597"/>
                  <a:pt x="2019872" y="1565015"/>
                </a:cubicBezTo>
                <a:cubicBezTo>
                  <a:pt x="2019872" y="1598433"/>
                  <a:pt x="1992781" y="1625524"/>
                  <a:pt x="1959362" y="1625524"/>
                </a:cubicBezTo>
                <a:cubicBezTo>
                  <a:pt x="1925943" y="1625524"/>
                  <a:pt x="1898852" y="1598433"/>
                  <a:pt x="1898852" y="1565015"/>
                </a:cubicBezTo>
                <a:cubicBezTo>
                  <a:pt x="1898852" y="1531597"/>
                  <a:pt x="1925943" y="1504506"/>
                  <a:pt x="1959362" y="1504506"/>
                </a:cubicBezTo>
                <a:close/>
                <a:moveTo>
                  <a:pt x="636528" y="1197487"/>
                </a:moveTo>
                <a:cubicBezTo>
                  <a:pt x="779228" y="1225004"/>
                  <a:pt x="928722" y="1225004"/>
                  <a:pt x="1071422" y="1197487"/>
                </a:cubicBezTo>
                <a:cubicBezTo>
                  <a:pt x="1071422" y="1288669"/>
                  <a:pt x="974068" y="1362587"/>
                  <a:pt x="853975" y="1362587"/>
                </a:cubicBezTo>
                <a:cubicBezTo>
                  <a:pt x="733882" y="1362587"/>
                  <a:pt x="636528" y="1288669"/>
                  <a:pt x="636528" y="1197487"/>
                </a:cubicBezTo>
                <a:close/>
                <a:moveTo>
                  <a:pt x="1827793" y="1197486"/>
                </a:moveTo>
                <a:cubicBezTo>
                  <a:pt x="1868726" y="1197486"/>
                  <a:pt x="1901909" y="1230668"/>
                  <a:pt x="1901909" y="1271601"/>
                </a:cubicBezTo>
                <a:cubicBezTo>
                  <a:pt x="1901909" y="1312534"/>
                  <a:pt x="1868726" y="1345716"/>
                  <a:pt x="1827793" y="1345716"/>
                </a:cubicBezTo>
                <a:cubicBezTo>
                  <a:pt x="1786860" y="1345716"/>
                  <a:pt x="1753677" y="1312534"/>
                  <a:pt x="1753677" y="1271601"/>
                </a:cubicBezTo>
                <a:cubicBezTo>
                  <a:pt x="1753677" y="1230668"/>
                  <a:pt x="1786860" y="1197486"/>
                  <a:pt x="1827793" y="1197486"/>
                </a:cubicBezTo>
                <a:close/>
                <a:moveTo>
                  <a:pt x="1212070" y="754885"/>
                </a:moveTo>
                <a:cubicBezTo>
                  <a:pt x="1248569" y="754885"/>
                  <a:pt x="1278158" y="784473"/>
                  <a:pt x="1278158" y="820972"/>
                </a:cubicBezTo>
                <a:cubicBezTo>
                  <a:pt x="1278158" y="857471"/>
                  <a:pt x="1248569" y="887059"/>
                  <a:pt x="1212070" y="887059"/>
                </a:cubicBezTo>
                <a:cubicBezTo>
                  <a:pt x="1175571" y="887059"/>
                  <a:pt x="1145982" y="857471"/>
                  <a:pt x="1145982" y="820972"/>
                </a:cubicBezTo>
                <a:cubicBezTo>
                  <a:pt x="1145982" y="784473"/>
                  <a:pt x="1175571" y="754885"/>
                  <a:pt x="1212070" y="754885"/>
                </a:cubicBezTo>
                <a:close/>
                <a:moveTo>
                  <a:pt x="580245" y="754885"/>
                </a:moveTo>
                <a:cubicBezTo>
                  <a:pt x="616744" y="754885"/>
                  <a:pt x="646333" y="784473"/>
                  <a:pt x="646333" y="820972"/>
                </a:cubicBezTo>
                <a:cubicBezTo>
                  <a:pt x="646333" y="857471"/>
                  <a:pt x="616744" y="887059"/>
                  <a:pt x="580245" y="887059"/>
                </a:cubicBezTo>
                <a:cubicBezTo>
                  <a:pt x="543746" y="887059"/>
                  <a:pt x="514157" y="857471"/>
                  <a:pt x="514157" y="820972"/>
                </a:cubicBezTo>
                <a:cubicBezTo>
                  <a:pt x="514157" y="784473"/>
                  <a:pt x="543746" y="754885"/>
                  <a:pt x="580245" y="754885"/>
                </a:cubicBezTo>
                <a:close/>
                <a:moveTo>
                  <a:pt x="1212070" y="679046"/>
                </a:moveTo>
                <a:cubicBezTo>
                  <a:pt x="1133686" y="679046"/>
                  <a:pt x="1070143" y="742588"/>
                  <a:pt x="1070143" y="820972"/>
                </a:cubicBezTo>
                <a:cubicBezTo>
                  <a:pt x="1070143" y="899356"/>
                  <a:pt x="1133686" y="962898"/>
                  <a:pt x="1212070" y="962898"/>
                </a:cubicBezTo>
                <a:cubicBezTo>
                  <a:pt x="1290454" y="962898"/>
                  <a:pt x="1353997" y="899356"/>
                  <a:pt x="1353997" y="820972"/>
                </a:cubicBezTo>
                <a:cubicBezTo>
                  <a:pt x="1353997" y="742588"/>
                  <a:pt x="1290454" y="679046"/>
                  <a:pt x="1212070" y="679046"/>
                </a:cubicBezTo>
                <a:close/>
                <a:moveTo>
                  <a:pt x="580245" y="679046"/>
                </a:moveTo>
                <a:cubicBezTo>
                  <a:pt x="501861" y="679046"/>
                  <a:pt x="438318" y="742588"/>
                  <a:pt x="438318" y="820972"/>
                </a:cubicBezTo>
                <a:cubicBezTo>
                  <a:pt x="438318" y="899356"/>
                  <a:pt x="501861" y="962898"/>
                  <a:pt x="580245" y="962898"/>
                </a:cubicBezTo>
                <a:cubicBezTo>
                  <a:pt x="658629" y="962898"/>
                  <a:pt x="722172" y="899356"/>
                  <a:pt x="722172" y="820972"/>
                </a:cubicBezTo>
                <a:cubicBezTo>
                  <a:pt x="722172" y="742588"/>
                  <a:pt x="658629" y="679046"/>
                  <a:pt x="580245" y="679046"/>
                </a:cubicBezTo>
                <a:close/>
                <a:moveTo>
                  <a:pt x="1212070" y="599671"/>
                </a:moveTo>
                <a:cubicBezTo>
                  <a:pt x="1334292" y="599671"/>
                  <a:pt x="1433372" y="698751"/>
                  <a:pt x="1433372" y="820972"/>
                </a:cubicBezTo>
                <a:cubicBezTo>
                  <a:pt x="1433372" y="943193"/>
                  <a:pt x="1334292" y="1042273"/>
                  <a:pt x="1212070" y="1042273"/>
                </a:cubicBezTo>
                <a:cubicBezTo>
                  <a:pt x="1089848" y="1042273"/>
                  <a:pt x="990768" y="943193"/>
                  <a:pt x="990768" y="820972"/>
                </a:cubicBezTo>
                <a:cubicBezTo>
                  <a:pt x="990768" y="698751"/>
                  <a:pt x="1089848" y="599671"/>
                  <a:pt x="1212070" y="599671"/>
                </a:cubicBezTo>
                <a:close/>
                <a:moveTo>
                  <a:pt x="1007005" y="564336"/>
                </a:moveTo>
                <a:cubicBezTo>
                  <a:pt x="921619" y="563473"/>
                  <a:pt x="840125" y="571473"/>
                  <a:pt x="764883" y="587619"/>
                </a:cubicBezTo>
                <a:lnTo>
                  <a:pt x="663281" y="616098"/>
                </a:lnTo>
                <a:lnTo>
                  <a:pt x="666386" y="617062"/>
                </a:lnTo>
                <a:cubicBezTo>
                  <a:pt x="745815" y="650657"/>
                  <a:pt x="801547" y="729306"/>
                  <a:pt x="801547" y="820972"/>
                </a:cubicBezTo>
                <a:cubicBezTo>
                  <a:pt x="801547" y="943193"/>
                  <a:pt x="702467" y="1042273"/>
                  <a:pt x="580245" y="1042273"/>
                </a:cubicBezTo>
                <a:cubicBezTo>
                  <a:pt x="473301" y="1042273"/>
                  <a:pt x="384075" y="966415"/>
                  <a:pt x="363439" y="865572"/>
                </a:cubicBezTo>
                <a:lnTo>
                  <a:pt x="361003" y="841407"/>
                </a:lnTo>
                <a:lnTo>
                  <a:pt x="354681" y="850260"/>
                </a:lnTo>
                <a:cubicBezTo>
                  <a:pt x="340066" y="876459"/>
                  <a:pt x="328490" y="904248"/>
                  <a:pt x="320248" y="933535"/>
                </a:cubicBezTo>
                <a:cubicBezTo>
                  <a:pt x="232325" y="1245934"/>
                  <a:pt x="556949" y="1610607"/>
                  <a:pt x="1045316" y="1748054"/>
                </a:cubicBezTo>
                <a:cubicBezTo>
                  <a:pt x="1289499" y="1816778"/>
                  <a:pt x="1528384" y="1815683"/>
                  <a:pt x="1717215" y="1758357"/>
                </a:cubicBezTo>
                <a:lnTo>
                  <a:pt x="1785550" y="1730654"/>
                </a:lnTo>
                <a:lnTo>
                  <a:pt x="1845609" y="1837671"/>
                </a:lnTo>
                <a:cubicBezTo>
                  <a:pt x="1872222" y="1892266"/>
                  <a:pt x="1896472" y="1949873"/>
                  <a:pt x="1917733" y="2009527"/>
                </a:cubicBezTo>
                <a:lnTo>
                  <a:pt x="1969064" y="2183164"/>
                </a:lnTo>
                <a:lnTo>
                  <a:pt x="1980405" y="2248833"/>
                </a:lnTo>
                <a:lnTo>
                  <a:pt x="2025262" y="2210811"/>
                </a:lnTo>
                <a:cubicBezTo>
                  <a:pt x="2094196" y="2144864"/>
                  <a:pt x="2155584" y="2070332"/>
                  <a:pt x="2207901" y="1988820"/>
                </a:cubicBezTo>
                <a:lnTo>
                  <a:pt x="2221460" y="1965326"/>
                </a:lnTo>
                <a:lnTo>
                  <a:pt x="2212255" y="1971532"/>
                </a:lnTo>
                <a:cubicBezTo>
                  <a:pt x="2196605" y="1978152"/>
                  <a:pt x="2179398" y="1981812"/>
                  <a:pt x="2161336" y="1981812"/>
                </a:cubicBezTo>
                <a:cubicBezTo>
                  <a:pt x="2089089" y="1981812"/>
                  <a:pt x="2030521" y="1923245"/>
                  <a:pt x="2030521" y="1850999"/>
                </a:cubicBezTo>
                <a:cubicBezTo>
                  <a:pt x="2030521" y="1778753"/>
                  <a:pt x="2089089" y="1720186"/>
                  <a:pt x="2161336" y="1720186"/>
                </a:cubicBezTo>
                <a:cubicBezTo>
                  <a:pt x="2215522" y="1720186"/>
                  <a:pt x="2262012" y="1753130"/>
                  <a:pt x="2281871" y="1800081"/>
                </a:cubicBezTo>
                <a:lnTo>
                  <a:pt x="2289366" y="1837205"/>
                </a:lnTo>
                <a:lnTo>
                  <a:pt x="2315267" y="1780611"/>
                </a:lnTo>
                <a:cubicBezTo>
                  <a:pt x="2344731" y="1707289"/>
                  <a:pt x="2367609" y="1630320"/>
                  <a:pt x="2383122" y="1550528"/>
                </a:cubicBezTo>
                <a:lnTo>
                  <a:pt x="2390979" y="1496338"/>
                </a:lnTo>
                <a:lnTo>
                  <a:pt x="2366644" y="1532430"/>
                </a:lnTo>
                <a:cubicBezTo>
                  <a:pt x="2340088" y="1558987"/>
                  <a:pt x="2303400" y="1575412"/>
                  <a:pt x="2262876" y="1575412"/>
                </a:cubicBezTo>
                <a:cubicBezTo>
                  <a:pt x="2181828" y="1575412"/>
                  <a:pt x="2116126" y="1509711"/>
                  <a:pt x="2116126" y="1428664"/>
                </a:cubicBezTo>
                <a:cubicBezTo>
                  <a:pt x="2116126" y="1367879"/>
                  <a:pt x="2153084" y="1315726"/>
                  <a:pt x="2205754" y="1293448"/>
                </a:cubicBezTo>
                <a:lnTo>
                  <a:pt x="2209019" y="1292789"/>
                </a:lnTo>
                <a:lnTo>
                  <a:pt x="2165477" y="1259406"/>
                </a:lnTo>
                <a:cubicBezTo>
                  <a:pt x="2140601" y="1241775"/>
                  <a:pt x="2115854" y="1225663"/>
                  <a:pt x="2091430" y="1211154"/>
                </a:cubicBezTo>
                <a:lnTo>
                  <a:pt x="2085352" y="1207898"/>
                </a:lnTo>
                <a:lnTo>
                  <a:pt x="2081256" y="1191542"/>
                </a:lnTo>
                <a:cubicBezTo>
                  <a:pt x="2061981" y="1131342"/>
                  <a:pt x="2030389" y="1071760"/>
                  <a:pt x="1988121" y="1014640"/>
                </a:cubicBezTo>
                <a:lnTo>
                  <a:pt x="1933286" y="950258"/>
                </a:lnTo>
                <a:lnTo>
                  <a:pt x="1930912" y="962015"/>
                </a:lnTo>
                <a:cubicBezTo>
                  <a:pt x="1911053" y="1008966"/>
                  <a:pt x="1864563" y="1041910"/>
                  <a:pt x="1810377" y="1041910"/>
                </a:cubicBezTo>
                <a:cubicBezTo>
                  <a:pt x="1738130" y="1041910"/>
                  <a:pt x="1679562" y="983343"/>
                  <a:pt x="1679562" y="911097"/>
                </a:cubicBezTo>
                <a:cubicBezTo>
                  <a:pt x="1679562" y="874974"/>
                  <a:pt x="1694204" y="842271"/>
                  <a:pt x="1717877" y="818598"/>
                </a:cubicBezTo>
                <a:lnTo>
                  <a:pt x="1752165" y="795481"/>
                </a:lnTo>
                <a:lnTo>
                  <a:pt x="1731379" y="780431"/>
                </a:lnTo>
                <a:cubicBezTo>
                  <a:pt x="1625465" y="712044"/>
                  <a:pt x="1501065" y="655413"/>
                  <a:pt x="1363711" y="616756"/>
                </a:cubicBezTo>
                <a:cubicBezTo>
                  <a:pt x="1241620" y="582394"/>
                  <a:pt x="1120853" y="565487"/>
                  <a:pt x="1007005" y="564336"/>
                </a:cubicBezTo>
                <a:close/>
                <a:moveTo>
                  <a:pt x="1242273" y="77766"/>
                </a:moveTo>
                <a:cubicBezTo>
                  <a:pt x="599134" y="77766"/>
                  <a:pt x="77766" y="626546"/>
                  <a:pt x="77766" y="1303500"/>
                </a:cubicBezTo>
                <a:cubicBezTo>
                  <a:pt x="77766" y="1980454"/>
                  <a:pt x="599134" y="2529234"/>
                  <a:pt x="1242273" y="2529234"/>
                </a:cubicBezTo>
                <a:cubicBezTo>
                  <a:pt x="1443254" y="2529234"/>
                  <a:pt x="1632344" y="2475642"/>
                  <a:pt x="1797346" y="2381295"/>
                </a:cubicBezTo>
                <a:lnTo>
                  <a:pt x="1877375" y="2328723"/>
                </a:lnTo>
                <a:lnTo>
                  <a:pt x="1869353" y="2237124"/>
                </a:lnTo>
                <a:cubicBezTo>
                  <a:pt x="1857551" y="2158890"/>
                  <a:pt x="1835559" y="2077568"/>
                  <a:pt x="1803516" y="1995778"/>
                </a:cubicBezTo>
                <a:lnTo>
                  <a:pt x="1742059" y="1862738"/>
                </a:lnTo>
                <a:lnTo>
                  <a:pt x="1608906" y="1894763"/>
                </a:lnTo>
                <a:cubicBezTo>
                  <a:pt x="1431290" y="1922604"/>
                  <a:pt x="1229788" y="1911339"/>
                  <a:pt x="1025642" y="1853883"/>
                </a:cubicBezTo>
                <a:cubicBezTo>
                  <a:pt x="481255" y="1700669"/>
                  <a:pt x="124219" y="1277015"/>
                  <a:pt x="228181" y="907625"/>
                </a:cubicBezTo>
                <a:cubicBezTo>
                  <a:pt x="306153" y="630582"/>
                  <a:pt x="621291" y="462745"/>
                  <a:pt x="1003651" y="460780"/>
                </a:cubicBezTo>
                <a:cubicBezTo>
                  <a:pt x="1131104" y="460125"/>
                  <a:pt x="1266026" y="477899"/>
                  <a:pt x="1402123" y="516203"/>
                </a:cubicBezTo>
                <a:cubicBezTo>
                  <a:pt x="1776389" y="621537"/>
                  <a:pt x="2062102" y="854697"/>
                  <a:pt x="2170341" y="1110169"/>
                </a:cubicBezTo>
                <a:lnTo>
                  <a:pt x="2182233" y="1143467"/>
                </a:lnTo>
                <a:lnTo>
                  <a:pt x="2250888" y="1189817"/>
                </a:lnTo>
                <a:cubicBezTo>
                  <a:pt x="2306642" y="1233278"/>
                  <a:pt x="2358089" y="1279544"/>
                  <a:pt x="2404971" y="1327826"/>
                </a:cubicBezTo>
                <a:lnTo>
                  <a:pt x="2405579" y="1328546"/>
                </a:lnTo>
                <a:lnTo>
                  <a:pt x="2406780" y="1303500"/>
                </a:lnTo>
                <a:cubicBezTo>
                  <a:pt x="2406780" y="626546"/>
                  <a:pt x="1885412" y="77766"/>
                  <a:pt x="1242273" y="77766"/>
                </a:cubicBezTo>
                <a:close/>
                <a:moveTo>
                  <a:pt x="1242274" y="0"/>
                </a:moveTo>
                <a:cubicBezTo>
                  <a:pt x="1928363" y="0"/>
                  <a:pt x="2484548" y="583597"/>
                  <a:pt x="2484548" y="1303500"/>
                </a:cubicBezTo>
                <a:cubicBezTo>
                  <a:pt x="2484548" y="2023403"/>
                  <a:pt x="1928363" y="2607000"/>
                  <a:pt x="1242274" y="2607000"/>
                </a:cubicBezTo>
                <a:cubicBezTo>
                  <a:pt x="556185" y="2607000"/>
                  <a:pt x="0" y="2023403"/>
                  <a:pt x="0" y="1303500"/>
                </a:cubicBezTo>
                <a:cubicBezTo>
                  <a:pt x="0" y="583597"/>
                  <a:pt x="556185" y="0"/>
                  <a:pt x="1242274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1AC9F12E-D706-08FA-0805-AB6CF4330B4B}"/>
              </a:ext>
            </a:extLst>
          </p:cNvPr>
          <p:cNvSpPr txBox="1"/>
          <p:nvPr/>
        </p:nvSpPr>
        <p:spPr>
          <a:xfrm>
            <a:off x="251412" y="3319746"/>
            <a:ext cx="2473754" cy="5770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本年をもちまして</a:t>
            </a:r>
            <a:endParaRPr kumimoji="1"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年賀状は控えさせていただきますが</a:t>
            </a:r>
            <a:endParaRPr kumimoji="1"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今後ともよろしくお願い申し上げます</a:t>
            </a:r>
            <a:endParaRPr kumimoji="1"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699851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882996" y="4221598"/>
            <a:ext cx="121058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2025</a:t>
            </a:r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年元旦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BDC9C0C7-3A4A-4D4C-BD23-BD78072AE46C}"/>
              </a:ext>
            </a:extLst>
          </p:cNvPr>
          <p:cNvSpPr txBox="1"/>
          <p:nvPr/>
        </p:nvSpPr>
        <p:spPr>
          <a:xfrm>
            <a:off x="153907" y="161625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harsh" dir="t"/>
            </a:scene3d>
            <a:sp3d prstMaterial="matte">
              <a:contourClr>
                <a:schemeClr val="bg1">
                  <a:lumMod val="65000"/>
                </a:schemeClr>
              </a:contourClr>
            </a:sp3d>
          </a:bodyPr>
          <a:lstStyle/>
          <a:p>
            <a:pPr algn="ctr"/>
            <a:r>
              <a:rPr kumimoji="1" lang="ja-JP" altLang="en-US" sz="4800" b="1" dirty="0">
                <a:ln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謹賀新年</a:t>
            </a:r>
          </a:p>
        </p:txBody>
      </p:sp>
      <p:sp>
        <p:nvSpPr>
          <p:cNvPr id="1050" name="テキスト ボックス 1049">
            <a:extLst>
              <a:ext uri="{FF2B5EF4-FFF2-40B4-BE49-F238E27FC236}">
                <a16:creationId xmlns:a16="http://schemas.microsoft.com/office/drawing/2014/main" id="{649D4AD8-1FFC-10DB-8C2E-40943008A695}"/>
              </a:ext>
            </a:extLst>
          </p:cNvPr>
          <p:cNvSpPr txBox="1"/>
          <p:nvPr/>
        </p:nvSpPr>
        <p:spPr>
          <a:xfrm rot="21357944">
            <a:off x="470239" y="872117"/>
            <a:ext cx="203132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同じ見た目のヘビがひと組だけいるよ！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0ADC79E4-E805-E3D6-6BB0-0569261F301A}"/>
              </a:ext>
            </a:extLst>
          </p:cNvPr>
          <p:cNvGrpSpPr/>
          <p:nvPr/>
        </p:nvGrpSpPr>
        <p:grpSpPr>
          <a:xfrm>
            <a:off x="315768" y="1320900"/>
            <a:ext cx="2340262" cy="2166030"/>
            <a:chOff x="4214420" y="243764"/>
            <a:chExt cx="4224483" cy="3909969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07C190D0-130F-CB6F-865E-CE56D822CD45}"/>
                </a:ext>
              </a:extLst>
            </p:cNvPr>
            <p:cNvGrpSpPr/>
            <p:nvPr/>
          </p:nvGrpSpPr>
          <p:grpSpPr>
            <a:xfrm rot="21056730" flipH="1">
              <a:off x="5365281" y="2644939"/>
              <a:ext cx="558287" cy="313167"/>
              <a:chOff x="5219277" y="2681053"/>
              <a:chExt cx="558287" cy="313167"/>
            </a:xfrm>
          </p:grpSpPr>
          <p:sp>
            <p:nvSpPr>
              <p:cNvPr id="1242" name="フリーフォーム: 図形 1241">
                <a:extLst>
                  <a:ext uri="{FF2B5EF4-FFF2-40B4-BE49-F238E27FC236}">
                    <a16:creationId xmlns:a16="http://schemas.microsoft.com/office/drawing/2014/main" id="{BDAADB81-3797-95D6-3BFB-9F652DBF01E9}"/>
                  </a:ext>
                </a:extLst>
              </p:cNvPr>
              <p:cNvSpPr/>
              <p:nvPr/>
            </p:nvSpPr>
            <p:spPr>
              <a:xfrm rot="15613599">
                <a:off x="5318595" y="2721079"/>
                <a:ext cx="50251" cy="248887"/>
              </a:xfrm>
              <a:custGeom>
                <a:avLst/>
                <a:gdLst>
                  <a:gd name="connsiteX0" fmla="*/ 223183 w 223183"/>
                  <a:gd name="connsiteY0" fmla="*/ 730657 h 730657"/>
                  <a:gd name="connsiteX1" fmla="*/ 19839 w 223183"/>
                  <a:gd name="connsiteY1" fmla="*/ 404230 h 730657"/>
                  <a:gd name="connsiteX2" fmla="*/ 23970 w 223183"/>
                  <a:gd name="connsiteY2" fmla="*/ 338443 h 730657"/>
                  <a:gd name="connsiteX3" fmla="*/ 29827 w 223183"/>
                  <a:gd name="connsiteY3" fmla="*/ 308155 h 730657"/>
                  <a:gd name="connsiteX4" fmla="*/ 11962 w 223183"/>
                  <a:gd name="connsiteY4" fmla="*/ 273840 h 730657"/>
                  <a:gd name="connsiteX5" fmla="*/ 0 w 223183"/>
                  <a:gd name="connsiteY5" fmla="*/ 197115 h 730657"/>
                  <a:gd name="connsiteX6" fmla="*/ 152212 w 223183"/>
                  <a:gd name="connsiteY6" fmla="*/ 0 h 730657"/>
                  <a:gd name="connsiteX7" fmla="*/ 86485 w 223183"/>
                  <a:gd name="connsiteY7" fmla="*/ 141199 h 730657"/>
                  <a:gd name="connsiteX8" fmla="*/ 84204 w 223183"/>
                  <a:gd name="connsiteY8" fmla="*/ 168209 h 730657"/>
                  <a:gd name="connsiteX9" fmla="*/ 144032 w 223183"/>
                  <a:gd name="connsiteY9" fmla="*/ 103455 h 730657"/>
                  <a:gd name="connsiteX10" fmla="*/ 223183 w 223183"/>
                  <a:gd name="connsiteY10" fmla="*/ 77803 h 730657"/>
                  <a:gd name="connsiteX11" fmla="*/ 102286 w 223183"/>
                  <a:gd name="connsiteY11" fmla="*/ 404230 h 730657"/>
                  <a:gd name="connsiteX12" fmla="*/ 223183 w 223183"/>
                  <a:gd name="connsiteY12" fmla="*/ 730657 h 7306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23183" h="730657">
                    <a:moveTo>
                      <a:pt x="223183" y="730657"/>
                    </a:moveTo>
                    <a:cubicBezTo>
                      <a:pt x="110879" y="730657"/>
                      <a:pt x="19839" y="584511"/>
                      <a:pt x="19839" y="404230"/>
                    </a:cubicBezTo>
                    <a:cubicBezTo>
                      <a:pt x="19839" y="381695"/>
                      <a:pt x="21261" y="359693"/>
                      <a:pt x="23970" y="338443"/>
                    </a:cubicBezTo>
                    <a:lnTo>
                      <a:pt x="29827" y="308155"/>
                    </a:lnTo>
                    <a:lnTo>
                      <a:pt x="11962" y="273840"/>
                    </a:lnTo>
                    <a:cubicBezTo>
                      <a:pt x="4259" y="250258"/>
                      <a:pt x="0" y="224331"/>
                      <a:pt x="0" y="197115"/>
                    </a:cubicBezTo>
                    <a:cubicBezTo>
                      <a:pt x="0" y="88251"/>
                      <a:pt x="68148" y="1"/>
                      <a:pt x="152212" y="0"/>
                    </a:cubicBezTo>
                    <a:cubicBezTo>
                      <a:pt x="118695" y="36845"/>
                      <a:pt x="95825" y="86600"/>
                      <a:pt x="86485" y="141199"/>
                    </a:cubicBezTo>
                    <a:lnTo>
                      <a:pt x="84204" y="168209"/>
                    </a:lnTo>
                    <a:lnTo>
                      <a:pt x="144032" y="103455"/>
                    </a:lnTo>
                    <a:cubicBezTo>
                      <a:pt x="168360" y="86937"/>
                      <a:pt x="195107" y="77803"/>
                      <a:pt x="223183" y="77803"/>
                    </a:cubicBezTo>
                    <a:cubicBezTo>
                      <a:pt x="148672" y="142837"/>
                      <a:pt x="102286" y="268082"/>
                      <a:pt x="102286" y="404230"/>
                    </a:cubicBezTo>
                    <a:cubicBezTo>
                      <a:pt x="102286" y="540378"/>
                      <a:pt x="148672" y="665622"/>
                      <a:pt x="223183" y="730657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43" name="フリーフォーム: 図形 1242">
                <a:extLst>
                  <a:ext uri="{FF2B5EF4-FFF2-40B4-BE49-F238E27FC236}">
                    <a16:creationId xmlns:a16="http://schemas.microsoft.com/office/drawing/2014/main" id="{242E56B5-D169-2773-B5AC-6203E8AABD49}"/>
                  </a:ext>
                </a:extLst>
              </p:cNvPr>
              <p:cNvSpPr/>
              <p:nvPr/>
            </p:nvSpPr>
            <p:spPr>
              <a:xfrm>
                <a:off x="5274329" y="2681053"/>
                <a:ext cx="503235" cy="313167"/>
              </a:xfrm>
              <a:custGeom>
                <a:avLst/>
                <a:gdLst>
                  <a:gd name="connsiteX0" fmla="*/ 367169 w 991915"/>
                  <a:gd name="connsiteY0" fmla="*/ 0 h 617277"/>
                  <a:gd name="connsiteX1" fmla="*/ 572456 w 991915"/>
                  <a:gd name="connsiteY1" fmla="*/ 36968 h 617277"/>
                  <a:gd name="connsiteX2" fmla="*/ 602152 w 991915"/>
                  <a:gd name="connsiteY2" fmla="*/ 51412 h 617277"/>
                  <a:gd name="connsiteX3" fmla="*/ 602462 w 991915"/>
                  <a:gd name="connsiteY3" fmla="*/ 50363 h 617277"/>
                  <a:gd name="connsiteX4" fmla="*/ 990525 w 991915"/>
                  <a:gd name="connsiteY4" fmla="*/ 617277 h 617277"/>
                  <a:gd name="connsiteX5" fmla="*/ 802194 w 991915"/>
                  <a:gd name="connsiteY5" fmla="*/ 603726 h 617277"/>
                  <a:gd name="connsiteX6" fmla="*/ 702439 w 991915"/>
                  <a:gd name="connsiteY6" fmla="*/ 326069 h 617277"/>
                  <a:gd name="connsiteX7" fmla="*/ 691259 w 991915"/>
                  <a:gd name="connsiteY7" fmla="*/ 316168 h 617277"/>
                  <a:gd name="connsiteX8" fmla="*/ 671631 w 991915"/>
                  <a:gd name="connsiteY8" fmla="*/ 337486 h 617277"/>
                  <a:gd name="connsiteX9" fmla="*/ 367169 w 991915"/>
                  <a:gd name="connsiteY9" fmla="*/ 432922 h 617277"/>
                  <a:gd name="connsiteX10" fmla="*/ 161881 w 991915"/>
                  <a:gd name="connsiteY10" fmla="*/ 395954 h 617277"/>
                  <a:gd name="connsiteX11" fmla="*/ 159398 w 991915"/>
                  <a:gd name="connsiteY11" fmla="*/ 394746 h 617277"/>
                  <a:gd name="connsiteX12" fmla="*/ 336740 w 991915"/>
                  <a:gd name="connsiteY12" fmla="*/ 280202 h 617277"/>
                  <a:gd name="connsiteX13" fmla="*/ 12191 w 991915"/>
                  <a:gd name="connsiteY13" fmla="*/ 263999 h 617277"/>
                  <a:gd name="connsiteX14" fmla="*/ 0 w 991915"/>
                  <a:gd name="connsiteY14" fmla="*/ 216461 h 617277"/>
                  <a:gd name="connsiteX15" fmla="*/ 367169 w 991915"/>
                  <a:gd name="connsiteY15" fmla="*/ 0 h 6172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991915" h="617277">
                    <a:moveTo>
                      <a:pt x="367169" y="0"/>
                    </a:moveTo>
                    <a:cubicBezTo>
                      <a:pt x="443212" y="0"/>
                      <a:pt x="513856" y="13628"/>
                      <a:pt x="572456" y="36968"/>
                    </a:cubicBezTo>
                    <a:lnTo>
                      <a:pt x="602152" y="51412"/>
                    </a:lnTo>
                    <a:lnTo>
                      <a:pt x="602462" y="50363"/>
                    </a:lnTo>
                    <a:cubicBezTo>
                      <a:pt x="847363" y="124132"/>
                      <a:pt x="1008683" y="359802"/>
                      <a:pt x="990525" y="617277"/>
                    </a:cubicBezTo>
                    <a:lnTo>
                      <a:pt x="802194" y="603726"/>
                    </a:lnTo>
                    <a:cubicBezTo>
                      <a:pt x="809564" y="498125"/>
                      <a:pt x="771235" y="398108"/>
                      <a:pt x="702439" y="326069"/>
                    </a:cubicBezTo>
                    <a:lnTo>
                      <a:pt x="691259" y="316168"/>
                    </a:lnTo>
                    <a:lnTo>
                      <a:pt x="671631" y="337486"/>
                    </a:lnTo>
                    <a:cubicBezTo>
                      <a:pt x="605648" y="395065"/>
                      <a:pt x="493908" y="432922"/>
                      <a:pt x="367169" y="432922"/>
                    </a:cubicBezTo>
                    <a:cubicBezTo>
                      <a:pt x="291126" y="432922"/>
                      <a:pt x="220482" y="419294"/>
                      <a:pt x="161881" y="395954"/>
                    </a:cubicBezTo>
                    <a:lnTo>
                      <a:pt x="159398" y="394746"/>
                    </a:lnTo>
                    <a:lnTo>
                      <a:pt x="336740" y="280202"/>
                    </a:lnTo>
                    <a:lnTo>
                      <a:pt x="12191" y="263999"/>
                    </a:lnTo>
                    <a:lnTo>
                      <a:pt x="0" y="216461"/>
                    </a:lnTo>
                    <a:cubicBezTo>
                      <a:pt x="0" y="96913"/>
                      <a:pt x="164387" y="0"/>
                      <a:pt x="3671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44" name="楕円 1243">
                <a:extLst>
                  <a:ext uri="{FF2B5EF4-FFF2-40B4-BE49-F238E27FC236}">
                    <a16:creationId xmlns:a16="http://schemas.microsoft.com/office/drawing/2014/main" id="{28D9EAB7-1F89-FA04-FECA-6D6EDA58EAC3}"/>
                  </a:ext>
                </a:extLst>
              </p:cNvPr>
              <p:cNvSpPr/>
              <p:nvPr/>
            </p:nvSpPr>
            <p:spPr>
              <a:xfrm>
                <a:off x="5360943" y="2706371"/>
                <a:ext cx="82776" cy="82774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45" name="楕円 1244">
                <a:extLst>
                  <a:ext uri="{FF2B5EF4-FFF2-40B4-BE49-F238E27FC236}">
                    <a16:creationId xmlns:a16="http://schemas.microsoft.com/office/drawing/2014/main" id="{9CCA64EB-BD65-5541-9F45-3CE79E317544}"/>
                  </a:ext>
                </a:extLst>
              </p:cNvPr>
              <p:cNvSpPr/>
              <p:nvPr/>
            </p:nvSpPr>
            <p:spPr>
              <a:xfrm>
                <a:off x="5380433" y="2725861"/>
                <a:ext cx="43795" cy="43794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12542FC2-C2AC-0C97-2E6E-7E4AAAFC036E}"/>
                </a:ext>
              </a:extLst>
            </p:cNvPr>
            <p:cNvGrpSpPr/>
            <p:nvPr/>
          </p:nvGrpSpPr>
          <p:grpSpPr>
            <a:xfrm flipH="1">
              <a:off x="4321264" y="24376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231" name="月 1230">
                <a:extLst>
                  <a:ext uri="{FF2B5EF4-FFF2-40B4-BE49-F238E27FC236}">
                    <a16:creationId xmlns:a16="http://schemas.microsoft.com/office/drawing/2014/main" id="{EA2C5C5A-8DF1-7D5A-36E7-8E1643FCD448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32" name="グループ化 1231">
                <a:extLst>
                  <a:ext uri="{FF2B5EF4-FFF2-40B4-BE49-F238E27FC236}">
                    <a16:creationId xmlns:a16="http://schemas.microsoft.com/office/drawing/2014/main" id="{138BBAAC-13CF-44D2-36C0-FFB3A18E4FFB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233" name="フリーフォーム: 図形 1232">
                  <a:extLst>
                    <a:ext uri="{FF2B5EF4-FFF2-40B4-BE49-F238E27FC236}">
                      <a16:creationId xmlns:a16="http://schemas.microsoft.com/office/drawing/2014/main" id="{226EE08F-5128-F370-D5C3-2B3C4C6901F4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34" name="フリーフォーム: 図形 1233">
                  <a:extLst>
                    <a:ext uri="{FF2B5EF4-FFF2-40B4-BE49-F238E27FC236}">
                      <a16:creationId xmlns:a16="http://schemas.microsoft.com/office/drawing/2014/main" id="{7FE0FA3D-4F58-5BBC-DEB0-6D9AF052A08A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35" name="楕円 1234">
                  <a:extLst>
                    <a:ext uri="{FF2B5EF4-FFF2-40B4-BE49-F238E27FC236}">
                      <a16:creationId xmlns:a16="http://schemas.microsoft.com/office/drawing/2014/main" id="{04100CBF-5A11-950E-123E-782A1DA7F2A3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36" name="楕円 1235">
                  <a:extLst>
                    <a:ext uri="{FF2B5EF4-FFF2-40B4-BE49-F238E27FC236}">
                      <a16:creationId xmlns:a16="http://schemas.microsoft.com/office/drawing/2014/main" id="{FA1FA52C-F39F-5168-D32C-547EEF71526D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37" name="グループ化 1236">
                  <a:extLst>
                    <a:ext uri="{FF2B5EF4-FFF2-40B4-BE49-F238E27FC236}">
                      <a16:creationId xmlns:a16="http://schemas.microsoft.com/office/drawing/2014/main" id="{E1E93CF1-65EA-3924-172A-39526F750BF7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238" name="四角形: 角を丸くする 1237">
                    <a:extLst>
                      <a:ext uri="{FF2B5EF4-FFF2-40B4-BE49-F238E27FC236}">
                        <a16:creationId xmlns:a16="http://schemas.microsoft.com/office/drawing/2014/main" id="{63BB6922-CD33-B7D4-0E2A-634DE3F0E5DA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9" name="四角形: 角を丸くする 1238">
                    <a:extLst>
                      <a:ext uri="{FF2B5EF4-FFF2-40B4-BE49-F238E27FC236}">
                        <a16:creationId xmlns:a16="http://schemas.microsoft.com/office/drawing/2014/main" id="{D49C1E8F-BCAF-4FDE-37AC-24754983E32B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40" name="四角形: 角を丸くする 1239">
                    <a:extLst>
                      <a:ext uri="{FF2B5EF4-FFF2-40B4-BE49-F238E27FC236}">
                        <a16:creationId xmlns:a16="http://schemas.microsoft.com/office/drawing/2014/main" id="{276ECF6E-A1D2-8E9B-0B90-EC6F442C9E2E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41" name="四角形: 角を丸くする 1240">
                    <a:extLst>
                      <a:ext uri="{FF2B5EF4-FFF2-40B4-BE49-F238E27FC236}">
                        <a16:creationId xmlns:a16="http://schemas.microsoft.com/office/drawing/2014/main" id="{CB5DE76E-5CA6-6537-F540-17A80E9515DE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ED5E1732-60AB-75E4-7D54-5B35FEFA807D}"/>
                </a:ext>
              </a:extLst>
            </p:cNvPr>
            <p:cNvGrpSpPr/>
            <p:nvPr/>
          </p:nvGrpSpPr>
          <p:grpSpPr>
            <a:xfrm>
              <a:off x="5921622" y="24376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221" name="月 1220">
                <a:extLst>
                  <a:ext uri="{FF2B5EF4-FFF2-40B4-BE49-F238E27FC236}">
                    <a16:creationId xmlns:a16="http://schemas.microsoft.com/office/drawing/2014/main" id="{8E99AF83-FEE0-EF09-C793-A083C42D9693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22" name="グループ化 1221">
                <a:extLst>
                  <a:ext uri="{FF2B5EF4-FFF2-40B4-BE49-F238E27FC236}">
                    <a16:creationId xmlns:a16="http://schemas.microsoft.com/office/drawing/2014/main" id="{5E02BBF3-4F09-CB2C-8098-46C8D2E86643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223" name="フリーフォーム: 図形 1222">
                  <a:extLst>
                    <a:ext uri="{FF2B5EF4-FFF2-40B4-BE49-F238E27FC236}">
                      <a16:creationId xmlns:a16="http://schemas.microsoft.com/office/drawing/2014/main" id="{4049AB6F-C052-633E-9E4F-7060835F20BA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24" name="フリーフォーム: 図形 1223">
                  <a:extLst>
                    <a:ext uri="{FF2B5EF4-FFF2-40B4-BE49-F238E27FC236}">
                      <a16:creationId xmlns:a16="http://schemas.microsoft.com/office/drawing/2014/main" id="{EBF8EBA0-D23A-928B-193B-61C98FE29374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25" name="楕円 1224">
                  <a:extLst>
                    <a:ext uri="{FF2B5EF4-FFF2-40B4-BE49-F238E27FC236}">
                      <a16:creationId xmlns:a16="http://schemas.microsoft.com/office/drawing/2014/main" id="{5C6C54BE-506D-4FB7-98FA-C78231C137E7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26" name="グループ化 1225">
                  <a:extLst>
                    <a:ext uri="{FF2B5EF4-FFF2-40B4-BE49-F238E27FC236}">
                      <a16:creationId xmlns:a16="http://schemas.microsoft.com/office/drawing/2014/main" id="{3E778CCE-0B5B-90AE-A4E7-4411B34619A1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227" name="四角形: 角を丸くする 1226">
                    <a:extLst>
                      <a:ext uri="{FF2B5EF4-FFF2-40B4-BE49-F238E27FC236}">
                        <a16:creationId xmlns:a16="http://schemas.microsoft.com/office/drawing/2014/main" id="{4F44CF26-2911-3B74-944A-E80144186A02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8" name="四角形: 角を丸くする 1227">
                    <a:extLst>
                      <a:ext uri="{FF2B5EF4-FFF2-40B4-BE49-F238E27FC236}">
                        <a16:creationId xmlns:a16="http://schemas.microsoft.com/office/drawing/2014/main" id="{53052204-5EAD-58D7-DFDC-1F56B89BD7AC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9" name="四角形: 角を丸くする 1228">
                    <a:extLst>
                      <a:ext uri="{FF2B5EF4-FFF2-40B4-BE49-F238E27FC236}">
                        <a16:creationId xmlns:a16="http://schemas.microsoft.com/office/drawing/2014/main" id="{433C254D-7109-E2CC-F105-069230E6EA31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0" name="四角形: 角を丸くする 1229">
                    <a:extLst>
                      <a:ext uri="{FF2B5EF4-FFF2-40B4-BE49-F238E27FC236}">
                        <a16:creationId xmlns:a16="http://schemas.microsoft.com/office/drawing/2014/main" id="{948864BC-18A1-A17A-E10D-6982CABA745E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43C32FB2-27B6-C077-02F2-27C0F093E8A1}"/>
                </a:ext>
              </a:extLst>
            </p:cNvPr>
            <p:cNvGrpSpPr/>
            <p:nvPr/>
          </p:nvGrpSpPr>
          <p:grpSpPr>
            <a:xfrm flipH="1">
              <a:off x="5118983" y="24376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211" name="月 1210">
                <a:extLst>
                  <a:ext uri="{FF2B5EF4-FFF2-40B4-BE49-F238E27FC236}">
                    <a16:creationId xmlns:a16="http://schemas.microsoft.com/office/drawing/2014/main" id="{00EF1D5A-CFDD-1CF2-F692-DEE9A279BE2B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12" name="グループ化 1211">
                <a:extLst>
                  <a:ext uri="{FF2B5EF4-FFF2-40B4-BE49-F238E27FC236}">
                    <a16:creationId xmlns:a16="http://schemas.microsoft.com/office/drawing/2014/main" id="{F86DF437-9F52-A81C-7E5B-E244198E0A41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213" name="フリーフォーム: 図形 1212">
                  <a:extLst>
                    <a:ext uri="{FF2B5EF4-FFF2-40B4-BE49-F238E27FC236}">
                      <a16:creationId xmlns:a16="http://schemas.microsoft.com/office/drawing/2014/main" id="{A749B3A5-BE67-7A39-890C-FB78F0393298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14" name="フリーフォーム: 図形 1213">
                  <a:extLst>
                    <a:ext uri="{FF2B5EF4-FFF2-40B4-BE49-F238E27FC236}">
                      <a16:creationId xmlns:a16="http://schemas.microsoft.com/office/drawing/2014/main" id="{48A530DF-BC5C-D48B-FC02-E5D1B61F056E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15" name="楕円 1214">
                  <a:extLst>
                    <a:ext uri="{FF2B5EF4-FFF2-40B4-BE49-F238E27FC236}">
                      <a16:creationId xmlns:a16="http://schemas.microsoft.com/office/drawing/2014/main" id="{4C5658E9-7C1C-6FD8-EE52-EAEE0666FD85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16" name="グループ化 1215">
                  <a:extLst>
                    <a:ext uri="{FF2B5EF4-FFF2-40B4-BE49-F238E27FC236}">
                      <a16:creationId xmlns:a16="http://schemas.microsoft.com/office/drawing/2014/main" id="{2531129D-9559-42D1-9CB4-41E58FB9F050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217" name="四角形: 角を丸くする 1216">
                    <a:extLst>
                      <a:ext uri="{FF2B5EF4-FFF2-40B4-BE49-F238E27FC236}">
                        <a16:creationId xmlns:a16="http://schemas.microsoft.com/office/drawing/2014/main" id="{F2C1C6FC-B8E2-6D5F-141F-9FE4FCDB0FAB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18" name="四角形: 角を丸くする 1217">
                    <a:extLst>
                      <a:ext uri="{FF2B5EF4-FFF2-40B4-BE49-F238E27FC236}">
                        <a16:creationId xmlns:a16="http://schemas.microsoft.com/office/drawing/2014/main" id="{09401B82-DBEA-7454-42CE-A837E497BFF4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19" name="四角形: 角を丸くする 1218">
                    <a:extLst>
                      <a:ext uri="{FF2B5EF4-FFF2-40B4-BE49-F238E27FC236}">
                        <a16:creationId xmlns:a16="http://schemas.microsoft.com/office/drawing/2014/main" id="{D25064F0-3BB8-80A0-E7D1-037188B4D791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0" name="四角形: 角を丸くする 1219">
                    <a:extLst>
                      <a:ext uri="{FF2B5EF4-FFF2-40B4-BE49-F238E27FC236}">
                        <a16:creationId xmlns:a16="http://schemas.microsoft.com/office/drawing/2014/main" id="{3D048522-9869-118E-A647-458B1D531F98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DCD7CE77-A493-904B-0496-740C1CB2F29D}"/>
                </a:ext>
              </a:extLst>
            </p:cNvPr>
            <p:cNvGrpSpPr/>
            <p:nvPr/>
          </p:nvGrpSpPr>
          <p:grpSpPr>
            <a:xfrm>
              <a:off x="6697750" y="24376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201" name="月 1200">
                <a:extLst>
                  <a:ext uri="{FF2B5EF4-FFF2-40B4-BE49-F238E27FC236}">
                    <a16:creationId xmlns:a16="http://schemas.microsoft.com/office/drawing/2014/main" id="{211E06D2-032B-6939-A9FA-960D1389CF3C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02" name="グループ化 1201">
                <a:extLst>
                  <a:ext uri="{FF2B5EF4-FFF2-40B4-BE49-F238E27FC236}">
                    <a16:creationId xmlns:a16="http://schemas.microsoft.com/office/drawing/2014/main" id="{087995C1-18A9-AE3F-DEA7-4664FF0F8EDD}"/>
                  </a:ext>
                </a:extLst>
              </p:cNvPr>
              <p:cNvGrpSpPr/>
              <p:nvPr/>
            </p:nvGrpSpPr>
            <p:grpSpPr>
              <a:xfrm>
                <a:off x="579002" y="3014376"/>
                <a:ext cx="1370025" cy="1334391"/>
                <a:chOff x="579002" y="3014376"/>
                <a:chExt cx="1370025" cy="1334391"/>
              </a:xfrm>
              <a:grpFill/>
            </p:grpSpPr>
            <p:sp>
              <p:nvSpPr>
                <p:cNvPr id="1203" name="フリーフォーム: 図形 1202">
                  <a:extLst>
                    <a:ext uri="{FF2B5EF4-FFF2-40B4-BE49-F238E27FC236}">
                      <a16:creationId xmlns:a16="http://schemas.microsoft.com/office/drawing/2014/main" id="{1144FBED-5792-C005-23B1-8FCC5E36A8F4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04" name="楕円 1203">
                  <a:extLst>
                    <a:ext uri="{FF2B5EF4-FFF2-40B4-BE49-F238E27FC236}">
                      <a16:creationId xmlns:a16="http://schemas.microsoft.com/office/drawing/2014/main" id="{65403044-89FF-0A8E-658E-02266FB25DDC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5" name="楕円 1204">
                  <a:extLst>
                    <a:ext uri="{FF2B5EF4-FFF2-40B4-BE49-F238E27FC236}">
                      <a16:creationId xmlns:a16="http://schemas.microsoft.com/office/drawing/2014/main" id="{5AD5F4DC-FDB9-60A6-D263-A59A31FE2194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06" name="グループ化 1205">
                  <a:extLst>
                    <a:ext uri="{FF2B5EF4-FFF2-40B4-BE49-F238E27FC236}">
                      <a16:creationId xmlns:a16="http://schemas.microsoft.com/office/drawing/2014/main" id="{499F49E4-A736-2545-83C7-22F01A8343AE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207" name="四角形: 角を丸くする 1206">
                    <a:extLst>
                      <a:ext uri="{FF2B5EF4-FFF2-40B4-BE49-F238E27FC236}">
                        <a16:creationId xmlns:a16="http://schemas.microsoft.com/office/drawing/2014/main" id="{AE925552-C382-F31B-1767-0007F0EBECA8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08" name="四角形: 角を丸くする 1207">
                    <a:extLst>
                      <a:ext uri="{FF2B5EF4-FFF2-40B4-BE49-F238E27FC236}">
                        <a16:creationId xmlns:a16="http://schemas.microsoft.com/office/drawing/2014/main" id="{A641A2D8-81AF-1706-87AA-BE0BE23422EE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09" name="四角形: 角を丸くする 1208">
                    <a:extLst>
                      <a:ext uri="{FF2B5EF4-FFF2-40B4-BE49-F238E27FC236}">
                        <a16:creationId xmlns:a16="http://schemas.microsoft.com/office/drawing/2014/main" id="{0178E2C6-7804-C2A3-87A9-37EDC72C4620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10" name="四角形: 角を丸くする 1209">
                    <a:extLst>
                      <a:ext uri="{FF2B5EF4-FFF2-40B4-BE49-F238E27FC236}">
                        <a16:creationId xmlns:a16="http://schemas.microsoft.com/office/drawing/2014/main" id="{711FB24E-1616-8AF7-B2CD-C7BD80B8D6CE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620011CF-F4C3-9E6A-CE72-8870230F1D94}"/>
                </a:ext>
              </a:extLst>
            </p:cNvPr>
            <p:cNvGrpSpPr/>
            <p:nvPr/>
          </p:nvGrpSpPr>
          <p:grpSpPr>
            <a:xfrm>
              <a:off x="7524448" y="243764"/>
              <a:ext cx="753541" cy="676986"/>
              <a:chOff x="463740" y="3014376"/>
              <a:chExt cx="1485287" cy="1334391"/>
            </a:xfrm>
            <a:solidFill>
              <a:schemeClr val="bg1"/>
            </a:solidFill>
          </p:grpSpPr>
          <p:sp>
            <p:nvSpPr>
              <p:cNvPr id="1190" name="月 1189">
                <a:extLst>
                  <a:ext uri="{FF2B5EF4-FFF2-40B4-BE49-F238E27FC236}">
                    <a16:creationId xmlns:a16="http://schemas.microsoft.com/office/drawing/2014/main" id="{476DA806-A228-3CB0-00B8-52B6E94FBCF0}"/>
                  </a:ext>
                </a:extLst>
              </p:cNvPr>
              <p:cNvSpPr/>
              <p:nvPr/>
            </p:nvSpPr>
            <p:spPr>
              <a:xfrm rot="18000000">
                <a:off x="644820" y="3548721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91" name="グループ化 1190">
                <a:extLst>
                  <a:ext uri="{FF2B5EF4-FFF2-40B4-BE49-F238E27FC236}">
                    <a16:creationId xmlns:a16="http://schemas.microsoft.com/office/drawing/2014/main" id="{349D4438-895E-A55A-514C-0AAF6E7B19F1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192" name="フリーフォーム: 図形 1191">
                  <a:extLst>
                    <a:ext uri="{FF2B5EF4-FFF2-40B4-BE49-F238E27FC236}">
                      <a16:creationId xmlns:a16="http://schemas.microsoft.com/office/drawing/2014/main" id="{518233AF-DA06-060F-A8DF-86E1CEDD8FE2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93" name="フリーフォーム: 図形 1192">
                  <a:extLst>
                    <a:ext uri="{FF2B5EF4-FFF2-40B4-BE49-F238E27FC236}">
                      <a16:creationId xmlns:a16="http://schemas.microsoft.com/office/drawing/2014/main" id="{7EB102D4-6ACF-3F78-DF85-480B03347FF4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94" name="楕円 1193">
                  <a:extLst>
                    <a:ext uri="{FF2B5EF4-FFF2-40B4-BE49-F238E27FC236}">
                      <a16:creationId xmlns:a16="http://schemas.microsoft.com/office/drawing/2014/main" id="{E0770933-C646-1E17-9903-F82FEEDD6832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5" name="楕円 1194">
                  <a:extLst>
                    <a:ext uri="{FF2B5EF4-FFF2-40B4-BE49-F238E27FC236}">
                      <a16:creationId xmlns:a16="http://schemas.microsoft.com/office/drawing/2014/main" id="{8C846C8A-60B4-E448-C575-38A52D2BE8DC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96" name="グループ化 1195">
                  <a:extLst>
                    <a:ext uri="{FF2B5EF4-FFF2-40B4-BE49-F238E27FC236}">
                      <a16:creationId xmlns:a16="http://schemas.microsoft.com/office/drawing/2014/main" id="{F7F76729-E125-1F61-AFD5-FAC90CB24837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97" name="四角形: 角を丸くする 1196">
                    <a:extLst>
                      <a:ext uri="{FF2B5EF4-FFF2-40B4-BE49-F238E27FC236}">
                        <a16:creationId xmlns:a16="http://schemas.microsoft.com/office/drawing/2014/main" id="{240957AC-ED4B-B6B0-C912-6991A5FDB5C3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98" name="四角形: 角を丸くする 1197">
                    <a:extLst>
                      <a:ext uri="{FF2B5EF4-FFF2-40B4-BE49-F238E27FC236}">
                        <a16:creationId xmlns:a16="http://schemas.microsoft.com/office/drawing/2014/main" id="{93CD7D90-4406-BD77-3695-89C998494CB1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99" name="四角形: 角を丸くする 1198">
                    <a:extLst>
                      <a:ext uri="{FF2B5EF4-FFF2-40B4-BE49-F238E27FC236}">
                        <a16:creationId xmlns:a16="http://schemas.microsoft.com/office/drawing/2014/main" id="{F404794C-4EC3-3CD1-9B4B-83695F6405DC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00" name="四角形: 角を丸くする 1199">
                    <a:extLst>
                      <a:ext uri="{FF2B5EF4-FFF2-40B4-BE49-F238E27FC236}">
                        <a16:creationId xmlns:a16="http://schemas.microsoft.com/office/drawing/2014/main" id="{34A71BC3-5573-D3ED-6C71-B00B5F8279F7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EE54CA00-6D7C-1501-5F84-C76FA02AA14B}"/>
                </a:ext>
              </a:extLst>
            </p:cNvPr>
            <p:cNvGrpSpPr/>
            <p:nvPr/>
          </p:nvGrpSpPr>
          <p:grpSpPr>
            <a:xfrm>
              <a:off x="4242856" y="1082920"/>
              <a:ext cx="763171" cy="676985"/>
              <a:chOff x="444756" y="3014376"/>
              <a:chExt cx="1504271" cy="1334389"/>
            </a:xfrm>
            <a:solidFill>
              <a:schemeClr val="bg1"/>
            </a:solidFill>
          </p:grpSpPr>
          <p:sp>
            <p:nvSpPr>
              <p:cNvPr id="1179" name="月 1178">
                <a:extLst>
                  <a:ext uri="{FF2B5EF4-FFF2-40B4-BE49-F238E27FC236}">
                    <a16:creationId xmlns:a16="http://schemas.microsoft.com/office/drawing/2014/main" id="{0E97D6C3-50B5-1044-BEE4-8A9BCEC80097}"/>
                  </a:ext>
                </a:extLst>
              </p:cNvPr>
              <p:cNvSpPr/>
              <p:nvPr/>
            </p:nvSpPr>
            <p:spPr>
              <a:xfrm rot="18000000" flipH="1">
                <a:off x="652942" y="3545545"/>
                <a:ext cx="307947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80" name="グループ化 1179">
                <a:extLst>
                  <a:ext uri="{FF2B5EF4-FFF2-40B4-BE49-F238E27FC236}">
                    <a16:creationId xmlns:a16="http://schemas.microsoft.com/office/drawing/2014/main" id="{0F3A690E-2DC8-A019-BD45-953CD12401E6}"/>
                  </a:ext>
                </a:extLst>
              </p:cNvPr>
              <p:cNvGrpSpPr/>
              <p:nvPr/>
            </p:nvGrpSpPr>
            <p:grpSpPr>
              <a:xfrm>
                <a:off x="551595" y="3014376"/>
                <a:ext cx="1397432" cy="1334389"/>
                <a:chOff x="551595" y="3014376"/>
                <a:chExt cx="1397432" cy="1334389"/>
              </a:xfrm>
              <a:grpFill/>
            </p:grpSpPr>
            <p:sp>
              <p:nvSpPr>
                <p:cNvPr id="1181" name="フリーフォーム: 図形 1180">
                  <a:extLst>
                    <a:ext uri="{FF2B5EF4-FFF2-40B4-BE49-F238E27FC236}">
                      <a16:creationId xmlns:a16="http://schemas.microsoft.com/office/drawing/2014/main" id="{7FDA49AE-EA5B-46CB-689E-A47F91EF4FE6}"/>
                    </a:ext>
                  </a:extLst>
                </p:cNvPr>
                <p:cNvSpPr/>
                <p:nvPr/>
              </p:nvSpPr>
              <p:spPr>
                <a:xfrm rot="4092619" flipV="1">
                  <a:off x="747358" y="3120292"/>
                  <a:ext cx="99049" cy="490575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82" name="フリーフォーム: 図形 1181">
                  <a:extLst>
                    <a:ext uri="{FF2B5EF4-FFF2-40B4-BE49-F238E27FC236}">
                      <a16:creationId xmlns:a16="http://schemas.microsoft.com/office/drawing/2014/main" id="{315600FF-4798-6769-CA87-D7B5C7D5DB61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83" name="楕円 1182">
                  <a:extLst>
                    <a:ext uri="{FF2B5EF4-FFF2-40B4-BE49-F238E27FC236}">
                      <a16:creationId xmlns:a16="http://schemas.microsoft.com/office/drawing/2014/main" id="{1710B85B-3A01-598D-F8C4-3B5CA81D1AF3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4" name="楕円 1183">
                  <a:extLst>
                    <a:ext uri="{FF2B5EF4-FFF2-40B4-BE49-F238E27FC236}">
                      <a16:creationId xmlns:a16="http://schemas.microsoft.com/office/drawing/2014/main" id="{609CE8BB-3A9F-5E3B-7B5E-B184CE728B2B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85" name="グループ化 1184">
                  <a:extLst>
                    <a:ext uri="{FF2B5EF4-FFF2-40B4-BE49-F238E27FC236}">
                      <a16:creationId xmlns:a16="http://schemas.microsoft.com/office/drawing/2014/main" id="{E092A42B-7C4B-4228-7A4A-B63B58ADFB53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3"/>
                  <a:chOff x="3982920" y="2136536"/>
                  <a:chExt cx="2198074" cy="1050663"/>
                </a:xfrm>
                <a:grpFill/>
              </p:grpSpPr>
              <p:sp>
                <p:nvSpPr>
                  <p:cNvPr id="1186" name="四角形: 角を丸くする 1185">
                    <a:extLst>
                      <a:ext uri="{FF2B5EF4-FFF2-40B4-BE49-F238E27FC236}">
                        <a16:creationId xmlns:a16="http://schemas.microsoft.com/office/drawing/2014/main" id="{E9FC4821-578C-6C7C-CF98-D0A4BE7F2487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87" name="四角形: 角を丸くする 1186">
                    <a:extLst>
                      <a:ext uri="{FF2B5EF4-FFF2-40B4-BE49-F238E27FC236}">
                        <a16:creationId xmlns:a16="http://schemas.microsoft.com/office/drawing/2014/main" id="{1BBE9CAD-1DAA-67EF-5408-8AB55092F0D0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88" name="四角形: 角を丸くする 1187">
                    <a:extLst>
                      <a:ext uri="{FF2B5EF4-FFF2-40B4-BE49-F238E27FC236}">
                        <a16:creationId xmlns:a16="http://schemas.microsoft.com/office/drawing/2014/main" id="{19CE82DE-E73F-17C9-A332-38B085070F54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0"/>
                    <a:ext cx="2198074" cy="26266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89" name="四角形: 角を丸くする 1188">
                    <a:extLst>
                      <a:ext uri="{FF2B5EF4-FFF2-40B4-BE49-F238E27FC236}">
                        <a16:creationId xmlns:a16="http://schemas.microsoft.com/office/drawing/2014/main" id="{DA7A8955-2F0D-3EBC-EEE1-7DF1A050A567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9C6356A9-B531-CF96-3CB4-21B9D26290F7}"/>
                </a:ext>
              </a:extLst>
            </p:cNvPr>
            <p:cNvGrpSpPr/>
            <p:nvPr/>
          </p:nvGrpSpPr>
          <p:grpSpPr>
            <a:xfrm>
              <a:off x="5087527" y="1082918"/>
              <a:ext cx="804430" cy="676985"/>
              <a:chOff x="363433" y="3014376"/>
              <a:chExt cx="1585594" cy="1334390"/>
            </a:xfrm>
            <a:solidFill>
              <a:schemeClr val="bg1"/>
            </a:solidFill>
          </p:grpSpPr>
          <p:sp>
            <p:nvSpPr>
              <p:cNvPr id="1167" name="月 1166">
                <a:extLst>
                  <a:ext uri="{FF2B5EF4-FFF2-40B4-BE49-F238E27FC236}">
                    <a16:creationId xmlns:a16="http://schemas.microsoft.com/office/drawing/2014/main" id="{D1F65B1C-B855-E7C7-6DE5-A3237A869086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68" name="グループ化 1167">
                <a:extLst>
                  <a:ext uri="{FF2B5EF4-FFF2-40B4-BE49-F238E27FC236}">
                    <a16:creationId xmlns:a16="http://schemas.microsoft.com/office/drawing/2014/main" id="{13C91E49-EA4C-D268-C613-84D37AABF656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0"/>
                <a:chOff x="541730" y="3014376"/>
                <a:chExt cx="1407297" cy="1334390"/>
              </a:xfrm>
              <a:grpFill/>
            </p:grpSpPr>
            <p:sp>
              <p:nvSpPr>
                <p:cNvPr id="1169" name="フリーフォーム: 図形 1168">
                  <a:extLst>
                    <a:ext uri="{FF2B5EF4-FFF2-40B4-BE49-F238E27FC236}">
                      <a16:creationId xmlns:a16="http://schemas.microsoft.com/office/drawing/2014/main" id="{44BEBE65-C8F2-B496-4CB8-56F41F25D6F9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70" name="フリーフォーム: 図形 1169">
                  <a:extLst>
                    <a:ext uri="{FF2B5EF4-FFF2-40B4-BE49-F238E27FC236}">
                      <a16:creationId xmlns:a16="http://schemas.microsoft.com/office/drawing/2014/main" id="{3E6207BB-84AD-F653-B69E-BFBFFCE4A31E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71" name="楕円 1170">
                  <a:extLst>
                    <a:ext uri="{FF2B5EF4-FFF2-40B4-BE49-F238E27FC236}">
                      <a16:creationId xmlns:a16="http://schemas.microsoft.com/office/drawing/2014/main" id="{79AB0D83-3ECC-942F-9FD0-C00D8A4A26E5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2" name="楕円 1171">
                  <a:extLst>
                    <a:ext uri="{FF2B5EF4-FFF2-40B4-BE49-F238E27FC236}">
                      <a16:creationId xmlns:a16="http://schemas.microsoft.com/office/drawing/2014/main" id="{54D08482-669A-650E-DDFF-6100682849A7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73" name="グループ化 1172">
                  <a:extLst>
                    <a:ext uri="{FF2B5EF4-FFF2-40B4-BE49-F238E27FC236}">
                      <a16:creationId xmlns:a16="http://schemas.microsoft.com/office/drawing/2014/main" id="{CCB9AD2A-9F23-82DE-2DA3-5D5BA9B779E9}"/>
                    </a:ext>
                  </a:extLst>
                </p:cNvPr>
                <p:cNvGrpSpPr/>
                <p:nvPr/>
              </p:nvGrpSpPr>
              <p:grpSpPr>
                <a:xfrm>
                  <a:off x="579002" y="3421800"/>
                  <a:ext cx="1370025" cy="926966"/>
                  <a:chOff x="3982920" y="1878004"/>
                  <a:chExt cx="2198074" cy="1309198"/>
                </a:xfrm>
                <a:grpFill/>
              </p:grpSpPr>
              <p:sp>
                <p:nvSpPr>
                  <p:cNvPr id="1174" name="四角形: 角を丸くする 1173">
                    <a:extLst>
                      <a:ext uri="{FF2B5EF4-FFF2-40B4-BE49-F238E27FC236}">
                        <a16:creationId xmlns:a16="http://schemas.microsoft.com/office/drawing/2014/main" id="{A3B22EC2-1659-923B-81A8-0C4411483783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5" name="四角形: 角を丸くする 1174">
                    <a:extLst>
                      <a:ext uri="{FF2B5EF4-FFF2-40B4-BE49-F238E27FC236}">
                        <a16:creationId xmlns:a16="http://schemas.microsoft.com/office/drawing/2014/main" id="{35762CF5-B38E-B8F4-0447-E2933F88BFF0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6" name="四角形: 角を丸くする 1175">
                    <a:extLst>
                      <a:ext uri="{FF2B5EF4-FFF2-40B4-BE49-F238E27FC236}">
                        <a16:creationId xmlns:a16="http://schemas.microsoft.com/office/drawing/2014/main" id="{9A6EF39A-F229-03A5-32F0-3DA803354AED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7" name="四角形: 角を丸くする 1176">
                    <a:extLst>
                      <a:ext uri="{FF2B5EF4-FFF2-40B4-BE49-F238E27FC236}">
                        <a16:creationId xmlns:a16="http://schemas.microsoft.com/office/drawing/2014/main" id="{CA13E2CE-DF8D-79D4-A609-BDC55CAEA4F1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8" name="四角形: 角を丸くする 1177">
                    <a:extLst>
                      <a:ext uri="{FF2B5EF4-FFF2-40B4-BE49-F238E27FC236}">
                        <a16:creationId xmlns:a16="http://schemas.microsoft.com/office/drawing/2014/main" id="{00B3E23E-F292-38E9-DA5E-C456A0A31D39}"/>
                      </a:ext>
                    </a:extLst>
                  </p:cNvPr>
                  <p:cNvSpPr/>
                  <p:nvPr/>
                </p:nvSpPr>
                <p:spPr>
                  <a:xfrm>
                    <a:off x="4606983" y="1878004"/>
                    <a:ext cx="94662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462A7D67-E935-160E-6603-E4231FA95BD7}"/>
                </a:ext>
              </a:extLst>
            </p:cNvPr>
            <p:cNvGrpSpPr/>
            <p:nvPr/>
          </p:nvGrpSpPr>
          <p:grpSpPr>
            <a:xfrm>
              <a:off x="5983553" y="1085908"/>
              <a:ext cx="804430" cy="676986"/>
              <a:chOff x="5983553" y="1085908"/>
              <a:chExt cx="804430" cy="676986"/>
            </a:xfrm>
          </p:grpSpPr>
          <p:grpSp>
            <p:nvGrpSpPr>
              <p:cNvPr id="1156" name="グループ化 1155">
                <a:extLst>
                  <a:ext uri="{FF2B5EF4-FFF2-40B4-BE49-F238E27FC236}">
                    <a16:creationId xmlns:a16="http://schemas.microsoft.com/office/drawing/2014/main" id="{B471A322-0F63-8F45-785F-B6FC3DEC2017}"/>
                  </a:ext>
                </a:extLst>
              </p:cNvPr>
              <p:cNvGrpSpPr/>
              <p:nvPr/>
            </p:nvGrpSpPr>
            <p:grpSpPr>
              <a:xfrm flipH="1">
                <a:off x="6139240" y="1085908"/>
                <a:ext cx="648743" cy="639321"/>
                <a:chOff x="363433" y="3014376"/>
                <a:chExt cx="1278723" cy="1260152"/>
              </a:xfrm>
              <a:solidFill>
                <a:schemeClr val="bg1"/>
              </a:solidFill>
            </p:grpSpPr>
            <p:sp>
              <p:nvSpPr>
                <p:cNvPr id="1161" name="月 1160">
                  <a:extLst>
                    <a:ext uri="{FF2B5EF4-FFF2-40B4-BE49-F238E27FC236}">
                      <a16:creationId xmlns:a16="http://schemas.microsoft.com/office/drawing/2014/main" id="{C5D21A2D-D770-DB76-336D-D764F2A5EF93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62" name="グループ化 1161">
                  <a:extLst>
                    <a:ext uri="{FF2B5EF4-FFF2-40B4-BE49-F238E27FC236}">
                      <a16:creationId xmlns:a16="http://schemas.microsoft.com/office/drawing/2014/main" id="{F50A73F4-2B4D-C6AD-EF41-487C9EBC2510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100426" cy="617277"/>
                  <a:chOff x="541730" y="3014376"/>
                  <a:chExt cx="1100426" cy="617277"/>
                </a:xfrm>
                <a:grpFill/>
              </p:grpSpPr>
              <p:sp>
                <p:nvSpPr>
                  <p:cNvPr id="1163" name="フリーフォーム: 図形 1162">
                    <a:extLst>
                      <a:ext uri="{FF2B5EF4-FFF2-40B4-BE49-F238E27FC236}">
                        <a16:creationId xmlns:a16="http://schemas.microsoft.com/office/drawing/2014/main" id="{548538EC-3929-1A9D-A43B-A68F393C2A5A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164" name="フリーフォーム: 図形 1163">
                    <a:extLst>
                      <a:ext uri="{FF2B5EF4-FFF2-40B4-BE49-F238E27FC236}">
                        <a16:creationId xmlns:a16="http://schemas.microsoft.com/office/drawing/2014/main" id="{046D1262-5601-C6A0-CF0A-C34FFF9DB6CE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165" name="楕円 1164">
                    <a:extLst>
                      <a:ext uri="{FF2B5EF4-FFF2-40B4-BE49-F238E27FC236}">
                        <a16:creationId xmlns:a16="http://schemas.microsoft.com/office/drawing/2014/main" id="{06ABEB19-973C-1020-2755-336A461EDC8A}"/>
                      </a:ext>
                    </a:extLst>
                  </p:cNvPr>
                  <p:cNvSpPr/>
                  <p:nvPr/>
                </p:nvSpPr>
                <p:spPr>
                  <a:xfrm>
                    <a:off x="820965" y="3064280"/>
                    <a:ext cx="163158" cy="163154"/>
                  </a:xfrm>
                  <a:prstGeom prst="ellips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66" name="楕円 1165">
                    <a:extLst>
                      <a:ext uri="{FF2B5EF4-FFF2-40B4-BE49-F238E27FC236}">
                        <a16:creationId xmlns:a16="http://schemas.microsoft.com/office/drawing/2014/main" id="{E5B6EE09-D677-98E8-535C-A75AD45024FD}"/>
                      </a:ext>
                    </a:extLst>
                  </p:cNvPr>
                  <p:cNvSpPr/>
                  <p:nvPr/>
                </p:nvSpPr>
                <p:spPr>
                  <a:xfrm>
                    <a:off x="859382" y="3102695"/>
                    <a:ext cx="86324" cy="86322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157" name="グループ化 1156">
                <a:extLst>
                  <a:ext uri="{FF2B5EF4-FFF2-40B4-BE49-F238E27FC236}">
                    <a16:creationId xmlns:a16="http://schemas.microsoft.com/office/drawing/2014/main" id="{F422E008-8712-FD97-8E2B-922B4482C303}"/>
                  </a:ext>
                </a:extLst>
              </p:cNvPr>
              <p:cNvGrpSpPr/>
              <p:nvPr/>
            </p:nvGrpSpPr>
            <p:grpSpPr>
              <a:xfrm>
                <a:off x="5983553" y="1376363"/>
                <a:ext cx="695064" cy="386531"/>
                <a:chOff x="5983553" y="1479832"/>
                <a:chExt cx="695064" cy="283062"/>
              </a:xfrm>
            </p:grpSpPr>
            <p:sp>
              <p:nvSpPr>
                <p:cNvPr id="1158" name="四角形: 角を丸くする 1157">
                  <a:extLst>
                    <a:ext uri="{FF2B5EF4-FFF2-40B4-BE49-F238E27FC236}">
                      <a16:creationId xmlns:a16="http://schemas.microsoft.com/office/drawing/2014/main" id="{83D5B27E-A5EF-E44B-82CA-5934B7566B16}"/>
                    </a:ext>
                  </a:extLst>
                </p:cNvPr>
                <p:cNvSpPr/>
                <p:nvPr/>
              </p:nvSpPr>
              <p:spPr>
                <a:xfrm flipH="1">
                  <a:off x="6072174" y="1479832"/>
                  <a:ext cx="517822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9" name="四角形: 角を丸くする 1158">
                  <a:extLst>
                    <a:ext uri="{FF2B5EF4-FFF2-40B4-BE49-F238E27FC236}">
                      <a16:creationId xmlns:a16="http://schemas.microsoft.com/office/drawing/2014/main" id="{59087B6C-3475-5F1C-F36E-75153D549990}"/>
                    </a:ext>
                  </a:extLst>
                </p:cNvPr>
                <p:cNvSpPr/>
                <p:nvPr/>
              </p:nvSpPr>
              <p:spPr>
                <a:xfrm flipH="1">
                  <a:off x="6036378" y="1574185"/>
                  <a:ext cx="589415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0" name="四角形: 角を丸くする 1159">
                  <a:extLst>
                    <a:ext uri="{FF2B5EF4-FFF2-40B4-BE49-F238E27FC236}">
                      <a16:creationId xmlns:a16="http://schemas.microsoft.com/office/drawing/2014/main" id="{307FF16F-6350-07A3-0936-760E79AD7AF1}"/>
                    </a:ext>
                  </a:extLst>
                </p:cNvPr>
                <p:cNvSpPr/>
                <p:nvPr/>
              </p:nvSpPr>
              <p:spPr>
                <a:xfrm flipH="1">
                  <a:off x="5983553" y="1668539"/>
                  <a:ext cx="69506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B1B9B310-4CF8-13FA-13ED-382A952793E7}"/>
                </a:ext>
              </a:extLst>
            </p:cNvPr>
            <p:cNvGrpSpPr/>
            <p:nvPr/>
          </p:nvGrpSpPr>
          <p:grpSpPr>
            <a:xfrm>
              <a:off x="4313992" y="1862516"/>
              <a:ext cx="804430" cy="676986"/>
              <a:chOff x="5983553" y="1085908"/>
              <a:chExt cx="804430" cy="676986"/>
            </a:xfrm>
          </p:grpSpPr>
          <p:grpSp>
            <p:nvGrpSpPr>
              <p:cNvPr id="1146" name="グループ化 1145">
                <a:extLst>
                  <a:ext uri="{FF2B5EF4-FFF2-40B4-BE49-F238E27FC236}">
                    <a16:creationId xmlns:a16="http://schemas.microsoft.com/office/drawing/2014/main" id="{CDFEE9F0-791B-C2C3-C17F-ECE7C82CF746}"/>
                  </a:ext>
                </a:extLst>
              </p:cNvPr>
              <p:cNvGrpSpPr/>
              <p:nvPr/>
            </p:nvGrpSpPr>
            <p:grpSpPr>
              <a:xfrm flipH="1">
                <a:off x="6139240" y="1085908"/>
                <a:ext cx="648743" cy="639321"/>
                <a:chOff x="363433" y="3014376"/>
                <a:chExt cx="1278723" cy="1260152"/>
              </a:xfrm>
              <a:solidFill>
                <a:schemeClr val="bg1"/>
              </a:solidFill>
            </p:grpSpPr>
            <p:sp>
              <p:nvSpPr>
                <p:cNvPr id="1151" name="月 1150">
                  <a:extLst>
                    <a:ext uri="{FF2B5EF4-FFF2-40B4-BE49-F238E27FC236}">
                      <a16:creationId xmlns:a16="http://schemas.microsoft.com/office/drawing/2014/main" id="{DAA7F732-6836-4514-9FB7-B898DADEEBDC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52" name="グループ化 1151">
                  <a:extLst>
                    <a:ext uri="{FF2B5EF4-FFF2-40B4-BE49-F238E27FC236}">
                      <a16:creationId xmlns:a16="http://schemas.microsoft.com/office/drawing/2014/main" id="{FE57A735-CC0F-A7A6-7ACC-5F37E01A45F9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100426" cy="617277"/>
                  <a:chOff x="541730" y="3014376"/>
                  <a:chExt cx="1100426" cy="617277"/>
                </a:xfrm>
                <a:grpFill/>
              </p:grpSpPr>
              <p:sp>
                <p:nvSpPr>
                  <p:cNvPr id="1153" name="フリーフォーム: 図形 1152">
                    <a:extLst>
                      <a:ext uri="{FF2B5EF4-FFF2-40B4-BE49-F238E27FC236}">
                        <a16:creationId xmlns:a16="http://schemas.microsoft.com/office/drawing/2014/main" id="{ECEEA94E-3E44-9139-028C-E493AB6CAEB9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154" name="フリーフォーム: 図形 1153">
                    <a:extLst>
                      <a:ext uri="{FF2B5EF4-FFF2-40B4-BE49-F238E27FC236}">
                        <a16:creationId xmlns:a16="http://schemas.microsoft.com/office/drawing/2014/main" id="{082F59EA-AA5D-94A9-40FD-D2CC6EF8328E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155" name="楕円 1154">
                    <a:extLst>
                      <a:ext uri="{FF2B5EF4-FFF2-40B4-BE49-F238E27FC236}">
                        <a16:creationId xmlns:a16="http://schemas.microsoft.com/office/drawing/2014/main" id="{83283A94-1D74-ED6C-27F1-8DCCCFFD0B02}"/>
                      </a:ext>
                    </a:extLst>
                  </p:cNvPr>
                  <p:cNvSpPr/>
                  <p:nvPr/>
                </p:nvSpPr>
                <p:spPr>
                  <a:xfrm>
                    <a:off x="859382" y="3102695"/>
                    <a:ext cx="86324" cy="86322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147" name="グループ化 1146">
                <a:extLst>
                  <a:ext uri="{FF2B5EF4-FFF2-40B4-BE49-F238E27FC236}">
                    <a16:creationId xmlns:a16="http://schemas.microsoft.com/office/drawing/2014/main" id="{13B9C770-5680-0DF8-FD38-AD73C4E7B546}"/>
                  </a:ext>
                </a:extLst>
              </p:cNvPr>
              <p:cNvGrpSpPr/>
              <p:nvPr/>
            </p:nvGrpSpPr>
            <p:grpSpPr>
              <a:xfrm>
                <a:off x="5983553" y="1376363"/>
                <a:ext cx="695064" cy="386531"/>
                <a:chOff x="5983553" y="1479832"/>
                <a:chExt cx="695064" cy="283062"/>
              </a:xfrm>
            </p:grpSpPr>
            <p:sp>
              <p:nvSpPr>
                <p:cNvPr id="1148" name="四角形: 角を丸くする 1147">
                  <a:extLst>
                    <a:ext uri="{FF2B5EF4-FFF2-40B4-BE49-F238E27FC236}">
                      <a16:creationId xmlns:a16="http://schemas.microsoft.com/office/drawing/2014/main" id="{51921EB2-EBD3-458B-5803-B46FEA1E0287}"/>
                    </a:ext>
                  </a:extLst>
                </p:cNvPr>
                <p:cNvSpPr/>
                <p:nvPr/>
              </p:nvSpPr>
              <p:spPr>
                <a:xfrm flipH="1">
                  <a:off x="6072174" y="1479832"/>
                  <a:ext cx="517822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9" name="四角形: 角を丸くする 1148">
                  <a:extLst>
                    <a:ext uri="{FF2B5EF4-FFF2-40B4-BE49-F238E27FC236}">
                      <a16:creationId xmlns:a16="http://schemas.microsoft.com/office/drawing/2014/main" id="{BFC307B4-8E94-B8EB-AC04-AC0F96FC5686}"/>
                    </a:ext>
                  </a:extLst>
                </p:cNvPr>
                <p:cNvSpPr/>
                <p:nvPr/>
              </p:nvSpPr>
              <p:spPr>
                <a:xfrm flipH="1">
                  <a:off x="6036378" y="1574185"/>
                  <a:ext cx="589415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0" name="四角形: 角を丸くする 1149">
                  <a:extLst>
                    <a:ext uri="{FF2B5EF4-FFF2-40B4-BE49-F238E27FC236}">
                      <a16:creationId xmlns:a16="http://schemas.microsoft.com/office/drawing/2014/main" id="{A1FA792F-AD42-6C41-D610-5C52E949EF86}"/>
                    </a:ext>
                  </a:extLst>
                </p:cNvPr>
                <p:cNvSpPr/>
                <p:nvPr/>
              </p:nvSpPr>
              <p:spPr>
                <a:xfrm flipH="1">
                  <a:off x="5983553" y="1668539"/>
                  <a:ext cx="69506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9D2E03E5-3E81-ED0B-EC29-F84789801703}"/>
                </a:ext>
              </a:extLst>
            </p:cNvPr>
            <p:cNvGrpSpPr/>
            <p:nvPr/>
          </p:nvGrpSpPr>
          <p:grpSpPr>
            <a:xfrm>
              <a:off x="5124072" y="1853489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135" name="月 1134">
                <a:extLst>
                  <a:ext uri="{FF2B5EF4-FFF2-40B4-BE49-F238E27FC236}">
                    <a16:creationId xmlns:a16="http://schemas.microsoft.com/office/drawing/2014/main" id="{55C92A94-5F99-770B-FD92-E5CE128F559C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36" name="グループ化 1135">
                <a:extLst>
                  <a:ext uri="{FF2B5EF4-FFF2-40B4-BE49-F238E27FC236}">
                    <a16:creationId xmlns:a16="http://schemas.microsoft.com/office/drawing/2014/main" id="{133A7892-6955-2C04-8160-7845C68E6A49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137" name="フリーフォーム: 図形 1136">
                  <a:extLst>
                    <a:ext uri="{FF2B5EF4-FFF2-40B4-BE49-F238E27FC236}">
                      <a16:creationId xmlns:a16="http://schemas.microsoft.com/office/drawing/2014/main" id="{D4467E9E-07AF-B8AB-D5E9-ED6C17FC9041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38" name="フリーフォーム: 図形 1137">
                  <a:extLst>
                    <a:ext uri="{FF2B5EF4-FFF2-40B4-BE49-F238E27FC236}">
                      <a16:creationId xmlns:a16="http://schemas.microsoft.com/office/drawing/2014/main" id="{FEB9A6F5-68FE-9588-D190-EC588087ACC8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39" name="楕円 1138">
                  <a:extLst>
                    <a:ext uri="{FF2B5EF4-FFF2-40B4-BE49-F238E27FC236}">
                      <a16:creationId xmlns:a16="http://schemas.microsoft.com/office/drawing/2014/main" id="{337EC203-38CD-5EF2-ABFB-614758F6D0A2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0" name="楕円 1139">
                  <a:extLst>
                    <a:ext uri="{FF2B5EF4-FFF2-40B4-BE49-F238E27FC236}">
                      <a16:creationId xmlns:a16="http://schemas.microsoft.com/office/drawing/2014/main" id="{C133AC87-071D-02BF-9476-AAE58A6A21F9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41" name="グループ化 1140">
                  <a:extLst>
                    <a:ext uri="{FF2B5EF4-FFF2-40B4-BE49-F238E27FC236}">
                      <a16:creationId xmlns:a16="http://schemas.microsoft.com/office/drawing/2014/main" id="{F66510BB-5B7B-9849-41D6-79A730BF2212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42" name="四角形: 角を丸くする 1141">
                    <a:extLst>
                      <a:ext uri="{FF2B5EF4-FFF2-40B4-BE49-F238E27FC236}">
                        <a16:creationId xmlns:a16="http://schemas.microsoft.com/office/drawing/2014/main" id="{B2E7C259-4CD6-3057-D06F-2B97FE49DB98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3" name="四角形: 角を丸くする 1142">
                    <a:extLst>
                      <a:ext uri="{FF2B5EF4-FFF2-40B4-BE49-F238E27FC236}">
                        <a16:creationId xmlns:a16="http://schemas.microsoft.com/office/drawing/2014/main" id="{A464A533-8D69-29A6-76DB-76F41CDCBC4C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4" name="四角形: 角を丸くする 1143">
                    <a:extLst>
                      <a:ext uri="{FF2B5EF4-FFF2-40B4-BE49-F238E27FC236}">
                        <a16:creationId xmlns:a16="http://schemas.microsoft.com/office/drawing/2014/main" id="{2CCC7B16-D29F-299F-5D94-B3CBA8A04527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5" name="四角形: 角を丸くする 1144">
                    <a:extLst>
                      <a:ext uri="{FF2B5EF4-FFF2-40B4-BE49-F238E27FC236}">
                        <a16:creationId xmlns:a16="http://schemas.microsoft.com/office/drawing/2014/main" id="{DD982F26-0A90-5999-DF22-E7755565B9A1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8964BAC6-2C06-7ACF-83A8-24DD6C7F7A1E}"/>
                </a:ext>
              </a:extLst>
            </p:cNvPr>
            <p:cNvGrpSpPr/>
            <p:nvPr/>
          </p:nvGrpSpPr>
          <p:grpSpPr>
            <a:xfrm>
              <a:off x="6781458" y="1064419"/>
              <a:ext cx="804430" cy="704056"/>
              <a:chOff x="363433" y="2961019"/>
              <a:chExt cx="1585594" cy="1387748"/>
            </a:xfrm>
            <a:solidFill>
              <a:schemeClr val="bg1"/>
            </a:solidFill>
          </p:grpSpPr>
          <p:sp>
            <p:nvSpPr>
              <p:cNvPr id="1125" name="月 1124">
                <a:extLst>
                  <a:ext uri="{FF2B5EF4-FFF2-40B4-BE49-F238E27FC236}">
                    <a16:creationId xmlns:a16="http://schemas.microsoft.com/office/drawing/2014/main" id="{36347057-6C6D-460C-10C8-4B69757044EC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26" name="グループ化 1125">
                <a:extLst>
                  <a:ext uri="{FF2B5EF4-FFF2-40B4-BE49-F238E27FC236}">
                    <a16:creationId xmlns:a16="http://schemas.microsoft.com/office/drawing/2014/main" id="{4F93378D-16D4-1E7D-8840-AC96B047AAF5}"/>
                  </a:ext>
                </a:extLst>
              </p:cNvPr>
              <p:cNvGrpSpPr/>
              <p:nvPr/>
            </p:nvGrpSpPr>
            <p:grpSpPr>
              <a:xfrm>
                <a:off x="579002" y="2961019"/>
                <a:ext cx="1370025" cy="1387748"/>
                <a:chOff x="579002" y="2961019"/>
                <a:chExt cx="1370025" cy="1387748"/>
              </a:xfrm>
              <a:grpFill/>
            </p:grpSpPr>
            <p:sp>
              <p:nvSpPr>
                <p:cNvPr id="1127" name="フリーフォーム: 図形 1126">
                  <a:extLst>
                    <a:ext uri="{FF2B5EF4-FFF2-40B4-BE49-F238E27FC236}">
                      <a16:creationId xmlns:a16="http://schemas.microsoft.com/office/drawing/2014/main" id="{B6ACD25A-CAD4-0882-C617-1B7AC36956F7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28" name="楕円 1127">
                  <a:extLst>
                    <a:ext uri="{FF2B5EF4-FFF2-40B4-BE49-F238E27FC236}">
                      <a16:creationId xmlns:a16="http://schemas.microsoft.com/office/drawing/2014/main" id="{EF021201-F68F-CFD0-B937-4F79FC5BD00A}"/>
                    </a:ext>
                  </a:extLst>
                </p:cNvPr>
                <p:cNvSpPr/>
                <p:nvPr/>
              </p:nvSpPr>
              <p:spPr>
                <a:xfrm>
                  <a:off x="919531" y="2961019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9" name="楕円 1128">
                  <a:extLst>
                    <a:ext uri="{FF2B5EF4-FFF2-40B4-BE49-F238E27FC236}">
                      <a16:creationId xmlns:a16="http://schemas.microsoft.com/office/drawing/2014/main" id="{DD5C7BEC-3ED6-8B0F-AB12-BEE246A1B426}"/>
                    </a:ext>
                  </a:extLst>
                </p:cNvPr>
                <p:cNvSpPr/>
                <p:nvPr/>
              </p:nvSpPr>
              <p:spPr>
                <a:xfrm>
                  <a:off x="957948" y="2999435"/>
                  <a:ext cx="86323" cy="86321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30" name="グループ化 1129">
                  <a:extLst>
                    <a:ext uri="{FF2B5EF4-FFF2-40B4-BE49-F238E27FC236}">
                      <a16:creationId xmlns:a16="http://schemas.microsoft.com/office/drawing/2014/main" id="{6D503C21-6762-A49A-5298-3F01FBC25221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31" name="四角形: 角を丸くする 1130">
                    <a:extLst>
                      <a:ext uri="{FF2B5EF4-FFF2-40B4-BE49-F238E27FC236}">
                        <a16:creationId xmlns:a16="http://schemas.microsoft.com/office/drawing/2014/main" id="{97C319C0-B243-0607-A9F4-21B321E2C476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2" name="四角形: 角を丸くする 1131">
                    <a:extLst>
                      <a:ext uri="{FF2B5EF4-FFF2-40B4-BE49-F238E27FC236}">
                        <a16:creationId xmlns:a16="http://schemas.microsoft.com/office/drawing/2014/main" id="{79767283-0D2E-0EA0-8BDB-C3EE8E8E3B23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3" name="四角形: 角を丸くする 1132">
                    <a:extLst>
                      <a:ext uri="{FF2B5EF4-FFF2-40B4-BE49-F238E27FC236}">
                        <a16:creationId xmlns:a16="http://schemas.microsoft.com/office/drawing/2014/main" id="{71C2D5B3-C10A-B4EA-4AD5-CD5BE568BF09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4" name="四角形: 角を丸くする 1133">
                    <a:extLst>
                      <a:ext uri="{FF2B5EF4-FFF2-40B4-BE49-F238E27FC236}">
                        <a16:creationId xmlns:a16="http://schemas.microsoft.com/office/drawing/2014/main" id="{F3032E01-9D31-ACAE-14B2-9D95B8C9BA23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DF0D0ADF-8667-30E7-9420-5E93FF54F6D2}"/>
                </a:ext>
              </a:extLst>
            </p:cNvPr>
            <p:cNvGrpSpPr/>
            <p:nvPr/>
          </p:nvGrpSpPr>
          <p:grpSpPr>
            <a:xfrm>
              <a:off x="7501691" y="1091489"/>
              <a:ext cx="850042" cy="676986"/>
              <a:chOff x="273528" y="3014376"/>
              <a:chExt cx="1675499" cy="1334391"/>
            </a:xfrm>
            <a:solidFill>
              <a:schemeClr val="bg1"/>
            </a:solidFill>
          </p:grpSpPr>
          <p:sp>
            <p:nvSpPr>
              <p:cNvPr id="1114" name="月 1113">
                <a:extLst>
                  <a:ext uri="{FF2B5EF4-FFF2-40B4-BE49-F238E27FC236}">
                    <a16:creationId xmlns:a16="http://schemas.microsoft.com/office/drawing/2014/main" id="{166900E1-1512-F897-34B4-07D973A74AF3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15" name="グループ化 1114">
                <a:extLst>
                  <a:ext uri="{FF2B5EF4-FFF2-40B4-BE49-F238E27FC236}">
                    <a16:creationId xmlns:a16="http://schemas.microsoft.com/office/drawing/2014/main" id="{31BB39CB-52FB-E1A5-A839-4CE4B05A6DB4}"/>
                  </a:ext>
                </a:extLst>
              </p:cNvPr>
              <p:cNvGrpSpPr/>
              <p:nvPr/>
            </p:nvGrpSpPr>
            <p:grpSpPr>
              <a:xfrm>
                <a:off x="273528" y="3014376"/>
                <a:ext cx="1675499" cy="1334391"/>
                <a:chOff x="273528" y="3014376"/>
                <a:chExt cx="1675499" cy="1334391"/>
              </a:xfrm>
              <a:grpFill/>
            </p:grpSpPr>
            <p:sp>
              <p:nvSpPr>
                <p:cNvPr id="1116" name="フリーフォーム: 図形 1115">
                  <a:extLst>
                    <a:ext uri="{FF2B5EF4-FFF2-40B4-BE49-F238E27FC236}">
                      <a16:creationId xmlns:a16="http://schemas.microsoft.com/office/drawing/2014/main" id="{672D5DA7-8017-F1E9-197C-CEC6E8F5E7DE}"/>
                    </a:ext>
                  </a:extLst>
                </p:cNvPr>
                <p:cNvSpPr/>
                <p:nvPr/>
              </p:nvSpPr>
              <p:spPr>
                <a:xfrm rot="15613599">
                  <a:off x="469291" y="3093268"/>
                  <a:ext cx="99049" cy="490575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17" name="フリーフォーム: 図形 1116">
                  <a:extLst>
                    <a:ext uri="{FF2B5EF4-FFF2-40B4-BE49-F238E27FC236}">
                      <a16:creationId xmlns:a16="http://schemas.microsoft.com/office/drawing/2014/main" id="{3470F620-A052-04D9-FF11-547B2D00C670}"/>
                    </a:ext>
                  </a:extLst>
                </p:cNvPr>
                <p:cNvSpPr/>
                <p:nvPr/>
              </p:nvSpPr>
              <p:spPr>
                <a:xfrm>
                  <a:off x="382037" y="3014376"/>
                  <a:ext cx="991916" cy="617276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18" name="楕円 1117">
                  <a:extLst>
                    <a:ext uri="{FF2B5EF4-FFF2-40B4-BE49-F238E27FC236}">
                      <a16:creationId xmlns:a16="http://schemas.microsoft.com/office/drawing/2014/main" id="{D26CE953-6876-70A9-1B98-23D6258E1F55}"/>
                    </a:ext>
                  </a:extLst>
                </p:cNvPr>
                <p:cNvSpPr/>
                <p:nvPr/>
              </p:nvSpPr>
              <p:spPr>
                <a:xfrm>
                  <a:off x="552762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9" name="楕円 1118">
                  <a:extLst>
                    <a:ext uri="{FF2B5EF4-FFF2-40B4-BE49-F238E27FC236}">
                      <a16:creationId xmlns:a16="http://schemas.microsoft.com/office/drawing/2014/main" id="{CCAD55B7-2D71-F783-E3F6-8DF0D696A438}"/>
                    </a:ext>
                  </a:extLst>
                </p:cNvPr>
                <p:cNvSpPr/>
                <p:nvPr/>
              </p:nvSpPr>
              <p:spPr>
                <a:xfrm>
                  <a:off x="591178" y="3102696"/>
                  <a:ext cx="86323" cy="86321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20" name="グループ化 1119">
                  <a:extLst>
                    <a:ext uri="{FF2B5EF4-FFF2-40B4-BE49-F238E27FC236}">
                      <a16:creationId xmlns:a16="http://schemas.microsoft.com/office/drawing/2014/main" id="{61DC4C3D-16AE-B515-6BDF-6A8CA6C43038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21" name="四角形: 角を丸くする 1120">
                    <a:extLst>
                      <a:ext uri="{FF2B5EF4-FFF2-40B4-BE49-F238E27FC236}">
                        <a16:creationId xmlns:a16="http://schemas.microsoft.com/office/drawing/2014/main" id="{4248653D-8640-E1C5-F4F0-CADB85F33F46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2" name="四角形: 角を丸くする 1121">
                    <a:extLst>
                      <a:ext uri="{FF2B5EF4-FFF2-40B4-BE49-F238E27FC236}">
                        <a16:creationId xmlns:a16="http://schemas.microsoft.com/office/drawing/2014/main" id="{0A57A593-86AB-61C4-ACB3-6B91FB7BC821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3" name="四角形: 角を丸くする 1122">
                    <a:extLst>
                      <a:ext uri="{FF2B5EF4-FFF2-40B4-BE49-F238E27FC236}">
                        <a16:creationId xmlns:a16="http://schemas.microsoft.com/office/drawing/2014/main" id="{8A92CD46-3424-8308-19C5-02D8D3C469A3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4" name="四角形: 角を丸くする 1123">
                    <a:extLst>
                      <a:ext uri="{FF2B5EF4-FFF2-40B4-BE49-F238E27FC236}">
                        <a16:creationId xmlns:a16="http://schemas.microsoft.com/office/drawing/2014/main" id="{F0CBEBD4-CF4B-1892-6B11-2123115FD05A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F307AC6C-1293-563D-2AED-3DCF555A2738}"/>
                </a:ext>
              </a:extLst>
            </p:cNvPr>
            <p:cNvGrpSpPr/>
            <p:nvPr/>
          </p:nvGrpSpPr>
          <p:grpSpPr>
            <a:xfrm>
              <a:off x="6030109" y="1863014"/>
              <a:ext cx="757873" cy="676986"/>
              <a:chOff x="541730" y="3014376"/>
              <a:chExt cx="1493828" cy="1334391"/>
            </a:xfrm>
            <a:solidFill>
              <a:schemeClr val="bg1"/>
            </a:solidFill>
          </p:grpSpPr>
          <p:sp>
            <p:nvSpPr>
              <p:cNvPr id="1103" name="月 1102">
                <a:extLst>
                  <a:ext uri="{FF2B5EF4-FFF2-40B4-BE49-F238E27FC236}">
                    <a16:creationId xmlns:a16="http://schemas.microsoft.com/office/drawing/2014/main" id="{F32142F6-67E5-B5BA-B277-FB50590AFCF5}"/>
                  </a:ext>
                </a:extLst>
              </p:cNvPr>
              <p:cNvSpPr/>
              <p:nvPr/>
            </p:nvSpPr>
            <p:spPr>
              <a:xfrm rot="14803481">
                <a:off x="1492318" y="364772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04" name="グループ化 1103">
                <a:extLst>
                  <a:ext uri="{FF2B5EF4-FFF2-40B4-BE49-F238E27FC236}">
                    <a16:creationId xmlns:a16="http://schemas.microsoft.com/office/drawing/2014/main" id="{D02209BB-1DF1-EB2A-C9F4-F9E7DAA7A057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105" name="フリーフォーム: 図形 1104">
                  <a:extLst>
                    <a:ext uri="{FF2B5EF4-FFF2-40B4-BE49-F238E27FC236}">
                      <a16:creationId xmlns:a16="http://schemas.microsoft.com/office/drawing/2014/main" id="{5E2EB147-F404-4ED5-944E-71BEC12A4691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06" name="フリーフォーム: 図形 1105">
                  <a:extLst>
                    <a:ext uri="{FF2B5EF4-FFF2-40B4-BE49-F238E27FC236}">
                      <a16:creationId xmlns:a16="http://schemas.microsoft.com/office/drawing/2014/main" id="{E469DBA4-5C39-8413-8B41-82A5E939311B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07" name="楕円 1106">
                  <a:extLst>
                    <a:ext uri="{FF2B5EF4-FFF2-40B4-BE49-F238E27FC236}">
                      <a16:creationId xmlns:a16="http://schemas.microsoft.com/office/drawing/2014/main" id="{65D24481-4AA8-7DA7-3695-EE32531758F3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8" name="楕円 1107">
                  <a:extLst>
                    <a:ext uri="{FF2B5EF4-FFF2-40B4-BE49-F238E27FC236}">
                      <a16:creationId xmlns:a16="http://schemas.microsoft.com/office/drawing/2014/main" id="{811396AC-4A08-F87B-994B-7C94B38F443E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09" name="グループ化 1108">
                  <a:extLst>
                    <a:ext uri="{FF2B5EF4-FFF2-40B4-BE49-F238E27FC236}">
                      <a16:creationId xmlns:a16="http://schemas.microsoft.com/office/drawing/2014/main" id="{3B11D1C3-B918-57F2-F8ED-252D799D6E10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10" name="四角形: 角を丸くする 1109">
                    <a:extLst>
                      <a:ext uri="{FF2B5EF4-FFF2-40B4-BE49-F238E27FC236}">
                        <a16:creationId xmlns:a16="http://schemas.microsoft.com/office/drawing/2014/main" id="{8F395FA2-FC6B-D323-9C9E-FC29A09ACAB6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1" name="四角形: 角を丸くする 1110">
                    <a:extLst>
                      <a:ext uri="{FF2B5EF4-FFF2-40B4-BE49-F238E27FC236}">
                        <a16:creationId xmlns:a16="http://schemas.microsoft.com/office/drawing/2014/main" id="{54D4BA13-5AA8-0A18-BC94-54AD9EDC1E91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2" name="四角形: 角を丸くする 1111">
                    <a:extLst>
                      <a:ext uri="{FF2B5EF4-FFF2-40B4-BE49-F238E27FC236}">
                        <a16:creationId xmlns:a16="http://schemas.microsoft.com/office/drawing/2014/main" id="{ADDA6744-C6A5-1429-CBE1-9FE60858B128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3" name="四角形: 角を丸くする 1112">
                    <a:extLst>
                      <a:ext uri="{FF2B5EF4-FFF2-40B4-BE49-F238E27FC236}">
                        <a16:creationId xmlns:a16="http://schemas.microsoft.com/office/drawing/2014/main" id="{6F04F2B5-C3E4-0572-A9C2-1A218D78AE75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13230EF0-ACD2-6FAA-F39D-0C7EB33AD9FA}"/>
                </a:ext>
              </a:extLst>
            </p:cNvPr>
            <p:cNvGrpSpPr/>
            <p:nvPr/>
          </p:nvGrpSpPr>
          <p:grpSpPr>
            <a:xfrm>
              <a:off x="6821704" y="1867777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092" name="月 1091">
                <a:extLst>
                  <a:ext uri="{FF2B5EF4-FFF2-40B4-BE49-F238E27FC236}">
                    <a16:creationId xmlns:a16="http://schemas.microsoft.com/office/drawing/2014/main" id="{8E2504C7-4AC2-9B5F-EB06-D26BDBC9CEBE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93" name="グループ化 1092">
                <a:extLst>
                  <a:ext uri="{FF2B5EF4-FFF2-40B4-BE49-F238E27FC236}">
                    <a16:creationId xmlns:a16="http://schemas.microsoft.com/office/drawing/2014/main" id="{DA37B66E-199C-7A4B-3401-2D91AF274916}"/>
                  </a:ext>
                </a:extLst>
              </p:cNvPr>
              <p:cNvGrpSpPr/>
              <p:nvPr/>
            </p:nvGrpSpPr>
            <p:grpSpPr>
              <a:xfrm>
                <a:off x="395034" y="3014376"/>
                <a:ext cx="1553993" cy="1334391"/>
                <a:chOff x="395034" y="3014376"/>
                <a:chExt cx="1553993" cy="1334391"/>
              </a:xfrm>
              <a:grpFill/>
            </p:grpSpPr>
            <p:sp>
              <p:nvSpPr>
                <p:cNvPr id="1094" name="フリーフォーム: 図形 1093">
                  <a:extLst>
                    <a:ext uri="{FF2B5EF4-FFF2-40B4-BE49-F238E27FC236}">
                      <a16:creationId xmlns:a16="http://schemas.microsoft.com/office/drawing/2014/main" id="{37862387-6E18-563D-841C-196557307D97}"/>
                    </a:ext>
                  </a:extLst>
                </p:cNvPr>
                <p:cNvSpPr/>
                <p:nvPr/>
              </p:nvSpPr>
              <p:spPr>
                <a:xfrm rot="15613599">
                  <a:off x="639479" y="3033269"/>
                  <a:ext cx="98773" cy="587663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095" name="フリーフォーム: 図形 1094">
                  <a:extLst>
                    <a:ext uri="{FF2B5EF4-FFF2-40B4-BE49-F238E27FC236}">
                      <a16:creationId xmlns:a16="http://schemas.microsoft.com/office/drawing/2014/main" id="{42822588-B219-F585-711F-79AEBCA855F8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096" name="楕円 1095">
                  <a:extLst>
                    <a:ext uri="{FF2B5EF4-FFF2-40B4-BE49-F238E27FC236}">
                      <a16:creationId xmlns:a16="http://schemas.microsoft.com/office/drawing/2014/main" id="{8128A80C-1A68-C396-DCBC-B4B61924870C}"/>
                    </a:ext>
                  </a:extLst>
                </p:cNvPr>
                <p:cNvSpPr/>
                <p:nvPr/>
              </p:nvSpPr>
              <p:spPr>
                <a:xfrm>
                  <a:off x="788103" y="3097134"/>
                  <a:ext cx="228882" cy="97446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7" name="楕円 1096">
                  <a:extLst>
                    <a:ext uri="{FF2B5EF4-FFF2-40B4-BE49-F238E27FC236}">
                      <a16:creationId xmlns:a16="http://schemas.microsoft.com/office/drawing/2014/main" id="{E777DFED-8B31-1272-9730-7E833367984C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98" name="グループ化 1097">
                  <a:extLst>
                    <a:ext uri="{FF2B5EF4-FFF2-40B4-BE49-F238E27FC236}">
                      <a16:creationId xmlns:a16="http://schemas.microsoft.com/office/drawing/2014/main" id="{DB8DA179-1AA5-6DB2-879A-B55336ADD19B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099" name="四角形: 角を丸くする 1098">
                    <a:extLst>
                      <a:ext uri="{FF2B5EF4-FFF2-40B4-BE49-F238E27FC236}">
                        <a16:creationId xmlns:a16="http://schemas.microsoft.com/office/drawing/2014/main" id="{4DEAD714-5C70-4E9E-900C-8D378369E4C0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0" name="四角形: 角を丸くする 1099">
                    <a:extLst>
                      <a:ext uri="{FF2B5EF4-FFF2-40B4-BE49-F238E27FC236}">
                        <a16:creationId xmlns:a16="http://schemas.microsoft.com/office/drawing/2014/main" id="{0ABE1AAE-AF50-B94F-CD20-F52311C14B77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1" name="四角形: 角を丸くする 1100">
                    <a:extLst>
                      <a:ext uri="{FF2B5EF4-FFF2-40B4-BE49-F238E27FC236}">
                        <a16:creationId xmlns:a16="http://schemas.microsoft.com/office/drawing/2014/main" id="{31A0D3E9-B0DD-FA5C-742C-3D42DD95245D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2" name="四角形: 角を丸くする 1101">
                    <a:extLst>
                      <a:ext uri="{FF2B5EF4-FFF2-40B4-BE49-F238E27FC236}">
                        <a16:creationId xmlns:a16="http://schemas.microsoft.com/office/drawing/2014/main" id="{6B4D952C-5B99-BBDB-210F-3DF3A94DAEF4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9735F1DB-4AFD-7E07-F226-A7419D2AEE7E}"/>
                </a:ext>
              </a:extLst>
            </p:cNvPr>
            <p:cNvGrpSpPr/>
            <p:nvPr/>
          </p:nvGrpSpPr>
          <p:grpSpPr>
            <a:xfrm>
              <a:off x="7573571" y="1862516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082" name="月 1081">
                <a:extLst>
                  <a:ext uri="{FF2B5EF4-FFF2-40B4-BE49-F238E27FC236}">
                    <a16:creationId xmlns:a16="http://schemas.microsoft.com/office/drawing/2014/main" id="{B165E410-174B-8748-D578-D1C8AB05055A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83" name="グループ化 1082">
                <a:extLst>
                  <a:ext uri="{FF2B5EF4-FFF2-40B4-BE49-F238E27FC236}">
                    <a16:creationId xmlns:a16="http://schemas.microsoft.com/office/drawing/2014/main" id="{1D6FF8AC-CB67-C036-6F2F-899DC2F52306}"/>
                  </a:ext>
                </a:extLst>
              </p:cNvPr>
              <p:cNvGrpSpPr/>
              <p:nvPr/>
            </p:nvGrpSpPr>
            <p:grpSpPr>
              <a:xfrm>
                <a:off x="579002" y="3014376"/>
                <a:ext cx="1370025" cy="1334391"/>
                <a:chOff x="579002" y="3014376"/>
                <a:chExt cx="1370025" cy="1334391"/>
              </a:xfrm>
              <a:grpFill/>
            </p:grpSpPr>
            <p:sp>
              <p:nvSpPr>
                <p:cNvPr id="1084" name="フリーフォーム: 図形 1083">
                  <a:extLst>
                    <a:ext uri="{FF2B5EF4-FFF2-40B4-BE49-F238E27FC236}">
                      <a16:creationId xmlns:a16="http://schemas.microsoft.com/office/drawing/2014/main" id="{6C5C9E5C-2119-A8A8-7A5E-7E96359AA2A8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6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91238 w 991915"/>
                    <a:gd name="connsiteY12" fmla="*/ 29428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91238 w 991915"/>
                    <a:gd name="connsiteY12" fmla="*/ 29428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67770 w 991915"/>
                    <a:gd name="connsiteY12" fmla="*/ 303668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67770 w 991915"/>
                    <a:gd name="connsiteY12" fmla="*/ 303668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cubicBezTo>
                        <a:pt x="602255" y="51062"/>
                        <a:pt x="602359" y="50713"/>
                        <a:pt x="602462" y="50363"/>
                      </a:cubicBez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cubicBezTo>
                        <a:pt x="170011" y="361258"/>
                        <a:pt x="203982" y="341922"/>
                        <a:pt x="167770" y="303668"/>
                      </a:cubicBezTo>
                      <a:cubicBezTo>
                        <a:pt x="131558" y="265414"/>
                        <a:pt x="71873" y="274093"/>
                        <a:pt x="12191" y="263999"/>
                      </a:cubicBez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085" name="楕円 1084">
                  <a:extLst>
                    <a:ext uri="{FF2B5EF4-FFF2-40B4-BE49-F238E27FC236}">
                      <a16:creationId xmlns:a16="http://schemas.microsoft.com/office/drawing/2014/main" id="{67888D41-079F-859C-4AFE-018CF003FD76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6" name="楕円 1085">
                  <a:extLst>
                    <a:ext uri="{FF2B5EF4-FFF2-40B4-BE49-F238E27FC236}">
                      <a16:creationId xmlns:a16="http://schemas.microsoft.com/office/drawing/2014/main" id="{5565A5CA-1B2C-6BD2-A22F-3974A11571B9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87" name="グループ化 1086">
                  <a:extLst>
                    <a:ext uri="{FF2B5EF4-FFF2-40B4-BE49-F238E27FC236}">
                      <a16:creationId xmlns:a16="http://schemas.microsoft.com/office/drawing/2014/main" id="{A0610B67-2419-2044-F946-2F358A1D15B3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088" name="四角形: 角を丸くする 1087">
                    <a:extLst>
                      <a:ext uri="{FF2B5EF4-FFF2-40B4-BE49-F238E27FC236}">
                        <a16:creationId xmlns:a16="http://schemas.microsoft.com/office/drawing/2014/main" id="{2E9A40A5-5310-7BE1-9626-6731CF60D6E4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89" name="四角形: 角を丸くする 1088">
                    <a:extLst>
                      <a:ext uri="{FF2B5EF4-FFF2-40B4-BE49-F238E27FC236}">
                        <a16:creationId xmlns:a16="http://schemas.microsoft.com/office/drawing/2014/main" id="{C0C29EAF-1BBC-1EC8-4055-23848A309B3F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0" name="四角形: 角を丸くする 1089">
                    <a:extLst>
                      <a:ext uri="{FF2B5EF4-FFF2-40B4-BE49-F238E27FC236}">
                        <a16:creationId xmlns:a16="http://schemas.microsoft.com/office/drawing/2014/main" id="{5A889184-F8CE-E160-93EC-09BE97FD0B1B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1" name="四角形: 角を丸くする 1090">
                    <a:extLst>
                      <a:ext uri="{FF2B5EF4-FFF2-40B4-BE49-F238E27FC236}">
                        <a16:creationId xmlns:a16="http://schemas.microsoft.com/office/drawing/2014/main" id="{71D69122-1A88-1FFC-A4C8-B49D371A1E71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E8305842-E15A-F5A8-7B8F-23F99F594B1F}"/>
                </a:ext>
              </a:extLst>
            </p:cNvPr>
            <p:cNvGrpSpPr/>
            <p:nvPr/>
          </p:nvGrpSpPr>
          <p:grpSpPr>
            <a:xfrm>
              <a:off x="4214420" y="2671994"/>
              <a:ext cx="804430" cy="676988"/>
              <a:chOff x="4214420" y="2671994"/>
              <a:chExt cx="804430" cy="676988"/>
            </a:xfrm>
          </p:grpSpPr>
          <p:grpSp>
            <p:nvGrpSpPr>
              <p:cNvPr id="1070" name="グループ化 1069">
                <a:extLst>
                  <a:ext uri="{FF2B5EF4-FFF2-40B4-BE49-F238E27FC236}">
                    <a16:creationId xmlns:a16="http://schemas.microsoft.com/office/drawing/2014/main" id="{6180F581-8CE5-AF8E-794D-DB6A2A64480F}"/>
                  </a:ext>
                </a:extLst>
              </p:cNvPr>
              <p:cNvGrpSpPr/>
              <p:nvPr/>
            </p:nvGrpSpPr>
            <p:grpSpPr>
              <a:xfrm>
                <a:off x="4214420" y="2671994"/>
                <a:ext cx="648743" cy="639321"/>
                <a:chOff x="363433" y="3014376"/>
                <a:chExt cx="1278723" cy="1260152"/>
              </a:xfrm>
              <a:solidFill>
                <a:schemeClr val="bg1"/>
              </a:solidFill>
            </p:grpSpPr>
            <p:sp>
              <p:nvSpPr>
                <p:cNvPr id="1076" name="月 1075">
                  <a:extLst>
                    <a:ext uri="{FF2B5EF4-FFF2-40B4-BE49-F238E27FC236}">
                      <a16:creationId xmlns:a16="http://schemas.microsoft.com/office/drawing/2014/main" id="{82BF238C-E3BC-9F22-074B-EC8377DF40FE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77" name="グループ化 1076">
                  <a:extLst>
                    <a:ext uri="{FF2B5EF4-FFF2-40B4-BE49-F238E27FC236}">
                      <a16:creationId xmlns:a16="http://schemas.microsoft.com/office/drawing/2014/main" id="{2F5CA0E1-DB0F-0CE0-E90A-B78A3DEFFF46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100426" cy="617277"/>
                  <a:chOff x="541730" y="3014376"/>
                  <a:chExt cx="1100426" cy="617277"/>
                </a:xfrm>
                <a:grpFill/>
              </p:grpSpPr>
              <p:sp>
                <p:nvSpPr>
                  <p:cNvPr id="1078" name="フリーフォーム: 図形 1077">
                    <a:extLst>
                      <a:ext uri="{FF2B5EF4-FFF2-40B4-BE49-F238E27FC236}">
                        <a16:creationId xmlns:a16="http://schemas.microsoft.com/office/drawing/2014/main" id="{051603B9-C7ED-2814-A084-0C60DEE1478C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079" name="フリーフォーム: 図形 1078">
                    <a:extLst>
                      <a:ext uri="{FF2B5EF4-FFF2-40B4-BE49-F238E27FC236}">
                        <a16:creationId xmlns:a16="http://schemas.microsoft.com/office/drawing/2014/main" id="{6AC21489-CD97-312D-C8BF-202ECBA882E0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080" name="楕円 1079">
                    <a:extLst>
                      <a:ext uri="{FF2B5EF4-FFF2-40B4-BE49-F238E27FC236}">
                        <a16:creationId xmlns:a16="http://schemas.microsoft.com/office/drawing/2014/main" id="{CD47C645-455D-B06E-5073-D44AE439F648}"/>
                      </a:ext>
                    </a:extLst>
                  </p:cNvPr>
                  <p:cNvSpPr/>
                  <p:nvPr/>
                </p:nvSpPr>
                <p:spPr>
                  <a:xfrm>
                    <a:off x="820965" y="3064280"/>
                    <a:ext cx="163158" cy="163154"/>
                  </a:xfrm>
                  <a:prstGeom prst="ellips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81" name="楕円 1080">
                    <a:extLst>
                      <a:ext uri="{FF2B5EF4-FFF2-40B4-BE49-F238E27FC236}">
                        <a16:creationId xmlns:a16="http://schemas.microsoft.com/office/drawing/2014/main" id="{D9ED9348-ADE8-21FA-8322-B76802D6CE42}"/>
                      </a:ext>
                    </a:extLst>
                  </p:cNvPr>
                  <p:cNvSpPr/>
                  <p:nvPr/>
                </p:nvSpPr>
                <p:spPr>
                  <a:xfrm>
                    <a:off x="859382" y="3102695"/>
                    <a:ext cx="86324" cy="86322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071" name="グループ化 1070">
                <a:extLst>
                  <a:ext uri="{FF2B5EF4-FFF2-40B4-BE49-F238E27FC236}">
                    <a16:creationId xmlns:a16="http://schemas.microsoft.com/office/drawing/2014/main" id="{CD3B9DBA-141A-2E7A-A58D-F51399C41089}"/>
                  </a:ext>
                </a:extLst>
              </p:cNvPr>
              <p:cNvGrpSpPr/>
              <p:nvPr/>
            </p:nvGrpSpPr>
            <p:grpSpPr>
              <a:xfrm flipV="1">
                <a:off x="4323786" y="2971564"/>
                <a:ext cx="695064" cy="377418"/>
                <a:chOff x="4323786" y="2971564"/>
                <a:chExt cx="695064" cy="377418"/>
              </a:xfrm>
            </p:grpSpPr>
            <p:sp>
              <p:nvSpPr>
                <p:cNvPr id="1072" name="四角形: 角を丸くする 1071">
                  <a:extLst>
                    <a:ext uri="{FF2B5EF4-FFF2-40B4-BE49-F238E27FC236}">
                      <a16:creationId xmlns:a16="http://schemas.microsoft.com/office/drawing/2014/main" id="{498857B4-91AA-52E1-0C3C-3FCA8240F091}"/>
                    </a:ext>
                  </a:extLst>
                </p:cNvPr>
                <p:cNvSpPr/>
                <p:nvPr/>
              </p:nvSpPr>
              <p:spPr>
                <a:xfrm>
                  <a:off x="4412407" y="3065920"/>
                  <a:ext cx="517822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3" name="四角形: 角を丸くする 1072">
                  <a:extLst>
                    <a:ext uri="{FF2B5EF4-FFF2-40B4-BE49-F238E27FC236}">
                      <a16:creationId xmlns:a16="http://schemas.microsoft.com/office/drawing/2014/main" id="{4DD1D1F1-EA0F-04D0-19B1-A688D405B27D}"/>
                    </a:ext>
                  </a:extLst>
                </p:cNvPr>
                <p:cNvSpPr/>
                <p:nvPr/>
              </p:nvSpPr>
              <p:spPr>
                <a:xfrm>
                  <a:off x="4376611" y="3160273"/>
                  <a:ext cx="589415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4" name="四角形: 角を丸くする 1073">
                  <a:extLst>
                    <a:ext uri="{FF2B5EF4-FFF2-40B4-BE49-F238E27FC236}">
                      <a16:creationId xmlns:a16="http://schemas.microsoft.com/office/drawing/2014/main" id="{F3DB4D5C-2E95-A865-872A-8DE2E89AD6AB}"/>
                    </a:ext>
                  </a:extLst>
                </p:cNvPr>
                <p:cNvSpPr/>
                <p:nvPr/>
              </p:nvSpPr>
              <p:spPr>
                <a:xfrm>
                  <a:off x="4323786" y="3254627"/>
                  <a:ext cx="69506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5" name="四角形: 角を丸くする 1074">
                  <a:extLst>
                    <a:ext uri="{FF2B5EF4-FFF2-40B4-BE49-F238E27FC236}">
                      <a16:creationId xmlns:a16="http://schemas.microsoft.com/office/drawing/2014/main" id="{508B2672-94D4-EB05-AFDA-E76A4E4665F0}"/>
                    </a:ext>
                  </a:extLst>
                </p:cNvPr>
                <p:cNvSpPr/>
                <p:nvPr/>
              </p:nvSpPr>
              <p:spPr>
                <a:xfrm>
                  <a:off x="4458041" y="2971564"/>
                  <a:ext cx="425503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3B46DDB0-356E-2558-22A4-11BC2FBE400C}"/>
                </a:ext>
              </a:extLst>
            </p:cNvPr>
            <p:cNvGrpSpPr/>
            <p:nvPr/>
          </p:nvGrpSpPr>
          <p:grpSpPr>
            <a:xfrm>
              <a:off x="5128820" y="2980624"/>
              <a:ext cx="804430" cy="377415"/>
              <a:chOff x="363433" y="3604853"/>
              <a:chExt cx="1585594" cy="743914"/>
            </a:xfrm>
            <a:solidFill>
              <a:schemeClr val="bg1"/>
            </a:solidFill>
          </p:grpSpPr>
          <p:sp>
            <p:nvSpPr>
              <p:cNvPr id="1064" name="月 1063">
                <a:extLst>
                  <a:ext uri="{FF2B5EF4-FFF2-40B4-BE49-F238E27FC236}">
                    <a16:creationId xmlns:a16="http://schemas.microsoft.com/office/drawing/2014/main" id="{B680EF9C-BAA4-FD06-BD1F-A10821772194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65" name="グループ化 1064">
                <a:extLst>
                  <a:ext uri="{FF2B5EF4-FFF2-40B4-BE49-F238E27FC236}">
                    <a16:creationId xmlns:a16="http://schemas.microsoft.com/office/drawing/2014/main" id="{A7C4364E-C0EB-4287-66B1-1909863D597F}"/>
                  </a:ext>
                </a:extLst>
              </p:cNvPr>
              <p:cNvGrpSpPr/>
              <p:nvPr/>
            </p:nvGrpSpPr>
            <p:grpSpPr>
              <a:xfrm>
                <a:off x="579002" y="3604853"/>
                <a:ext cx="1370025" cy="743914"/>
                <a:chOff x="3982920" y="2136536"/>
                <a:chExt cx="2198074" cy="1050666"/>
              </a:xfrm>
              <a:grpFill/>
            </p:grpSpPr>
            <p:sp>
              <p:nvSpPr>
                <p:cNvPr id="1066" name="四角形: 角を丸くする 1065">
                  <a:extLst>
                    <a:ext uri="{FF2B5EF4-FFF2-40B4-BE49-F238E27FC236}">
                      <a16:creationId xmlns:a16="http://schemas.microsoft.com/office/drawing/2014/main" id="{8F5456BA-227A-CC64-162D-BBFCC0D96328}"/>
                    </a:ext>
                  </a:extLst>
                </p:cNvPr>
                <p:cNvSpPr/>
                <p:nvPr/>
              </p:nvSpPr>
              <p:spPr>
                <a:xfrm>
                  <a:off x="4263175" y="2399201"/>
                  <a:ext cx="1637564" cy="26267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7" name="四角形: 角を丸くする 1066">
                  <a:extLst>
                    <a:ext uri="{FF2B5EF4-FFF2-40B4-BE49-F238E27FC236}">
                      <a16:creationId xmlns:a16="http://schemas.microsoft.com/office/drawing/2014/main" id="{187D3686-0989-3C11-37E5-A5EB15674F45}"/>
                    </a:ext>
                  </a:extLst>
                </p:cNvPr>
                <p:cNvSpPr/>
                <p:nvPr/>
              </p:nvSpPr>
              <p:spPr>
                <a:xfrm>
                  <a:off x="4149973" y="2661866"/>
                  <a:ext cx="1863968" cy="26267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8" name="四角形: 角を丸くする 1067">
                  <a:extLst>
                    <a:ext uri="{FF2B5EF4-FFF2-40B4-BE49-F238E27FC236}">
                      <a16:creationId xmlns:a16="http://schemas.microsoft.com/office/drawing/2014/main" id="{6D29C0C1-88BB-E2EB-FA1A-1D7C2CC476BB}"/>
                    </a:ext>
                  </a:extLst>
                </p:cNvPr>
                <p:cNvSpPr/>
                <p:nvPr/>
              </p:nvSpPr>
              <p:spPr>
                <a:xfrm>
                  <a:off x="3982920" y="2924532"/>
                  <a:ext cx="2198074" cy="26267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9" name="四角形: 角を丸くする 1068">
                  <a:extLst>
                    <a:ext uri="{FF2B5EF4-FFF2-40B4-BE49-F238E27FC236}">
                      <a16:creationId xmlns:a16="http://schemas.microsoft.com/office/drawing/2014/main" id="{F0EE1D90-8477-08FE-D4CD-6CDAB306C30C}"/>
                    </a:ext>
                  </a:extLst>
                </p:cNvPr>
                <p:cNvSpPr/>
                <p:nvPr/>
              </p:nvSpPr>
              <p:spPr>
                <a:xfrm>
                  <a:off x="4407488" y="2136536"/>
                  <a:ext cx="1345612" cy="26267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C72212E0-0F70-623B-897E-91CA3B4A35DB}"/>
                </a:ext>
              </a:extLst>
            </p:cNvPr>
            <p:cNvGrpSpPr/>
            <p:nvPr/>
          </p:nvGrpSpPr>
          <p:grpSpPr>
            <a:xfrm>
              <a:off x="5965750" y="2674544"/>
              <a:ext cx="804430" cy="676986"/>
              <a:chOff x="5965750" y="2674544"/>
              <a:chExt cx="804430" cy="676986"/>
            </a:xfrm>
          </p:grpSpPr>
          <p:grpSp>
            <p:nvGrpSpPr>
              <p:cNvPr id="1053" name="グループ化 1052">
                <a:extLst>
                  <a:ext uri="{FF2B5EF4-FFF2-40B4-BE49-F238E27FC236}">
                    <a16:creationId xmlns:a16="http://schemas.microsoft.com/office/drawing/2014/main" id="{6FA3A005-889D-D955-EF1F-233C6B08A4CF}"/>
                  </a:ext>
                </a:extLst>
              </p:cNvPr>
              <p:cNvGrpSpPr/>
              <p:nvPr/>
            </p:nvGrpSpPr>
            <p:grpSpPr>
              <a:xfrm>
                <a:off x="5965750" y="2674544"/>
                <a:ext cx="804430" cy="676986"/>
                <a:chOff x="363433" y="3014376"/>
                <a:chExt cx="1585594" cy="1334391"/>
              </a:xfrm>
              <a:solidFill>
                <a:schemeClr val="bg1"/>
              </a:solidFill>
            </p:grpSpPr>
            <p:sp>
              <p:nvSpPr>
                <p:cNvPr id="1055" name="月 1054">
                  <a:extLst>
                    <a:ext uri="{FF2B5EF4-FFF2-40B4-BE49-F238E27FC236}">
                      <a16:creationId xmlns:a16="http://schemas.microsoft.com/office/drawing/2014/main" id="{C4E6BBBC-9433-8480-94A4-733E460D34AF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56" name="グループ化 1055">
                  <a:extLst>
                    <a:ext uri="{FF2B5EF4-FFF2-40B4-BE49-F238E27FC236}">
                      <a16:creationId xmlns:a16="http://schemas.microsoft.com/office/drawing/2014/main" id="{8AF9A953-B157-DF3E-EF7C-351029AF193F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407297" cy="1334391"/>
                  <a:chOff x="541730" y="3014376"/>
                  <a:chExt cx="1407297" cy="1334391"/>
                </a:xfrm>
                <a:grpFill/>
              </p:grpSpPr>
              <p:sp>
                <p:nvSpPr>
                  <p:cNvPr id="1057" name="フリーフォーム: 図形 1056">
                    <a:extLst>
                      <a:ext uri="{FF2B5EF4-FFF2-40B4-BE49-F238E27FC236}">
                        <a16:creationId xmlns:a16="http://schemas.microsoft.com/office/drawing/2014/main" id="{E3923916-5DAF-FDCA-AFAF-D7C3C6228556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058" name="フリーフォーム: 図形 1057">
                    <a:extLst>
                      <a:ext uri="{FF2B5EF4-FFF2-40B4-BE49-F238E27FC236}">
                        <a16:creationId xmlns:a16="http://schemas.microsoft.com/office/drawing/2014/main" id="{BE2C95C9-9A1B-9CED-1D6C-09C2F3D08704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grpSp>
                <p:nvGrpSpPr>
                  <p:cNvPr id="1059" name="グループ化 1058">
                    <a:extLst>
                      <a:ext uri="{FF2B5EF4-FFF2-40B4-BE49-F238E27FC236}">
                        <a16:creationId xmlns:a16="http://schemas.microsoft.com/office/drawing/2014/main" id="{0BA3FE60-FFBE-6666-D449-C426723AF938}"/>
                      </a:ext>
                    </a:extLst>
                  </p:cNvPr>
                  <p:cNvGrpSpPr/>
                  <p:nvPr/>
                </p:nvGrpSpPr>
                <p:grpSpPr>
                  <a:xfrm>
                    <a:off x="579002" y="3604852"/>
                    <a:ext cx="1370025" cy="743915"/>
                    <a:chOff x="3982920" y="2136536"/>
                    <a:chExt cx="2198074" cy="1050666"/>
                  </a:xfrm>
                  <a:grpFill/>
                </p:grpSpPr>
                <p:sp>
                  <p:nvSpPr>
                    <p:cNvPr id="1060" name="四角形: 角を丸くする 1059">
                      <a:extLst>
                        <a:ext uri="{FF2B5EF4-FFF2-40B4-BE49-F238E27FC236}">
                          <a16:creationId xmlns:a16="http://schemas.microsoft.com/office/drawing/2014/main" id="{4ABFBEC3-4917-919A-2502-2BEFF38FCEA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263175" y="2399201"/>
                      <a:ext cx="1637564" cy="26267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61" name="四角形: 角を丸くする 1060">
                      <a:extLst>
                        <a:ext uri="{FF2B5EF4-FFF2-40B4-BE49-F238E27FC236}">
                          <a16:creationId xmlns:a16="http://schemas.microsoft.com/office/drawing/2014/main" id="{04722E16-A198-60B6-7AD6-BB09D7A2D89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149973" y="2661866"/>
                      <a:ext cx="1863968" cy="26267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62" name="四角形: 角を丸くする 1061">
                      <a:extLst>
                        <a:ext uri="{FF2B5EF4-FFF2-40B4-BE49-F238E27FC236}">
                          <a16:creationId xmlns:a16="http://schemas.microsoft.com/office/drawing/2014/main" id="{F138C499-F14C-214A-495D-ECDC9372031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982920" y="2924532"/>
                      <a:ext cx="2198074" cy="26267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63" name="四角形: 角を丸くする 1062">
                      <a:extLst>
                        <a:ext uri="{FF2B5EF4-FFF2-40B4-BE49-F238E27FC236}">
                          <a16:creationId xmlns:a16="http://schemas.microsoft.com/office/drawing/2014/main" id="{BBD6EF32-9EC3-8EC3-0E4B-B8C5AD61EED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07488" y="2136536"/>
                      <a:ext cx="1345612" cy="26267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054" name="フリーフォーム: 図形 1053">
                <a:extLst>
                  <a:ext uri="{FF2B5EF4-FFF2-40B4-BE49-F238E27FC236}">
                    <a16:creationId xmlns:a16="http://schemas.microsoft.com/office/drawing/2014/main" id="{FCDC594C-9DCE-42F4-F14A-798C3682D59C}"/>
                  </a:ext>
                </a:extLst>
              </p:cNvPr>
              <p:cNvSpPr/>
              <p:nvPr/>
            </p:nvSpPr>
            <p:spPr>
              <a:xfrm>
                <a:off x="6174693" y="2713035"/>
                <a:ext cx="90488" cy="45244"/>
              </a:xfrm>
              <a:custGeom>
                <a:avLst/>
                <a:gdLst>
                  <a:gd name="connsiteX0" fmla="*/ 45244 w 90488"/>
                  <a:gd name="connsiteY0" fmla="*/ 0 h 45244"/>
                  <a:gd name="connsiteX1" fmla="*/ 90488 w 90488"/>
                  <a:gd name="connsiteY1" fmla="*/ 45244 h 45244"/>
                  <a:gd name="connsiteX2" fmla="*/ 67866 w 90488"/>
                  <a:gd name="connsiteY2" fmla="*/ 45244 h 45244"/>
                  <a:gd name="connsiteX3" fmla="*/ 45244 w 90488"/>
                  <a:gd name="connsiteY3" fmla="*/ 22622 h 45244"/>
                  <a:gd name="connsiteX4" fmla="*/ 22622 w 90488"/>
                  <a:gd name="connsiteY4" fmla="*/ 45244 h 45244"/>
                  <a:gd name="connsiteX5" fmla="*/ 0 w 90488"/>
                  <a:gd name="connsiteY5" fmla="*/ 45244 h 45244"/>
                  <a:gd name="connsiteX6" fmla="*/ 45244 w 90488"/>
                  <a:gd name="connsiteY6" fmla="*/ 0 h 452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90488" h="45244">
                    <a:moveTo>
                      <a:pt x="45244" y="0"/>
                    </a:moveTo>
                    <a:cubicBezTo>
                      <a:pt x="70232" y="0"/>
                      <a:pt x="90488" y="20256"/>
                      <a:pt x="90488" y="45244"/>
                    </a:cubicBezTo>
                    <a:lnTo>
                      <a:pt x="67866" y="45244"/>
                    </a:lnTo>
                    <a:cubicBezTo>
                      <a:pt x="67866" y="32750"/>
                      <a:pt x="57738" y="22622"/>
                      <a:pt x="45244" y="22622"/>
                    </a:cubicBezTo>
                    <a:cubicBezTo>
                      <a:pt x="32750" y="22622"/>
                      <a:pt x="22622" y="32750"/>
                      <a:pt x="22622" y="45244"/>
                    </a:cubicBezTo>
                    <a:lnTo>
                      <a:pt x="0" y="45244"/>
                    </a:lnTo>
                    <a:cubicBezTo>
                      <a:pt x="0" y="20256"/>
                      <a:pt x="20256" y="0"/>
                      <a:pt x="45244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8CF5CC6F-8D1C-E3FB-7AC0-457CB2AA2389}"/>
                </a:ext>
              </a:extLst>
            </p:cNvPr>
            <p:cNvGrpSpPr/>
            <p:nvPr/>
          </p:nvGrpSpPr>
          <p:grpSpPr>
            <a:xfrm flipH="1">
              <a:off x="6809332" y="267454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48" name="月 147">
                <a:extLst>
                  <a:ext uri="{FF2B5EF4-FFF2-40B4-BE49-F238E27FC236}">
                    <a16:creationId xmlns:a16="http://schemas.microsoft.com/office/drawing/2014/main" id="{1AAECC2F-DADA-0894-2E07-18EA72985ED6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49" name="グループ化 148">
                <a:extLst>
                  <a:ext uri="{FF2B5EF4-FFF2-40B4-BE49-F238E27FC236}">
                    <a16:creationId xmlns:a16="http://schemas.microsoft.com/office/drawing/2014/main" id="{68898A7E-7F16-2F4E-C7DF-085BD3036160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50" name="フリーフォーム: 図形 149">
                  <a:extLst>
                    <a:ext uri="{FF2B5EF4-FFF2-40B4-BE49-F238E27FC236}">
                      <a16:creationId xmlns:a16="http://schemas.microsoft.com/office/drawing/2014/main" id="{2CEA68B8-9B53-C2A2-E312-76A98891B386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51" name="フリーフォーム: 図形 150">
                  <a:extLst>
                    <a:ext uri="{FF2B5EF4-FFF2-40B4-BE49-F238E27FC236}">
                      <a16:creationId xmlns:a16="http://schemas.microsoft.com/office/drawing/2014/main" id="{99304C2D-9BFD-6E0F-95AF-BC4242E98602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52" name="楕円 151">
                  <a:extLst>
                    <a:ext uri="{FF2B5EF4-FFF2-40B4-BE49-F238E27FC236}">
                      <a16:creationId xmlns:a16="http://schemas.microsoft.com/office/drawing/2014/main" id="{22CCBBCC-4437-A9D0-C622-99161A0351BE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3" name="楕円 222">
                  <a:extLst>
                    <a:ext uri="{FF2B5EF4-FFF2-40B4-BE49-F238E27FC236}">
                      <a16:creationId xmlns:a16="http://schemas.microsoft.com/office/drawing/2014/main" id="{7958D15C-DD65-201B-A216-FDDF67BD887D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24" name="グループ化 223">
                  <a:extLst>
                    <a:ext uri="{FF2B5EF4-FFF2-40B4-BE49-F238E27FC236}">
                      <a16:creationId xmlns:a16="http://schemas.microsoft.com/office/drawing/2014/main" id="{1A1AB95C-8A44-362F-43AD-AEE3944D5D19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368" name="四角形: 角を丸くする 367">
                    <a:extLst>
                      <a:ext uri="{FF2B5EF4-FFF2-40B4-BE49-F238E27FC236}">
                        <a16:creationId xmlns:a16="http://schemas.microsoft.com/office/drawing/2014/main" id="{A1E962D1-3389-6974-F1DF-34C1A87EDAEA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9" name="四角形: 角を丸くする 1048">
                    <a:extLst>
                      <a:ext uri="{FF2B5EF4-FFF2-40B4-BE49-F238E27FC236}">
                        <a16:creationId xmlns:a16="http://schemas.microsoft.com/office/drawing/2014/main" id="{F7F81163-B5BE-BBC1-5875-124DDBC7F580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1" name="四角形: 角を丸くする 1050">
                    <a:extLst>
                      <a:ext uri="{FF2B5EF4-FFF2-40B4-BE49-F238E27FC236}">
                        <a16:creationId xmlns:a16="http://schemas.microsoft.com/office/drawing/2014/main" id="{220BA019-23C2-10D5-1F2B-CD9294E50B32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2" name="四角形: 角を丸くする 1051">
                    <a:extLst>
                      <a:ext uri="{FF2B5EF4-FFF2-40B4-BE49-F238E27FC236}">
                        <a16:creationId xmlns:a16="http://schemas.microsoft.com/office/drawing/2014/main" id="{D644832E-BE48-B6CA-F191-05CB99D52068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29815C6C-C20A-DBF5-90AE-792AB89A4AB2}"/>
                </a:ext>
              </a:extLst>
            </p:cNvPr>
            <p:cNvGrpSpPr/>
            <p:nvPr/>
          </p:nvGrpSpPr>
          <p:grpSpPr>
            <a:xfrm>
              <a:off x="7634473" y="2628380"/>
              <a:ext cx="804430" cy="723149"/>
              <a:chOff x="7634473" y="2628380"/>
              <a:chExt cx="804430" cy="723149"/>
            </a:xfrm>
          </p:grpSpPr>
          <p:grpSp>
            <p:nvGrpSpPr>
              <p:cNvPr id="136" name="グループ化 135">
                <a:extLst>
                  <a:ext uri="{FF2B5EF4-FFF2-40B4-BE49-F238E27FC236}">
                    <a16:creationId xmlns:a16="http://schemas.microsoft.com/office/drawing/2014/main" id="{EEA40CA7-4999-2115-13E6-5ED85A3E7602}"/>
                  </a:ext>
                </a:extLst>
              </p:cNvPr>
              <p:cNvGrpSpPr/>
              <p:nvPr/>
            </p:nvGrpSpPr>
            <p:grpSpPr>
              <a:xfrm rot="1922262">
                <a:off x="7705281" y="2628380"/>
                <a:ext cx="558287" cy="313167"/>
                <a:chOff x="7724930" y="2674544"/>
                <a:chExt cx="558287" cy="313167"/>
              </a:xfrm>
            </p:grpSpPr>
            <p:sp>
              <p:nvSpPr>
                <p:cNvPr id="144" name="フリーフォーム: 図形 143">
                  <a:extLst>
                    <a:ext uri="{FF2B5EF4-FFF2-40B4-BE49-F238E27FC236}">
                      <a16:creationId xmlns:a16="http://schemas.microsoft.com/office/drawing/2014/main" id="{614D67D6-ACB5-7963-01BA-7B81D97F2A14}"/>
                    </a:ext>
                  </a:extLst>
                </p:cNvPr>
                <p:cNvSpPr/>
                <p:nvPr/>
              </p:nvSpPr>
              <p:spPr>
                <a:xfrm rot="15613599">
                  <a:off x="7824248" y="2714570"/>
                  <a:ext cx="50251" cy="248887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45" name="フリーフォーム: 図形 144">
                  <a:extLst>
                    <a:ext uri="{FF2B5EF4-FFF2-40B4-BE49-F238E27FC236}">
                      <a16:creationId xmlns:a16="http://schemas.microsoft.com/office/drawing/2014/main" id="{1D8B3A71-1D4B-30D2-B226-AEB5695E2890}"/>
                    </a:ext>
                  </a:extLst>
                </p:cNvPr>
                <p:cNvSpPr/>
                <p:nvPr/>
              </p:nvSpPr>
              <p:spPr>
                <a:xfrm>
                  <a:off x="7779982" y="2674544"/>
                  <a:ext cx="503235" cy="31316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46" name="楕円 145">
                  <a:extLst>
                    <a:ext uri="{FF2B5EF4-FFF2-40B4-BE49-F238E27FC236}">
                      <a16:creationId xmlns:a16="http://schemas.microsoft.com/office/drawing/2014/main" id="{06C05706-F687-1951-5779-36E73445CC95}"/>
                    </a:ext>
                  </a:extLst>
                </p:cNvPr>
                <p:cNvSpPr/>
                <p:nvPr/>
              </p:nvSpPr>
              <p:spPr>
                <a:xfrm>
                  <a:off x="7866596" y="2699862"/>
                  <a:ext cx="82776" cy="82774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7" name="楕円 146">
                  <a:extLst>
                    <a:ext uri="{FF2B5EF4-FFF2-40B4-BE49-F238E27FC236}">
                      <a16:creationId xmlns:a16="http://schemas.microsoft.com/office/drawing/2014/main" id="{DF88ED83-6D02-5DA8-3FEB-B3236490CDBC}"/>
                    </a:ext>
                  </a:extLst>
                </p:cNvPr>
                <p:cNvSpPr/>
                <p:nvPr/>
              </p:nvSpPr>
              <p:spPr>
                <a:xfrm>
                  <a:off x="7886086" y="2719352"/>
                  <a:ext cx="43795" cy="4379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7" name="グループ化 136">
                <a:extLst>
                  <a:ext uri="{FF2B5EF4-FFF2-40B4-BE49-F238E27FC236}">
                    <a16:creationId xmlns:a16="http://schemas.microsoft.com/office/drawing/2014/main" id="{90E971CC-9CC0-AF8D-F1EE-56713A188ABA}"/>
                  </a:ext>
                </a:extLst>
              </p:cNvPr>
              <p:cNvGrpSpPr/>
              <p:nvPr/>
            </p:nvGrpSpPr>
            <p:grpSpPr>
              <a:xfrm>
                <a:off x="7634473" y="2974113"/>
                <a:ext cx="804430" cy="377416"/>
                <a:chOff x="363433" y="3604851"/>
                <a:chExt cx="1585594" cy="743916"/>
              </a:xfrm>
              <a:solidFill>
                <a:schemeClr val="bg1"/>
              </a:solidFill>
            </p:grpSpPr>
            <p:sp>
              <p:nvSpPr>
                <p:cNvPr id="138" name="月 137">
                  <a:extLst>
                    <a:ext uri="{FF2B5EF4-FFF2-40B4-BE49-F238E27FC236}">
                      <a16:creationId xmlns:a16="http://schemas.microsoft.com/office/drawing/2014/main" id="{0013D1B5-2130-1F11-6BD8-BD439DDA740B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39" name="グループ化 138">
                  <a:extLst>
                    <a:ext uri="{FF2B5EF4-FFF2-40B4-BE49-F238E27FC236}">
                      <a16:creationId xmlns:a16="http://schemas.microsoft.com/office/drawing/2014/main" id="{96AB7AEE-861F-D8DE-EBB6-97EDEE41DEA4}"/>
                    </a:ext>
                  </a:extLst>
                </p:cNvPr>
                <p:cNvGrpSpPr/>
                <p:nvPr/>
              </p:nvGrpSpPr>
              <p:grpSpPr>
                <a:xfrm>
                  <a:off x="579002" y="3604851"/>
                  <a:ext cx="1370025" cy="743916"/>
                  <a:chOff x="3982920" y="2136536"/>
                  <a:chExt cx="2198074" cy="1050666"/>
                </a:xfrm>
                <a:grpFill/>
              </p:grpSpPr>
              <p:sp>
                <p:nvSpPr>
                  <p:cNvPr id="140" name="四角形: 角を丸くする 139">
                    <a:extLst>
                      <a:ext uri="{FF2B5EF4-FFF2-40B4-BE49-F238E27FC236}">
                        <a16:creationId xmlns:a16="http://schemas.microsoft.com/office/drawing/2014/main" id="{1C53CB06-883F-1822-8045-555580D413A8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1" name="四角形: 角を丸くする 140">
                    <a:extLst>
                      <a:ext uri="{FF2B5EF4-FFF2-40B4-BE49-F238E27FC236}">
                        <a16:creationId xmlns:a16="http://schemas.microsoft.com/office/drawing/2014/main" id="{C84B9952-53DC-D3B6-8F29-91D04927BC49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2" name="四角形: 角を丸くする 141">
                    <a:extLst>
                      <a:ext uri="{FF2B5EF4-FFF2-40B4-BE49-F238E27FC236}">
                        <a16:creationId xmlns:a16="http://schemas.microsoft.com/office/drawing/2014/main" id="{C7634B5B-0E90-2823-0885-57A7325AEDF2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3" name="四角形: 角を丸くする 142">
                    <a:extLst>
                      <a:ext uri="{FF2B5EF4-FFF2-40B4-BE49-F238E27FC236}">
                        <a16:creationId xmlns:a16="http://schemas.microsoft.com/office/drawing/2014/main" id="{FAC9A989-A142-2FC8-7861-9620DBE007F1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C69AD90B-A2A2-9513-0F3E-42A329393635}"/>
                </a:ext>
              </a:extLst>
            </p:cNvPr>
            <p:cNvGrpSpPr/>
            <p:nvPr/>
          </p:nvGrpSpPr>
          <p:grpSpPr>
            <a:xfrm>
              <a:off x="6866381" y="3476747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93" name="月 92">
                <a:extLst>
                  <a:ext uri="{FF2B5EF4-FFF2-40B4-BE49-F238E27FC236}">
                    <a16:creationId xmlns:a16="http://schemas.microsoft.com/office/drawing/2014/main" id="{3FD302A6-E3FB-AD9C-9BE8-F33F31A194D8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C1E56DAC-1FCE-2660-6B49-13A5ABD17671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95" name="フリーフォーム: 図形 94">
                  <a:extLst>
                    <a:ext uri="{FF2B5EF4-FFF2-40B4-BE49-F238E27FC236}">
                      <a16:creationId xmlns:a16="http://schemas.microsoft.com/office/drawing/2014/main" id="{C16D754B-41EA-B9B9-B775-8670ECE517AD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51996170-69F1-DB4E-B956-009628599B66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05" name="楕円 104">
                  <a:extLst>
                    <a:ext uri="{FF2B5EF4-FFF2-40B4-BE49-F238E27FC236}">
                      <a16:creationId xmlns:a16="http://schemas.microsoft.com/office/drawing/2014/main" id="{CB77943C-BDD8-95DD-2834-47C5AF66C974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楕円 105">
                  <a:extLst>
                    <a:ext uri="{FF2B5EF4-FFF2-40B4-BE49-F238E27FC236}">
                      <a16:creationId xmlns:a16="http://schemas.microsoft.com/office/drawing/2014/main" id="{FE6EA95D-9738-33D2-31A9-EB054BF75BD0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1" name="グループ化 110">
                  <a:extLst>
                    <a:ext uri="{FF2B5EF4-FFF2-40B4-BE49-F238E27FC236}">
                      <a16:creationId xmlns:a16="http://schemas.microsoft.com/office/drawing/2014/main" id="{36E092FE-DEBF-B5AF-1636-3CDF71786BF4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2" name="四角形: 角を丸くする 111">
                    <a:extLst>
                      <a:ext uri="{FF2B5EF4-FFF2-40B4-BE49-F238E27FC236}">
                        <a16:creationId xmlns:a16="http://schemas.microsoft.com/office/drawing/2014/main" id="{95901BF8-89DC-BB1F-EB96-5A9EC2AC4E09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" name="四角形: 角を丸くする 112">
                    <a:extLst>
                      <a:ext uri="{FF2B5EF4-FFF2-40B4-BE49-F238E27FC236}">
                        <a16:creationId xmlns:a16="http://schemas.microsoft.com/office/drawing/2014/main" id="{E17E3D90-F266-41B6-258D-561CAB9E2B55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" name="四角形: 角を丸くする 113">
                    <a:extLst>
                      <a:ext uri="{FF2B5EF4-FFF2-40B4-BE49-F238E27FC236}">
                        <a16:creationId xmlns:a16="http://schemas.microsoft.com/office/drawing/2014/main" id="{83937E2C-38A8-2DA5-870C-243228F61DBB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5" name="四角形: 角を丸くする 134">
                    <a:extLst>
                      <a:ext uri="{FF2B5EF4-FFF2-40B4-BE49-F238E27FC236}">
                        <a16:creationId xmlns:a16="http://schemas.microsoft.com/office/drawing/2014/main" id="{E549A511-7F5F-8E72-BBB4-A30F8CF434B0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AB595D6A-3DCD-7F04-FE16-2941E17EBB43}"/>
                </a:ext>
              </a:extLst>
            </p:cNvPr>
            <p:cNvGrpSpPr/>
            <p:nvPr/>
          </p:nvGrpSpPr>
          <p:grpSpPr>
            <a:xfrm>
              <a:off x="5131729" y="3469349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81" name="月 80">
                <a:extLst>
                  <a:ext uri="{FF2B5EF4-FFF2-40B4-BE49-F238E27FC236}">
                    <a16:creationId xmlns:a16="http://schemas.microsoft.com/office/drawing/2014/main" id="{93AB5A38-2C71-D9F5-7B78-D1151AFCE1DC}"/>
                  </a:ext>
                </a:extLst>
              </p:cNvPr>
              <p:cNvSpPr/>
              <p:nvPr/>
            </p:nvSpPr>
            <p:spPr>
              <a:xfrm rot="19142662">
                <a:off x="601758" y="3608539"/>
                <a:ext cx="362160" cy="724319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月 81">
                <a:extLst>
                  <a:ext uri="{FF2B5EF4-FFF2-40B4-BE49-F238E27FC236}">
                    <a16:creationId xmlns:a16="http://schemas.microsoft.com/office/drawing/2014/main" id="{48C439FE-7880-8CC9-53C1-ACFDC7924FAF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3" name="グループ化 82">
                <a:extLst>
                  <a:ext uri="{FF2B5EF4-FFF2-40B4-BE49-F238E27FC236}">
                    <a16:creationId xmlns:a16="http://schemas.microsoft.com/office/drawing/2014/main" id="{D88AAB04-81A7-AF19-02C7-239C4B2643F4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F105AEAC-B593-2E02-6E06-86D099234035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5" name="フリーフォーム: 図形 84">
                  <a:extLst>
                    <a:ext uri="{FF2B5EF4-FFF2-40B4-BE49-F238E27FC236}">
                      <a16:creationId xmlns:a16="http://schemas.microsoft.com/office/drawing/2014/main" id="{5A83812C-C168-79F3-D8AF-91778C2270D6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6" name="楕円 85">
                  <a:extLst>
                    <a:ext uri="{FF2B5EF4-FFF2-40B4-BE49-F238E27FC236}">
                      <a16:creationId xmlns:a16="http://schemas.microsoft.com/office/drawing/2014/main" id="{48F9F074-B08C-C326-60AE-DADDBCDE6069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" name="楕円 86">
                  <a:extLst>
                    <a:ext uri="{FF2B5EF4-FFF2-40B4-BE49-F238E27FC236}">
                      <a16:creationId xmlns:a16="http://schemas.microsoft.com/office/drawing/2014/main" id="{466D0BB9-FB0B-79AB-A965-7FCB861178BE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88" name="グループ化 87">
                  <a:extLst>
                    <a:ext uri="{FF2B5EF4-FFF2-40B4-BE49-F238E27FC236}">
                      <a16:creationId xmlns:a16="http://schemas.microsoft.com/office/drawing/2014/main" id="{0D37624A-55F5-11AD-6F9C-94513AAFD27A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89" name="四角形: 角を丸くする 88">
                    <a:extLst>
                      <a:ext uri="{FF2B5EF4-FFF2-40B4-BE49-F238E27FC236}">
                        <a16:creationId xmlns:a16="http://schemas.microsoft.com/office/drawing/2014/main" id="{76E17E72-A134-3496-D673-5988FAEDF57B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" name="四角形: 角を丸くする 89">
                    <a:extLst>
                      <a:ext uri="{FF2B5EF4-FFF2-40B4-BE49-F238E27FC236}">
                        <a16:creationId xmlns:a16="http://schemas.microsoft.com/office/drawing/2014/main" id="{9F33079C-84D4-9B61-FE0F-88D80E295F7F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" name="四角形: 角を丸くする 90">
                    <a:extLst>
                      <a:ext uri="{FF2B5EF4-FFF2-40B4-BE49-F238E27FC236}">
                        <a16:creationId xmlns:a16="http://schemas.microsoft.com/office/drawing/2014/main" id="{EC1DA7A0-5CA1-937A-742C-C0F98D5B66B1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" name="四角形: 角を丸くする 91">
                    <a:extLst>
                      <a:ext uri="{FF2B5EF4-FFF2-40B4-BE49-F238E27FC236}">
                        <a16:creationId xmlns:a16="http://schemas.microsoft.com/office/drawing/2014/main" id="{092D4E5B-0E91-5851-9AC2-B08196E66D53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90FC0ECF-BDB6-8A24-3319-ADBF57C0A4C6}"/>
                </a:ext>
              </a:extLst>
            </p:cNvPr>
            <p:cNvGrpSpPr/>
            <p:nvPr/>
          </p:nvGrpSpPr>
          <p:grpSpPr>
            <a:xfrm>
              <a:off x="5976279" y="3469349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56" name="月 55">
                <a:extLst>
                  <a:ext uri="{FF2B5EF4-FFF2-40B4-BE49-F238E27FC236}">
                    <a16:creationId xmlns:a16="http://schemas.microsoft.com/office/drawing/2014/main" id="{E93F5B63-4A80-0D84-5522-480D5560CA95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7" name="グループ化 56">
                <a:extLst>
                  <a:ext uri="{FF2B5EF4-FFF2-40B4-BE49-F238E27FC236}">
                    <a16:creationId xmlns:a16="http://schemas.microsoft.com/office/drawing/2014/main" id="{D752533B-A9DC-C19E-E80F-383600A8261A}"/>
                  </a:ext>
                </a:extLst>
              </p:cNvPr>
              <p:cNvGrpSpPr/>
              <p:nvPr/>
            </p:nvGrpSpPr>
            <p:grpSpPr>
              <a:xfrm>
                <a:off x="579002" y="3014376"/>
                <a:ext cx="1370025" cy="1334391"/>
                <a:chOff x="579002" y="3014376"/>
                <a:chExt cx="1370025" cy="1334391"/>
              </a:xfrm>
              <a:grpFill/>
            </p:grpSpPr>
            <p:sp>
              <p:nvSpPr>
                <p:cNvPr id="58" name="フリーフォーム: 図形 57">
                  <a:extLst>
                    <a:ext uri="{FF2B5EF4-FFF2-40B4-BE49-F238E27FC236}">
                      <a16:creationId xmlns:a16="http://schemas.microsoft.com/office/drawing/2014/main" id="{31671287-46E8-CAF0-AB34-587E31C83B39}"/>
                    </a:ext>
                  </a:extLst>
                </p:cNvPr>
                <p:cNvSpPr/>
                <p:nvPr/>
              </p:nvSpPr>
              <p:spPr>
                <a:xfrm rot="14811539">
                  <a:off x="726364" y="3166259"/>
                  <a:ext cx="95114" cy="294028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59" name="フリーフォーム: 図形 58">
                  <a:extLst>
                    <a:ext uri="{FF2B5EF4-FFF2-40B4-BE49-F238E27FC236}">
                      <a16:creationId xmlns:a16="http://schemas.microsoft.com/office/drawing/2014/main" id="{E022CEB4-46DA-A5C6-E8D0-B4EFB63A31A0}"/>
                    </a:ext>
                  </a:extLst>
                </p:cNvPr>
                <p:cNvSpPr/>
                <p:nvPr/>
              </p:nvSpPr>
              <p:spPr>
                <a:xfrm>
                  <a:off x="650242" y="3014376"/>
                  <a:ext cx="991916" cy="617276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72463 w 991915"/>
                    <a:gd name="connsiteY12" fmla="*/ 298977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cubicBezTo>
                        <a:pt x="602255" y="51062"/>
                        <a:pt x="602359" y="50713"/>
                        <a:pt x="602462" y="50363"/>
                      </a:cubicBez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172463" y="298977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60" name="楕円 59">
                  <a:extLst>
                    <a:ext uri="{FF2B5EF4-FFF2-40B4-BE49-F238E27FC236}">
                      <a16:creationId xmlns:a16="http://schemas.microsoft.com/office/drawing/2014/main" id="{619083DB-36B5-B61A-A7D2-A231A55DEF20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1" name="楕円 60">
                  <a:extLst>
                    <a:ext uri="{FF2B5EF4-FFF2-40B4-BE49-F238E27FC236}">
                      <a16:creationId xmlns:a16="http://schemas.microsoft.com/office/drawing/2014/main" id="{68384FF4-B179-7FB3-3D76-6105E76ABE61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2" name="グループ化 61">
                  <a:extLst>
                    <a:ext uri="{FF2B5EF4-FFF2-40B4-BE49-F238E27FC236}">
                      <a16:creationId xmlns:a16="http://schemas.microsoft.com/office/drawing/2014/main" id="{A9F69F1F-4A90-8CC4-CDAF-B5B25037D6F4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63" name="四角形: 角を丸くする 62">
                    <a:extLst>
                      <a:ext uri="{FF2B5EF4-FFF2-40B4-BE49-F238E27FC236}">
                        <a16:creationId xmlns:a16="http://schemas.microsoft.com/office/drawing/2014/main" id="{E30052D9-376A-9D00-0BFB-E5EB9B6195E2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4" name="四角形: 角を丸くする 63">
                    <a:extLst>
                      <a:ext uri="{FF2B5EF4-FFF2-40B4-BE49-F238E27FC236}">
                        <a16:creationId xmlns:a16="http://schemas.microsoft.com/office/drawing/2014/main" id="{F38CA007-9C21-2911-57EF-3E67AAA5EB25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5" name="四角形: 角を丸くする 64">
                    <a:extLst>
                      <a:ext uri="{FF2B5EF4-FFF2-40B4-BE49-F238E27FC236}">
                        <a16:creationId xmlns:a16="http://schemas.microsoft.com/office/drawing/2014/main" id="{B9B01DF2-5F74-FEDA-03AF-6D4F5AD11803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6" name="四角形: 角を丸くする 65">
                    <a:extLst>
                      <a:ext uri="{FF2B5EF4-FFF2-40B4-BE49-F238E27FC236}">
                        <a16:creationId xmlns:a16="http://schemas.microsoft.com/office/drawing/2014/main" id="{AF13F274-C2A0-500C-7076-451C3674B59C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3BFCCD9D-2BA2-10A4-7B68-9DA431BE0D1F}"/>
                </a:ext>
              </a:extLst>
            </p:cNvPr>
            <p:cNvGrpSpPr/>
            <p:nvPr/>
          </p:nvGrpSpPr>
          <p:grpSpPr>
            <a:xfrm flipH="1">
              <a:off x="7697130" y="3469349"/>
              <a:ext cx="713973" cy="676986"/>
              <a:chOff x="541730" y="3014376"/>
              <a:chExt cx="1407297" cy="1334391"/>
            </a:xfrm>
            <a:solidFill>
              <a:schemeClr val="bg1"/>
            </a:solidFill>
          </p:grpSpPr>
          <p:sp>
            <p:nvSpPr>
              <p:cNvPr id="45" name="月 44">
                <a:extLst>
                  <a:ext uri="{FF2B5EF4-FFF2-40B4-BE49-F238E27FC236}">
                    <a16:creationId xmlns:a16="http://schemas.microsoft.com/office/drawing/2014/main" id="{811727DF-5E26-FAE2-F846-DADBF7E6130B}"/>
                  </a:ext>
                </a:extLst>
              </p:cNvPr>
              <p:cNvSpPr/>
              <p:nvPr/>
            </p:nvSpPr>
            <p:spPr>
              <a:xfrm rot="3600000">
                <a:off x="1245153" y="3270639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6" name="グループ化 45">
                <a:extLst>
                  <a:ext uri="{FF2B5EF4-FFF2-40B4-BE49-F238E27FC236}">
                    <a16:creationId xmlns:a16="http://schemas.microsoft.com/office/drawing/2014/main" id="{77FBF82B-074C-0358-9908-7906CF842587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47" name="フリーフォーム: 図形 46">
                  <a:extLst>
                    <a:ext uri="{FF2B5EF4-FFF2-40B4-BE49-F238E27FC236}">
                      <a16:creationId xmlns:a16="http://schemas.microsoft.com/office/drawing/2014/main" id="{7D673463-9412-C94A-573F-ED1F10343652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48" name="フリーフォーム: 図形 47">
                  <a:extLst>
                    <a:ext uri="{FF2B5EF4-FFF2-40B4-BE49-F238E27FC236}">
                      <a16:creationId xmlns:a16="http://schemas.microsoft.com/office/drawing/2014/main" id="{5516136E-41BA-B289-24E2-E2083AC84E89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49" name="楕円 48">
                  <a:extLst>
                    <a:ext uri="{FF2B5EF4-FFF2-40B4-BE49-F238E27FC236}">
                      <a16:creationId xmlns:a16="http://schemas.microsoft.com/office/drawing/2014/main" id="{1FB8F936-49E7-0941-06A4-F6789C29272C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楕円 49">
                  <a:extLst>
                    <a:ext uri="{FF2B5EF4-FFF2-40B4-BE49-F238E27FC236}">
                      <a16:creationId xmlns:a16="http://schemas.microsoft.com/office/drawing/2014/main" id="{09F08A28-422F-3470-693D-C327CD69F267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51" name="グループ化 50">
                  <a:extLst>
                    <a:ext uri="{FF2B5EF4-FFF2-40B4-BE49-F238E27FC236}">
                      <a16:creationId xmlns:a16="http://schemas.microsoft.com/office/drawing/2014/main" id="{9D18A162-6E7F-08A7-78C5-E61A1EA01649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52" name="四角形: 角を丸くする 51">
                    <a:extLst>
                      <a:ext uri="{FF2B5EF4-FFF2-40B4-BE49-F238E27FC236}">
                        <a16:creationId xmlns:a16="http://schemas.microsoft.com/office/drawing/2014/main" id="{08B7995D-02F7-D7BE-578B-9910662A2B0F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" name="四角形: 角を丸くする 52">
                    <a:extLst>
                      <a:ext uri="{FF2B5EF4-FFF2-40B4-BE49-F238E27FC236}">
                        <a16:creationId xmlns:a16="http://schemas.microsoft.com/office/drawing/2014/main" id="{DA8BDCC5-BDB2-810C-27B5-472C33E2B400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" name="四角形: 角を丸くする 53">
                    <a:extLst>
                      <a:ext uri="{FF2B5EF4-FFF2-40B4-BE49-F238E27FC236}">
                        <a16:creationId xmlns:a16="http://schemas.microsoft.com/office/drawing/2014/main" id="{A1D989D3-4A25-BB46-FBEB-1B690D1DA0B9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" name="四角形: 角を丸くする 54">
                    <a:extLst>
                      <a:ext uri="{FF2B5EF4-FFF2-40B4-BE49-F238E27FC236}">
                        <a16:creationId xmlns:a16="http://schemas.microsoft.com/office/drawing/2014/main" id="{2510ED5A-CE98-E5DE-6A0D-2F9C67D7B59B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C86B3E5C-919F-54CA-7E9C-68D0168996C6}"/>
                </a:ext>
              </a:extLst>
            </p:cNvPr>
            <p:cNvGrpSpPr/>
            <p:nvPr/>
          </p:nvGrpSpPr>
          <p:grpSpPr>
            <a:xfrm>
              <a:off x="4261779" y="3469347"/>
              <a:ext cx="811574" cy="676988"/>
              <a:chOff x="4261779" y="3469347"/>
              <a:chExt cx="811574" cy="676988"/>
            </a:xfrm>
          </p:grpSpPr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1319C506-2EB5-E9F4-5D1D-9E260F0DA63D}"/>
                  </a:ext>
                </a:extLst>
              </p:cNvPr>
              <p:cNvGrpSpPr/>
              <p:nvPr/>
            </p:nvGrpSpPr>
            <p:grpSpPr>
              <a:xfrm>
                <a:off x="4261779" y="3469347"/>
                <a:ext cx="648743" cy="639321"/>
                <a:chOff x="363433" y="3014376"/>
                <a:chExt cx="1278723" cy="1260152"/>
              </a:xfrm>
              <a:solidFill>
                <a:schemeClr val="bg1"/>
              </a:solidFill>
            </p:grpSpPr>
            <p:sp>
              <p:nvSpPr>
                <p:cNvPr id="37" name="月 36">
                  <a:extLst>
                    <a:ext uri="{FF2B5EF4-FFF2-40B4-BE49-F238E27FC236}">
                      <a16:creationId xmlns:a16="http://schemas.microsoft.com/office/drawing/2014/main" id="{DD3DDC5A-6CD1-D092-00E8-5C2A2C057DB9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40" name="グループ化 39">
                  <a:extLst>
                    <a:ext uri="{FF2B5EF4-FFF2-40B4-BE49-F238E27FC236}">
                      <a16:creationId xmlns:a16="http://schemas.microsoft.com/office/drawing/2014/main" id="{FD2F5851-BB66-9D9E-D9B2-B8336DF5CB8B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100426" cy="617277"/>
                  <a:chOff x="541730" y="3014376"/>
                  <a:chExt cx="1100426" cy="617277"/>
                </a:xfrm>
                <a:grpFill/>
              </p:grpSpPr>
              <p:sp>
                <p:nvSpPr>
                  <p:cNvPr id="41" name="フリーフォーム: 図形 40">
                    <a:extLst>
                      <a:ext uri="{FF2B5EF4-FFF2-40B4-BE49-F238E27FC236}">
                        <a16:creationId xmlns:a16="http://schemas.microsoft.com/office/drawing/2014/main" id="{F4DE6805-134D-56E2-1AC5-A2D14B43A30A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42" name="フリーフォーム: 図形 41">
                    <a:extLst>
                      <a:ext uri="{FF2B5EF4-FFF2-40B4-BE49-F238E27FC236}">
                        <a16:creationId xmlns:a16="http://schemas.microsoft.com/office/drawing/2014/main" id="{9AA58497-E1BE-BF0A-57DE-DE07EDEA44A3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43" name="楕円 42">
                    <a:extLst>
                      <a:ext uri="{FF2B5EF4-FFF2-40B4-BE49-F238E27FC236}">
                        <a16:creationId xmlns:a16="http://schemas.microsoft.com/office/drawing/2014/main" id="{E0EAAC39-0E2C-953D-367B-9166D08012E5}"/>
                      </a:ext>
                    </a:extLst>
                  </p:cNvPr>
                  <p:cNvSpPr/>
                  <p:nvPr/>
                </p:nvSpPr>
                <p:spPr>
                  <a:xfrm>
                    <a:off x="820965" y="3064280"/>
                    <a:ext cx="163158" cy="163154"/>
                  </a:xfrm>
                  <a:prstGeom prst="ellips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4" name="楕円 43">
                    <a:extLst>
                      <a:ext uri="{FF2B5EF4-FFF2-40B4-BE49-F238E27FC236}">
                        <a16:creationId xmlns:a16="http://schemas.microsoft.com/office/drawing/2014/main" id="{5861CC5A-71C1-069D-705D-4374208BF2B1}"/>
                      </a:ext>
                    </a:extLst>
                  </p:cNvPr>
                  <p:cNvSpPr/>
                  <p:nvPr/>
                </p:nvSpPr>
                <p:spPr>
                  <a:xfrm>
                    <a:off x="859382" y="3102695"/>
                    <a:ext cx="86324" cy="86322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31" name="グループ化 30">
                <a:extLst>
                  <a:ext uri="{FF2B5EF4-FFF2-40B4-BE49-F238E27FC236}">
                    <a16:creationId xmlns:a16="http://schemas.microsoft.com/office/drawing/2014/main" id="{F604482A-3873-BED6-54DA-596980B8A04D}"/>
                  </a:ext>
                </a:extLst>
              </p:cNvPr>
              <p:cNvGrpSpPr/>
              <p:nvPr/>
            </p:nvGrpSpPr>
            <p:grpSpPr>
              <a:xfrm>
                <a:off x="4378289" y="3724275"/>
                <a:ext cx="695064" cy="422060"/>
                <a:chOff x="4371145" y="3676050"/>
                <a:chExt cx="695064" cy="470285"/>
              </a:xfrm>
            </p:grpSpPr>
            <p:sp>
              <p:nvSpPr>
                <p:cNvPr id="32" name="四角形: 角を丸くする 31">
                  <a:extLst>
                    <a:ext uri="{FF2B5EF4-FFF2-40B4-BE49-F238E27FC236}">
                      <a16:creationId xmlns:a16="http://schemas.microsoft.com/office/drawing/2014/main" id="{EFFE9C61-5E06-4C26-4AC4-E98C13A22E72}"/>
                    </a:ext>
                  </a:extLst>
                </p:cNvPr>
                <p:cNvSpPr/>
                <p:nvPr/>
              </p:nvSpPr>
              <p:spPr>
                <a:xfrm>
                  <a:off x="4451016" y="3863272"/>
                  <a:ext cx="535322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四角形: 角を丸くする 32">
                  <a:extLst>
                    <a:ext uri="{FF2B5EF4-FFF2-40B4-BE49-F238E27FC236}">
                      <a16:creationId xmlns:a16="http://schemas.microsoft.com/office/drawing/2014/main" id="{41464757-6C28-1260-7647-9EB35C6C60B0}"/>
                    </a:ext>
                  </a:extLst>
                </p:cNvPr>
                <p:cNvSpPr/>
                <p:nvPr/>
              </p:nvSpPr>
              <p:spPr>
                <a:xfrm>
                  <a:off x="4420061" y="3957626"/>
                  <a:ext cx="59723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四角形: 角を丸くする 33">
                  <a:extLst>
                    <a:ext uri="{FF2B5EF4-FFF2-40B4-BE49-F238E27FC236}">
                      <a16:creationId xmlns:a16="http://schemas.microsoft.com/office/drawing/2014/main" id="{C1E669E9-89A1-F976-EB36-A7352DEFFEA8}"/>
                    </a:ext>
                  </a:extLst>
                </p:cNvPr>
                <p:cNvSpPr/>
                <p:nvPr/>
              </p:nvSpPr>
              <p:spPr>
                <a:xfrm>
                  <a:off x="4371145" y="4051980"/>
                  <a:ext cx="69506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四角形: 角を丸くする 34">
                  <a:extLst>
                    <a:ext uri="{FF2B5EF4-FFF2-40B4-BE49-F238E27FC236}">
                      <a16:creationId xmlns:a16="http://schemas.microsoft.com/office/drawing/2014/main" id="{0C14ED93-8C52-CD33-C96C-8B2F9721D763}"/>
                    </a:ext>
                  </a:extLst>
                </p:cNvPr>
                <p:cNvSpPr/>
                <p:nvPr/>
              </p:nvSpPr>
              <p:spPr>
                <a:xfrm>
                  <a:off x="4495209" y="3768919"/>
                  <a:ext cx="445886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四角形: 角を丸くする 35">
                  <a:extLst>
                    <a:ext uri="{FF2B5EF4-FFF2-40B4-BE49-F238E27FC236}">
                      <a16:creationId xmlns:a16="http://schemas.microsoft.com/office/drawing/2014/main" id="{8E9ABA7E-5A0C-7322-4D0F-1A1415934520}"/>
                    </a:ext>
                  </a:extLst>
                </p:cNvPr>
                <p:cNvSpPr/>
                <p:nvPr/>
              </p:nvSpPr>
              <p:spPr>
                <a:xfrm>
                  <a:off x="4526165" y="3676050"/>
                  <a:ext cx="38397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D674F318-1E2B-B62C-792B-FB8D8A47F8EF}"/>
              </a:ext>
            </a:extLst>
          </p:cNvPr>
          <p:cNvSpPr txBox="1"/>
          <p:nvPr/>
        </p:nvSpPr>
        <p:spPr>
          <a:xfrm>
            <a:off x="251412" y="3611119"/>
            <a:ext cx="2473754" cy="5770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本年をもちまして</a:t>
            </a:r>
            <a:endParaRPr kumimoji="1"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年賀状は控えさせていただきますが</a:t>
            </a:r>
            <a:endParaRPr kumimoji="1"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今後ともよろしくお願い申し上げます</a:t>
            </a:r>
            <a:endParaRPr kumimoji="1"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232677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28B440F-4FAB-60DF-EDEC-68AEC84D9B3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1EF01AA4-6174-E60B-C9DC-AC721A6B9CB2}"/>
              </a:ext>
            </a:extLst>
          </p:cNvPr>
          <p:cNvSpPr txBox="1"/>
          <p:nvPr/>
        </p:nvSpPr>
        <p:spPr>
          <a:xfrm>
            <a:off x="882996" y="4221598"/>
            <a:ext cx="121058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2025</a:t>
            </a:r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年元旦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03F1A31D-EEDB-B36D-E30F-0506257FE499}"/>
              </a:ext>
            </a:extLst>
          </p:cNvPr>
          <p:cNvSpPr txBox="1"/>
          <p:nvPr/>
        </p:nvSpPr>
        <p:spPr>
          <a:xfrm>
            <a:off x="153907" y="161625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harsh" dir="t"/>
            </a:scene3d>
            <a:sp3d prstMaterial="matte">
              <a:contourClr>
                <a:schemeClr val="bg1">
                  <a:lumMod val="65000"/>
                </a:schemeClr>
              </a:contourClr>
            </a:sp3d>
          </a:bodyPr>
          <a:lstStyle/>
          <a:p>
            <a:pPr algn="ctr"/>
            <a:r>
              <a:rPr kumimoji="1" lang="ja-JP" altLang="en-US" sz="4800" b="1" dirty="0">
                <a:ln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謹賀新年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1F749CE8-F590-3E65-33CF-BE0A79E6C17D}"/>
              </a:ext>
            </a:extLst>
          </p:cNvPr>
          <p:cNvSpPr txBox="1"/>
          <p:nvPr/>
        </p:nvSpPr>
        <p:spPr>
          <a:xfrm>
            <a:off x="164850" y="854122"/>
            <a:ext cx="264687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本年もどうぞよろしくお願いします</a:t>
            </a:r>
          </a:p>
        </p:txBody>
      </p:sp>
      <p:sp>
        <p:nvSpPr>
          <p:cNvPr id="1050" name="テキスト ボックス 1049">
            <a:extLst>
              <a:ext uri="{FF2B5EF4-FFF2-40B4-BE49-F238E27FC236}">
                <a16:creationId xmlns:a16="http://schemas.microsoft.com/office/drawing/2014/main" id="{C912402E-570C-B4DE-A3F5-F9A59DF7EF0B}"/>
              </a:ext>
            </a:extLst>
          </p:cNvPr>
          <p:cNvSpPr txBox="1"/>
          <p:nvPr/>
        </p:nvSpPr>
        <p:spPr>
          <a:xfrm rot="21357944">
            <a:off x="470239" y="1251345"/>
            <a:ext cx="203132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同じ見た目のヘビがひと組だけいるよ！</a:t>
            </a:r>
            <a:endParaRPr kumimoji="1" lang="ja-JP" altLang="en-US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8669F5F6-75F1-046B-7A40-880EA1311230}"/>
              </a:ext>
            </a:extLst>
          </p:cNvPr>
          <p:cNvGrpSpPr/>
          <p:nvPr/>
        </p:nvGrpSpPr>
        <p:grpSpPr>
          <a:xfrm>
            <a:off x="143430" y="1591836"/>
            <a:ext cx="2684938" cy="2485044"/>
            <a:chOff x="4214420" y="243764"/>
            <a:chExt cx="4224483" cy="3909969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EAC17FF0-F300-F944-2B6E-9DCFBDEF8FCC}"/>
                </a:ext>
              </a:extLst>
            </p:cNvPr>
            <p:cNvGrpSpPr/>
            <p:nvPr/>
          </p:nvGrpSpPr>
          <p:grpSpPr>
            <a:xfrm rot="21056730" flipH="1">
              <a:off x="5365281" y="2644939"/>
              <a:ext cx="558287" cy="313167"/>
              <a:chOff x="5219277" y="2681053"/>
              <a:chExt cx="558287" cy="313167"/>
            </a:xfrm>
          </p:grpSpPr>
          <p:sp>
            <p:nvSpPr>
              <p:cNvPr id="1242" name="フリーフォーム: 図形 1241">
                <a:extLst>
                  <a:ext uri="{FF2B5EF4-FFF2-40B4-BE49-F238E27FC236}">
                    <a16:creationId xmlns:a16="http://schemas.microsoft.com/office/drawing/2014/main" id="{E78CC622-1445-80F5-E06D-BEFEB7E4397C}"/>
                  </a:ext>
                </a:extLst>
              </p:cNvPr>
              <p:cNvSpPr/>
              <p:nvPr/>
            </p:nvSpPr>
            <p:spPr>
              <a:xfrm rot="15613599">
                <a:off x="5318595" y="2721079"/>
                <a:ext cx="50251" cy="248887"/>
              </a:xfrm>
              <a:custGeom>
                <a:avLst/>
                <a:gdLst>
                  <a:gd name="connsiteX0" fmla="*/ 223183 w 223183"/>
                  <a:gd name="connsiteY0" fmla="*/ 730657 h 730657"/>
                  <a:gd name="connsiteX1" fmla="*/ 19839 w 223183"/>
                  <a:gd name="connsiteY1" fmla="*/ 404230 h 730657"/>
                  <a:gd name="connsiteX2" fmla="*/ 23970 w 223183"/>
                  <a:gd name="connsiteY2" fmla="*/ 338443 h 730657"/>
                  <a:gd name="connsiteX3" fmla="*/ 29827 w 223183"/>
                  <a:gd name="connsiteY3" fmla="*/ 308155 h 730657"/>
                  <a:gd name="connsiteX4" fmla="*/ 11962 w 223183"/>
                  <a:gd name="connsiteY4" fmla="*/ 273840 h 730657"/>
                  <a:gd name="connsiteX5" fmla="*/ 0 w 223183"/>
                  <a:gd name="connsiteY5" fmla="*/ 197115 h 730657"/>
                  <a:gd name="connsiteX6" fmla="*/ 152212 w 223183"/>
                  <a:gd name="connsiteY6" fmla="*/ 0 h 730657"/>
                  <a:gd name="connsiteX7" fmla="*/ 86485 w 223183"/>
                  <a:gd name="connsiteY7" fmla="*/ 141199 h 730657"/>
                  <a:gd name="connsiteX8" fmla="*/ 84204 w 223183"/>
                  <a:gd name="connsiteY8" fmla="*/ 168209 h 730657"/>
                  <a:gd name="connsiteX9" fmla="*/ 144032 w 223183"/>
                  <a:gd name="connsiteY9" fmla="*/ 103455 h 730657"/>
                  <a:gd name="connsiteX10" fmla="*/ 223183 w 223183"/>
                  <a:gd name="connsiteY10" fmla="*/ 77803 h 730657"/>
                  <a:gd name="connsiteX11" fmla="*/ 102286 w 223183"/>
                  <a:gd name="connsiteY11" fmla="*/ 404230 h 730657"/>
                  <a:gd name="connsiteX12" fmla="*/ 223183 w 223183"/>
                  <a:gd name="connsiteY12" fmla="*/ 730657 h 7306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23183" h="730657">
                    <a:moveTo>
                      <a:pt x="223183" y="730657"/>
                    </a:moveTo>
                    <a:cubicBezTo>
                      <a:pt x="110879" y="730657"/>
                      <a:pt x="19839" y="584511"/>
                      <a:pt x="19839" y="404230"/>
                    </a:cubicBezTo>
                    <a:cubicBezTo>
                      <a:pt x="19839" y="381695"/>
                      <a:pt x="21261" y="359693"/>
                      <a:pt x="23970" y="338443"/>
                    </a:cubicBezTo>
                    <a:lnTo>
                      <a:pt x="29827" y="308155"/>
                    </a:lnTo>
                    <a:lnTo>
                      <a:pt x="11962" y="273840"/>
                    </a:lnTo>
                    <a:cubicBezTo>
                      <a:pt x="4259" y="250258"/>
                      <a:pt x="0" y="224331"/>
                      <a:pt x="0" y="197115"/>
                    </a:cubicBezTo>
                    <a:cubicBezTo>
                      <a:pt x="0" y="88251"/>
                      <a:pt x="68148" y="1"/>
                      <a:pt x="152212" y="0"/>
                    </a:cubicBezTo>
                    <a:cubicBezTo>
                      <a:pt x="118695" y="36845"/>
                      <a:pt x="95825" y="86600"/>
                      <a:pt x="86485" y="141199"/>
                    </a:cubicBezTo>
                    <a:lnTo>
                      <a:pt x="84204" y="168209"/>
                    </a:lnTo>
                    <a:lnTo>
                      <a:pt x="144032" y="103455"/>
                    </a:lnTo>
                    <a:cubicBezTo>
                      <a:pt x="168360" y="86937"/>
                      <a:pt x="195107" y="77803"/>
                      <a:pt x="223183" y="77803"/>
                    </a:cubicBezTo>
                    <a:cubicBezTo>
                      <a:pt x="148672" y="142837"/>
                      <a:pt x="102286" y="268082"/>
                      <a:pt x="102286" y="404230"/>
                    </a:cubicBezTo>
                    <a:cubicBezTo>
                      <a:pt x="102286" y="540378"/>
                      <a:pt x="148672" y="665622"/>
                      <a:pt x="223183" y="730657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43" name="フリーフォーム: 図形 1242">
                <a:extLst>
                  <a:ext uri="{FF2B5EF4-FFF2-40B4-BE49-F238E27FC236}">
                    <a16:creationId xmlns:a16="http://schemas.microsoft.com/office/drawing/2014/main" id="{159E3D1D-909E-3C85-9773-E126C1DAA624}"/>
                  </a:ext>
                </a:extLst>
              </p:cNvPr>
              <p:cNvSpPr/>
              <p:nvPr/>
            </p:nvSpPr>
            <p:spPr>
              <a:xfrm>
                <a:off x="5274329" y="2681053"/>
                <a:ext cx="503235" cy="313167"/>
              </a:xfrm>
              <a:custGeom>
                <a:avLst/>
                <a:gdLst>
                  <a:gd name="connsiteX0" fmla="*/ 367169 w 991915"/>
                  <a:gd name="connsiteY0" fmla="*/ 0 h 617277"/>
                  <a:gd name="connsiteX1" fmla="*/ 572456 w 991915"/>
                  <a:gd name="connsiteY1" fmla="*/ 36968 h 617277"/>
                  <a:gd name="connsiteX2" fmla="*/ 602152 w 991915"/>
                  <a:gd name="connsiteY2" fmla="*/ 51412 h 617277"/>
                  <a:gd name="connsiteX3" fmla="*/ 602462 w 991915"/>
                  <a:gd name="connsiteY3" fmla="*/ 50363 h 617277"/>
                  <a:gd name="connsiteX4" fmla="*/ 990525 w 991915"/>
                  <a:gd name="connsiteY4" fmla="*/ 617277 h 617277"/>
                  <a:gd name="connsiteX5" fmla="*/ 802194 w 991915"/>
                  <a:gd name="connsiteY5" fmla="*/ 603726 h 617277"/>
                  <a:gd name="connsiteX6" fmla="*/ 702439 w 991915"/>
                  <a:gd name="connsiteY6" fmla="*/ 326069 h 617277"/>
                  <a:gd name="connsiteX7" fmla="*/ 691259 w 991915"/>
                  <a:gd name="connsiteY7" fmla="*/ 316168 h 617277"/>
                  <a:gd name="connsiteX8" fmla="*/ 671631 w 991915"/>
                  <a:gd name="connsiteY8" fmla="*/ 337486 h 617277"/>
                  <a:gd name="connsiteX9" fmla="*/ 367169 w 991915"/>
                  <a:gd name="connsiteY9" fmla="*/ 432922 h 617277"/>
                  <a:gd name="connsiteX10" fmla="*/ 161881 w 991915"/>
                  <a:gd name="connsiteY10" fmla="*/ 395954 h 617277"/>
                  <a:gd name="connsiteX11" fmla="*/ 159398 w 991915"/>
                  <a:gd name="connsiteY11" fmla="*/ 394746 h 617277"/>
                  <a:gd name="connsiteX12" fmla="*/ 336740 w 991915"/>
                  <a:gd name="connsiteY12" fmla="*/ 280202 h 617277"/>
                  <a:gd name="connsiteX13" fmla="*/ 12191 w 991915"/>
                  <a:gd name="connsiteY13" fmla="*/ 263999 h 617277"/>
                  <a:gd name="connsiteX14" fmla="*/ 0 w 991915"/>
                  <a:gd name="connsiteY14" fmla="*/ 216461 h 617277"/>
                  <a:gd name="connsiteX15" fmla="*/ 367169 w 991915"/>
                  <a:gd name="connsiteY15" fmla="*/ 0 h 6172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991915" h="617277">
                    <a:moveTo>
                      <a:pt x="367169" y="0"/>
                    </a:moveTo>
                    <a:cubicBezTo>
                      <a:pt x="443212" y="0"/>
                      <a:pt x="513856" y="13628"/>
                      <a:pt x="572456" y="36968"/>
                    </a:cubicBezTo>
                    <a:lnTo>
                      <a:pt x="602152" y="51412"/>
                    </a:lnTo>
                    <a:lnTo>
                      <a:pt x="602462" y="50363"/>
                    </a:lnTo>
                    <a:cubicBezTo>
                      <a:pt x="847363" y="124132"/>
                      <a:pt x="1008683" y="359802"/>
                      <a:pt x="990525" y="617277"/>
                    </a:cubicBezTo>
                    <a:lnTo>
                      <a:pt x="802194" y="603726"/>
                    </a:lnTo>
                    <a:cubicBezTo>
                      <a:pt x="809564" y="498125"/>
                      <a:pt x="771235" y="398108"/>
                      <a:pt x="702439" y="326069"/>
                    </a:cubicBezTo>
                    <a:lnTo>
                      <a:pt x="691259" y="316168"/>
                    </a:lnTo>
                    <a:lnTo>
                      <a:pt x="671631" y="337486"/>
                    </a:lnTo>
                    <a:cubicBezTo>
                      <a:pt x="605648" y="395065"/>
                      <a:pt x="493908" y="432922"/>
                      <a:pt x="367169" y="432922"/>
                    </a:cubicBezTo>
                    <a:cubicBezTo>
                      <a:pt x="291126" y="432922"/>
                      <a:pt x="220482" y="419294"/>
                      <a:pt x="161881" y="395954"/>
                    </a:cubicBezTo>
                    <a:lnTo>
                      <a:pt x="159398" y="394746"/>
                    </a:lnTo>
                    <a:lnTo>
                      <a:pt x="336740" y="280202"/>
                    </a:lnTo>
                    <a:lnTo>
                      <a:pt x="12191" y="263999"/>
                    </a:lnTo>
                    <a:lnTo>
                      <a:pt x="0" y="216461"/>
                    </a:lnTo>
                    <a:cubicBezTo>
                      <a:pt x="0" y="96913"/>
                      <a:pt x="164387" y="0"/>
                      <a:pt x="3671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44" name="楕円 1243">
                <a:extLst>
                  <a:ext uri="{FF2B5EF4-FFF2-40B4-BE49-F238E27FC236}">
                    <a16:creationId xmlns:a16="http://schemas.microsoft.com/office/drawing/2014/main" id="{9462927E-7434-EBF5-A3BA-854E4E1B8193}"/>
                  </a:ext>
                </a:extLst>
              </p:cNvPr>
              <p:cNvSpPr/>
              <p:nvPr/>
            </p:nvSpPr>
            <p:spPr>
              <a:xfrm>
                <a:off x="5360943" y="2706371"/>
                <a:ext cx="82776" cy="82774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45" name="楕円 1244">
                <a:extLst>
                  <a:ext uri="{FF2B5EF4-FFF2-40B4-BE49-F238E27FC236}">
                    <a16:creationId xmlns:a16="http://schemas.microsoft.com/office/drawing/2014/main" id="{092192E4-5B97-CDFC-11BC-2A3C536FCD6F}"/>
                  </a:ext>
                </a:extLst>
              </p:cNvPr>
              <p:cNvSpPr/>
              <p:nvPr/>
            </p:nvSpPr>
            <p:spPr>
              <a:xfrm>
                <a:off x="5380433" y="2725861"/>
                <a:ext cx="43795" cy="43794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5B0FBA5A-5B66-A8B9-74C6-006845CA71CA}"/>
                </a:ext>
              </a:extLst>
            </p:cNvPr>
            <p:cNvGrpSpPr/>
            <p:nvPr/>
          </p:nvGrpSpPr>
          <p:grpSpPr>
            <a:xfrm flipH="1">
              <a:off x="4321264" y="24376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231" name="月 1230">
                <a:extLst>
                  <a:ext uri="{FF2B5EF4-FFF2-40B4-BE49-F238E27FC236}">
                    <a16:creationId xmlns:a16="http://schemas.microsoft.com/office/drawing/2014/main" id="{F6487BE5-779A-72FA-B865-5D0D55BA7710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32" name="グループ化 1231">
                <a:extLst>
                  <a:ext uri="{FF2B5EF4-FFF2-40B4-BE49-F238E27FC236}">
                    <a16:creationId xmlns:a16="http://schemas.microsoft.com/office/drawing/2014/main" id="{B1D36BA6-8741-F725-5DF0-86FC375DC33E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233" name="フリーフォーム: 図形 1232">
                  <a:extLst>
                    <a:ext uri="{FF2B5EF4-FFF2-40B4-BE49-F238E27FC236}">
                      <a16:creationId xmlns:a16="http://schemas.microsoft.com/office/drawing/2014/main" id="{426E3CC4-2E53-9896-7B85-107C40812E4C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34" name="フリーフォーム: 図形 1233">
                  <a:extLst>
                    <a:ext uri="{FF2B5EF4-FFF2-40B4-BE49-F238E27FC236}">
                      <a16:creationId xmlns:a16="http://schemas.microsoft.com/office/drawing/2014/main" id="{A7D4FABB-AB67-1BC5-D752-9764D0F2EB44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35" name="楕円 1234">
                  <a:extLst>
                    <a:ext uri="{FF2B5EF4-FFF2-40B4-BE49-F238E27FC236}">
                      <a16:creationId xmlns:a16="http://schemas.microsoft.com/office/drawing/2014/main" id="{FDA6C669-0A42-42BD-B025-B7F169A54C78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36" name="楕円 1235">
                  <a:extLst>
                    <a:ext uri="{FF2B5EF4-FFF2-40B4-BE49-F238E27FC236}">
                      <a16:creationId xmlns:a16="http://schemas.microsoft.com/office/drawing/2014/main" id="{08B29289-E424-64A4-803A-79C2FF4D3753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37" name="グループ化 1236">
                  <a:extLst>
                    <a:ext uri="{FF2B5EF4-FFF2-40B4-BE49-F238E27FC236}">
                      <a16:creationId xmlns:a16="http://schemas.microsoft.com/office/drawing/2014/main" id="{C5D841D3-C4F6-B6F9-F841-0666692BB337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238" name="四角形: 角を丸くする 1237">
                    <a:extLst>
                      <a:ext uri="{FF2B5EF4-FFF2-40B4-BE49-F238E27FC236}">
                        <a16:creationId xmlns:a16="http://schemas.microsoft.com/office/drawing/2014/main" id="{7DB83F33-E108-ED81-359B-0B490C3CF372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9" name="四角形: 角を丸くする 1238">
                    <a:extLst>
                      <a:ext uri="{FF2B5EF4-FFF2-40B4-BE49-F238E27FC236}">
                        <a16:creationId xmlns:a16="http://schemas.microsoft.com/office/drawing/2014/main" id="{3FF03B0C-12C5-4706-734D-80F633EF2E37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40" name="四角形: 角を丸くする 1239">
                    <a:extLst>
                      <a:ext uri="{FF2B5EF4-FFF2-40B4-BE49-F238E27FC236}">
                        <a16:creationId xmlns:a16="http://schemas.microsoft.com/office/drawing/2014/main" id="{BF2FCB6A-6CD4-E7BE-F06C-686D4BAA02FB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41" name="四角形: 角を丸くする 1240">
                    <a:extLst>
                      <a:ext uri="{FF2B5EF4-FFF2-40B4-BE49-F238E27FC236}">
                        <a16:creationId xmlns:a16="http://schemas.microsoft.com/office/drawing/2014/main" id="{46D49E9B-1063-E40D-0B31-780E3422A227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F9BE2326-05EF-C589-F6FA-CAC587771907}"/>
                </a:ext>
              </a:extLst>
            </p:cNvPr>
            <p:cNvGrpSpPr/>
            <p:nvPr/>
          </p:nvGrpSpPr>
          <p:grpSpPr>
            <a:xfrm>
              <a:off x="5921622" y="24376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221" name="月 1220">
                <a:extLst>
                  <a:ext uri="{FF2B5EF4-FFF2-40B4-BE49-F238E27FC236}">
                    <a16:creationId xmlns:a16="http://schemas.microsoft.com/office/drawing/2014/main" id="{72D926D0-4AEF-D1A7-E5AC-24C46E08A31E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22" name="グループ化 1221">
                <a:extLst>
                  <a:ext uri="{FF2B5EF4-FFF2-40B4-BE49-F238E27FC236}">
                    <a16:creationId xmlns:a16="http://schemas.microsoft.com/office/drawing/2014/main" id="{AFE041CA-9FB1-ADF3-0E99-F47831B3D7A9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223" name="フリーフォーム: 図形 1222">
                  <a:extLst>
                    <a:ext uri="{FF2B5EF4-FFF2-40B4-BE49-F238E27FC236}">
                      <a16:creationId xmlns:a16="http://schemas.microsoft.com/office/drawing/2014/main" id="{176A214A-A361-5EEA-CDD3-DDB156C6CFD2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24" name="フリーフォーム: 図形 1223">
                  <a:extLst>
                    <a:ext uri="{FF2B5EF4-FFF2-40B4-BE49-F238E27FC236}">
                      <a16:creationId xmlns:a16="http://schemas.microsoft.com/office/drawing/2014/main" id="{81681D29-160D-5020-DC04-CF74A818483C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25" name="楕円 1224">
                  <a:extLst>
                    <a:ext uri="{FF2B5EF4-FFF2-40B4-BE49-F238E27FC236}">
                      <a16:creationId xmlns:a16="http://schemas.microsoft.com/office/drawing/2014/main" id="{BB8EFE10-29D4-B4D4-9206-5C47BF0712A3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26" name="グループ化 1225">
                  <a:extLst>
                    <a:ext uri="{FF2B5EF4-FFF2-40B4-BE49-F238E27FC236}">
                      <a16:creationId xmlns:a16="http://schemas.microsoft.com/office/drawing/2014/main" id="{CF909F8D-73F4-2CCE-6993-3B761F9F4F51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227" name="四角形: 角を丸くする 1226">
                    <a:extLst>
                      <a:ext uri="{FF2B5EF4-FFF2-40B4-BE49-F238E27FC236}">
                        <a16:creationId xmlns:a16="http://schemas.microsoft.com/office/drawing/2014/main" id="{E0979321-3051-25BA-2C4C-55C2FE01B503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8" name="四角形: 角を丸くする 1227">
                    <a:extLst>
                      <a:ext uri="{FF2B5EF4-FFF2-40B4-BE49-F238E27FC236}">
                        <a16:creationId xmlns:a16="http://schemas.microsoft.com/office/drawing/2014/main" id="{89C1D99D-8DDA-3FD0-0CD6-5E8EF17CBDD4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9" name="四角形: 角を丸くする 1228">
                    <a:extLst>
                      <a:ext uri="{FF2B5EF4-FFF2-40B4-BE49-F238E27FC236}">
                        <a16:creationId xmlns:a16="http://schemas.microsoft.com/office/drawing/2014/main" id="{8180A476-0998-2219-F677-99A6B918703A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30" name="四角形: 角を丸くする 1229">
                    <a:extLst>
                      <a:ext uri="{FF2B5EF4-FFF2-40B4-BE49-F238E27FC236}">
                        <a16:creationId xmlns:a16="http://schemas.microsoft.com/office/drawing/2014/main" id="{F02F7FA8-AEB7-E59A-D177-23D03E6084A2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8A9F30AA-CF01-6983-B216-77BE74060DE0}"/>
                </a:ext>
              </a:extLst>
            </p:cNvPr>
            <p:cNvGrpSpPr/>
            <p:nvPr/>
          </p:nvGrpSpPr>
          <p:grpSpPr>
            <a:xfrm flipH="1">
              <a:off x="5118983" y="24376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211" name="月 1210">
                <a:extLst>
                  <a:ext uri="{FF2B5EF4-FFF2-40B4-BE49-F238E27FC236}">
                    <a16:creationId xmlns:a16="http://schemas.microsoft.com/office/drawing/2014/main" id="{D43D27D0-8DB7-1C2E-4993-24D6474CF457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12" name="グループ化 1211">
                <a:extLst>
                  <a:ext uri="{FF2B5EF4-FFF2-40B4-BE49-F238E27FC236}">
                    <a16:creationId xmlns:a16="http://schemas.microsoft.com/office/drawing/2014/main" id="{93C76789-8549-E129-24D7-0054D66A413A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213" name="フリーフォーム: 図形 1212">
                  <a:extLst>
                    <a:ext uri="{FF2B5EF4-FFF2-40B4-BE49-F238E27FC236}">
                      <a16:creationId xmlns:a16="http://schemas.microsoft.com/office/drawing/2014/main" id="{1614E1D3-6027-0637-6589-1B3622A8BA30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14" name="フリーフォーム: 図形 1213">
                  <a:extLst>
                    <a:ext uri="{FF2B5EF4-FFF2-40B4-BE49-F238E27FC236}">
                      <a16:creationId xmlns:a16="http://schemas.microsoft.com/office/drawing/2014/main" id="{79CA1D42-962B-04B6-CCA9-FE7246A1D795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15" name="楕円 1214">
                  <a:extLst>
                    <a:ext uri="{FF2B5EF4-FFF2-40B4-BE49-F238E27FC236}">
                      <a16:creationId xmlns:a16="http://schemas.microsoft.com/office/drawing/2014/main" id="{C4618FB8-D637-BC9F-0CA7-6CA71F0FCABF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16" name="グループ化 1215">
                  <a:extLst>
                    <a:ext uri="{FF2B5EF4-FFF2-40B4-BE49-F238E27FC236}">
                      <a16:creationId xmlns:a16="http://schemas.microsoft.com/office/drawing/2014/main" id="{7E7F6BBA-3D1B-0E85-0A48-3062D787FD40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217" name="四角形: 角を丸くする 1216">
                    <a:extLst>
                      <a:ext uri="{FF2B5EF4-FFF2-40B4-BE49-F238E27FC236}">
                        <a16:creationId xmlns:a16="http://schemas.microsoft.com/office/drawing/2014/main" id="{852238DF-8146-E8BC-CC40-38C1015B23CF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18" name="四角形: 角を丸くする 1217">
                    <a:extLst>
                      <a:ext uri="{FF2B5EF4-FFF2-40B4-BE49-F238E27FC236}">
                        <a16:creationId xmlns:a16="http://schemas.microsoft.com/office/drawing/2014/main" id="{3ECB2CC0-3767-AC7E-06E6-E81239EBE402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19" name="四角形: 角を丸くする 1218">
                    <a:extLst>
                      <a:ext uri="{FF2B5EF4-FFF2-40B4-BE49-F238E27FC236}">
                        <a16:creationId xmlns:a16="http://schemas.microsoft.com/office/drawing/2014/main" id="{C58888EA-B4F0-FDB0-DEC8-2525EB13095D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20" name="四角形: 角を丸くする 1219">
                    <a:extLst>
                      <a:ext uri="{FF2B5EF4-FFF2-40B4-BE49-F238E27FC236}">
                        <a16:creationId xmlns:a16="http://schemas.microsoft.com/office/drawing/2014/main" id="{F794CD0D-6184-3D84-26CD-9CD0655AA8BD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E51B2BDF-8604-FD9E-6403-21A9ACA3AA5E}"/>
                </a:ext>
              </a:extLst>
            </p:cNvPr>
            <p:cNvGrpSpPr/>
            <p:nvPr/>
          </p:nvGrpSpPr>
          <p:grpSpPr>
            <a:xfrm>
              <a:off x="6697750" y="24376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201" name="月 1200">
                <a:extLst>
                  <a:ext uri="{FF2B5EF4-FFF2-40B4-BE49-F238E27FC236}">
                    <a16:creationId xmlns:a16="http://schemas.microsoft.com/office/drawing/2014/main" id="{1C16CE14-4083-B9B9-7057-2E0950D62EFE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02" name="グループ化 1201">
                <a:extLst>
                  <a:ext uri="{FF2B5EF4-FFF2-40B4-BE49-F238E27FC236}">
                    <a16:creationId xmlns:a16="http://schemas.microsoft.com/office/drawing/2014/main" id="{7F10E0F5-2D0C-C68F-49DC-20D05D0F32A7}"/>
                  </a:ext>
                </a:extLst>
              </p:cNvPr>
              <p:cNvGrpSpPr/>
              <p:nvPr/>
            </p:nvGrpSpPr>
            <p:grpSpPr>
              <a:xfrm>
                <a:off x="579002" y="3014376"/>
                <a:ext cx="1370025" cy="1334391"/>
                <a:chOff x="579002" y="3014376"/>
                <a:chExt cx="1370025" cy="1334391"/>
              </a:xfrm>
              <a:grpFill/>
            </p:grpSpPr>
            <p:sp>
              <p:nvSpPr>
                <p:cNvPr id="1203" name="フリーフォーム: 図形 1202">
                  <a:extLst>
                    <a:ext uri="{FF2B5EF4-FFF2-40B4-BE49-F238E27FC236}">
                      <a16:creationId xmlns:a16="http://schemas.microsoft.com/office/drawing/2014/main" id="{DE6E2F0D-E3CB-0ED7-8BFE-F3EB22BF2CEB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04" name="楕円 1203">
                  <a:extLst>
                    <a:ext uri="{FF2B5EF4-FFF2-40B4-BE49-F238E27FC236}">
                      <a16:creationId xmlns:a16="http://schemas.microsoft.com/office/drawing/2014/main" id="{EFE00BA5-84E3-0FC9-8036-B471A459A7C9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5" name="楕円 1204">
                  <a:extLst>
                    <a:ext uri="{FF2B5EF4-FFF2-40B4-BE49-F238E27FC236}">
                      <a16:creationId xmlns:a16="http://schemas.microsoft.com/office/drawing/2014/main" id="{F6152D5A-DDED-3BC8-981D-902657D39D74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206" name="グループ化 1205">
                  <a:extLst>
                    <a:ext uri="{FF2B5EF4-FFF2-40B4-BE49-F238E27FC236}">
                      <a16:creationId xmlns:a16="http://schemas.microsoft.com/office/drawing/2014/main" id="{EC6B2CB8-15F9-6E72-B991-9940D96BFCF4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207" name="四角形: 角を丸くする 1206">
                    <a:extLst>
                      <a:ext uri="{FF2B5EF4-FFF2-40B4-BE49-F238E27FC236}">
                        <a16:creationId xmlns:a16="http://schemas.microsoft.com/office/drawing/2014/main" id="{75562E90-1F9E-0B28-AC9B-7F690EF947B8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08" name="四角形: 角を丸くする 1207">
                    <a:extLst>
                      <a:ext uri="{FF2B5EF4-FFF2-40B4-BE49-F238E27FC236}">
                        <a16:creationId xmlns:a16="http://schemas.microsoft.com/office/drawing/2014/main" id="{FE8D278F-FAC0-AF8E-90A1-23FC707AB01B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09" name="四角形: 角を丸くする 1208">
                    <a:extLst>
                      <a:ext uri="{FF2B5EF4-FFF2-40B4-BE49-F238E27FC236}">
                        <a16:creationId xmlns:a16="http://schemas.microsoft.com/office/drawing/2014/main" id="{1DA27F55-FD47-11C2-DA95-F64F3E57B9E4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10" name="四角形: 角を丸くする 1209">
                    <a:extLst>
                      <a:ext uri="{FF2B5EF4-FFF2-40B4-BE49-F238E27FC236}">
                        <a16:creationId xmlns:a16="http://schemas.microsoft.com/office/drawing/2014/main" id="{236C9CC8-5F99-873F-FA8A-B4A9AD39C294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EB5B35C1-3DF6-BCB5-41CC-FA52904BBCAE}"/>
                </a:ext>
              </a:extLst>
            </p:cNvPr>
            <p:cNvGrpSpPr/>
            <p:nvPr/>
          </p:nvGrpSpPr>
          <p:grpSpPr>
            <a:xfrm>
              <a:off x="7524448" y="243764"/>
              <a:ext cx="753541" cy="676986"/>
              <a:chOff x="463740" y="3014376"/>
              <a:chExt cx="1485287" cy="1334391"/>
            </a:xfrm>
            <a:solidFill>
              <a:schemeClr val="bg1"/>
            </a:solidFill>
          </p:grpSpPr>
          <p:sp>
            <p:nvSpPr>
              <p:cNvPr id="1190" name="月 1189">
                <a:extLst>
                  <a:ext uri="{FF2B5EF4-FFF2-40B4-BE49-F238E27FC236}">
                    <a16:creationId xmlns:a16="http://schemas.microsoft.com/office/drawing/2014/main" id="{E5C01058-84B4-AFF8-C074-B5F35BFFEC55}"/>
                  </a:ext>
                </a:extLst>
              </p:cNvPr>
              <p:cNvSpPr/>
              <p:nvPr/>
            </p:nvSpPr>
            <p:spPr>
              <a:xfrm rot="18000000">
                <a:off x="644820" y="3548721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91" name="グループ化 1190">
                <a:extLst>
                  <a:ext uri="{FF2B5EF4-FFF2-40B4-BE49-F238E27FC236}">
                    <a16:creationId xmlns:a16="http://schemas.microsoft.com/office/drawing/2014/main" id="{BAA97F59-1A88-430C-0585-2C7250B014AD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192" name="フリーフォーム: 図形 1191">
                  <a:extLst>
                    <a:ext uri="{FF2B5EF4-FFF2-40B4-BE49-F238E27FC236}">
                      <a16:creationId xmlns:a16="http://schemas.microsoft.com/office/drawing/2014/main" id="{56A6F052-B74B-D7BF-6A8E-DBC868467DB3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93" name="フリーフォーム: 図形 1192">
                  <a:extLst>
                    <a:ext uri="{FF2B5EF4-FFF2-40B4-BE49-F238E27FC236}">
                      <a16:creationId xmlns:a16="http://schemas.microsoft.com/office/drawing/2014/main" id="{5AF97440-B5E0-C82E-3BB1-37AE85AC3BC9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94" name="楕円 1193">
                  <a:extLst>
                    <a:ext uri="{FF2B5EF4-FFF2-40B4-BE49-F238E27FC236}">
                      <a16:creationId xmlns:a16="http://schemas.microsoft.com/office/drawing/2014/main" id="{A2D3B9C1-79B3-5F9F-0556-CE4B5C404A57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5" name="楕円 1194">
                  <a:extLst>
                    <a:ext uri="{FF2B5EF4-FFF2-40B4-BE49-F238E27FC236}">
                      <a16:creationId xmlns:a16="http://schemas.microsoft.com/office/drawing/2014/main" id="{C7CE839F-8E46-FF47-C7A8-4614EB77E4BC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96" name="グループ化 1195">
                  <a:extLst>
                    <a:ext uri="{FF2B5EF4-FFF2-40B4-BE49-F238E27FC236}">
                      <a16:creationId xmlns:a16="http://schemas.microsoft.com/office/drawing/2014/main" id="{0B681B68-2775-4A55-77DF-11820DE620AD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97" name="四角形: 角を丸くする 1196">
                    <a:extLst>
                      <a:ext uri="{FF2B5EF4-FFF2-40B4-BE49-F238E27FC236}">
                        <a16:creationId xmlns:a16="http://schemas.microsoft.com/office/drawing/2014/main" id="{EEE70791-3509-6998-948C-F0C703EC268A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98" name="四角形: 角を丸くする 1197">
                    <a:extLst>
                      <a:ext uri="{FF2B5EF4-FFF2-40B4-BE49-F238E27FC236}">
                        <a16:creationId xmlns:a16="http://schemas.microsoft.com/office/drawing/2014/main" id="{96C7594F-3297-5A68-A2C1-D8C48503FF9F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99" name="四角形: 角を丸くする 1198">
                    <a:extLst>
                      <a:ext uri="{FF2B5EF4-FFF2-40B4-BE49-F238E27FC236}">
                        <a16:creationId xmlns:a16="http://schemas.microsoft.com/office/drawing/2014/main" id="{CB9EAF9E-1E92-9CE6-197E-892E11E6FA39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00" name="四角形: 角を丸くする 1199">
                    <a:extLst>
                      <a:ext uri="{FF2B5EF4-FFF2-40B4-BE49-F238E27FC236}">
                        <a16:creationId xmlns:a16="http://schemas.microsoft.com/office/drawing/2014/main" id="{46DA5523-3D9C-FB8E-2E16-5C7E8A578B06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53D98391-D98D-ACAF-B12E-9FF028581713}"/>
                </a:ext>
              </a:extLst>
            </p:cNvPr>
            <p:cNvGrpSpPr/>
            <p:nvPr/>
          </p:nvGrpSpPr>
          <p:grpSpPr>
            <a:xfrm>
              <a:off x="4242856" y="1082920"/>
              <a:ext cx="763171" cy="676985"/>
              <a:chOff x="444756" y="3014376"/>
              <a:chExt cx="1504271" cy="1334389"/>
            </a:xfrm>
            <a:solidFill>
              <a:schemeClr val="bg1"/>
            </a:solidFill>
          </p:grpSpPr>
          <p:sp>
            <p:nvSpPr>
              <p:cNvPr id="1179" name="月 1178">
                <a:extLst>
                  <a:ext uri="{FF2B5EF4-FFF2-40B4-BE49-F238E27FC236}">
                    <a16:creationId xmlns:a16="http://schemas.microsoft.com/office/drawing/2014/main" id="{961D33F9-F109-D9EE-7D8F-3886764146BA}"/>
                  </a:ext>
                </a:extLst>
              </p:cNvPr>
              <p:cNvSpPr/>
              <p:nvPr/>
            </p:nvSpPr>
            <p:spPr>
              <a:xfrm rot="18000000" flipH="1">
                <a:off x="652942" y="3545545"/>
                <a:ext cx="307947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80" name="グループ化 1179">
                <a:extLst>
                  <a:ext uri="{FF2B5EF4-FFF2-40B4-BE49-F238E27FC236}">
                    <a16:creationId xmlns:a16="http://schemas.microsoft.com/office/drawing/2014/main" id="{D95F817B-693A-1970-1E8F-C58832108401}"/>
                  </a:ext>
                </a:extLst>
              </p:cNvPr>
              <p:cNvGrpSpPr/>
              <p:nvPr/>
            </p:nvGrpSpPr>
            <p:grpSpPr>
              <a:xfrm>
                <a:off x="551595" y="3014376"/>
                <a:ext cx="1397432" cy="1334389"/>
                <a:chOff x="551595" y="3014376"/>
                <a:chExt cx="1397432" cy="1334389"/>
              </a:xfrm>
              <a:grpFill/>
            </p:grpSpPr>
            <p:sp>
              <p:nvSpPr>
                <p:cNvPr id="1181" name="フリーフォーム: 図形 1180">
                  <a:extLst>
                    <a:ext uri="{FF2B5EF4-FFF2-40B4-BE49-F238E27FC236}">
                      <a16:creationId xmlns:a16="http://schemas.microsoft.com/office/drawing/2014/main" id="{655BF939-537E-4184-2A53-A2EEF0682422}"/>
                    </a:ext>
                  </a:extLst>
                </p:cNvPr>
                <p:cNvSpPr/>
                <p:nvPr/>
              </p:nvSpPr>
              <p:spPr>
                <a:xfrm rot="4092619" flipV="1">
                  <a:off x="747358" y="3120292"/>
                  <a:ext cx="99049" cy="490575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82" name="フリーフォーム: 図形 1181">
                  <a:extLst>
                    <a:ext uri="{FF2B5EF4-FFF2-40B4-BE49-F238E27FC236}">
                      <a16:creationId xmlns:a16="http://schemas.microsoft.com/office/drawing/2014/main" id="{8CF8F1F0-A621-585E-2B01-D50261F1F726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83" name="楕円 1182">
                  <a:extLst>
                    <a:ext uri="{FF2B5EF4-FFF2-40B4-BE49-F238E27FC236}">
                      <a16:creationId xmlns:a16="http://schemas.microsoft.com/office/drawing/2014/main" id="{4F252C80-FEF8-DACE-FFD6-BBEEC98CDA17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4" name="楕円 1183">
                  <a:extLst>
                    <a:ext uri="{FF2B5EF4-FFF2-40B4-BE49-F238E27FC236}">
                      <a16:creationId xmlns:a16="http://schemas.microsoft.com/office/drawing/2014/main" id="{EA9D6AE4-3F78-1882-2325-C0B25F919744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85" name="グループ化 1184">
                  <a:extLst>
                    <a:ext uri="{FF2B5EF4-FFF2-40B4-BE49-F238E27FC236}">
                      <a16:creationId xmlns:a16="http://schemas.microsoft.com/office/drawing/2014/main" id="{271557E9-EED3-C96C-36BA-949B5757EABF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3"/>
                  <a:chOff x="3982920" y="2136536"/>
                  <a:chExt cx="2198074" cy="1050663"/>
                </a:xfrm>
                <a:grpFill/>
              </p:grpSpPr>
              <p:sp>
                <p:nvSpPr>
                  <p:cNvPr id="1186" name="四角形: 角を丸くする 1185">
                    <a:extLst>
                      <a:ext uri="{FF2B5EF4-FFF2-40B4-BE49-F238E27FC236}">
                        <a16:creationId xmlns:a16="http://schemas.microsoft.com/office/drawing/2014/main" id="{43F494C2-16A4-1D8B-0017-D4A03F0BFD9B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87" name="四角形: 角を丸くする 1186">
                    <a:extLst>
                      <a:ext uri="{FF2B5EF4-FFF2-40B4-BE49-F238E27FC236}">
                        <a16:creationId xmlns:a16="http://schemas.microsoft.com/office/drawing/2014/main" id="{50E62FF0-EF2C-5218-0E78-EAC412CA2F55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88" name="四角形: 角を丸くする 1187">
                    <a:extLst>
                      <a:ext uri="{FF2B5EF4-FFF2-40B4-BE49-F238E27FC236}">
                        <a16:creationId xmlns:a16="http://schemas.microsoft.com/office/drawing/2014/main" id="{53D399B1-C064-6074-145C-612E0F706AD9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0"/>
                    <a:ext cx="2198074" cy="26266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89" name="四角形: 角を丸くする 1188">
                    <a:extLst>
                      <a:ext uri="{FF2B5EF4-FFF2-40B4-BE49-F238E27FC236}">
                        <a16:creationId xmlns:a16="http://schemas.microsoft.com/office/drawing/2014/main" id="{565C5F32-F3E2-53ED-30F2-25FCC67A08DC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E7D54D99-F463-0668-4507-A5718407FCC0}"/>
                </a:ext>
              </a:extLst>
            </p:cNvPr>
            <p:cNvGrpSpPr/>
            <p:nvPr/>
          </p:nvGrpSpPr>
          <p:grpSpPr>
            <a:xfrm>
              <a:off x="5087527" y="1082918"/>
              <a:ext cx="804430" cy="676985"/>
              <a:chOff x="363433" y="3014376"/>
              <a:chExt cx="1585594" cy="1334390"/>
            </a:xfrm>
            <a:solidFill>
              <a:schemeClr val="bg1"/>
            </a:solidFill>
          </p:grpSpPr>
          <p:sp>
            <p:nvSpPr>
              <p:cNvPr id="1167" name="月 1166">
                <a:extLst>
                  <a:ext uri="{FF2B5EF4-FFF2-40B4-BE49-F238E27FC236}">
                    <a16:creationId xmlns:a16="http://schemas.microsoft.com/office/drawing/2014/main" id="{5C288BC9-E369-8606-F832-25DC9613E54A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68" name="グループ化 1167">
                <a:extLst>
                  <a:ext uri="{FF2B5EF4-FFF2-40B4-BE49-F238E27FC236}">
                    <a16:creationId xmlns:a16="http://schemas.microsoft.com/office/drawing/2014/main" id="{EA882434-4367-ACF7-1CE7-B808BAEA3CE5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0"/>
                <a:chOff x="541730" y="3014376"/>
                <a:chExt cx="1407297" cy="1334390"/>
              </a:xfrm>
              <a:grpFill/>
            </p:grpSpPr>
            <p:sp>
              <p:nvSpPr>
                <p:cNvPr id="1169" name="フリーフォーム: 図形 1168">
                  <a:extLst>
                    <a:ext uri="{FF2B5EF4-FFF2-40B4-BE49-F238E27FC236}">
                      <a16:creationId xmlns:a16="http://schemas.microsoft.com/office/drawing/2014/main" id="{C3E5DB04-5DD2-4515-75AE-B406953D4045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70" name="フリーフォーム: 図形 1169">
                  <a:extLst>
                    <a:ext uri="{FF2B5EF4-FFF2-40B4-BE49-F238E27FC236}">
                      <a16:creationId xmlns:a16="http://schemas.microsoft.com/office/drawing/2014/main" id="{7E18864F-30AD-E741-C28D-D4B9ECA0EA3C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71" name="楕円 1170">
                  <a:extLst>
                    <a:ext uri="{FF2B5EF4-FFF2-40B4-BE49-F238E27FC236}">
                      <a16:creationId xmlns:a16="http://schemas.microsoft.com/office/drawing/2014/main" id="{741A21AC-D40A-56C1-B655-1407A5972B89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2" name="楕円 1171">
                  <a:extLst>
                    <a:ext uri="{FF2B5EF4-FFF2-40B4-BE49-F238E27FC236}">
                      <a16:creationId xmlns:a16="http://schemas.microsoft.com/office/drawing/2014/main" id="{E1C1CEF2-92D8-494D-CC13-E376FA6D6AFB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73" name="グループ化 1172">
                  <a:extLst>
                    <a:ext uri="{FF2B5EF4-FFF2-40B4-BE49-F238E27FC236}">
                      <a16:creationId xmlns:a16="http://schemas.microsoft.com/office/drawing/2014/main" id="{4DE56135-47AD-920E-D7FA-0EEBB561C531}"/>
                    </a:ext>
                  </a:extLst>
                </p:cNvPr>
                <p:cNvGrpSpPr/>
                <p:nvPr/>
              </p:nvGrpSpPr>
              <p:grpSpPr>
                <a:xfrm>
                  <a:off x="579002" y="3421800"/>
                  <a:ext cx="1370025" cy="926966"/>
                  <a:chOff x="3982920" y="1878004"/>
                  <a:chExt cx="2198074" cy="1309198"/>
                </a:xfrm>
                <a:grpFill/>
              </p:grpSpPr>
              <p:sp>
                <p:nvSpPr>
                  <p:cNvPr id="1174" name="四角形: 角を丸くする 1173">
                    <a:extLst>
                      <a:ext uri="{FF2B5EF4-FFF2-40B4-BE49-F238E27FC236}">
                        <a16:creationId xmlns:a16="http://schemas.microsoft.com/office/drawing/2014/main" id="{C6DA4F07-AE48-DA34-DF1D-8DD8EF5E1566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5" name="四角形: 角を丸くする 1174">
                    <a:extLst>
                      <a:ext uri="{FF2B5EF4-FFF2-40B4-BE49-F238E27FC236}">
                        <a16:creationId xmlns:a16="http://schemas.microsoft.com/office/drawing/2014/main" id="{870FE468-A433-68E5-FB95-31FD63510956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6" name="四角形: 角を丸くする 1175">
                    <a:extLst>
                      <a:ext uri="{FF2B5EF4-FFF2-40B4-BE49-F238E27FC236}">
                        <a16:creationId xmlns:a16="http://schemas.microsoft.com/office/drawing/2014/main" id="{AD24EA60-2ABD-16B3-B900-D334AC4C7528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7" name="四角形: 角を丸くする 1176">
                    <a:extLst>
                      <a:ext uri="{FF2B5EF4-FFF2-40B4-BE49-F238E27FC236}">
                        <a16:creationId xmlns:a16="http://schemas.microsoft.com/office/drawing/2014/main" id="{632786F7-010B-3DF3-C8C9-F33A2C36FE4C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8" name="四角形: 角を丸くする 1177">
                    <a:extLst>
                      <a:ext uri="{FF2B5EF4-FFF2-40B4-BE49-F238E27FC236}">
                        <a16:creationId xmlns:a16="http://schemas.microsoft.com/office/drawing/2014/main" id="{72BB19A0-F18D-D1E7-9658-D0B18DE2723C}"/>
                      </a:ext>
                    </a:extLst>
                  </p:cNvPr>
                  <p:cNvSpPr/>
                  <p:nvPr/>
                </p:nvSpPr>
                <p:spPr>
                  <a:xfrm>
                    <a:off x="4606983" y="1878004"/>
                    <a:ext cx="94662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191C98A9-90F7-154F-1D83-8498E7348EED}"/>
                </a:ext>
              </a:extLst>
            </p:cNvPr>
            <p:cNvGrpSpPr/>
            <p:nvPr/>
          </p:nvGrpSpPr>
          <p:grpSpPr>
            <a:xfrm>
              <a:off x="5983553" y="1085908"/>
              <a:ext cx="804430" cy="676986"/>
              <a:chOff x="5983553" y="1085908"/>
              <a:chExt cx="804430" cy="676986"/>
            </a:xfrm>
          </p:grpSpPr>
          <p:grpSp>
            <p:nvGrpSpPr>
              <p:cNvPr id="1156" name="グループ化 1155">
                <a:extLst>
                  <a:ext uri="{FF2B5EF4-FFF2-40B4-BE49-F238E27FC236}">
                    <a16:creationId xmlns:a16="http://schemas.microsoft.com/office/drawing/2014/main" id="{B84705D4-DB04-15A1-D15B-BD205F245500}"/>
                  </a:ext>
                </a:extLst>
              </p:cNvPr>
              <p:cNvGrpSpPr/>
              <p:nvPr/>
            </p:nvGrpSpPr>
            <p:grpSpPr>
              <a:xfrm flipH="1">
                <a:off x="6139240" y="1085908"/>
                <a:ext cx="648743" cy="639321"/>
                <a:chOff x="363433" y="3014376"/>
                <a:chExt cx="1278723" cy="1260152"/>
              </a:xfrm>
              <a:solidFill>
                <a:schemeClr val="bg1"/>
              </a:solidFill>
            </p:grpSpPr>
            <p:sp>
              <p:nvSpPr>
                <p:cNvPr id="1161" name="月 1160">
                  <a:extLst>
                    <a:ext uri="{FF2B5EF4-FFF2-40B4-BE49-F238E27FC236}">
                      <a16:creationId xmlns:a16="http://schemas.microsoft.com/office/drawing/2014/main" id="{2FF452AA-FA99-38E8-2D7B-130674868AB6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62" name="グループ化 1161">
                  <a:extLst>
                    <a:ext uri="{FF2B5EF4-FFF2-40B4-BE49-F238E27FC236}">
                      <a16:creationId xmlns:a16="http://schemas.microsoft.com/office/drawing/2014/main" id="{4A745AFA-34DE-194F-2DAC-4B73659CA3AF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100426" cy="617277"/>
                  <a:chOff x="541730" y="3014376"/>
                  <a:chExt cx="1100426" cy="617277"/>
                </a:xfrm>
                <a:grpFill/>
              </p:grpSpPr>
              <p:sp>
                <p:nvSpPr>
                  <p:cNvPr id="1163" name="フリーフォーム: 図形 1162">
                    <a:extLst>
                      <a:ext uri="{FF2B5EF4-FFF2-40B4-BE49-F238E27FC236}">
                        <a16:creationId xmlns:a16="http://schemas.microsoft.com/office/drawing/2014/main" id="{BA014987-8AA6-C915-0A8D-9E56EC89620D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164" name="フリーフォーム: 図形 1163">
                    <a:extLst>
                      <a:ext uri="{FF2B5EF4-FFF2-40B4-BE49-F238E27FC236}">
                        <a16:creationId xmlns:a16="http://schemas.microsoft.com/office/drawing/2014/main" id="{98AB2C9B-E5AC-A108-B513-0E59084A91A9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165" name="楕円 1164">
                    <a:extLst>
                      <a:ext uri="{FF2B5EF4-FFF2-40B4-BE49-F238E27FC236}">
                        <a16:creationId xmlns:a16="http://schemas.microsoft.com/office/drawing/2014/main" id="{8E71C3AC-2FC4-A4C6-81C7-A1D41F97BA77}"/>
                      </a:ext>
                    </a:extLst>
                  </p:cNvPr>
                  <p:cNvSpPr/>
                  <p:nvPr/>
                </p:nvSpPr>
                <p:spPr>
                  <a:xfrm>
                    <a:off x="820965" y="3064280"/>
                    <a:ext cx="163158" cy="163154"/>
                  </a:xfrm>
                  <a:prstGeom prst="ellips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66" name="楕円 1165">
                    <a:extLst>
                      <a:ext uri="{FF2B5EF4-FFF2-40B4-BE49-F238E27FC236}">
                        <a16:creationId xmlns:a16="http://schemas.microsoft.com/office/drawing/2014/main" id="{E0450CDC-1992-0A9C-4728-F76274D1EE79}"/>
                      </a:ext>
                    </a:extLst>
                  </p:cNvPr>
                  <p:cNvSpPr/>
                  <p:nvPr/>
                </p:nvSpPr>
                <p:spPr>
                  <a:xfrm>
                    <a:off x="859382" y="3102695"/>
                    <a:ext cx="86324" cy="86322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157" name="グループ化 1156">
                <a:extLst>
                  <a:ext uri="{FF2B5EF4-FFF2-40B4-BE49-F238E27FC236}">
                    <a16:creationId xmlns:a16="http://schemas.microsoft.com/office/drawing/2014/main" id="{76A89267-5919-2618-73B9-5234BDAE88CE}"/>
                  </a:ext>
                </a:extLst>
              </p:cNvPr>
              <p:cNvGrpSpPr/>
              <p:nvPr/>
            </p:nvGrpSpPr>
            <p:grpSpPr>
              <a:xfrm>
                <a:off x="5983553" y="1376363"/>
                <a:ext cx="695064" cy="386531"/>
                <a:chOff x="5983553" y="1479832"/>
                <a:chExt cx="695064" cy="283062"/>
              </a:xfrm>
            </p:grpSpPr>
            <p:sp>
              <p:nvSpPr>
                <p:cNvPr id="1158" name="四角形: 角を丸くする 1157">
                  <a:extLst>
                    <a:ext uri="{FF2B5EF4-FFF2-40B4-BE49-F238E27FC236}">
                      <a16:creationId xmlns:a16="http://schemas.microsoft.com/office/drawing/2014/main" id="{CE63B080-05EE-1000-C7D6-4CB8C70FFD9B}"/>
                    </a:ext>
                  </a:extLst>
                </p:cNvPr>
                <p:cNvSpPr/>
                <p:nvPr/>
              </p:nvSpPr>
              <p:spPr>
                <a:xfrm flipH="1">
                  <a:off x="6072174" y="1479832"/>
                  <a:ext cx="517822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9" name="四角形: 角を丸くする 1158">
                  <a:extLst>
                    <a:ext uri="{FF2B5EF4-FFF2-40B4-BE49-F238E27FC236}">
                      <a16:creationId xmlns:a16="http://schemas.microsoft.com/office/drawing/2014/main" id="{3BE38A42-9A0C-82A5-FB84-0421E396ADE5}"/>
                    </a:ext>
                  </a:extLst>
                </p:cNvPr>
                <p:cNvSpPr/>
                <p:nvPr/>
              </p:nvSpPr>
              <p:spPr>
                <a:xfrm flipH="1">
                  <a:off x="6036378" y="1574185"/>
                  <a:ext cx="589415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0" name="四角形: 角を丸くする 1159">
                  <a:extLst>
                    <a:ext uri="{FF2B5EF4-FFF2-40B4-BE49-F238E27FC236}">
                      <a16:creationId xmlns:a16="http://schemas.microsoft.com/office/drawing/2014/main" id="{991E4D58-0D34-D3EC-851B-7CBDC442625C}"/>
                    </a:ext>
                  </a:extLst>
                </p:cNvPr>
                <p:cNvSpPr/>
                <p:nvPr/>
              </p:nvSpPr>
              <p:spPr>
                <a:xfrm flipH="1">
                  <a:off x="5983553" y="1668539"/>
                  <a:ext cx="69506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593DE2C8-4ACE-171B-4BC5-DA91C6A9DAE4}"/>
                </a:ext>
              </a:extLst>
            </p:cNvPr>
            <p:cNvGrpSpPr/>
            <p:nvPr/>
          </p:nvGrpSpPr>
          <p:grpSpPr>
            <a:xfrm>
              <a:off x="4313992" y="1862516"/>
              <a:ext cx="804430" cy="676986"/>
              <a:chOff x="5983553" y="1085908"/>
              <a:chExt cx="804430" cy="676986"/>
            </a:xfrm>
          </p:grpSpPr>
          <p:grpSp>
            <p:nvGrpSpPr>
              <p:cNvPr id="1146" name="グループ化 1145">
                <a:extLst>
                  <a:ext uri="{FF2B5EF4-FFF2-40B4-BE49-F238E27FC236}">
                    <a16:creationId xmlns:a16="http://schemas.microsoft.com/office/drawing/2014/main" id="{F70077D7-2E1C-1768-C7D8-03AB8A71929D}"/>
                  </a:ext>
                </a:extLst>
              </p:cNvPr>
              <p:cNvGrpSpPr/>
              <p:nvPr/>
            </p:nvGrpSpPr>
            <p:grpSpPr>
              <a:xfrm flipH="1">
                <a:off x="6139240" y="1085908"/>
                <a:ext cx="648743" cy="639321"/>
                <a:chOff x="363433" y="3014376"/>
                <a:chExt cx="1278723" cy="1260152"/>
              </a:xfrm>
              <a:solidFill>
                <a:schemeClr val="bg1"/>
              </a:solidFill>
            </p:grpSpPr>
            <p:sp>
              <p:nvSpPr>
                <p:cNvPr id="1151" name="月 1150">
                  <a:extLst>
                    <a:ext uri="{FF2B5EF4-FFF2-40B4-BE49-F238E27FC236}">
                      <a16:creationId xmlns:a16="http://schemas.microsoft.com/office/drawing/2014/main" id="{2CD93235-8D25-ADEE-C5EA-2ECCA2B961BA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52" name="グループ化 1151">
                  <a:extLst>
                    <a:ext uri="{FF2B5EF4-FFF2-40B4-BE49-F238E27FC236}">
                      <a16:creationId xmlns:a16="http://schemas.microsoft.com/office/drawing/2014/main" id="{182116BD-855A-4722-0A07-0B5554510DD3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100426" cy="617277"/>
                  <a:chOff x="541730" y="3014376"/>
                  <a:chExt cx="1100426" cy="617277"/>
                </a:xfrm>
                <a:grpFill/>
              </p:grpSpPr>
              <p:sp>
                <p:nvSpPr>
                  <p:cNvPr id="1153" name="フリーフォーム: 図形 1152">
                    <a:extLst>
                      <a:ext uri="{FF2B5EF4-FFF2-40B4-BE49-F238E27FC236}">
                        <a16:creationId xmlns:a16="http://schemas.microsoft.com/office/drawing/2014/main" id="{3B7DD463-9C7A-EBB0-C795-2CDF83C4E578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154" name="フリーフォーム: 図形 1153">
                    <a:extLst>
                      <a:ext uri="{FF2B5EF4-FFF2-40B4-BE49-F238E27FC236}">
                        <a16:creationId xmlns:a16="http://schemas.microsoft.com/office/drawing/2014/main" id="{68D88B77-2C4A-8DBC-2BBF-F1BE604495D2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155" name="楕円 1154">
                    <a:extLst>
                      <a:ext uri="{FF2B5EF4-FFF2-40B4-BE49-F238E27FC236}">
                        <a16:creationId xmlns:a16="http://schemas.microsoft.com/office/drawing/2014/main" id="{416BD7AD-8580-D7A6-02F1-66B2D6CCC0F2}"/>
                      </a:ext>
                    </a:extLst>
                  </p:cNvPr>
                  <p:cNvSpPr/>
                  <p:nvPr/>
                </p:nvSpPr>
                <p:spPr>
                  <a:xfrm>
                    <a:off x="859382" y="3102695"/>
                    <a:ext cx="86324" cy="86322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147" name="グループ化 1146">
                <a:extLst>
                  <a:ext uri="{FF2B5EF4-FFF2-40B4-BE49-F238E27FC236}">
                    <a16:creationId xmlns:a16="http://schemas.microsoft.com/office/drawing/2014/main" id="{7E82945D-CE2C-4FFC-6E1B-CB7922690570}"/>
                  </a:ext>
                </a:extLst>
              </p:cNvPr>
              <p:cNvGrpSpPr/>
              <p:nvPr/>
            </p:nvGrpSpPr>
            <p:grpSpPr>
              <a:xfrm>
                <a:off x="5983553" y="1376363"/>
                <a:ext cx="695064" cy="386531"/>
                <a:chOff x="5983553" y="1479832"/>
                <a:chExt cx="695064" cy="283062"/>
              </a:xfrm>
            </p:grpSpPr>
            <p:sp>
              <p:nvSpPr>
                <p:cNvPr id="1148" name="四角形: 角を丸くする 1147">
                  <a:extLst>
                    <a:ext uri="{FF2B5EF4-FFF2-40B4-BE49-F238E27FC236}">
                      <a16:creationId xmlns:a16="http://schemas.microsoft.com/office/drawing/2014/main" id="{051BFE3F-ACF5-FE0C-6ADF-E718CE8D1DC4}"/>
                    </a:ext>
                  </a:extLst>
                </p:cNvPr>
                <p:cNvSpPr/>
                <p:nvPr/>
              </p:nvSpPr>
              <p:spPr>
                <a:xfrm flipH="1">
                  <a:off x="6072174" y="1479832"/>
                  <a:ext cx="517822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9" name="四角形: 角を丸くする 1148">
                  <a:extLst>
                    <a:ext uri="{FF2B5EF4-FFF2-40B4-BE49-F238E27FC236}">
                      <a16:creationId xmlns:a16="http://schemas.microsoft.com/office/drawing/2014/main" id="{6ADF1458-CFE7-9927-D47A-06983EA39AA1}"/>
                    </a:ext>
                  </a:extLst>
                </p:cNvPr>
                <p:cNvSpPr/>
                <p:nvPr/>
              </p:nvSpPr>
              <p:spPr>
                <a:xfrm flipH="1">
                  <a:off x="6036378" y="1574185"/>
                  <a:ext cx="589415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0" name="四角形: 角を丸くする 1149">
                  <a:extLst>
                    <a:ext uri="{FF2B5EF4-FFF2-40B4-BE49-F238E27FC236}">
                      <a16:creationId xmlns:a16="http://schemas.microsoft.com/office/drawing/2014/main" id="{0C791511-1289-C541-3125-74576B8CA511}"/>
                    </a:ext>
                  </a:extLst>
                </p:cNvPr>
                <p:cNvSpPr/>
                <p:nvPr/>
              </p:nvSpPr>
              <p:spPr>
                <a:xfrm flipH="1">
                  <a:off x="5983553" y="1668539"/>
                  <a:ext cx="69506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BBA7436A-1C9A-1FE5-56E2-2008CAE0AC9F}"/>
                </a:ext>
              </a:extLst>
            </p:cNvPr>
            <p:cNvGrpSpPr/>
            <p:nvPr/>
          </p:nvGrpSpPr>
          <p:grpSpPr>
            <a:xfrm>
              <a:off x="5124072" y="1853489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135" name="月 1134">
                <a:extLst>
                  <a:ext uri="{FF2B5EF4-FFF2-40B4-BE49-F238E27FC236}">
                    <a16:creationId xmlns:a16="http://schemas.microsoft.com/office/drawing/2014/main" id="{DBA47703-BA4B-E32E-151E-2CDC1E8977A0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36" name="グループ化 1135">
                <a:extLst>
                  <a:ext uri="{FF2B5EF4-FFF2-40B4-BE49-F238E27FC236}">
                    <a16:creationId xmlns:a16="http://schemas.microsoft.com/office/drawing/2014/main" id="{6B793058-6D11-4494-8690-E69F6AEE5940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137" name="フリーフォーム: 図形 1136">
                  <a:extLst>
                    <a:ext uri="{FF2B5EF4-FFF2-40B4-BE49-F238E27FC236}">
                      <a16:creationId xmlns:a16="http://schemas.microsoft.com/office/drawing/2014/main" id="{F7A2F347-3892-C35D-6906-98F83345CA05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38" name="フリーフォーム: 図形 1137">
                  <a:extLst>
                    <a:ext uri="{FF2B5EF4-FFF2-40B4-BE49-F238E27FC236}">
                      <a16:creationId xmlns:a16="http://schemas.microsoft.com/office/drawing/2014/main" id="{55477AFE-E551-879F-78A3-53266D696269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39" name="楕円 1138">
                  <a:extLst>
                    <a:ext uri="{FF2B5EF4-FFF2-40B4-BE49-F238E27FC236}">
                      <a16:creationId xmlns:a16="http://schemas.microsoft.com/office/drawing/2014/main" id="{9B7F4BD1-D092-95A4-E5D0-E000F1B93363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0" name="楕円 1139">
                  <a:extLst>
                    <a:ext uri="{FF2B5EF4-FFF2-40B4-BE49-F238E27FC236}">
                      <a16:creationId xmlns:a16="http://schemas.microsoft.com/office/drawing/2014/main" id="{3FD3CDDF-A89E-7779-2186-AE3EEFF07C23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41" name="グループ化 1140">
                  <a:extLst>
                    <a:ext uri="{FF2B5EF4-FFF2-40B4-BE49-F238E27FC236}">
                      <a16:creationId xmlns:a16="http://schemas.microsoft.com/office/drawing/2014/main" id="{FA08194E-1FB1-6FE7-992D-26BDC8348ED0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42" name="四角形: 角を丸くする 1141">
                    <a:extLst>
                      <a:ext uri="{FF2B5EF4-FFF2-40B4-BE49-F238E27FC236}">
                        <a16:creationId xmlns:a16="http://schemas.microsoft.com/office/drawing/2014/main" id="{A51BA8C1-3363-2C6B-F28D-EEBB7D95AAA1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3" name="四角形: 角を丸くする 1142">
                    <a:extLst>
                      <a:ext uri="{FF2B5EF4-FFF2-40B4-BE49-F238E27FC236}">
                        <a16:creationId xmlns:a16="http://schemas.microsoft.com/office/drawing/2014/main" id="{908179B8-785D-29AF-0DEC-97FD50DBCF7B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4" name="四角形: 角を丸くする 1143">
                    <a:extLst>
                      <a:ext uri="{FF2B5EF4-FFF2-40B4-BE49-F238E27FC236}">
                        <a16:creationId xmlns:a16="http://schemas.microsoft.com/office/drawing/2014/main" id="{939AD142-EE78-4444-AE26-C54AC149C6B7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5" name="四角形: 角を丸くする 1144">
                    <a:extLst>
                      <a:ext uri="{FF2B5EF4-FFF2-40B4-BE49-F238E27FC236}">
                        <a16:creationId xmlns:a16="http://schemas.microsoft.com/office/drawing/2014/main" id="{EA3E91A8-DC4B-3822-7DE3-401120233B11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A0EF2969-8BD2-220A-35D7-9AB538ABA663}"/>
                </a:ext>
              </a:extLst>
            </p:cNvPr>
            <p:cNvGrpSpPr/>
            <p:nvPr/>
          </p:nvGrpSpPr>
          <p:grpSpPr>
            <a:xfrm>
              <a:off x="6781458" y="1064419"/>
              <a:ext cx="804430" cy="704056"/>
              <a:chOff x="363433" y="2961019"/>
              <a:chExt cx="1585594" cy="1387748"/>
            </a:xfrm>
            <a:solidFill>
              <a:schemeClr val="bg1"/>
            </a:solidFill>
          </p:grpSpPr>
          <p:sp>
            <p:nvSpPr>
              <p:cNvPr id="1125" name="月 1124">
                <a:extLst>
                  <a:ext uri="{FF2B5EF4-FFF2-40B4-BE49-F238E27FC236}">
                    <a16:creationId xmlns:a16="http://schemas.microsoft.com/office/drawing/2014/main" id="{9F42ADE5-CCCF-6BA2-A279-4F1F6696C61A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26" name="グループ化 1125">
                <a:extLst>
                  <a:ext uri="{FF2B5EF4-FFF2-40B4-BE49-F238E27FC236}">
                    <a16:creationId xmlns:a16="http://schemas.microsoft.com/office/drawing/2014/main" id="{A0C2255D-950B-4FAF-B4F8-2A4198F1758E}"/>
                  </a:ext>
                </a:extLst>
              </p:cNvPr>
              <p:cNvGrpSpPr/>
              <p:nvPr/>
            </p:nvGrpSpPr>
            <p:grpSpPr>
              <a:xfrm>
                <a:off x="579002" y="2961019"/>
                <a:ext cx="1370025" cy="1387748"/>
                <a:chOff x="579002" y="2961019"/>
                <a:chExt cx="1370025" cy="1387748"/>
              </a:xfrm>
              <a:grpFill/>
            </p:grpSpPr>
            <p:sp>
              <p:nvSpPr>
                <p:cNvPr id="1127" name="フリーフォーム: 図形 1126">
                  <a:extLst>
                    <a:ext uri="{FF2B5EF4-FFF2-40B4-BE49-F238E27FC236}">
                      <a16:creationId xmlns:a16="http://schemas.microsoft.com/office/drawing/2014/main" id="{51C62CB6-922B-143D-5110-C1FD6144F26E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28" name="楕円 1127">
                  <a:extLst>
                    <a:ext uri="{FF2B5EF4-FFF2-40B4-BE49-F238E27FC236}">
                      <a16:creationId xmlns:a16="http://schemas.microsoft.com/office/drawing/2014/main" id="{F21E8FD0-3081-2DDD-127E-8AF6E05DC101}"/>
                    </a:ext>
                  </a:extLst>
                </p:cNvPr>
                <p:cNvSpPr/>
                <p:nvPr/>
              </p:nvSpPr>
              <p:spPr>
                <a:xfrm>
                  <a:off x="919531" y="2961019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9" name="楕円 1128">
                  <a:extLst>
                    <a:ext uri="{FF2B5EF4-FFF2-40B4-BE49-F238E27FC236}">
                      <a16:creationId xmlns:a16="http://schemas.microsoft.com/office/drawing/2014/main" id="{AA16C5B5-A0E7-4254-FCBE-A8C0723592F1}"/>
                    </a:ext>
                  </a:extLst>
                </p:cNvPr>
                <p:cNvSpPr/>
                <p:nvPr/>
              </p:nvSpPr>
              <p:spPr>
                <a:xfrm>
                  <a:off x="957948" y="2999435"/>
                  <a:ext cx="86323" cy="86321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30" name="グループ化 1129">
                  <a:extLst>
                    <a:ext uri="{FF2B5EF4-FFF2-40B4-BE49-F238E27FC236}">
                      <a16:creationId xmlns:a16="http://schemas.microsoft.com/office/drawing/2014/main" id="{70F67C9C-48FA-7F14-F749-F717265ABE4E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31" name="四角形: 角を丸くする 1130">
                    <a:extLst>
                      <a:ext uri="{FF2B5EF4-FFF2-40B4-BE49-F238E27FC236}">
                        <a16:creationId xmlns:a16="http://schemas.microsoft.com/office/drawing/2014/main" id="{774DD022-3DDB-2942-5613-40C2533E24A2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2" name="四角形: 角を丸くする 1131">
                    <a:extLst>
                      <a:ext uri="{FF2B5EF4-FFF2-40B4-BE49-F238E27FC236}">
                        <a16:creationId xmlns:a16="http://schemas.microsoft.com/office/drawing/2014/main" id="{47B53ED4-7190-1FD8-7A87-9678378BE347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3" name="四角形: 角を丸くする 1132">
                    <a:extLst>
                      <a:ext uri="{FF2B5EF4-FFF2-40B4-BE49-F238E27FC236}">
                        <a16:creationId xmlns:a16="http://schemas.microsoft.com/office/drawing/2014/main" id="{36875319-471C-D5CA-C680-AC85358C4487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4" name="四角形: 角を丸くする 1133">
                    <a:extLst>
                      <a:ext uri="{FF2B5EF4-FFF2-40B4-BE49-F238E27FC236}">
                        <a16:creationId xmlns:a16="http://schemas.microsoft.com/office/drawing/2014/main" id="{55FD17F4-B1FC-4E0E-E731-044F33135CEC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29FA775C-E7E2-731B-D797-8111CE040318}"/>
                </a:ext>
              </a:extLst>
            </p:cNvPr>
            <p:cNvGrpSpPr/>
            <p:nvPr/>
          </p:nvGrpSpPr>
          <p:grpSpPr>
            <a:xfrm>
              <a:off x="7501691" y="1091489"/>
              <a:ext cx="850042" cy="676986"/>
              <a:chOff x="273528" y="3014376"/>
              <a:chExt cx="1675499" cy="1334391"/>
            </a:xfrm>
            <a:solidFill>
              <a:schemeClr val="bg1"/>
            </a:solidFill>
          </p:grpSpPr>
          <p:sp>
            <p:nvSpPr>
              <p:cNvPr id="1114" name="月 1113">
                <a:extLst>
                  <a:ext uri="{FF2B5EF4-FFF2-40B4-BE49-F238E27FC236}">
                    <a16:creationId xmlns:a16="http://schemas.microsoft.com/office/drawing/2014/main" id="{729B3281-E20C-2C3C-D6FA-5DC872BB3599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15" name="グループ化 1114">
                <a:extLst>
                  <a:ext uri="{FF2B5EF4-FFF2-40B4-BE49-F238E27FC236}">
                    <a16:creationId xmlns:a16="http://schemas.microsoft.com/office/drawing/2014/main" id="{31D3C243-E6B7-DDD9-DA20-E0465B54D166}"/>
                  </a:ext>
                </a:extLst>
              </p:cNvPr>
              <p:cNvGrpSpPr/>
              <p:nvPr/>
            </p:nvGrpSpPr>
            <p:grpSpPr>
              <a:xfrm>
                <a:off x="273528" y="3014376"/>
                <a:ext cx="1675499" cy="1334391"/>
                <a:chOff x="273528" y="3014376"/>
                <a:chExt cx="1675499" cy="1334391"/>
              </a:xfrm>
              <a:grpFill/>
            </p:grpSpPr>
            <p:sp>
              <p:nvSpPr>
                <p:cNvPr id="1116" name="フリーフォーム: 図形 1115">
                  <a:extLst>
                    <a:ext uri="{FF2B5EF4-FFF2-40B4-BE49-F238E27FC236}">
                      <a16:creationId xmlns:a16="http://schemas.microsoft.com/office/drawing/2014/main" id="{1B8D8A21-0586-3426-FCA1-99EFE89BF852}"/>
                    </a:ext>
                  </a:extLst>
                </p:cNvPr>
                <p:cNvSpPr/>
                <p:nvPr/>
              </p:nvSpPr>
              <p:spPr>
                <a:xfrm rot="15613599">
                  <a:off x="469291" y="3093268"/>
                  <a:ext cx="99049" cy="490575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17" name="フリーフォーム: 図形 1116">
                  <a:extLst>
                    <a:ext uri="{FF2B5EF4-FFF2-40B4-BE49-F238E27FC236}">
                      <a16:creationId xmlns:a16="http://schemas.microsoft.com/office/drawing/2014/main" id="{AC6FD785-276A-734F-08F7-B3C16275D7A7}"/>
                    </a:ext>
                  </a:extLst>
                </p:cNvPr>
                <p:cNvSpPr/>
                <p:nvPr/>
              </p:nvSpPr>
              <p:spPr>
                <a:xfrm>
                  <a:off x="382037" y="3014376"/>
                  <a:ext cx="991916" cy="617276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18" name="楕円 1117">
                  <a:extLst>
                    <a:ext uri="{FF2B5EF4-FFF2-40B4-BE49-F238E27FC236}">
                      <a16:creationId xmlns:a16="http://schemas.microsoft.com/office/drawing/2014/main" id="{9C753115-F080-A713-2E6F-F55067F37D99}"/>
                    </a:ext>
                  </a:extLst>
                </p:cNvPr>
                <p:cNvSpPr/>
                <p:nvPr/>
              </p:nvSpPr>
              <p:spPr>
                <a:xfrm>
                  <a:off x="552762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9" name="楕円 1118">
                  <a:extLst>
                    <a:ext uri="{FF2B5EF4-FFF2-40B4-BE49-F238E27FC236}">
                      <a16:creationId xmlns:a16="http://schemas.microsoft.com/office/drawing/2014/main" id="{65A4C6A0-C49B-B8B9-A01C-53331DFA9D09}"/>
                    </a:ext>
                  </a:extLst>
                </p:cNvPr>
                <p:cNvSpPr/>
                <p:nvPr/>
              </p:nvSpPr>
              <p:spPr>
                <a:xfrm>
                  <a:off x="591178" y="3102696"/>
                  <a:ext cx="86323" cy="86321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20" name="グループ化 1119">
                  <a:extLst>
                    <a:ext uri="{FF2B5EF4-FFF2-40B4-BE49-F238E27FC236}">
                      <a16:creationId xmlns:a16="http://schemas.microsoft.com/office/drawing/2014/main" id="{81F3CB63-6907-A3EB-A5EE-EC8B554E3688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21" name="四角形: 角を丸くする 1120">
                    <a:extLst>
                      <a:ext uri="{FF2B5EF4-FFF2-40B4-BE49-F238E27FC236}">
                        <a16:creationId xmlns:a16="http://schemas.microsoft.com/office/drawing/2014/main" id="{07C6E380-1E7D-9C2E-614D-E0061ABDE382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2" name="四角形: 角を丸くする 1121">
                    <a:extLst>
                      <a:ext uri="{FF2B5EF4-FFF2-40B4-BE49-F238E27FC236}">
                        <a16:creationId xmlns:a16="http://schemas.microsoft.com/office/drawing/2014/main" id="{FB282D2A-ADE5-1150-A7F7-85441A4850C5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3" name="四角形: 角を丸くする 1122">
                    <a:extLst>
                      <a:ext uri="{FF2B5EF4-FFF2-40B4-BE49-F238E27FC236}">
                        <a16:creationId xmlns:a16="http://schemas.microsoft.com/office/drawing/2014/main" id="{05888996-7752-A5A6-3FEE-33986796AEF9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4" name="四角形: 角を丸くする 1123">
                    <a:extLst>
                      <a:ext uri="{FF2B5EF4-FFF2-40B4-BE49-F238E27FC236}">
                        <a16:creationId xmlns:a16="http://schemas.microsoft.com/office/drawing/2014/main" id="{BB704BCD-7B5A-1504-B562-DF11D0E110AA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980E5146-1B6E-F811-98A3-35D01903CB79}"/>
                </a:ext>
              </a:extLst>
            </p:cNvPr>
            <p:cNvGrpSpPr/>
            <p:nvPr/>
          </p:nvGrpSpPr>
          <p:grpSpPr>
            <a:xfrm>
              <a:off x="6030109" y="1863014"/>
              <a:ext cx="757873" cy="676986"/>
              <a:chOff x="541730" y="3014376"/>
              <a:chExt cx="1493828" cy="1334391"/>
            </a:xfrm>
            <a:solidFill>
              <a:schemeClr val="bg1"/>
            </a:solidFill>
          </p:grpSpPr>
          <p:sp>
            <p:nvSpPr>
              <p:cNvPr id="1103" name="月 1102">
                <a:extLst>
                  <a:ext uri="{FF2B5EF4-FFF2-40B4-BE49-F238E27FC236}">
                    <a16:creationId xmlns:a16="http://schemas.microsoft.com/office/drawing/2014/main" id="{FC66386F-CA59-6303-684C-099B31A8A27B}"/>
                  </a:ext>
                </a:extLst>
              </p:cNvPr>
              <p:cNvSpPr/>
              <p:nvPr/>
            </p:nvSpPr>
            <p:spPr>
              <a:xfrm rot="14803481">
                <a:off x="1492318" y="364772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04" name="グループ化 1103">
                <a:extLst>
                  <a:ext uri="{FF2B5EF4-FFF2-40B4-BE49-F238E27FC236}">
                    <a16:creationId xmlns:a16="http://schemas.microsoft.com/office/drawing/2014/main" id="{90E7DFD6-885C-A9B5-994A-157B483C2BCE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105" name="フリーフォーム: 図形 1104">
                  <a:extLst>
                    <a:ext uri="{FF2B5EF4-FFF2-40B4-BE49-F238E27FC236}">
                      <a16:creationId xmlns:a16="http://schemas.microsoft.com/office/drawing/2014/main" id="{E16AED17-0209-3A05-B1CB-116BC3891074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06" name="フリーフォーム: 図形 1105">
                  <a:extLst>
                    <a:ext uri="{FF2B5EF4-FFF2-40B4-BE49-F238E27FC236}">
                      <a16:creationId xmlns:a16="http://schemas.microsoft.com/office/drawing/2014/main" id="{47552283-DE9A-56BD-6E25-85B4C2FEA4BD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107" name="楕円 1106">
                  <a:extLst>
                    <a:ext uri="{FF2B5EF4-FFF2-40B4-BE49-F238E27FC236}">
                      <a16:creationId xmlns:a16="http://schemas.microsoft.com/office/drawing/2014/main" id="{0B0C46A1-2853-708D-BF1B-0F5FB7807734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8" name="楕円 1107">
                  <a:extLst>
                    <a:ext uri="{FF2B5EF4-FFF2-40B4-BE49-F238E27FC236}">
                      <a16:creationId xmlns:a16="http://schemas.microsoft.com/office/drawing/2014/main" id="{0B818F74-3E34-0F37-39C4-F70998F1607E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09" name="グループ化 1108">
                  <a:extLst>
                    <a:ext uri="{FF2B5EF4-FFF2-40B4-BE49-F238E27FC236}">
                      <a16:creationId xmlns:a16="http://schemas.microsoft.com/office/drawing/2014/main" id="{AF58F209-7113-86B4-BFD4-E67C403E55D8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10" name="四角形: 角を丸くする 1109">
                    <a:extLst>
                      <a:ext uri="{FF2B5EF4-FFF2-40B4-BE49-F238E27FC236}">
                        <a16:creationId xmlns:a16="http://schemas.microsoft.com/office/drawing/2014/main" id="{60AD6A56-4FDD-BBEB-F910-44CF4088F7AE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1" name="四角形: 角を丸くする 1110">
                    <a:extLst>
                      <a:ext uri="{FF2B5EF4-FFF2-40B4-BE49-F238E27FC236}">
                        <a16:creationId xmlns:a16="http://schemas.microsoft.com/office/drawing/2014/main" id="{086F37C6-861B-10AC-A24F-E3A56D4A3414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2" name="四角形: 角を丸くする 1111">
                    <a:extLst>
                      <a:ext uri="{FF2B5EF4-FFF2-40B4-BE49-F238E27FC236}">
                        <a16:creationId xmlns:a16="http://schemas.microsoft.com/office/drawing/2014/main" id="{67A92D16-A820-6BAF-100B-BFEFFD13FCD4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13" name="四角形: 角を丸くする 1112">
                    <a:extLst>
                      <a:ext uri="{FF2B5EF4-FFF2-40B4-BE49-F238E27FC236}">
                        <a16:creationId xmlns:a16="http://schemas.microsoft.com/office/drawing/2014/main" id="{6D0F0A71-99FD-4C01-F3FD-E9FAF6DC6BD6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8D64E7B9-D0FE-D54B-4861-10129BFE296B}"/>
                </a:ext>
              </a:extLst>
            </p:cNvPr>
            <p:cNvGrpSpPr/>
            <p:nvPr/>
          </p:nvGrpSpPr>
          <p:grpSpPr>
            <a:xfrm>
              <a:off x="6821704" y="1867777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092" name="月 1091">
                <a:extLst>
                  <a:ext uri="{FF2B5EF4-FFF2-40B4-BE49-F238E27FC236}">
                    <a16:creationId xmlns:a16="http://schemas.microsoft.com/office/drawing/2014/main" id="{61B62AA7-FB80-2541-5C72-E2B7074A4CC8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93" name="グループ化 1092">
                <a:extLst>
                  <a:ext uri="{FF2B5EF4-FFF2-40B4-BE49-F238E27FC236}">
                    <a16:creationId xmlns:a16="http://schemas.microsoft.com/office/drawing/2014/main" id="{18B9C88D-F4D9-2E3E-B537-F60DA98D7C23}"/>
                  </a:ext>
                </a:extLst>
              </p:cNvPr>
              <p:cNvGrpSpPr/>
              <p:nvPr/>
            </p:nvGrpSpPr>
            <p:grpSpPr>
              <a:xfrm>
                <a:off x="395034" y="3014376"/>
                <a:ext cx="1553993" cy="1334391"/>
                <a:chOff x="395034" y="3014376"/>
                <a:chExt cx="1553993" cy="1334391"/>
              </a:xfrm>
              <a:grpFill/>
            </p:grpSpPr>
            <p:sp>
              <p:nvSpPr>
                <p:cNvPr id="1094" name="フリーフォーム: 図形 1093">
                  <a:extLst>
                    <a:ext uri="{FF2B5EF4-FFF2-40B4-BE49-F238E27FC236}">
                      <a16:creationId xmlns:a16="http://schemas.microsoft.com/office/drawing/2014/main" id="{5AFA2194-F95B-1C95-BC8C-DE44BB8055F5}"/>
                    </a:ext>
                  </a:extLst>
                </p:cNvPr>
                <p:cNvSpPr/>
                <p:nvPr/>
              </p:nvSpPr>
              <p:spPr>
                <a:xfrm rot="15613599">
                  <a:off x="639479" y="3033269"/>
                  <a:ext cx="98773" cy="587663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095" name="フリーフォーム: 図形 1094">
                  <a:extLst>
                    <a:ext uri="{FF2B5EF4-FFF2-40B4-BE49-F238E27FC236}">
                      <a16:creationId xmlns:a16="http://schemas.microsoft.com/office/drawing/2014/main" id="{05685E7D-D78A-69F8-55B8-7AA455DFCBA2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096" name="楕円 1095">
                  <a:extLst>
                    <a:ext uri="{FF2B5EF4-FFF2-40B4-BE49-F238E27FC236}">
                      <a16:creationId xmlns:a16="http://schemas.microsoft.com/office/drawing/2014/main" id="{1BA52F3A-3E12-1B3F-1F6C-447E3832872A}"/>
                    </a:ext>
                  </a:extLst>
                </p:cNvPr>
                <p:cNvSpPr/>
                <p:nvPr/>
              </p:nvSpPr>
              <p:spPr>
                <a:xfrm>
                  <a:off x="788103" y="3097134"/>
                  <a:ext cx="228882" cy="97446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7" name="楕円 1096">
                  <a:extLst>
                    <a:ext uri="{FF2B5EF4-FFF2-40B4-BE49-F238E27FC236}">
                      <a16:creationId xmlns:a16="http://schemas.microsoft.com/office/drawing/2014/main" id="{5BB2FF8B-ACD5-C4B5-22DB-2193683FA0BD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98" name="グループ化 1097">
                  <a:extLst>
                    <a:ext uri="{FF2B5EF4-FFF2-40B4-BE49-F238E27FC236}">
                      <a16:creationId xmlns:a16="http://schemas.microsoft.com/office/drawing/2014/main" id="{1FABC237-7D63-6CBD-F044-D85BCEF9CE5C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099" name="四角形: 角を丸くする 1098">
                    <a:extLst>
                      <a:ext uri="{FF2B5EF4-FFF2-40B4-BE49-F238E27FC236}">
                        <a16:creationId xmlns:a16="http://schemas.microsoft.com/office/drawing/2014/main" id="{8A579720-5F48-0D08-AE46-61CCA61EF2A0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0" name="四角形: 角を丸くする 1099">
                    <a:extLst>
                      <a:ext uri="{FF2B5EF4-FFF2-40B4-BE49-F238E27FC236}">
                        <a16:creationId xmlns:a16="http://schemas.microsoft.com/office/drawing/2014/main" id="{E2D15CD8-047B-4554-ACEC-F466D4E4895B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1" name="四角形: 角を丸くする 1100">
                    <a:extLst>
                      <a:ext uri="{FF2B5EF4-FFF2-40B4-BE49-F238E27FC236}">
                        <a16:creationId xmlns:a16="http://schemas.microsoft.com/office/drawing/2014/main" id="{539EF490-5841-3FDB-1455-EC46D8746810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02" name="四角形: 角を丸くする 1101">
                    <a:extLst>
                      <a:ext uri="{FF2B5EF4-FFF2-40B4-BE49-F238E27FC236}">
                        <a16:creationId xmlns:a16="http://schemas.microsoft.com/office/drawing/2014/main" id="{35D54842-1776-EDB1-6DED-EE477F2E391C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706EBC34-95A4-5C88-BA5F-43F90367AA27}"/>
                </a:ext>
              </a:extLst>
            </p:cNvPr>
            <p:cNvGrpSpPr/>
            <p:nvPr/>
          </p:nvGrpSpPr>
          <p:grpSpPr>
            <a:xfrm>
              <a:off x="7573571" y="1862516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082" name="月 1081">
                <a:extLst>
                  <a:ext uri="{FF2B5EF4-FFF2-40B4-BE49-F238E27FC236}">
                    <a16:creationId xmlns:a16="http://schemas.microsoft.com/office/drawing/2014/main" id="{6F09E2FE-0499-40AE-7CAC-A9656418C76A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83" name="グループ化 1082">
                <a:extLst>
                  <a:ext uri="{FF2B5EF4-FFF2-40B4-BE49-F238E27FC236}">
                    <a16:creationId xmlns:a16="http://schemas.microsoft.com/office/drawing/2014/main" id="{FDA67359-D462-749B-C685-9C1F5C4CE365}"/>
                  </a:ext>
                </a:extLst>
              </p:cNvPr>
              <p:cNvGrpSpPr/>
              <p:nvPr/>
            </p:nvGrpSpPr>
            <p:grpSpPr>
              <a:xfrm>
                <a:off x="579002" y="3014376"/>
                <a:ext cx="1370025" cy="1334391"/>
                <a:chOff x="579002" y="3014376"/>
                <a:chExt cx="1370025" cy="1334391"/>
              </a:xfrm>
              <a:grpFill/>
            </p:grpSpPr>
            <p:sp>
              <p:nvSpPr>
                <p:cNvPr id="1084" name="フリーフォーム: 図形 1083">
                  <a:extLst>
                    <a:ext uri="{FF2B5EF4-FFF2-40B4-BE49-F238E27FC236}">
                      <a16:creationId xmlns:a16="http://schemas.microsoft.com/office/drawing/2014/main" id="{F292D231-F6F2-026B-95B2-5EF69339CD00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6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91238 w 991915"/>
                    <a:gd name="connsiteY12" fmla="*/ 29428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91238 w 991915"/>
                    <a:gd name="connsiteY12" fmla="*/ 29428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67770 w 991915"/>
                    <a:gd name="connsiteY12" fmla="*/ 303668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67770 w 991915"/>
                    <a:gd name="connsiteY12" fmla="*/ 303668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cubicBezTo>
                        <a:pt x="602255" y="51062"/>
                        <a:pt x="602359" y="50713"/>
                        <a:pt x="602462" y="50363"/>
                      </a:cubicBez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cubicBezTo>
                        <a:pt x="170011" y="361258"/>
                        <a:pt x="203982" y="341922"/>
                        <a:pt x="167770" y="303668"/>
                      </a:cubicBezTo>
                      <a:cubicBezTo>
                        <a:pt x="131558" y="265414"/>
                        <a:pt x="71873" y="274093"/>
                        <a:pt x="12191" y="263999"/>
                      </a:cubicBez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085" name="楕円 1084">
                  <a:extLst>
                    <a:ext uri="{FF2B5EF4-FFF2-40B4-BE49-F238E27FC236}">
                      <a16:creationId xmlns:a16="http://schemas.microsoft.com/office/drawing/2014/main" id="{1C6E27A7-8EC5-5536-4AEB-CAC30B46957A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6" name="楕円 1085">
                  <a:extLst>
                    <a:ext uri="{FF2B5EF4-FFF2-40B4-BE49-F238E27FC236}">
                      <a16:creationId xmlns:a16="http://schemas.microsoft.com/office/drawing/2014/main" id="{2C97BA5E-E802-5EE4-3D9B-8904E6BE1B78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87" name="グループ化 1086">
                  <a:extLst>
                    <a:ext uri="{FF2B5EF4-FFF2-40B4-BE49-F238E27FC236}">
                      <a16:creationId xmlns:a16="http://schemas.microsoft.com/office/drawing/2014/main" id="{3ED14D42-9587-F497-725D-AB7A9A19D2AB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088" name="四角形: 角を丸くする 1087">
                    <a:extLst>
                      <a:ext uri="{FF2B5EF4-FFF2-40B4-BE49-F238E27FC236}">
                        <a16:creationId xmlns:a16="http://schemas.microsoft.com/office/drawing/2014/main" id="{16861B9C-5670-4F5E-FEAB-0DD0DD24C9DE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89" name="四角形: 角を丸くする 1088">
                    <a:extLst>
                      <a:ext uri="{FF2B5EF4-FFF2-40B4-BE49-F238E27FC236}">
                        <a16:creationId xmlns:a16="http://schemas.microsoft.com/office/drawing/2014/main" id="{0522079B-0F0B-1288-28C6-6487CAB66534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0" name="四角形: 角を丸くする 1089">
                    <a:extLst>
                      <a:ext uri="{FF2B5EF4-FFF2-40B4-BE49-F238E27FC236}">
                        <a16:creationId xmlns:a16="http://schemas.microsoft.com/office/drawing/2014/main" id="{6A85CDE5-5F0B-D866-70BE-07F9E33A14BB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1" name="四角形: 角を丸くする 1090">
                    <a:extLst>
                      <a:ext uri="{FF2B5EF4-FFF2-40B4-BE49-F238E27FC236}">
                        <a16:creationId xmlns:a16="http://schemas.microsoft.com/office/drawing/2014/main" id="{50E1FB56-8D31-92D8-9A43-F4B3DCBF72B8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71ADB5DB-1A51-4F34-B32C-A31E9ACBB9B8}"/>
                </a:ext>
              </a:extLst>
            </p:cNvPr>
            <p:cNvGrpSpPr/>
            <p:nvPr/>
          </p:nvGrpSpPr>
          <p:grpSpPr>
            <a:xfrm>
              <a:off x="4214420" y="2671994"/>
              <a:ext cx="804430" cy="676988"/>
              <a:chOff x="4214420" y="2671994"/>
              <a:chExt cx="804430" cy="676988"/>
            </a:xfrm>
          </p:grpSpPr>
          <p:grpSp>
            <p:nvGrpSpPr>
              <p:cNvPr id="1070" name="グループ化 1069">
                <a:extLst>
                  <a:ext uri="{FF2B5EF4-FFF2-40B4-BE49-F238E27FC236}">
                    <a16:creationId xmlns:a16="http://schemas.microsoft.com/office/drawing/2014/main" id="{DC4426C9-BD36-64D3-CE07-1E72E1F7F8A8}"/>
                  </a:ext>
                </a:extLst>
              </p:cNvPr>
              <p:cNvGrpSpPr/>
              <p:nvPr/>
            </p:nvGrpSpPr>
            <p:grpSpPr>
              <a:xfrm>
                <a:off x="4214420" y="2671994"/>
                <a:ext cx="648743" cy="639321"/>
                <a:chOff x="363433" y="3014376"/>
                <a:chExt cx="1278723" cy="1260152"/>
              </a:xfrm>
              <a:solidFill>
                <a:schemeClr val="bg1"/>
              </a:solidFill>
            </p:grpSpPr>
            <p:sp>
              <p:nvSpPr>
                <p:cNvPr id="1076" name="月 1075">
                  <a:extLst>
                    <a:ext uri="{FF2B5EF4-FFF2-40B4-BE49-F238E27FC236}">
                      <a16:creationId xmlns:a16="http://schemas.microsoft.com/office/drawing/2014/main" id="{FC590A1A-082A-E314-A34B-75AD5FD2D957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77" name="グループ化 1076">
                  <a:extLst>
                    <a:ext uri="{FF2B5EF4-FFF2-40B4-BE49-F238E27FC236}">
                      <a16:creationId xmlns:a16="http://schemas.microsoft.com/office/drawing/2014/main" id="{D3742B85-7911-50DB-ED18-C2752FDFC117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100426" cy="617277"/>
                  <a:chOff x="541730" y="3014376"/>
                  <a:chExt cx="1100426" cy="617277"/>
                </a:xfrm>
                <a:grpFill/>
              </p:grpSpPr>
              <p:sp>
                <p:nvSpPr>
                  <p:cNvPr id="1078" name="フリーフォーム: 図形 1077">
                    <a:extLst>
                      <a:ext uri="{FF2B5EF4-FFF2-40B4-BE49-F238E27FC236}">
                        <a16:creationId xmlns:a16="http://schemas.microsoft.com/office/drawing/2014/main" id="{55512F50-5AB2-D6B5-38F8-B1495ECAB9D1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079" name="フリーフォーム: 図形 1078">
                    <a:extLst>
                      <a:ext uri="{FF2B5EF4-FFF2-40B4-BE49-F238E27FC236}">
                        <a16:creationId xmlns:a16="http://schemas.microsoft.com/office/drawing/2014/main" id="{D359D921-E9F0-1B2B-D094-34B9D2CB75AA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080" name="楕円 1079">
                    <a:extLst>
                      <a:ext uri="{FF2B5EF4-FFF2-40B4-BE49-F238E27FC236}">
                        <a16:creationId xmlns:a16="http://schemas.microsoft.com/office/drawing/2014/main" id="{A568206D-2612-BCB0-2B85-D798ED0AAE71}"/>
                      </a:ext>
                    </a:extLst>
                  </p:cNvPr>
                  <p:cNvSpPr/>
                  <p:nvPr/>
                </p:nvSpPr>
                <p:spPr>
                  <a:xfrm>
                    <a:off x="820965" y="3064280"/>
                    <a:ext cx="163158" cy="163154"/>
                  </a:xfrm>
                  <a:prstGeom prst="ellips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81" name="楕円 1080">
                    <a:extLst>
                      <a:ext uri="{FF2B5EF4-FFF2-40B4-BE49-F238E27FC236}">
                        <a16:creationId xmlns:a16="http://schemas.microsoft.com/office/drawing/2014/main" id="{EBA56BD8-D533-4CB2-CE9C-BDBA0A1CB1DB}"/>
                      </a:ext>
                    </a:extLst>
                  </p:cNvPr>
                  <p:cNvSpPr/>
                  <p:nvPr/>
                </p:nvSpPr>
                <p:spPr>
                  <a:xfrm>
                    <a:off x="859382" y="3102695"/>
                    <a:ext cx="86324" cy="86322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1071" name="グループ化 1070">
                <a:extLst>
                  <a:ext uri="{FF2B5EF4-FFF2-40B4-BE49-F238E27FC236}">
                    <a16:creationId xmlns:a16="http://schemas.microsoft.com/office/drawing/2014/main" id="{55E9D63A-C95E-5FDA-6760-9577198363FC}"/>
                  </a:ext>
                </a:extLst>
              </p:cNvPr>
              <p:cNvGrpSpPr/>
              <p:nvPr/>
            </p:nvGrpSpPr>
            <p:grpSpPr>
              <a:xfrm flipV="1">
                <a:off x="4323786" y="2971564"/>
                <a:ext cx="695064" cy="377418"/>
                <a:chOff x="4323786" y="2971564"/>
                <a:chExt cx="695064" cy="377418"/>
              </a:xfrm>
            </p:grpSpPr>
            <p:sp>
              <p:nvSpPr>
                <p:cNvPr id="1072" name="四角形: 角を丸くする 1071">
                  <a:extLst>
                    <a:ext uri="{FF2B5EF4-FFF2-40B4-BE49-F238E27FC236}">
                      <a16:creationId xmlns:a16="http://schemas.microsoft.com/office/drawing/2014/main" id="{98B02CC7-5700-19EF-E1DA-14451216BC48}"/>
                    </a:ext>
                  </a:extLst>
                </p:cNvPr>
                <p:cNvSpPr/>
                <p:nvPr/>
              </p:nvSpPr>
              <p:spPr>
                <a:xfrm>
                  <a:off x="4412407" y="3065920"/>
                  <a:ext cx="517822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3" name="四角形: 角を丸くする 1072">
                  <a:extLst>
                    <a:ext uri="{FF2B5EF4-FFF2-40B4-BE49-F238E27FC236}">
                      <a16:creationId xmlns:a16="http://schemas.microsoft.com/office/drawing/2014/main" id="{5BFFE869-455A-5EE0-F682-37031688B417}"/>
                    </a:ext>
                  </a:extLst>
                </p:cNvPr>
                <p:cNvSpPr/>
                <p:nvPr/>
              </p:nvSpPr>
              <p:spPr>
                <a:xfrm>
                  <a:off x="4376611" y="3160273"/>
                  <a:ext cx="589415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4" name="四角形: 角を丸くする 1073">
                  <a:extLst>
                    <a:ext uri="{FF2B5EF4-FFF2-40B4-BE49-F238E27FC236}">
                      <a16:creationId xmlns:a16="http://schemas.microsoft.com/office/drawing/2014/main" id="{FA92AF14-FD12-FF04-BF68-A301D6B406F2}"/>
                    </a:ext>
                  </a:extLst>
                </p:cNvPr>
                <p:cNvSpPr/>
                <p:nvPr/>
              </p:nvSpPr>
              <p:spPr>
                <a:xfrm>
                  <a:off x="4323786" y="3254627"/>
                  <a:ext cx="69506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5" name="四角形: 角を丸くする 1074">
                  <a:extLst>
                    <a:ext uri="{FF2B5EF4-FFF2-40B4-BE49-F238E27FC236}">
                      <a16:creationId xmlns:a16="http://schemas.microsoft.com/office/drawing/2014/main" id="{A2CC3169-3357-36A8-EAF3-84036A28D524}"/>
                    </a:ext>
                  </a:extLst>
                </p:cNvPr>
                <p:cNvSpPr/>
                <p:nvPr/>
              </p:nvSpPr>
              <p:spPr>
                <a:xfrm>
                  <a:off x="4458041" y="2971564"/>
                  <a:ext cx="425503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B8B2D4D5-76BA-200E-5A13-50DC2C1DD38D}"/>
                </a:ext>
              </a:extLst>
            </p:cNvPr>
            <p:cNvGrpSpPr/>
            <p:nvPr/>
          </p:nvGrpSpPr>
          <p:grpSpPr>
            <a:xfrm>
              <a:off x="5128820" y="2980624"/>
              <a:ext cx="804430" cy="377415"/>
              <a:chOff x="363433" y="3604853"/>
              <a:chExt cx="1585594" cy="743914"/>
            </a:xfrm>
            <a:solidFill>
              <a:schemeClr val="bg1"/>
            </a:solidFill>
          </p:grpSpPr>
          <p:sp>
            <p:nvSpPr>
              <p:cNvPr id="1064" name="月 1063">
                <a:extLst>
                  <a:ext uri="{FF2B5EF4-FFF2-40B4-BE49-F238E27FC236}">
                    <a16:creationId xmlns:a16="http://schemas.microsoft.com/office/drawing/2014/main" id="{3CF0EE4F-954E-65E6-3CC0-865862DAE503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65" name="グループ化 1064">
                <a:extLst>
                  <a:ext uri="{FF2B5EF4-FFF2-40B4-BE49-F238E27FC236}">
                    <a16:creationId xmlns:a16="http://schemas.microsoft.com/office/drawing/2014/main" id="{2BB00C4C-898D-0935-7106-874CFCD356CC}"/>
                  </a:ext>
                </a:extLst>
              </p:cNvPr>
              <p:cNvGrpSpPr/>
              <p:nvPr/>
            </p:nvGrpSpPr>
            <p:grpSpPr>
              <a:xfrm>
                <a:off x="579002" y="3604853"/>
                <a:ext cx="1370025" cy="743914"/>
                <a:chOff x="3982920" y="2136536"/>
                <a:chExt cx="2198074" cy="1050666"/>
              </a:xfrm>
              <a:grpFill/>
            </p:grpSpPr>
            <p:sp>
              <p:nvSpPr>
                <p:cNvPr id="1066" name="四角形: 角を丸くする 1065">
                  <a:extLst>
                    <a:ext uri="{FF2B5EF4-FFF2-40B4-BE49-F238E27FC236}">
                      <a16:creationId xmlns:a16="http://schemas.microsoft.com/office/drawing/2014/main" id="{32927092-2EE7-761C-9829-A7032E5C6A7B}"/>
                    </a:ext>
                  </a:extLst>
                </p:cNvPr>
                <p:cNvSpPr/>
                <p:nvPr/>
              </p:nvSpPr>
              <p:spPr>
                <a:xfrm>
                  <a:off x="4263175" y="2399201"/>
                  <a:ext cx="1637564" cy="26267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7" name="四角形: 角を丸くする 1066">
                  <a:extLst>
                    <a:ext uri="{FF2B5EF4-FFF2-40B4-BE49-F238E27FC236}">
                      <a16:creationId xmlns:a16="http://schemas.microsoft.com/office/drawing/2014/main" id="{C9763404-4270-C9B2-82C5-8362E3D99AAB}"/>
                    </a:ext>
                  </a:extLst>
                </p:cNvPr>
                <p:cNvSpPr/>
                <p:nvPr/>
              </p:nvSpPr>
              <p:spPr>
                <a:xfrm>
                  <a:off x="4149973" y="2661866"/>
                  <a:ext cx="1863968" cy="26267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8" name="四角形: 角を丸くする 1067">
                  <a:extLst>
                    <a:ext uri="{FF2B5EF4-FFF2-40B4-BE49-F238E27FC236}">
                      <a16:creationId xmlns:a16="http://schemas.microsoft.com/office/drawing/2014/main" id="{AF5B759A-A0FD-C494-9708-0C543595980F}"/>
                    </a:ext>
                  </a:extLst>
                </p:cNvPr>
                <p:cNvSpPr/>
                <p:nvPr/>
              </p:nvSpPr>
              <p:spPr>
                <a:xfrm>
                  <a:off x="3982920" y="2924532"/>
                  <a:ext cx="2198074" cy="26267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9" name="四角形: 角を丸くする 1068">
                  <a:extLst>
                    <a:ext uri="{FF2B5EF4-FFF2-40B4-BE49-F238E27FC236}">
                      <a16:creationId xmlns:a16="http://schemas.microsoft.com/office/drawing/2014/main" id="{23CBE4A8-506C-913B-0A97-17E23E0C86F6}"/>
                    </a:ext>
                  </a:extLst>
                </p:cNvPr>
                <p:cNvSpPr/>
                <p:nvPr/>
              </p:nvSpPr>
              <p:spPr>
                <a:xfrm>
                  <a:off x="4407488" y="2136536"/>
                  <a:ext cx="1345612" cy="262670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3A6AC07B-A02C-0418-D62C-6F5131744437}"/>
                </a:ext>
              </a:extLst>
            </p:cNvPr>
            <p:cNvGrpSpPr/>
            <p:nvPr/>
          </p:nvGrpSpPr>
          <p:grpSpPr>
            <a:xfrm>
              <a:off x="5965750" y="2674544"/>
              <a:ext cx="804430" cy="676986"/>
              <a:chOff x="5965750" y="2674544"/>
              <a:chExt cx="804430" cy="676986"/>
            </a:xfrm>
          </p:grpSpPr>
          <p:grpSp>
            <p:nvGrpSpPr>
              <p:cNvPr id="1053" name="グループ化 1052">
                <a:extLst>
                  <a:ext uri="{FF2B5EF4-FFF2-40B4-BE49-F238E27FC236}">
                    <a16:creationId xmlns:a16="http://schemas.microsoft.com/office/drawing/2014/main" id="{83735DDD-20B0-71F5-8DB1-264BD96B5FA0}"/>
                  </a:ext>
                </a:extLst>
              </p:cNvPr>
              <p:cNvGrpSpPr/>
              <p:nvPr/>
            </p:nvGrpSpPr>
            <p:grpSpPr>
              <a:xfrm>
                <a:off x="5965750" y="2674544"/>
                <a:ext cx="804430" cy="676986"/>
                <a:chOff x="363433" y="3014376"/>
                <a:chExt cx="1585594" cy="1334391"/>
              </a:xfrm>
              <a:solidFill>
                <a:schemeClr val="bg1"/>
              </a:solidFill>
            </p:grpSpPr>
            <p:sp>
              <p:nvSpPr>
                <p:cNvPr id="1055" name="月 1054">
                  <a:extLst>
                    <a:ext uri="{FF2B5EF4-FFF2-40B4-BE49-F238E27FC236}">
                      <a16:creationId xmlns:a16="http://schemas.microsoft.com/office/drawing/2014/main" id="{E881DE07-AE37-BEDD-8FD8-A7358537DF98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056" name="グループ化 1055">
                  <a:extLst>
                    <a:ext uri="{FF2B5EF4-FFF2-40B4-BE49-F238E27FC236}">
                      <a16:creationId xmlns:a16="http://schemas.microsoft.com/office/drawing/2014/main" id="{7AB409B4-D8AE-4EBF-90D7-1C1E771D41E1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407297" cy="1334391"/>
                  <a:chOff x="541730" y="3014376"/>
                  <a:chExt cx="1407297" cy="1334391"/>
                </a:xfrm>
                <a:grpFill/>
              </p:grpSpPr>
              <p:sp>
                <p:nvSpPr>
                  <p:cNvPr id="1057" name="フリーフォーム: 図形 1056">
                    <a:extLst>
                      <a:ext uri="{FF2B5EF4-FFF2-40B4-BE49-F238E27FC236}">
                        <a16:creationId xmlns:a16="http://schemas.microsoft.com/office/drawing/2014/main" id="{4607EBD2-0C73-B88A-D29C-F765E0623756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058" name="フリーフォーム: 図形 1057">
                    <a:extLst>
                      <a:ext uri="{FF2B5EF4-FFF2-40B4-BE49-F238E27FC236}">
                        <a16:creationId xmlns:a16="http://schemas.microsoft.com/office/drawing/2014/main" id="{3126292C-B56C-7744-4264-D9741A76D3C3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grpSp>
                <p:nvGrpSpPr>
                  <p:cNvPr id="1059" name="グループ化 1058">
                    <a:extLst>
                      <a:ext uri="{FF2B5EF4-FFF2-40B4-BE49-F238E27FC236}">
                        <a16:creationId xmlns:a16="http://schemas.microsoft.com/office/drawing/2014/main" id="{C5EB2BC3-C23F-81BD-5E97-BB5181C9B0F8}"/>
                      </a:ext>
                    </a:extLst>
                  </p:cNvPr>
                  <p:cNvGrpSpPr/>
                  <p:nvPr/>
                </p:nvGrpSpPr>
                <p:grpSpPr>
                  <a:xfrm>
                    <a:off x="579002" y="3604852"/>
                    <a:ext cx="1370025" cy="743915"/>
                    <a:chOff x="3982920" y="2136536"/>
                    <a:chExt cx="2198074" cy="1050666"/>
                  </a:xfrm>
                  <a:grpFill/>
                </p:grpSpPr>
                <p:sp>
                  <p:nvSpPr>
                    <p:cNvPr id="1060" name="四角形: 角を丸くする 1059">
                      <a:extLst>
                        <a:ext uri="{FF2B5EF4-FFF2-40B4-BE49-F238E27FC236}">
                          <a16:creationId xmlns:a16="http://schemas.microsoft.com/office/drawing/2014/main" id="{4CC40792-EA3F-3913-FB21-F99A4596C85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263175" y="2399201"/>
                      <a:ext cx="1637564" cy="26267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61" name="四角形: 角を丸くする 1060">
                      <a:extLst>
                        <a:ext uri="{FF2B5EF4-FFF2-40B4-BE49-F238E27FC236}">
                          <a16:creationId xmlns:a16="http://schemas.microsoft.com/office/drawing/2014/main" id="{50C5E0ED-22C2-9A5A-569B-4FB02B44122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149973" y="2661866"/>
                      <a:ext cx="1863968" cy="26267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62" name="四角形: 角を丸くする 1061">
                      <a:extLst>
                        <a:ext uri="{FF2B5EF4-FFF2-40B4-BE49-F238E27FC236}">
                          <a16:creationId xmlns:a16="http://schemas.microsoft.com/office/drawing/2014/main" id="{9887BF78-C69F-E092-1C36-AF6B9879C6B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982920" y="2924532"/>
                      <a:ext cx="2198074" cy="26267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63" name="四角形: 角を丸くする 1062">
                      <a:extLst>
                        <a:ext uri="{FF2B5EF4-FFF2-40B4-BE49-F238E27FC236}">
                          <a16:creationId xmlns:a16="http://schemas.microsoft.com/office/drawing/2014/main" id="{9FDBDFBE-1FEC-7FC0-2016-4203C5DEBAC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07488" y="2136536"/>
                      <a:ext cx="1345612" cy="262670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054" name="フリーフォーム: 図形 1053">
                <a:extLst>
                  <a:ext uri="{FF2B5EF4-FFF2-40B4-BE49-F238E27FC236}">
                    <a16:creationId xmlns:a16="http://schemas.microsoft.com/office/drawing/2014/main" id="{7A9B2358-0BB0-78E8-46C4-626D124DDFC7}"/>
                  </a:ext>
                </a:extLst>
              </p:cNvPr>
              <p:cNvSpPr/>
              <p:nvPr/>
            </p:nvSpPr>
            <p:spPr>
              <a:xfrm>
                <a:off x="6174693" y="2713035"/>
                <a:ext cx="90488" cy="45244"/>
              </a:xfrm>
              <a:custGeom>
                <a:avLst/>
                <a:gdLst>
                  <a:gd name="connsiteX0" fmla="*/ 45244 w 90488"/>
                  <a:gd name="connsiteY0" fmla="*/ 0 h 45244"/>
                  <a:gd name="connsiteX1" fmla="*/ 90488 w 90488"/>
                  <a:gd name="connsiteY1" fmla="*/ 45244 h 45244"/>
                  <a:gd name="connsiteX2" fmla="*/ 67866 w 90488"/>
                  <a:gd name="connsiteY2" fmla="*/ 45244 h 45244"/>
                  <a:gd name="connsiteX3" fmla="*/ 45244 w 90488"/>
                  <a:gd name="connsiteY3" fmla="*/ 22622 h 45244"/>
                  <a:gd name="connsiteX4" fmla="*/ 22622 w 90488"/>
                  <a:gd name="connsiteY4" fmla="*/ 45244 h 45244"/>
                  <a:gd name="connsiteX5" fmla="*/ 0 w 90488"/>
                  <a:gd name="connsiteY5" fmla="*/ 45244 h 45244"/>
                  <a:gd name="connsiteX6" fmla="*/ 45244 w 90488"/>
                  <a:gd name="connsiteY6" fmla="*/ 0 h 452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90488" h="45244">
                    <a:moveTo>
                      <a:pt x="45244" y="0"/>
                    </a:moveTo>
                    <a:cubicBezTo>
                      <a:pt x="70232" y="0"/>
                      <a:pt x="90488" y="20256"/>
                      <a:pt x="90488" y="45244"/>
                    </a:cubicBezTo>
                    <a:lnTo>
                      <a:pt x="67866" y="45244"/>
                    </a:lnTo>
                    <a:cubicBezTo>
                      <a:pt x="67866" y="32750"/>
                      <a:pt x="57738" y="22622"/>
                      <a:pt x="45244" y="22622"/>
                    </a:cubicBezTo>
                    <a:cubicBezTo>
                      <a:pt x="32750" y="22622"/>
                      <a:pt x="22622" y="32750"/>
                      <a:pt x="22622" y="45244"/>
                    </a:cubicBezTo>
                    <a:lnTo>
                      <a:pt x="0" y="45244"/>
                    </a:lnTo>
                    <a:cubicBezTo>
                      <a:pt x="0" y="20256"/>
                      <a:pt x="20256" y="0"/>
                      <a:pt x="45244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E297D7F6-7BC4-8331-04A4-A7DFFC90BDB6}"/>
                </a:ext>
              </a:extLst>
            </p:cNvPr>
            <p:cNvGrpSpPr/>
            <p:nvPr/>
          </p:nvGrpSpPr>
          <p:grpSpPr>
            <a:xfrm flipH="1">
              <a:off x="6809332" y="2674544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148" name="月 147">
                <a:extLst>
                  <a:ext uri="{FF2B5EF4-FFF2-40B4-BE49-F238E27FC236}">
                    <a16:creationId xmlns:a16="http://schemas.microsoft.com/office/drawing/2014/main" id="{13EF31C5-C812-E6C7-E31E-EDC7B6144736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49" name="グループ化 148">
                <a:extLst>
                  <a:ext uri="{FF2B5EF4-FFF2-40B4-BE49-F238E27FC236}">
                    <a16:creationId xmlns:a16="http://schemas.microsoft.com/office/drawing/2014/main" id="{F5918B95-6F52-F42D-C165-5B4C54ED4919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150" name="フリーフォーム: 図形 149">
                  <a:extLst>
                    <a:ext uri="{FF2B5EF4-FFF2-40B4-BE49-F238E27FC236}">
                      <a16:creationId xmlns:a16="http://schemas.microsoft.com/office/drawing/2014/main" id="{8C1A9741-961B-2D72-D6C2-852E678EBABC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51" name="フリーフォーム: 図形 150">
                  <a:extLst>
                    <a:ext uri="{FF2B5EF4-FFF2-40B4-BE49-F238E27FC236}">
                      <a16:creationId xmlns:a16="http://schemas.microsoft.com/office/drawing/2014/main" id="{CCB4E39E-E074-94CE-6437-2D7D5A8CFF04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52" name="楕円 151">
                  <a:extLst>
                    <a:ext uri="{FF2B5EF4-FFF2-40B4-BE49-F238E27FC236}">
                      <a16:creationId xmlns:a16="http://schemas.microsoft.com/office/drawing/2014/main" id="{D9ED5C0D-9F63-A5FA-C44F-84A0DA3683B9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3" name="楕円 222">
                  <a:extLst>
                    <a:ext uri="{FF2B5EF4-FFF2-40B4-BE49-F238E27FC236}">
                      <a16:creationId xmlns:a16="http://schemas.microsoft.com/office/drawing/2014/main" id="{5EF9AA71-C14F-E7AD-2767-3AD03DF84FA0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24" name="グループ化 223">
                  <a:extLst>
                    <a:ext uri="{FF2B5EF4-FFF2-40B4-BE49-F238E27FC236}">
                      <a16:creationId xmlns:a16="http://schemas.microsoft.com/office/drawing/2014/main" id="{A59A1D64-890B-BBC0-0271-92818C448FE9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368" name="四角形: 角を丸くする 367">
                    <a:extLst>
                      <a:ext uri="{FF2B5EF4-FFF2-40B4-BE49-F238E27FC236}">
                        <a16:creationId xmlns:a16="http://schemas.microsoft.com/office/drawing/2014/main" id="{FE1DC303-68BB-0943-9F95-0CD7C7E99C96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49" name="四角形: 角を丸くする 1048">
                    <a:extLst>
                      <a:ext uri="{FF2B5EF4-FFF2-40B4-BE49-F238E27FC236}">
                        <a16:creationId xmlns:a16="http://schemas.microsoft.com/office/drawing/2014/main" id="{202A882A-A844-19C5-E484-FE80D87A1BDA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1" name="四角形: 角を丸くする 1050">
                    <a:extLst>
                      <a:ext uri="{FF2B5EF4-FFF2-40B4-BE49-F238E27FC236}">
                        <a16:creationId xmlns:a16="http://schemas.microsoft.com/office/drawing/2014/main" id="{9DB2F69F-300A-EF65-1926-74B5C771ED12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52" name="四角形: 角を丸くする 1051">
                    <a:extLst>
                      <a:ext uri="{FF2B5EF4-FFF2-40B4-BE49-F238E27FC236}">
                        <a16:creationId xmlns:a16="http://schemas.microsoft.com/office/drawing/2014/main" id="{64629219-344B-A5E0-F957-2EEF8D0D6B88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3B2E4307-3322-37FD-0AC0-A437B79D50B8}"/>
                </a:ext>
              </a:extLst>
            </p:cNvPr>
            <p:cNvGrpSpPr/>
            <p:nvPr/>
          </p:nvGrpSpPr>
          <p:grpSpPr>
            <a:xfrm>
              <a:off x="7634473" y="2628380"/>
              <a:ext cx="804430" cy="723149"/>
              <a:chOff x="7634473" y="2628380"/>
              <a:chExt cx="804430" cy="723149"/>
            </a:xfrm>
          </p:grpSpPr>
          <p:grpSp>
            <p:nvGrpSpPr>
              <p:cNvPr id="136" name="グループ化 135">
                <a:extLst>
                  <a:ext uri="{FF2B5EF4-FFF2-40B4-BE49-F238E27FC236}">
                    <a16:creationId xmlns:a16="http://schemas.microsoft.com/office/drawing/2014/main" id="{E7F8B081-B779-2D52-02F0-22C761BBEF3F}"/>
                  </a:ext>
                </a:extLst>
              </p:cNvPr>
              <p:cNvGrpSpPr/>
              <p:nvPr/>
            </p:nvGrpSpPr>
            <p:grpSpPr>
              <a:xfrm rot="1922262">
                <a:off x="7705281" y="2628380"/>
                <a:ext cx="558287" cy="313167"/>
                <a:chOff x="7724930" y="2674544"/>
                <a:chExt cx="558287" cy="313167"/>
              </a:xfrm>
            </p:grpSpPr>
            <p:sp>
              <p:nvSpPr>
                <p:cNvPr id="144" name="フリーフォーム: 図形 143">
                  <a:extLst>
                    <a:ext uri="{FF2B5EF4-FFF2-40B4-BE49-F238E27FC236}">
                      <a16:creationId xmlns:a16="http://schemas.microsoft.com/office/drawing/2014/main" id="{DC8E84D2-1911-0B9A-91EE-15508B8F42D3}"/>
                    </a:ext>
                  </a:extLst>
                </p:cNvPr>
                <p:cNvSpPr/>
                <p:nvPr/>
              </p:nvSpPr>
              <p:spPr>
                <a:xfrm rot="15613599">
                  <a:off x="7824248" y="2714570"/>
                  <a:ext cx="50251" cy="248887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45" name="フリーフォーム: 図形 144">
                  <a:extLst>
                    <a:ext uri="{FF2B5EF4-FFF2-40B4-BE49-F238E27FC236}">
                      <a16:creationId xmlns:a16="http://schemas.microsoft.com/office/drawing/2014/main" id="{827A09CB-5718-0156-84F9-B4902687461B}"/>
                    </a:ext>
                  </a:extLst>
                </p:cNvPr>
                <p:cNvSpPr/>
                <p:nvPr/>
              </p:nvSpPr>
              <p:spPr>
                <a:xfrm>
                  <a:off x="7779982" y="2674544"/>
                  <a:ext cx="503235" cy="31316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46" name="楕円 145">
                  <a:extLst>
                    <a:ext uri="{FF2B5EF4-FFF2-40B4-BE49-F238E27FC236}">
                      <a16:creationId xmlns:a16="http://schemas.microsoft.com/office/drawing/2014/main" id="{5037305D-73F6-E921-3495-2C69DB24A52D}"/>
                    </a:ext>
                  </a:extLst>
                </p:cNvPr>
                <p:cNvSpPr/>
                <p:nvPr/>
              </p:nvSpPr>
              <p:spPr>
                <a:xfrm>
                  <a:off x="7866596" y="2699862"/>
                  <a:ext cx="82776" cy="82774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7" name="楕円 146">
                  <a:extLst>
                    <a:ext uri="{FF2B5EF4-FFF2-40B4-BE49-F238E27FC236}">
                      <a16:creationId xmlns:a16="http://schemas.microsoft.com/office/drawing/2014/main" id="{CDA4D6EE-9B3F-EF2B-3E60-AEC1FF1E307B}"/>
                    </a:ext>
                  </a:extLst>
                </p:cNvPr>
                <p:cNvSpPr/>
                <p:nvPr/>
              </p:nvSpPr>
              <p:spPr>
                <a:xfrm>
                  <a:off x="7886086" y="2719352"/>
                  <a:ext cx="43795" cy="4379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37" name="グループ化 136">
                <a:extLst>
                  <a:ext uri="{FF2B5EF4-FFF2-40B4-BE49-F238E27FC236}">
                    <a16:creationId xmlns:a16="http://schemas.microsoft.com/office/drawing/2014/main" id="{BC7D8AE8-6598-1B2D-B03F-77FFF144A0B0}"/>
                  </a:ext>
                </a:extLst>
              </p:cNvPr>
              <p:cNvGrpSpPr/>
              <p:nvPr/>
            </p:nvGrpSpPr>
            <p:grpSpPr>
              <a:xfrm>
                <a:off x="7634473" y="2974113"/>
                <a:ext cx="804430" cy="377416"/>
                <a:chOff x="363433" y="3604851"/>
                <a:chExt cx="1585594" cy="743916"/>
              </a:xfrm>
              <a:solidFill>
                <a:schemeClr val="bg1"/>
              </a:solidFill>
            </p:grpSpPr>
            <p:sp>
              <p:nvSpPr>
                <p:cNvPr id="138" name="月 137">
                  <a:extLst>
                    <a:ext uri="{FF2B5EF4-FFF2-40B4-BE49-F238E27FC236}">
                      <a16:creationId xmlns:a16="http://schemas.microsoft.com/office/drawing/2014/main" id="{C84B3A79-F278-8AC1-9E25-F19B2D45B746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39" name="グループ化 138">
                  <a:extLst>
                    <a:ext uri="{FF2B5EF4-FFF2-40B4-BE49-F238E27FC236}">
                      <a16:creationId xmlns:a16="http://schemas.microsoft.com/office/drawing/2014/main" id="{F6D8EAC3-B978-ABA6-A467-C4968A980CF8}"/>
                    </a:ext>
                  </a:extLst>
                </p:cNvPr>
                <p:cNvGrpSpPr/>
                <p:nvPr/>
              </p:nvGrpSpPr>
              <p:grpSpPr>
                <a:xfrm>
                  <a:off x="579002" y="3604851"/>
                  <a:ext cx="1370025" cy="743916"/>
                  <a:chOff x="3982920" y="2136536"/>
                  <a:chExt cx="2198074" cy="1050666"/>
                </a:xfrm>
                <a:grpFill/>
              </p:grpSpPr>
              <p:sp>
                <p:nvSpPr>
                  <p:cNvPr id="140" name="四角形: 角を丸くする 139">
                    <a:extLst>
                      <a:ext uri="{FF2B5EF4-FFF2-40B4-BE49-F238E27FC236}">
                        <a16:creationId xmlns:a16="http://schemas.microsoft.com/office/drawing/2014/main" id="{BA2A02CC-E4D4-425C-3516-654BA04C3C6E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1" name="四角形: 角を丸くする 140">
                    <a:extLst>
                      <a:ext uri="{FF2B5EF4-FFF2-40B4-BE49-F238E27FC236}">
                        <a16:creationId xmlns:a16="http://schemas.microsoft.com/office/drawing/2014/main" id="{FA5B9FB4-82C6-E49D-0C30-03A38633DE75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2" name="四角形: 角を丸くする 141">
                    <a:extLst>
                      <a:ext uri="{FF2B5EF4-FFF2-40B4-BE49-F238E27FC236}">
                        <a16:creationId xmlns:a16="http://schemas.microsoft.com/office/drawing/2014/main" id="{A01A2CD8-6C53-42B0-17BC-C63F5633CF05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3" name="四角形: 角を丸くする 142">
                    <a:extLst>
                      <a:ext uri="{FF2B5EF4-FFF2-40B4-BE49-F238E27FC236}">
                        <a16:creationId xmlns:a16="http://schemas.microsoft.com/office/drawing/2014/main" id="{5EB663F1-C7C3-1301-BA1D-2CD182D0D7D6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626DD877-C6FB-BD53-D58A-145D945EF25E}"/>
                </a:ext>
              </a:extLst>
            </p:cNvPr>
            <p:cNvGrpSpPr/>
            <p:nvPr/>
          </p:nvGrpSpPr>
          <p:grpSpPr>
            <a:xfrm>
              <a:off x="6866381" y="3476747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93" name="月 92">
                <a:extLst>
                  <a:ext uri="{FF2B5EF4-FFF2-40B4-BE49-F238E27FC236}">
                    <a16:creationId xmlns:a16="http://schemas.microsoft.com/office/drawing/2014/main" id="{06CAB585-9844-9E2C-5B5B-C00AF84C86CF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4" name="グループ化 93">
                <a:extLst>
                  <a:ext uri="{FF2B5EF4-FFF2-40B4-BE49-F238E27FC236}">
                    <a16:creationId xmlns:a16="http://schemas.microsoft.com/office/drawing/2014/main" id="{58CE2B06-A07F-34FC-2C0B-28707AC84068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95" name="フリーフォーム: 図形 94">
                  <a:extLst>
                    <a:ext uri="{FF2B5EF4-FFF2-40B4-BE49-F238E27FC236}">
                      <a16:creationId xmlns:a16="http://schemas.microsoft.com/office/drawing/2014/main" id="{7B575E78-EF3C-EC54-8F66-8CA7E9642490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C2EFE1FC-1706-0629-8E26-E2F7961A1096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05" name="楕円 104">
                  <a:extLst>
                    <a:ext uri="{FF2B5EF4-FFF2-40B4-BE49-F238E27FC236}">
                      <a16:creationId xmlns:a16="http://schemas.microsoft.com/office/drawing/2014/main" id="{B58144BF-4E26-A6E0-E4CA-52BFE6DA1F7F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楕円 105">
                  <a:extLst>
                    <a:ext uri="{FF2B5EF4-FFF2-40B4-BE49-F238E27FC236}">
                      <a16:creationId xmlns:a16="http://schemas.microsoft.com/office/drawing/2014/main" id="{AEBF4342-EF2A-47C5-586F-86B07BC1ACB1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111" name="グループ化 110">
                  <a:extLst>
                    <a:ext uri="{FF2B5EF4-FFF2-40B4-BE49-F238E27FC236}">
                      <a16:creationId xmlns:a16="http://schemas.microsoft.com/office/drawing/2014/main" id="{247E362F-ACAA-03A6-979E-E193DB74BBE9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112" name="四角形: 角を丸くする 111">
                    <a:extLst>
                      <a:ext uri="{FF2B5EF4-FFF2-40B4-BE49-F238E27FC236}">
                        <a16:creationId xmlns:a16="http://schemas.microsoft.com/office/drawing/2014/main" id="{01C00597-6558-83A4-FCDA-31AD4E695DFA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" name="四角形: 角を丸くする 112">
                    <a:extLst>
                      <a:ext uri="{FF2B5EF4-FFF2-40B4-BE49-F238E27FC236}">
                        <a16:creationId xmlns:a16="http://schemas.microsoft.com/office/drawing/2014/main" id="{39063471-8D8A-BD30-2646-8B184F67C77E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4" name="四角形: 角を丸くする 113">
                    <a:extLst>
                      <a:ext uri="{FF2B5EF4-FFF2-40B4-BE49-F238E27FC236}">
                        <a16:creationId xmlns:a16="http://schemas.microsoft.com/office/drawing/2014/main" id="{C3B66F95-61CE-74C9-AB52-01AD1BBCC0FC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5" name="四角形: 角を丸くする 134">
                    <a:extLst>
                      <a:ext uri="{FF2B5EF4-FFF2-40B4-BE49-F238E27FC236}">
                        <a16:creationId xmlns:a16="http://schemas.microsoft.com/office/drawing/2014/main" id="{D5EC7165-A4F2-D54D-3060-2943169C79E3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D3A09D20-5CE6-4009-BFD2-803144CDA8CB}"/>
                </a:ext>
              </a:extLst>
            </p:cNvPr>
            <p:cNvGrpSpPr/>
            <p:nvPr/>
          </p:nvGrpSpPr>
          <p:grpSpPr>
            <a:xfrm>
              <a:off x="5131729" y="3469349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81" name="月 80">
                <a:extLst>
                  <a:ext uri="{FF2B5EF4-FFF2-40B4-BE49-F238E27FC236}">
                    <a16:creationId xmlns:a16="http://schemas.microsoft.com/office/drawing/2014/main" id="{15977131-3710-6557-384C-3B483B1A6175}"/>
                  </a:ext>
                </a:extLst>
              </p:cNvPr>
              <p:cNvSpPr/>
              <p:nvPr/>
            </p:nvSpPr>
            <p:spPr>
              <a:xfrm rot="19142662">
                <a:off x="601758" y="3608539"/>
                <a:ext cx="362160" cy="724319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" name="月 81">
                <a:extLst>
                  <a:ext uri="{FF2B5EF4-FFF2-40B4-BE49-F238E27FC236}">
                    <a16:creationId xmlns:a16="http://schemas.microsoft.com/office/drawing/2014/main" id="{DC28EFCD-621E-74FF-104E-0637CF97C9AC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3" name="グループ化 82">
                <a:extLst>
                  <a:ext uri="{FF2B5EF4-FFF2-40B4-BE49-F238E27FC236}">
                    <a16:creationId xmlns:a16="http://schemas.microsoft.com/office/drawing/2014/main" id="{0A51CFB5-51B4-C62E-17FB-10A84FDE0384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7AB8F598-1334-73B7-0A43-E0854704F329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5" name="フリーフォーム: 図形 84">
                  <a:extLst>
                    <a:ext uri="{FF2B5EF4-FFF2-40B4-BE49-F238E27FC236}">
                      <a16:creationId xmlns:a16="http://schemas.microsoft.com/office/drawing/2014/main" id="{4AD0173B-BE3F-26AA-7BAE-AC1FAAE5CC57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6" name="楕円 85">
                  <a:extLst>
                    <a:ext uri="{FF2B5EF4-FFF2-40B4-BE49-F238E27FC236}">
                      <a16:creationId xmlns:a16="http://schemas.microsoft.com/office/drawing/2014/main" id="{5162CE7E-6E01-81E2-1835-F407C5C8D1A2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" name="楕円 86">
                  <a:extLst>
                    <a:ext uri="{FF2B5EF4-FFF2-40B4-BE49-F238E27FC236}">
                      <a16:creationId xmlns:a16="http://schemas.microsoft.com/office/drawing/2014/main" id="{5A4F6812-1543-6DA7-2D5B-DC2B84D43A60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88" name="グループ化 87">
                  <a:extLst>
                    <a:ext uri="{FF2B5EF4-FFF2-40B4-BE49-F238E27FC236}">
                      <a16:creationId xmlns:a16="http://schemas.microsoft.com/office/drawing/2014/main" id="{E528F9B0-EDA3-E96E-8186-9516B6CBBE80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89" name="四角形: 角を丸くする 88">
                    <a:extLst>
                      <a:ext uri="{FF2B5EF4-FFF2-40B4-BE49-F238E27FC236}">
                        <a16:creationId xmlns:a16="http://schemas.microsoft.com/office/drawing/2014/main" id="{16968653-4309-A215-311A-03DA34627841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" name="四角形: 角を丸くする 89">
                    <a:extLst>
                      <a:ext uri="{FF2B5EF4-FFF2-40B4-BE49-F238E27FC236}">
                        <a16:creationId xmlns:a16="http://schemas.microsoft.com/office/drawing/2014/main" id="{9F8D647D-A242-BF13-448E-9273F9D2D7D9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1" name="四角形: 角を丸くする 90">
                    <a:extLst>
                      <a:ext uri="{FF2B5EF4-FFF2-40B4-BE49-F238E27FC236}">
                        <a16:creationId xmlns:a16="http://schemas.microsoft.com/office/drawing/2014/main" id="{E610C043-9B59-B99B-3A99-2A3B5196E302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" name="四角形: 角を丸くする 91">
                    <a:extLst>
                      <a:ext uri="{FF2B5EF4-FFF2-40B4-BE49-F238E27FC236}">
                        <a16:creationId xmlns:a16="http://schemas.microsoft.com/office/drawing/2014/main" id="{D15B08FB-516F-8FCE-2D39-E7008CC949EB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BD40DE51-6CC1-2C60-9EFB-8CC99CFFE2D3}"/>
                </a:ext>
              </a:extLst>
            </p:cNvPr>
            <p:cNvGrpSpPr/>
            <p:nvPr/>
          </p:nvGrpSpPr>
          <p:grpSpPr>
            <a:xfrm>
              <a:off x="5976279" y="3469349"/>
              <a:ext cx="804430" cy="676986"/>
              <a:chOff x="363433" y="3014376"/>
              <a:chExt cx="1585594" cy="1334391"/>
            </a:xfrm>
            <a:solidFill>
              <a:schemeClr val="bg1"/>
            </a:solidFill>
          </p:grpSpPr>
          <p:sp>
            <p:nvSpPr>
              <p:cNvPr id="56" name="月 55">
                <a:extLst>
                  <a:ext uri="{FF2B5EF4-FFF2-40B4-BE49-F238E27FC236}">
                    <a16:creationId xmlns:a16="http://schemas.microsoft.com/office/drawing/2014/main" id="{4F15A7C4-A270-5BB7-28FF-2F91A5F7C3D8}"/>
                  </a:ext>
                </a:extLst>
              </p:cNvPr>
              <p:cNvSpPr/>
              <p:nvPr/>
            </p:nvSpPr>
            <p:spPr>
              <a:xfrm rot="18000000">
                <a:off x="544513" y="3731288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7" name="グループ化 56">
                <a:extLst>
                  <a:ext uri="{FF2B5EF4-FFF2-40B4-BE49-F238E27FC236}">
                    <a16:creationId xmlns:a16="http://schemas.microsoft.com/office/drawing/2014/main" id="{442E4548-033D-F1BF-51C6-ACE2A81253F0}"/>
                  </a:ext>
                </a:extLst>
              </p:cNvPr>
              <p:cNvGrpSpPr/>
              <p:nvPr/>
            </p:nvGrpSpPr>
            <p:grpSpPr>
              <a:xfrm>
                <a:off x="579002" y="3014376"/>
                <a:ext cx="1370025" cy="1334391"/>
                <a:chOff x="579002" y="3014376"/>
                <a:chExt cx="1370025" cy="1334391"/>
              </a:xfrm>
              <a:grpFill/>
            </p:grpSpPr>
            <p:sp>
              <p:nvSpPr>
                <p:cNvPr id="58" name="フリーフォーム: 図形 57">
                  <a:extLst>
                    <a:ext uri="{FF2B5EF4-FFF2-40B4-BE49-F238E27FC236}">
                      <a16:creationId xmlns:a16="http://schemas.microsoft.com/office/drawing/2014/main" id="{FD499DF8-919C-774C-42EC-80119D305241}"/>
                    </a:ext>
                  </a:extLst>
                </p:cNvPr>
                <p:cNvSpPr/>
                <p:nvPr/>
              </p:nvSpPr>
              <p:spPr>
                <a:xfrm rot="14811539">
                  <a:off x="726364" y="3166259"/>
                  <a:ext cx="95114" cy="294028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59" name="フリーフォーム: 図形 58">
                  <a:extLst>
                    <a:ext uri="{FF2B5EF4-FFF2-40B4-BE49-F238E27FC236}">
                      <a16:creationId xmlns:a16="http://schemas.microsoft.com/office/drawing/2014/main" id="{51AA1D7B-F436-3472-1200-DC8800D20CCF}"/>
                    </a:ext>
                  </a:extLst>
                </p:cNvPr>
                <p:cNvSpPr/>
                <p:nvPr/>
              </p:nvSpPr>
              <p:spPr>
                <a:xfrm>
                  <a:off x="650242" y="3014376"/>
                  <a:ext cx="991916" cy="617276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172463 w 991915"/>
                    <a:gd name="connsiteY12" fmla="*/ 298977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cubicBezTo>
                        <a:pt x="602255" y="51062"/>
                        <a:pt x="602359" y="50713"/>
                        <a:pt x="602462" y="50363"/>
                      </a:cubicBez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172463" y="298977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60" name="楕円 59">
                  <a:extLst>
                    <a:ext uri="{FF2B5EF4-FFF2-40B4-BE49-F238E27FC236}">
                      <a16:creationId xmlns:a16="http://schemas.microsoft.com/office/drawing/2014/main" id="{07C5ECBD-C3E9-B769-7AD3-6F7BC7A12033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1" name="楕円 60">
                  <a:extLst>
                    <a:ext uri="{FF2B5EF4-FFF2-40B4-BE49-F238E27FC236}">
                      <a16:creationId xmlns:a16="http://schemas.microsoft.com/office/drawing/2014/main" id="{7401FAD4-E631-ABD1-7A24-56B944215D12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2" name="グループ化 61">
                  <a:extLst>
                    <a:ext uri="{FF2B5EF4-FFF2-40B4-BE49-F238E27FC236}">
                      <a16:creationId xmlns:a16="http://schemas.microsoft.com/office/drawing/2014/main" id="{304A80DA-896B-2E85-80BF-3717B80491DC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63" name="四角形: 角を丸くする 62">
                    <a:extLst>
                      <a:ext uri="{FF2B5EF4-FFF2-40B4-BE49-F238E27FC236}">
                        <a16:creationId xmlns:a16="http://schemas.microsoft.com/office/drawing/2014/main" id="{C0DADF50-0DDA-EE54-16B6-71EC0A238E55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4" name="四角形: 角を丸くする 63">
                    <a:extLst>
                      <a:ext uri="{FF2B5EF4-FFF2-40B4-BE49-F238E27FC236}">
                        <a16:creationId xmlns:a16="http://schemas.microsoft.com/office/drawing/2014/main" id="{B85A9F18-FD83-98DC-BD89-6C7EE650B5EE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5" name="四角形: 角を丸くする 64">
                    <a:extLst>
                      <a:ext uri="{FF2B5EF4-FFF2-40B4-BE49-F238E27FC236}">
                        <a16:creationId xmlns:a16="http://schemas.microsoft.com/office/drawing/2014/main" id="{65836E7F-FE97-CAEC-CFF7-458740F1B5E3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6" name="四角形: 角を丸くする 65">
                    <a:extLst>
                      <a:ext uri="{FF2B5EF4-FFF2-40B4-BE49-F238E27FC236}">
                        <a16:creationId xmlns:a16="http://schemas.microsoft.com/office/drawing/2014/main" id="{7A2CC318-5110-CE0B-B39E-0184C7E179A4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9E4E3A00-E0B2-1EF2-C8DD-81C915466FF0}"/>
                </a:ext>
              </a:extLst>
            </p:cNvPr>
            <p:cNvGrpSpPr/>
            <p:nvPr/>
          </p:nvGrpSpPr>
          <p:grpSpPr>
            <a:xfrm flipH="1">
              <a:off x="7697130" y="3469349"/>
              <a:ext cx="713973" cy="676986"/>
              <a:chOff x="541730" y="3014376"/>
              <a:chExt cx="1407297" cy="1334391"/>
            </a:xfrm>
            <a:solidFill>
              <a:schemeClr val="bg1"/>
            </a:solidFill>
          </p:grpSpPr>
          <p:sp>
            <p:nvSpPr>
              <p:cNvPr id="45" name="月 44">
                <a:extLst>
                  <a:ext uri="{FF2B5EF4-FFF2-40B4-BE49-F238E27FC236}">
                    <a16:creationId xmlns:a16="http://schemas.microsoft.com/office/drawing/2014/main" id="{9BB9CE97-22C5-890C-7165-44F6990A3474}"/>
                  </a:ext>
                </a:extLst>
              </p:cNvPr>
              <p:cNvSpPr/>
              <p:nvPr/>
            </p:nvSpPr>
            <p:spPr>
              <a:xfrm rot="3600000">
                <a:off x="1245153" y="3270639"/>
                <a:ext cx="362160" cy="724320"/>
              </a:xfrm>
              <a:prstGeom prst="moon">
                <a:avLst/>
              </a:prstGeom>
              <a:grpFill/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6" name="グループ化 45">
                <a:extLst>
                  <a:ext uri="{FF2B5EF4-FFF2-40B4-BE49-F238E27FC236}">
                    <a16:creationId xmlns:a16="http://schemas.microsoft.com/office/drawing/2014/main" id="{4C33D4AD-C7D1-8321-03F3-6EA3FE8D6806}"/>
                  </a:ext>
                </a:extLst>
              </p:cNvPr>
              <p:cNvGrpSpPr/>
              <p:nvPr/>
            </p:nvGrpSpPr>
            <p:grpSpPr>
              <a:xfrm>
                <a:off x="541730" y="3014376"/>
                <a:ext cx="1407297" cy="1334391"/>
                <a:chOff x="541730" y="3014376"/>
                <a:chExt cx="1407297" cy="1334391"/>
              </a:xfrm>
              <a:grpFill/>
            </p:grpSpPr>
            <p:sp>
              <p:nvSpPr>
                <p:cNvPr id="47" name="フリーフォーム: 図形 46">
                  <a:extLst>
                    <a:ext uri="{FF2B5EF4-FFF2-40B4-BE49-F238E27FC236}">
                      <a16:creationId xmlns:a16="http://schemas.microsoft.com/office/drawing/2014/main" id="{E6C93D5D-F872-6CAA-2456-F20A4B5BC717}"/>
                    </a:ext>
                  </a:extLst>
                </p:cNvPr>
                <p:cNvSpPr/>
                <p:nvPr/>
              </p:nvSpPr>
              <p:spPr>
                <a:xfrm rot="15613599">
                  <a:off x="737494" y="3093269"/>
                  <a:ext cx="99048" cy="490576"/>
                </a:xfrm>
                <a:custGeom>
                  <a:avLst/>
                  <a:gdLst>
                    <a:gd name="connsiteX0" fmla="*/ 223183 w 223183"/>
                    <a:gd name="connsiteY0" fmla="*/ 730657 h 730657"/>
                    <a:gd name="connsiteX1" fmla="*/ 19839 w 223183"/>
                    <a:gd name="connsiteY1" fmla="*/ 404230 h 730657"/>
                    <a:gd name="connsiteX2" fmla="*/ 23970 w 223183"/>
                    <a:gd name="connsiteY2" fmla="*/ 338443 h 730657"/>
                    <a:gd name="connsiteX3" fmla="*/ 29827 w 223183"/>
                    <a:gd name="connsiteY3" fmla="*/ 308155 h 730657"/>
                    <a:gd name="connsiteX4" fmla="*/ 11962 w 223183"/>
                    <a:gd name="connsiteY4" fmla="*/ 273840 h 730657"/>
                    <a:gd name="connsiteX5" fmla="*/ 0 w 223183"/>
                    <a:gd name="connsiteY5" fmla="*/ 197115 h 730657"/>
                    <a:gd name="connsiteX6" fmla="*/ 152212 w 223183"/>
                    <a:gd name="connsiteY6" fmla="*/ 0 h 730657"/>
                    <a:gd name="connsiteX7" fmla="*/ 86485 w 223183"/>
                    <a:gd name="connsiteY7" fmla="*/ 141199 h 730657"/>
                    <a:gd name="connsiteX8" fmla="*/ 84204 w 223183"/>
                    <a:gd name="connsiteY8" fmla="*/ 168209 h 730657"/>
                    <a:gd name="connsiteX9" fmla="*/ 144032 w 223183"/>
                    <a:gd name="connsiteY9" fmla="*/ 103455 h 730657"/>
                    <a:gd name="connsiteX10" fmla="*/ 223183 w 223183"/>
                    <a:gd name="connsiteY10" fmla="*/ 77803 h 730657"/>
                    <a:gd name="connsiteX11" fmla="*/ 102286 w 223183"/>
                    <a:gd name="connsiteY11" fmla="*/ 404230 h 730657"/>
                    <a:gd name="connsiteX12" fmla="*/ 223183 w 223183"/>
                    <a:gd name="connsiteY12" fmla="*/ 730657 h 7306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223183" h="730657">
                      <a:moveTo>
                        <a:pt x="223183" y="730657"/>
                      </a:moveTo>
                      <a:cubicBezTo>
                        <a:pt x="110879" y="730657"/>
                        <a:pt x="19839" y="584511"/>
                        <a:pt x="19839" y="404230"/>
                      </a:cubicBezTo>
                      <a:cubicBezTo>
                        <a:pt x="19839" y="381695"/>
                        <a:pt x="21261" y="359693"/>
                        <a:pt x="23970" y="338443"/>
                      </a:cubicBezTo>
                      <a:lnTo>
                        <a:pt x="29827" y="308155"/>
                      </a:lnTo>
                      <a:lnTo>
                        <a:pt x="11962" y="273840"/>
                      </a:lnTo>
                      <a:cubicBezTo>
                        <a:pt x="4259" y="250258"/>
                        <a:pt x="0" y="224331"/>
                        <a:pt x="0" y="197115"/>
                      </a:cubicBezTo>
                      <a:cubicBezTo>
                        <a:pt x="0" y="88251"/>
                        <a:pt x="68148" y="1"/>
                        <a:pt x="152212" y="0"/>
                      </a:cubicBezTo>
                      <a:cubicBezTo>
                        <a:pt x="118695" y="36845"/>
                        <a:pt x="95825" y="86600"/>
                        <a:pt x="86485" y="141199"/>
                      </a:cubicBezTo>
                      <a:lnTo>
                        <a:pt x="84204" y="168209"/>
                      </a:lnTo>
                      <a:lnTo>
                        <a:pt x="144032" y="103455"/>
                      </a:lnTo>
                      <a:cubicBezTo>
                        <a:pt x="168360" y="86937"/>
                        <a:pt x="195107" y="77803"/>
                        <a:pt x="223183" y="77803"/>
                      </a:cubicBezTo>
                      <a:cubicBezTo>
                        <a:pt x="148672" y="142837"/>
                        <a:pt x="102286" y="268082"/>
                        <a:pt x="102286" y="404230"/>
                      </a:cubicBezTo>
                      <a:cubicBezTo>
                        <a:pt x="102286" y="540378"/>
                        <a:pt x="148672" y="665622"/>
                        <a:pt x="223183" y="730657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48" name="フリーフォーム: 図形 47">
                  <a:extLst>
                    <a:ext uri="{FF2B5EF4-FFF2-40B4-BE49-F238E27FC236}">
                      <a16:creationId xmlns:a16="http://schemas.microsoft.com/office/drawing/2014/main" id="{C3556605-AE56-464E-0FA2-26E6FB461C64}"/>
                    </a:ext>
                  </a:extLst>
                </p:cNvPr>
                <p:cNvSpPr/>
                <p:nvPr/>
              </p:nvSpPr>
              <p:spPr>
                <a:xfrm>
                  <a:off x="650241" y="3014376"/>
                  <a:ext cx="991915" cy="617277"/>
                </a:xfrm>
                <a:custGeom>
                  <a:avLst/>
                  <a:gdLst>
                    <a:gd name="connsiteX0" fmla="*/ 367169 w 991915"/>
                    <a:gd name="connsiteY0" fmla="*/ 0 h 617277"/>
                    <a:gd name="connsiteX1" fmla="*/ 572456 w 991915"/>
                    <a:gd name="connsiteY1" fmla="*/ 36968 h 617277"/>
                    <a:gd name="connsiteX2" fmla="*/ 602152 w 991915"/>
                    <a:gd name="connsiteY2" fmla="*/ 51412 h 617277"/>
                    <a:gd name="connsiteX3" fmla="*/ 602462 w 991915"/>
                    <a:gd name="connsiteY3" fmla="*/ 50363 h 617277"/>
                    <a:gd name="connsiteX4" fmla="*/ 990525 w 991915"/>
                    <a:gd name="connsiteY4" fmla="*/ 617277 h 617277"/>
                    <a:gd name="connsiteX5" fmla="*/ 802194 w 991915"/>
                    <a:gd name="connsiteY5" fmla="*/ 603726 h 617277"/>
                    <a:gd name="connsiteX6" fmla="*/ 702439 w 991915"/>
                    <a:gd name="connsiteY6" fmla="*/ 326069 h 617277"/>
                    <a:gd name="connsiteX7" fmla="*/ 691259 w 991915"/>
                    <a:gd name="connsiteY7" fmla="*/ 316168 h 617277"/>
                    <a:gd name="connsiteX8" fmla="*/ 671631 w 991915"/>
                    <a:gd name="connsiteY8" fmla="*/ 337486 h 617277"/>
                    <a:gd name="connsiteX9" fmla="*/ 367169 w 991915"/>
                    <a:gd name="connsiteY9" fmla="*/ 432922 h 617277"/>
                    <a:gd name="connsiteX10" fmla="*/ 161881 w 991915"/>
                    <a:gd name="connsiteY10" fmla="*/ 395954 h 617277"/>
                    <a:gd name="connsiteX11" fmla="*/ 159398 w 991915"/>
                    <a:gd name="connsiteY11" fmla="*/ 394746 h 617277"/>
                    <a:gd name="connsiteX12" fmla="*/ 336740 w 991915"/>
                    <a:gd name="connsiteY12" fmla="*/ 280202 h 617277"/>
                    <a:gd name="connsiteX13" fmla="*/ 12191 w 991915"/>
                    <a:gd name="connsiteY13" fmla="*/ 263999 h 617277"/>
                    <a:gd name="connsiteX14" fmla="*/ 0 w 991915"/>
                    <a:gd name="connsiteY14" fmla="*/ 216461 h 617277"/>
                    <a:gd name="connsiteX15" fmla="*/ 367169 w 991915"/>
                    <a:gd name="connsiteY15" fmla="*/ 0 h 6172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991915" h="617277">
                      <a:moveTo>
                        <a:pt x="367169" y="0"/>
                      </a:moveTo>
                      <a:cubicBezTo>
                        <a:pt x="443212" y="0"/>
                        <a:pt x="513856" y="13628"/>
                        <a:pt x="572456" y="36968"/>
                      </a:cubicBezTo>
                      <a:lnTo>
                        <a:pt x="602152" y="51412"/>
                      </a:lnTo>
                      <a:lnTo>
                        <a:pt x="602462" y="50363"/>
                      </a:lnTo>
                      <a:cubicBezTo>
                        <a:pt x="847363" y="124132"/>
                        <a:pt x="1008683" y="359802"/>
                        <a:pt x="990525" y="617277"/>
                      </a:cubicBezTo>
                      <a:lnTo>
                        <a:pt x="802194" y="603726"/>
                      </a:lnTo>
                      <a:cubicBezTo>
                        <a:pt x="809564" y="498125"/>
                        <a:pt x="771235" y="398108"/>
                        <a:pt x="702439" y="326069"/>
                      </a:cubicBezTo>
                      <a:lnTo>
                        <a:pt x="691259" y="316168"/>
                      </a:lnTo>
                      <a:lnTo>
                        <a:pt x="671631" y="337486"/>
                      </a:lnTo>
                      <a:cubicBezTo>
                        <a:pt x="605648" y="395065"/>
                        <a:pt x="493908" y="432922"/>
                        <a:pt x="367169" y="432922"/>
                      </a:cubicBezTo>
                      <a:cubicBezTo>
                        <a:pt x="291126" y="432922"/>
                        <a:pt x="220482" y="419294"/>
                        <a:pt x="161881" y="395954"/>
                      </a:cubicBezTo>
                      <a:lnTo>
                        <a:pt x="159398" y="394746"/>
                      </a:lnTo>
                      <a:lnTo>
                        <a:pt x="336740" y="280202"/>
                      </a:lnTo>
                      <a:lnTo>
                        <a:pt x="12191" y="263999"/>
                      </a:lnTo>
                      <a:lnTo>
                        <a:pt x="0" y="216461"/>
                      </a:lnTo>
                      <a:cubicBezTo>
                        <a:pt x="0" y="96913"/>
                        <a:pt x="164387" y="0"/>
                        <a:pt x="367169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49" name="楕円 48">
                  <a:extLst>
                    <a:ext uri="{FF2B5EF4-FFF2-40B4-BE49-F238E27FC236}">
                      <a16:creationId xmlns:a16="http://schemas.microsoft.com/office/drawing/2014/main" id="{4E829688-8C20-964D-BBE5-18D53851A77D}"/>
                    </a:ext>
                  </a:extLst>
                </p:cNvPr>
                <p:cNvSpPr/>
                <p:nvPr/>
              </p:nvSpPr>
              <p:spPr>
                <a:xfrm>
                  <a:off x="820965" y="3064280"/>
                  <a:ext cx="163158" cy="163154"/>
                </a:xfrm>
                <a:prstGeom prst="ellipse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楕円 49">
                  <a:extLst>
                    <a:ext uri="{FF2B5EF4-FFF2-40B4-BE49-F238E27FC236}">
                      <a16:creationId xmlns:a16="http://schemas.microsoft.com/office/drawing/2014/main" id="{17AD7C4D-348F-8917-7F6A-8299AD4101E5}"/>
                    </a:ext>
                  </a:extLst>
                </p:cNvPr>
                <p:cNvSpPr/>
                <p:nvPr/>
              </p:nvSpPr>
              <p:spPr>
                <a:xfrm>
                  <a:off x="859382" y="3102695"/>
                  <a:ext cx="86324" cy="86322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51" name="グループ化 50">
                  <a:extLst>
                    <a:ext uri="{FF2B5EF4-FFF2-40B4-BE49-F238E27FC236}">
                      <a16:creationId xmlns:a16="http://schemas.microsoft.com/office/drawing/2014/main" id="{A7692150-ED74-86C6-23E2-0D99886A32F1}"/>
                    </a:ext>
                  </a:extLst>
                </p:cNvPr>
                <p:cNvGrpSpPr/>
                <p:nvPr/>
              </p:nvGrpSpPr>
              <p:grpSpPr>
                <a:xfrm>
                  <a:off x="579002" y="3604852"/>
                  <a:ext cx="1370025" cy="743915"/>
                  <a:chOff x="3982920" y="2136536"/>
                  <a:chExt cx="2198074" cy="1050666"/>
                </a:xfrm>
                <a:grpFill/>
              </p:grpSpPr>
              <p:sp>
                <p:nvSpPr>
                  <p:cNvPr id="52" name="四角形: 角を丸くする 51">
                    <a:extLst>
                      <a:ext uri="{FF2B5EF4-FFF2-40B4-BE49-F238E27FC236}">
                        <a16:creationId xmlns:a16="http://schemas.microsoft.com/office/drawing/2014/main" id="{E294BA21-90EB-E2B7-39AD-850CEFED000D}"/>
                      </a:ext>
                    </a:extLst>
                  </p:cNvPr>
                  <p:cNvSpPr/>
                  <p:nvPr/>
                </p:nvSpPr>
                <p:spPr>
                  <a:xfrm>
                    <a:off x="4263175" y="2399201"/>
                    <a:ext cx="163756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3" name="四角形: 角を丸くする 52">
                    <a:extLst>
                      <a:ext uri="{FF2B5EF4-FFF2-40B4-BE49-F238E27FC236}">
                        <a16:creationId xmlns:a16="http://schemas.microsoft.com/office/drawing/2014/main" id="{5EE22F97-87AE-B3EA-A161-354BD0EBD5FF}"/>
                      </a:ext>
                    </a:extLst>
                  </p:cNvPr>
                  <p:cNvSpPr/>
                  <p:nvPr/>
                </p:nvSpPr>
                <p:spPr>
                  <a:xfrm>
                    <a:off x="4149973" y="2661866"/>
                    <a:ext cx="1863968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4" name="四角形: 角を丸くする 53">
                    <a:extLst>
                      <a:ext uri="{FF2B5EF4-FFF2-40B4-BE49-F238E27FC236}">
                        <a16:creationId xmlns:a16="http://schemas.microsoft.com/office/drawing/2014/main" id="{B761532D-B847-8B6C-705A-71783C2CB50E}"/>
                      </a:ext>
                    </a:extLst>
                  </p:cNvPr>
                  <p:cNvSpPr/>
                  <p:nvPr/>
                </p:nvSpPr>
                <p:spPr>
                  <a:xfrm>
                    <a:off x="3982920" y="2924532"/>
                    <a:ext cx="2198074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5" name="四角形: 角を丸くする 54">
                    <a:extLst>
                      <a:ext uri="{FF2B5EF4-FFF2-40B4-BE49-F238E27FC236}">
                        <a16:creationId xmlns:a16="http://schemas.microsoft.com/office/drawing/2014/main" id="{1ED2C62B-1A99-F883-348B-58312321E983}"/>
                      </a:ext>
                    </a:extLst>
                  </p:cNvPr>
                  <p:cNvSpPr/>
                  <p:nvPr/>
                </p:nvSpPr>
                <p:spPr>
                  <a:xfrm>
                    <a:off x="4407488" y="2136536"/>
                    <a:ext cx="1345612" cy="262670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33815C20-9351-A40E-962F-A1C128E096A0}"/>
                </a:ext>
              </a:extLst>
            </p:cNvPr>
            <p:cNvGrpSpPr/>
            <p:nvPr/>
          </p:nvGrpSpPr>
          <p:grpSpPr>
            <a:xfrm>
              <a:off x="4261779" y="3469347"/>
              <a:ext cx="811574" cy="676988"/>
              <a:chOff x="4261779" y="3469347"/>
              <a:chExt cx="811574" cy="676988"/>
            </a:xfrm>
          </p:grpSpPr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4A92232C-139B-7C04-E1C1-1287244E8777}"/>
                  </a:ext>
                </a:extLst>
              </p:cNvPr>
              <p:cNvGrpSpPr/>
              <p:nvPr/>
            </p:nvGrpSpPr>
            <p:grpSpPr>
              <a:xfrm>
                <a:off x="4261779" y="3469347"/>
                <a:ext cx="648743" cy="639321"/>
                <a:chOff x="363433" y="3014376"/>
                <a:chExt cx="1278723" cy="1260152"/>
              </a:xfrm>
              <a:solidFill>
                <a:schemeClr val="bg1"/>
              </a:solidFill>
            </p:grpSpPr>
            <p:sp>
              <p:nvSpPr>
                <p:cNvPr id="37" name="月 36">
                  <a:extLst>
                    <a:ext uri="{FF2B5EF4-FFF2-40B4-BE49-F238E27FC236}">
                      <a16:creationId xmlns:a16="http://schemas.microsoft.com/office/drawing/2014/main" id="{E0B41CDA-9771-125B-1D9E-6240E42A3C45}"/>
                    </a:ext>
                  </a:extLst>
                </p:cNvPr>
                <p:cNvSpPr/>
                <p:nvPr/>
              </p:nvSpPr>
              <p:spPr>
                <a:xfrm rot="18000000">
                  <a:off x="544513" y="3731288"/>
                  <a:ext cx="362160" cy="724320"/>
                </a:xfrm>
                <a:prstGeom prst="moon">
                  <a:avLst/>
                </a:prstGeom>
                <a:grpFill/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40" name="グループ化 39">
                  <a:extLst>
                    <a:ext uri="{FF2B5EF4-FFF2-40B4-BE49-F238E27FC236}">
                      <a16:creationId xmlns:a16="http://schemas.microsoft.com/office/drawing/2014/main" id="{20E4D130-A096-B0BD-14CB-C86C9080FFD4}"/>
                    </a:ext>
                  </a:extLst>
                </p:cNvPr>
                <p:cNvGrpSpPr/>
                <p:nvPr/>
              </p:nvGrpSpPr>
              <p:grpSpPr>
                <a:xfrm>
                  <a:off x="541730" y="3014376"/>
                  <a:ext cx="1100426" cy="617277"/>
                  <a:chOff x="541730" y="3014376"/>
                  <a:chExt cx="1100426" cy="617277"/>
                </a:xfrm>
                <a:grpFill/>
              </p:grpSpPr>
              <p:sp>
                <p:nvSpPr>
                  <p:cNvPr id="41" name="フリーフォーム: 図形 40">
                    <a:extLst>
                      <a:ext uri="{FF2B5EF4-FFF2-40B4-BE49-F238E27FC236}">
                        <a16:creationId xmlns:a16="http://schemas.microsoft.com/office/drawing/2014/main" id="{F8D4537B-B3F8-0286-0441-5441B884A20C}"/>
                      </a:ext>
                    </a:extLst>
                  </p:cNvPr>
                  <p:cNvSpPr/>
                  <p:nvPr/>
                </p:nvSpPr>
                <p:spPr>
                  <a:xfrm rot="15613599">
                    <a:off x="737494" y="3093269"/>
                    <a:ext cx="99048" cy="490576"/>
                  </a:xfrm>
                  <a:custGeom>
                    <a:avLst/>
                    <a:gdLst>
                      <a:gd name="connsiteX0" fmla="*/ 223183 w 223183"/>
                      <a:gd name="connsiteY0" fmla="*/ 730657 h 730657"/>
                      <a:gd name="connsiteX1" fmla="*/ 19839 w 223183"/>
                      <a:gd name="connsiteY1" fmla="*/ 404230 h 730657"/>
                      <a:gd name="connsiteX2" fmla="*/ 23970 w 223183"/>
                      <a:gd name="connsiteY2" fmla="*/ 338443 h 730657"/>
                      <a:gd name="connsiteX3" fmla="*/ 29827 w 223183"/>
                      <a:gd name="connsiteY3" fmla="*/ 308155 h 730657"/>
                      <a:gd name="connsiteX4" fmla="*/ 11962 w 223183"/>
                      <a:gd name="connsiteY4" fmla="*/ 273840 h 730657"/>
                      <a:gd name="connsiteX5" fmla="*/ 0 w 223183"/>
                      <a:gd name="connsiteY5" fmla="*/ 197115 h 730657"/>
                      <a:gd name="connsiteX6" fmla="*/ 152212 w 223183"/>
                      <a:gd name="connsiteY6" fmla="*/ 0 h 730657"/>
                      <a:gd name="connsiteX7" fmla="*/ 86485 w 223183"/>
                      <a:gd name="connsiteY7" fmla="*/ 141199 h 730657"/>
                      <a:gd name="connsiteX8" fmla="*/ 84204 w 223183"/>
                      <a:gd name="connsiteY8" fmla="*/ 168209 h 730657"/>
                      <a:gd name="connsiteX9" fmla="*/ 144032 w 223183"/>
                      <a:gd name="connsiteY9" fmla="*/ 103455 h 730657"/>
                      <a:gd name="connsiteX10" fmla="*/ 223183 w 223183"/>
                      <a:gd name="connsiteY10" fmla="*/ 77803 h 730657"/>
                      <a:gd name="connsiteX11" fmla="*/ 102286 w 223183"/>
                      <a:gd name="connsiteY11" fmla="*/ 404230 h 730657"/>
                      <a:gd name="connsiteX12" fmla="*/ 223183 w 223183"/>
                      <a:gd name="connsiteY12" fmla="*/ 730657 h 73065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223183" h="730657">
                        <a:moveTo>
                          <a:pt x="223183" y="730657"/>
                        </a:moveTo>
                        <a:cubicBezTo>
                          <a:pt x="110879" y="730657"/>
                          <a:pt x="19839" y="584511"/>
                          <a:pt x="19839" y="404230"/>
                        </a:cubicBezTo>
                        <a:cubicBezTo>
                          <a:pt x="19839" y="381695"/>
                          <a:pt x="21261" y="359693"/>
                          <a:pt x="23970" y="338443"/>
                        </a:cubicBezTo>
                        <a:lnTo>
                          <a:pt x="29827" y="308155"/>
                        </a:lnTo>
                        <a:lnTo>
                          <a:pt x="11962" y="273840"/>
                        </a:lnTo>
                        <a:cubicBezTo>
                          <a:pt x="4259" y="250258"/>
                          <a:pt x="0" y="224331"/>
                          <a:pt x="0" y="197115"/>
                        </a:cubicBezTo>
                        <a:cubicBezTo>
                          <a:pt x="0" y="88251"/>
                          <a:pt x="68148" y="1"/>
                          <a:pt x="152212" y="0"/>
                        </a:cubicBezTo>
                        <a:cubicBezTo>
                          <a:pt x="118695" y="36845"/>
                          <a:pt x="95825" y="86600"/>
                          <a:pt x="86485" y="141199"/>
                        </a:cubicBezTo>
                        <a:lnTo>
                          <a:pt x="84204" y="168209"/>
                        </a:lnTo>
                        <a:lnTo>
                          <a:pt x="144032" y="103455"/>
                        </a:lnTo>
                        <a:cubicBezTo>
                          <a:pt x="168360" y="86937"/>
                          <a:pt x="195107" y="77803"/>
                          <a:pt x="223183" y="77803"/>
                        </a:cubicBezTo>
                        <a:cubicBezTo>
                          <a:pt x="148672" y="142837"/>
                          <a:pt x="102286" y="268082"/>
                          <a:pt x="102286" y="404230"/>
                        </a:cubicBezTo>
                        <a:cubicBezTo>
                          <a:pt x="102286" y="540378"/>
                          <a:pt x="148672" y="665622"/>
                          <a:pt x="223183" y="730657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42" name="フリーフォーム: 図形 41">
                    <a:extLst>
                      <a:ext uri="{FF2B5EF4-FFF2-40B4-BE49-F238E27FC236}">
                        <a16:creationId xmlns:a16="http://schemas.microsoft.com/office/drawing/2014/main" id="{8795F016-831D-0272-511D-C3ABEEAEA0F7}"/>
                      </a:ext>
                    </a:extLst>
                  </p:cNvPr>
                  <p:cNvSpPr/>
                  <p:nvPr/>
                </p:nvSpPr>
                <p:spPr>
                  <a:xfrm>
                    <a:off x="650241" y="3014376"/>
                    <a:ext cx="991915" cy="617277"/>
                  </a:xfrm>
                  <a:custGeom>
                    <a:avLst/>
                    <a:gdLst>
                      <a:gd name="connsiteX0" fmla="*/ 367169 w 991915"/>
                      <a:gd name="connsiteY0" fmla="*/ 0 h 617277"/>
                      <a:gd name="connsiteX1" fmla="*/ 572456 w 991915"/>
                      <a:gd name="connsiteY1" fmla="*/ 36968 h 617277"/>
                      <a:gd name="connsiteX2" fmla="*/ 602152 w 991915"/>
                      <a:gd name="connsiteY2" fmla="*/ 51412 h 617277"/>
                      <a:gd name="connsiteX3" fmla="*/ 602462 w 991915"/>
                      <a:gd name="connsiteY3" fmla="*/ 50363 h 617277"/>
                      <a:gd name="connsiteX4" fmla="*/ 990525 w 991915"/>
                      <a:gd name="connsiteY4" fmla="*/ 617277 h 617277"/>
                      <a:gd name="connsiteX5" fmla="*/ 802194 w 991915"/>
                      <a:gd name="connsiteY5" fmla="*/ 603726 h 617277"/>
                      <a:gd name="connsiteX6" fmla="*/ 702439 w 991915"/>
                      <a:gd name="connsiteY6" fmla="*/ 326069 h 617277"/>
                      <a:gd name="connsiteX7" fmla="*/ 691259 w 991915"/>
                      <a:gd name="connsiteY7" fmla="*/ 316168 h 617277"/>
                      <a:gd name="connsiteX8" fmla="*/ 671631 w 991915"/>
                      <a:gd name="connsiteY8" fmla="*/ 337486 h 617277"/>
                      <a:gd name="connsiteX9" fmla="*/ 367169 w 991915"/>
                      <a:gd name="connsiteY9" fmla="*/ 432922 h 617277"/>
                      <a:gd name="connsiteX10" fmla="*/ 161881 w 991915"/>
                      <a:gd name="connsiteY10" fmla="*/ 395954 h 617277"/>
                      <a:gd name="connsiteX11" fmla="*/ 159398 w 991915"/>
                      <a:gd name="connsiteY11" fmla="*/ 394746 h 617277"/>
                      <a:gd name="connsiteX12" fmla="*/ 336740 w 991915"/>
                      <a:gd name="connsiteY12" fmla="*/ 280202 h 617277"/>
                      <a:gd name="connsiteX13" fmla="*/ 12191 w 991915"/>
                      <a:gd name="connsiteY13" fmla="*/ 263999 h 617277"/>
                      <a:gd name="connsiteX14" fmla="*/ 0 w 991915"/>
                      <a:gd name="connsiteY14" fmla="*/ 216461 h 617277"/>
                      <a:gd name="connsiteX15" fmla="*/ 367169 w 991915"/>
                      <a:gd name="connsiteY15" fmla="*/ 0 h 6172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991915" h="617277">
                        <a:moveTo>
                          <a:pt x="367169" y="0"/>
                        </a:moveTo>
                        <a:cubicBezTo>
                          <a:pt x="443212" y="0"/>
                          <a:pt x="513856" y="13628"/>
                          <a:pt x="572456" y="36968"/>
                        </a:cubicBezTo>
                        <a:lnTo>
                          <a:pt x="602152" y="51412"/>
                        </a:lnTo>
                        <a:lnTo>
                          <a:pt x="602462" y="50363"/>
                        </a:lnTo>
                        <a:cubicBezTo>
                          <a:pt x="847363" y="124132"/>
                          <a:pt x="1008683" y="359802"/>
                          <a:pt x="990525" y="617277"/>
                        </a:cubicBezTo>
                        <a:lnTo>
                          <a:pt x="802194" y="603726"/>
                        </a:lnTo>
                        <a:cubicBezTo>
                          <a:pt x="809564" y="498125"/>
                          <a:pt x="771235" y="398108"/>
                          <a:pt x="702439" y="326069"/>
                        </a:cubicBezTo>
                        <a:lnTo>
                          <a:pt x="691259" y="316168"/>
                        </a:lnTo>
                        <a:lnTo>
                          <a:pt x="671631" y="337486"/>
                        </a:lnTo>
                        <a:cubicBezTo>
                          <a:pt x="605648" y="395065"/>
                          <a:pt x="493908" y="432922"/>
                          <a:pt x="367169" y="432922"/>
                        </a:cubicBezTo>
                        <a:cubicBezTo>
                          <a:pt x="291126" y="432922"/>
                          <a:pt x="220482" y="419294"/>
                          <a:pt x="161881" y="395954"/>
                        </a:cubicBezTo>
                        <a:lnTo>
                          <a:pt x="159398" y="394746"/>
                        </a:lnTo>
                        <a:lnTo>
                          <a:pt x="336740" y="280202"/>
                        </a:lnTo>
                        <a:lnTo>
                          <a:pt x="12191" y="263999"/>
                        </a:lnTo>
                        <a:lnTo>
                          <a:pt x="0" y="216461"/>
                        </a:lnTo>
                        <a:cubicBezTo>
                          <a:pt x="0" y="96913"/>
                          <a:pt x="164387" y="0"/>
                          <a:pt x="367169" y="0"/>
                        </a:cubicBezTo>
                        <a:close/>
                      </a:path>
                    </a:pathLst>
                  </a:cu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43" name="楕円 42">
                    <a:extLst>
                      <a:ext uri="{FF2B5EF4-FFF2-40B4-BE49-F238E27FC236}">
                        <a16:creationId xmlns:a16="http://schemas.microsoft.com/office/drawing/2014/main" id="{8860F8F3-3656-862F-9968-ABD835A1554A}"/>
                      </a:ext>
                    </a:extLst>
                  </p:cNvPr>
                  <p:cNvSpPr/>
                  <p:nvPr/>
                </p:nvSpPr>
                <p:spPr>
                  <a:xfrm>
                    <a:off x="820965" y="3064280"/>
                    <a:ext cx="163158" cy="163154"/>
                  </a:xfrm>
                  <a:prstGeom prst="ellips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4" name="楕円 43">
                    <a:extLst>
                      <a:ext uri="{FF2B5EF4-FFF2-40B4-BE49-F238E27FC236}">
                        <a16:creationId xmlns:a16="http://schemas.microsoft.com/office/drawing/2014/main" id="{36CD8FC2-6CE3-EF56-550A-30F2B743E900}"/>
                      </a:ext>
                    </a:extLst>
                  </p:cNvPr>
                  <p:cNvSpPr/>
                  <p:nvPr/>
                </p:nvSpPr>
                <p:spPr>
                  <a:xfrm>
                    <a:off x="859382" y="3102695"/>
                    <a:ext cx="86324" cy="86322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grpSp>
            <p:nvGrpSpPr>
              <p:cNvPr id="31" name="グループ化 30">
                <a:extLst>
                  <a:ext uri="{FF2B5EF4-FFF2-40B4-BE49-F238E27FC236}">
                    <a16:creationId xmlns:a16="http://schemas.microsoft.com/office/drawing/2014/main" id="{92DB6C99-3685-9285-BDF6-0A72B9D0DCA6}"/>
                  </a:ext>
                </a:extLst>
              </p:cNvPr>
              <p:cNvGrpSpPr/>
              <p:nvPr/>
            </p:nvGrpSpPr>
            <p:grpSpPr>
              <a:xfrm>
                <a:off x="4378289" y="3724275"/>
                <a:ext cx="695064" cy="422060"/>
                <a:chOff x="4371145" y="3676050"/>
                <a:chExt cx="695064" cy="470285"/>
              </a:xfrm>
            </p:grpSpPr>
            <p:sp>
              <p:nvSpPr>
                <p:cNvPr id="32" name="四角形: 角を丸くする 31">
                  <a:extLst>
                    <a:ext uri="{FF2B5EF4-FFF2-40B4-BE49-F238E27FC236}">
                      <a16:creationId xmlns:a16="http://schemas.microsoft.com/office/drawing/2014/main" id="{35F40425-32F2-6B07-B148-99945A920F04}"/>
                    </a:ext>
                  </a:extLst>
                </p:cNvPr>
                <p:cNvSpPr/>
                <p:nvPr/>
              </p:nvSpPr>
              <p:spPr>
                <a:xfrm>
                  <a:off x="4451016" y="3863272"/>
                  <a:ext cx="535322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四角形: 角を丸くする 32">
                  <a:extLst>
                    <a:ext uri="{FF2B5EF4-FFF2-40B4-BE49-F238E27FC236}">
                      <a16:creationId xmlns:a16="http://schemas.microsoft.com/office/drawing/2014/main" id="{F3997500-89D4-2D1A-83EC-6E83D4072823}"/>
                    </a:ext>
                  </a:extLst>
                </p:cNvPr>
                <p:cNvSpPr/>
                <p:nvPr/>
              </p:nvSpPr>
              <p:spPr>
                <a:xfrm>
                  <a:off x="4420061" y="3957626"/>
                  <a:ext cx="59723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四角形: 角を丸くする 33">
                  <a:extLst>
                    <a:ext uri="{FF2B5EF4-FFF2-40B4-BE49-F238E27FC236}">
                      <a16:creationId xmlns:a16="http://schemas.microsoft.com/office/drawing/2014/main" id="{C7AC8222-C017-D3F1-54F3-8A061F3CD0F4}"/>
                    </a:ext>
                  </a:extLst>
                </p:cNvPr>
                <p:cNvSpPr/>
                <p:nvPr/>
              </p:nvSpPr>
              <p:spPr>
                <a:xfrm>
                  <a:off x="4371145" y="4051980"/>
                  <a:ext cx="69506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四角形: 角を丸くする 34">
                  <a:extLst>
                    <a:ext uri="{FF2B5EF4-FFF2-40B4-BE49-F238E27FC236}">
                      <a16:creationId xmlns:a16="http://schemas.microsoft.com/office/drawing/2014/main" id="{DF30936C-50C7-DF4F-5582-09BDEF32DCE7}"/>
                    </a:ext>
                  </a:extLst>
                </p:cNvPr>
                <p:cNvSpPr/>
                <p:nvPr/>
              </p:nvSpPr>
              <p:spPr>
                <a:xfrm>
                  <a:off x="4495209" y="3768919"/>
                  <a:ext cx="445886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四角形: 角を丸くする 35">
                  <a:extLst>
                    <a:ext uri="{FF2B5EF4-FFF2-40B4-BE49-F238E27FC236}">
                      <a16:creationId xmlns:a16="http://schemas.microsoft.com/office/drawing/2014/main" id="{5FE4AE98-261F-A33F-519C-BCBCB0C1A00B}"/>
                    </a:ext>
                  </a:extLst>
                </p:cNvPr>
                <p:cNvSpPr/>
                <p:nvPr/>
              </p:nvSpPr>
              <p:spPr>
                <a:xfrm>
                  <a:off x="4526165" y="3676050"/>
                  <a:ext cx="383974" cy="94355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2225155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テキスト ボックス 162">
            <a:extLst>
              <a:ext uri="{FF2B5EF4-FFF2-40B4-BE49-F238E27FC236}">
                <a16:creationId xmlns:a16="http://schemas.microsoft.com/office/drawing/2014/main" id="{36311FE4-E47E-450E-98DC-00AFDA3F0D65}"/>
              </a:ext>
            </a:extLst>
          </p:cNvPr>
          <p:cNvSpPr txBox="1"/>
          <p:nvPr/>
        </p:nvSpPr>
        <p:spPr>
          <a:xfrm>
            <a:off x="774386" y="4037576"/>
            <a:ext cx="142699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2025</a:t>
            </a:r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 元旦</a:t>
            </a:r>
          </a:p>
        </p:txBody>
      </p:sp>
      <p:sp>
        <p:nvSpPr>
          <p:cNvPr id="189" name="テキスト ボックス 188">
            <a:extLst>
              <a:ext uri="{FF2B5EF4-FFF2-40B4-BE49-F238E27FC236}">
                <a16:creationId xmlns:a16="http://schemas.microsoft.com/office/drawing/2014/main" id="{4CEE1168-E206-EC15-74C9-6B634047DE4F}"/>
              </a:ext>
            </a:extLst>
          </p:cNvPr>
          <p:cNvSpPr txBox="1"/>
          <p:nvPr/>
        </p:nvSpPr>
        <p:spPr>
          <a:xfrm>
            <a:off x="153907" y="161625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harsh" dir="t"/>
            </a:scene3d>
            <a:sp3d prstMaterial="matte">
              <a:contourClr>
                <a:schemeClr val="bg1">
                  <a:lumMod val="65000"/>
                </a:schemeClr>
              </a:contourClr>
            </a:sp3d>
          </a:bodyPr>
          <a:lstStyle/>
          <a:p>
            <a:pPr algn="ctr"/>
            <a:r>
              <a:rPr kumimoji="1" lang="ja-JP" altLang="en-US" sz="4800" b="1" dirty="0">
                <a:ln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謹賀新年</a:t>
            </a:r>
          </a:p>
        </p:txBody>
      </p:sp>
      <p:sp>
        <p:nvSpPr>
          <p:cNvPr id="190" name="テキスト ボックス 189">
            <a:extLst>
              <a:ext uri="{FF2B5EF4-FFF2-40B4-BE49-F238E27FC236}">
                <a16:creationId xmlns:a16="http://schemas.microsoft.com/office/drawing/2014/main" id="{8AE1EF21-EEC9-42BF-DBE2-CAF3B072ADB3}"/>
              </a:ext>
            </a:extLst>
          </p:cNvPr>
          <p:cNvSpPr txBox="1"/>
          <p:nvPr/>
        </p:nvSpPr>
        <p:spPr>
          <a:xfrm>
            <a:off x="153907" y="854122"/>
            <a:ext cx="264687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本年もどうぞよろしくお願いします</a:t>
            </a:r>
          </a:p>
        </p:txBody>
      </p:sp>
      <p:grpSp>
        <p:nvGrpSpPr>
          <p:cNvPr id="249" name="グループ化 248">
            <a:extLst>
              <a:ext uri="{FF2B5EF4-FFF2-40B4-BE49-F238E27FC236}">
                <a16:creationId xmlns:a16="http://schemas.microsoft.com/office/drawing/2014/main" id="{61326387-DE88-B480-8362-7BE1843025D6}"/>
              </a:ext>
            </a:extLst>
          </p:cNvPr>
          <p:cNvGrpSpPr/>
          <p:nvPr/>
        </p:nvGrpSpPr>
        <p:grpSpPr>
          <a:xfrm>
            <a:off x="177299" y="1685119"/>
            <a:ext cx="2549407" cy="1378524"/>
            <a:chOff x="177299" y="1685119"/>
            <a:chExt cx="2549407" cy="1378524"/>
          </a:xfrm>
        </p:grpSpPr>
        <p:grpSp>
          <p:nvGrpSpPr>
            <p:cNvPr id="213" name="グループ化 212">
              <a:extLst>
                <a:ext uri="{FF2B5EF4-FFF2-40B4-BE49-F238E27FC236}">
                  <a16:creationId xmlns:a16="http://schemas.microsoft.com/office/drawing/2014/main" id="{C401C0D8-735E-CC41-4068-0D79047279A4}"/>
                </a:ext>
              </a:extLst>
            </p:cNvPr>
            <p:cNvGrpSpPr/>
            <p:nvPr/>
          </p:nvGrpSpPr>
          <p:grpSpPr>
            <a:xfrm flipH="1">
              <a:off x="1003695" y="2413904"/>
              <a:ext cx="488127" cy="649739"/>
              <a:chOff x="1478720" y="4209703"/>
              <a:chExt cx="480421" cy="639483"/>
            </a:xfrm>
            <a:solidFill>
              <a:schemeClr val="tx1">
                <a:lumMod val="65000"/>
                <a:lumOff val="35000"/>
              </a:schemeClr>
            </a:solidFill>
          </p:grpSpPr>
          <p:sp>
            <p:nvSpPr>
              <p:cNvPr id="223" name="楕円 222">
                <a:extLst>
                  <a:ext uri="{FF2B5EF4-FFF2-40B4-BE49-F238E27FC236}">
                    <a16:creationId xmlns:a16="http://schemas.microsoft.com/office/drawing/2014/main" id="{6DFE38B8-721E-FDA0-3330-A7D384599E75}"/>
                  </a:ext>
                </a:extLst>
              </p:cNvPr>
              <p:cNvSpPr/>
              <p:nvPr/>
            </p:nvSpPr>
            <p:spPr>
              <a:xfrm rot="6300000">
                <a:off x="1650586" y="4141716"/>
                <a:ext cx="99668" cy="253901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4" name="フリーフォーム: 図形 223">
                <a:extLst>
                  <a:ext uri="{FF2B5EF4-FFF2-40B4-BE49-F238E27FC236}">
                    <a16:creationId xmlns:a16="http://schemas.microsoft.com/office/drawing/2014/main" id="{C5043F19-4FA7-1F25-F225-11BEEC19A50E}"/>
                  </a:ext>
                </a:extLst>
              </p:cNvPr>
              <p:cNvSpPr/>
              <p:nvPr/>
            </p:nvSpPr>
            <p:spPr>
              <a:xfrm rot="664050">
                <a:off x="1478720" y="4209703"/>
                <a:ext cx="480421" cy="639483"/>
              </a:xfrm>
              <a:custGeom>
                <a:avLst/>
                <a:gdLst>
                  <a:gd name="connsiteX0" fmla="*/ 152230 w 480421"/>
                  <a:gd name="connsiteY0" fmla="*/ 0 h 639483"/>
                  <a:gd name="connsiteX1" fmla="*/ 472600 w 480421"/>
                  <a:gd name="connsiteY1" fmla="*/ 0 h 639483"/>
                  <a:gd name="connsiteX2" fmla="*/ 472600 w 480421"/>
                  <a:gd name="connsiteY2" fmla="*/ 344434 h 639483"/>
                  <a:gd name="connsiteX3" fmla="*/ 477617 w 480421"/>
                  <a:gd name="connsiteY3" fmla="*/ 347490 h 639483"/>
                  <a:gd name="connsiteX4" fmla="*/ 480421 w 480421"/>
                  <a:gd name="connsiteY4" fmla="*/ 352231 h 639483"/>
                  <a:gd name="connsiteX5" fmla="*/ 480421 w 480421"/>
                  <a:gd name="connsiteY5" fmla="*/ 514316 h 639483"/>
                  <a:gd name="connsiteX6" fmla="*/ 477777 w 480421"/>
                  <a:gd name="connsiteY6" fmla="*/ 515881 h 639483"/>
                  <a:gd name="connsiteX7" fmla="*/ 145117 w 480421"/>
                  <a:gd name="connsiteY7" fmla="*/ 631612 h 639483"/>
                  <a:gd name="connsiteX8" fmla="*/ 145117 w 480421"/>
                  <a:gd name="connsiteY8" fmla="*/ 626995 h 639483"/>
                  <a:gd name="connsiteX9" fmla="*/ 124217 w 480421"/>
                  <a:gd name="connsiteY9" fmla="*/ 634267 h 639483"/>
                  <a:gd name="connsiteX10" fmla="*/ 5216 w 480421"/>
                  <a:gd name="connsiteY10" fmla="*/ 576695 h 639483"/>
                  <a:gd name="connsiteX11" fmla="*/ 62787 w 480421"/>
                  <a:gd name="connsiteY11" fmla="*/ 457693 h 639483"/>
                  <a:gd name="connsiteX12" fmla="*/ 145117 w 480421"/>
                  <a:gd name="connsiteY12" fmla="*/ 429051 h 639483"/>
                  <a:gd name="connsiteX13" fmla="*/ 145117 w 480421"/>
                  <a:gd name="connsiteY13" fmla="*/ 424441 h 639483"/>
                  <a:gd name="connsiteX14" fmla="*/ 152230 w 480421"/>
                  <a:gd name="connsiteY14" fmla="*/ 421966 h 639483"/>
                  <a:gd name="connsiteX0" fmla="*/ 152230 w 480421"/>
                  <a:gd name="connsiteY0" fmla="*/ 0 h 639483"/>
                  <a:gd name="connsiteX1" fmla="*/ 472600 w 480421"/>
                  <a:gd name="connsiteY1" fmla="*/ 0 h 639483"/>
                  <a:gd name="connsiteX2" fmla="*/ 472600 w 480421"/>
                  <a:gd name="connsiteY2" fmla="*/ 344434 h 639483"/>
                  <a:gd name="connsiteX3" fmla="*/ 477617 w 480421"/>
                  <a:gd name="connsiteY3" fmla="*/ 347490 h 639483"/>
                  <a:gd name="connsiteX4" fmla="*/ 480421 w 480421"/>
                  <a:gd name="connsiteY4" fmla="*/ 352231 h 639483"/>
                  <a:gd name="connsiteX5" fmla="*/ 480421 w 480421"/>
                  <a:gd name="connsiteY5" fmla="*/ 514316 h 639483"/>
                  <a:gd name="connsiteX6" fmla="*/ 477777 w 480421"/>
                  <a:gd name="connsiteY6" fmla="*/ 515881 h 639483"/>
                  <a:gd name="connsiteX7" fmla="*/ 145117 w 480421"/>
                  <a:gd name="connsiteY7" fmla="*/ 631612 h 639483"/>
                  <a:gd name="connsiteX8" fmla="*/ 124217 w 480421"/>
                  <a:gd name="connsiteY8" fmla="*/ 634267 h 639483"/>
                  <a:gd name="connsiteX9" fmla="*/ 5216 w 480421"/>
                  <a:gd name="connsiteY9" fmla="*/ 576695 h 639483"/>
                  <a:gd name="connsiteX10" fmla="*/ 62787 w 480421"/>
                  <a:gd name="connsiteY10" fmla="*/ 457693 h 639483"/>
                  <a:gd name="connsiteX11" fmla="*/ 145117 w 480421"/>
                  <a:gd name="connsiteY11" fmla="*/ 429051 h 639483"/>
                  <a:gd name="connsiteX12" fmla="*/ 145117 w 480421"/>
                  <a:gd name="connsiteY12" fmla="*/ 424441 h 639483"/>
                  <a:gd name="connsiteX13" fmla="*/ 152230 w 480421"/>
                  <a:gd name="connsiteY13" fmla="*/ 421966 h 639483"/>
                  <a:gd name="connsiteX14" fmla="*/ 152230 w 480421"/>
                  <a:gd name="connsiteY14" fmla="*/ 0 h 639483"/>
                  <a:gd name="connsiteX0" fmla="*/ 152230 w 480421"/>
                  <a:gd name="connsiteY0" fmla="*/ 0 h 639483"/>
                  <a:gd name="connsiteX1" fmla="*/ 472600 w 480421"/>
                  <a:gd name="connsiteY1" fmla="*/ 0 h 639483"/>
                  <a:gd name="connsiteX2" fmla="*/ 472600 w 480421"/>
                  <a:gd name="connsiteY2" fmla="*/ 344434 h 639483"/>
                  <a:gd name="connsiteX3" fmla="*/ 477617 w 480421"/>
                  <a:gd name="connsiteY3" fmla="*/ 347490 h 639483"/>
                  <a:gd name="connsiteX4" fmla="*/ 480421 w 480421"/>
                  <a:gd name="connsiteY4" fmla="*/ 352231 h 639483"/>
                  <a:gd name="connsiteX5" fmla="*/ 480421 w 480421"/>
                  <a:gd name="connsiteY5" fmla="*/ 514316 h 639483"/>
                  <a:gd name="connsiteX6" fmla="*/ 477777 w 480421"/>
                  <a:gd name="connsiteY6" fmla="*/ 515881 h 639483"/>
                  <a:gd name="connsiteX7" fmla="*/ 145117 w 480421"/>
                  <a:gd name="connsiteY7" fmla="*/ 631612 h 639483"/>
                  <a:gd name="connsiteX8" fmla="*/ 124217 w 480421"/>
                  <a:gd name="connsiteY8" fmla="*/ 634267 h 639483"/>
                  <a:gd name="connsiteX9" fmla="*/ 5216 w 480421"/>
                  <a:gd name="connsiteY9" fmla="*/ 576695 h 639483"/>
                  <a:gd name="connsiteX10" fmla="*/ 62787 w 480421"/>
                  <a:gd name="connsiteY10" fmla="*/ 457693 h 639483"/>
                  <a:gd name="connsiteX11" fmla="*/ 145117 w 480421"/>
                  <a:gd name="connsiteY11" fmla="*/ 429051 h 639483"/>
                  <a:gd name="connsiteX12" fmla="*/ 152230 w 480421"/>
                  <a:gd name="connsiteY12" fmla="*/ 421966 h 639483"/>
                  <a:gd name="connsiteX13" fmla="*/ 152230 w 480421"/>
                  <a:gd name="connsiteY13" fmla="*/ 0 h 639483"/>
                  <a:gd name="connsiteX0" fmla="*/ 152230 w 480421"/>
                  <a:gd name="connsiteY0" fmla="*/ 0 h 639483"/>
                  <a:gd name="connsiteX1" fmla="*/ 472600 w 480421"/>
                  <a:gd name="connsiteY1" fmla="*/ 0 h 639483"/>
                  <a:gd name="connsiteX2" fmla="*/ 472600 w 480421"/>
                  <a:gd name="connsiteY2" fmla="*/ 344434 h 639483"/>
                  <a:gd name="connsiteX3" fmla="*/ 477617 w 480421"/>
                  <a:gd name="connsiteY3" fmla="*/ 347490 h 639483"/>
                  <a:gd name="connsiteX4" fmla="*/ 480421 w 480421"/>
                  <a:gd name="connsiteY4" fmla="*/ 514316 h 639483"/>
                  <a:gd name="connsiteX5" fmla="*/ 477777 w 480421"/>
                  <a:gd name="connsiteY5" fmla="*/ 515881 h 639483"/>
                  <a:gd name="connsiteX6" fmla="*/ 145117 w 480421"/>
                  <a:gd name="connsiteY6" fmla="*/ 631612 h 639483"/>
                  <a:gd name="connsiteX7" fmla="*/ 124217 w 480421"/>
                  <a:gd name="connsiteY7" fmla="*/ 634267 h 639483"/>
                  <a:gd name="connsiteX8" fmla="*/ 5216 w 480421"/>
                  <a:gd name="connsiteY8" fmla="*/ 576695 h 639483"/>
                  <a:gd name="connsiteX9" fmla="*/ 62787 w 480421"/>
                  <a:gd name="connsiteY9" fmla="*/ 457693 h 639483"/>
                  <a:gd name="connsiteX10" fmla="*/ 145117 w 480421"/>
                  <a:gd name="connsiteY10" fmla="*/ 429051 h 639483"/>
                  <a:gd name="connsiteX11" fmla="*/ 152230 w 480421"/>
                  <a:gd name="connsiteY11" fmla="*/ 421966 h 639483"/>
                  <a:gd name="connsiteX12" fmla="*/ 152230 w 480421"/>
                  <a:gd name="connsiteY12" fmla="*/ 0 h 639483"/>
                  <a:gd name="connsiteX0" fmla="*/ 152230 w 480421"/>
                  <a:gd name="connsiteY0" fmla="*/ 0 h 639483"/>
                  <a:gd name="connsiteX1" fmla="*/ 472600 w 480421"/>
                  <a:gd name="connsiteY1" fmla="*/ 0 h 639483"/>
                  <a:gd name="connsiteX2" fmla="*/ 472600 w 480421"/>
                  <a:gd name="connsiteY2" fmla="*/ 344434 h 639483"/>
                  <a:gd name="connsiteX3" fmla="*/ 480421 w 480421"/>
                  <a:gd name="connsiteY3" fmla="*/ 514316 h 639483"/>
                  <a:gd name="connsiteX4" fmla="*/ 477777 w 480421"/>
                  <a:gd name="connsiteY4" fmla="*/ 515881 h 639483"/>
                  <a:gd name="connsiteX5" fmla="*/ 145117 w 480421"/>
                  <a:gd name="connsiteY5" fmla="*/ 631612 h 639483"/>
                  <a:gd name="connsiteX6" fmla="*/ 124217 w 480421"/>
                  <a:gd name="connsiteY6" fmla="*/ 634267 h 639483"/>
                  <a:gd name="connsiteX7" fmla="*/ 5216 w 480421"/>
                  <a:gd name="connsiteY7" fmla="*/ 576695 h 639483"/>
                  <a:gd name="connsiteX8" fmla="*/ 62787 w 480421"/>
                  <a:gd name="connsiteY8" fmla="*/ 457693 h 639483"/>
                  <a:gd name="connsiteX9" fmla="*/ 145117 w 480421"/>
                  <a:gd name="connsiteY9" fmla="*/ 429051 h 639483"/>
                  <a:gd name="connsiteX10" fmla="*/ 152230 w 480421"/>
                  <a:gd name="connsiteY10" fmla="*/ 421966 h 639483"/>
                  <a:gd name="connsiteX11" fmla="*/ 152230 w 480421"/>
                  <a:gd name="connsiteY11" fmla="*/ 0 h 639483"/>
                  <a:gd name="connsiteX0" fmla="*/ 152230 w 480421"/>
                  <a:gd name="connsiteY0" fmla="*/ 0 h 639483"/>
                  <a:gd name="connsiteX1" fmla="*/ 472600 w 480421"/>
                  <a:gd name="connsiteY1" fmla="*/ 0 h 639483"/>
                  <a:gd name="connsiteX2" fmla="*/ 480421 w 480421"/>
                  <a:gd name="connsiteY2" fmla="*/ 514316 h 639483"/>
                  <a:gd name="connsiteX3" fmla="*/ 477777 w 480421"/>
                  <a:gd name="connsiteY3" fmla="*/ 515881 h 639483"/>
                  <a:gd name="connsiteX4" fmla="*/ 145117 w 480421"/>
                  <a:gd name="connsiteY4" fmla="*/ 631612 h 639483"/>
                  <a:gd name="connsiteX5" fmla="*/ 124217 w 480421"/>
                  <a:gd name="connsiteY5" fmla="*/ 634267 h 639483"/>
                  <a:gd name="connsiteX6" fmla="*/ 5216 w 480421"/>
                  <a:gd name="connsiteY6" fmla="*/ 576695 h 639483"/>
                  <a:gd name="connsiteX7" fmla="*/ 62787 w 480421"/>
                  <a:gd name="connsiteY7" fmla="*/ 457693 h 639483"/>
                  <a:gd name="connsiteX8" fmla="*/ 145117 w 480421"/>
                  <a:gd name="connsiteY8" fmla="*/ 429051 h 639483"/>
                  <a:gd name="connsiteX9" fmla="*/ 152230 w 480421"/>
                  <a:gd name="connsiteY9" fmla="*/ 421966 h 639483"/>
                  <a:gd name="connsiteX10" fmla="*/ 152230 w 480421"/>
                  <a:gd name="connsiteY10" fmla="*/ 0 h 639483"/>
                  <a:gd name="connsiteX0" fmla="*/ 152230 w 480421"/>
                  <a:gd name="connsiteY0" fmla="*/ 0 h 639483"/>
                  <a:gd name="connsiteX1" fmla="*/ 472600 w 480421"/>
                  <a:gd name="connsiteY1" fmla="*/ 0 h 639483"/>
                  <a:gd name="connsiteX2" fmla="*/ 480421 w 480421"/>
                  <a:gd name="connsiteY2" fmla="*/ 514316 h 639483"/>
                  <a:gd name="connsiteX3" fmla="*/ 145117 w 480421"/>
                  <a:gd name="connsiteY3" fmla="*/ 631612 h 639483"/>
                  <a:gd name="connsiteX4" fmla="*/ 124217 w 480421"/>
                  <a:gd name="connsiteY4" fmla="*/ 634267 h 639483"/>
                  <a:gd name="connsiteX5" fmla="*/ 5216 w 480421"/>
                  <a:gd name="connsiteY5" fmla="*/ 576695 h 639483"/>
                  <a:gd name="connsiteX6" fmla="*/ 62787 w 480421"/>
                  <a:gd name="connsiteY6" fmla="*/ 457693 h 639483"/>
                  <a:gd name="connsiteX7" fmla="*/ 145117 w 480421"/>
                  <a:gd name="connsiteY7" fmla="*/ 429051 h 639483"/>
                  <a:gd name="connsiteX8" fmla="*/ 152230 w 480421"/>
                  <a:gd name="connsiteY8" fmla="*/ 421966 h 639483"/>
                  <a:gd name="connsiteX9" fmla="*/ 152230 w 480421"/>
                  <a:gd name="connsiteY9" fmla="*/ 0 h 6394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80421" h="639483">
                    <a:moveTo>
                      <a:pt x="152230" y="0"/>
                    </a:moveTo>
                    <a:lnTo>
                      <a:pt x="472600" y="0"/>
                    </a:lnTo>
                    <a:lnTo>
                      <a:pt x="480421" y="514316"/>
                    </a:lnTo>
                    <a:lnTo>
                      <a:pt x="145117" y="631612"/>
                    </a:lnTo>
                    <a:lnTo>
                      <a:pt x="124217" y="634267"/>
                    </a:lnTo>
                    <a:cubicBezTo>
                      <a:pt x="75457" y="651231"/>
                      <a:pt x="22180" y="625455"/>
                      <a:pt x="5216" y="576695"/>
                    </a:cubicBezTo>
                    <a:cubicBezTo>
                      <a:pt x="-11748" y="527936"/>
                      <a:pt x="14028" y="474657"/>
                      <a:pt x="62787" y="457693"/>
                    </a:cubicBezTo>
                    <a:lnTo>
                      <a:pt x="145117" y="429051"/>
                    </a:lnTo>
                    <a:lnTo>
                      <a:pt x="152230" y="421966"/>
                    </a:lnTo>
                    <a:lnTo>
                      <a:pt x="152230" y="0"/>
                    </a:ln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14" name="楕円 213">
              <a:extLst>
                <a:ext uri="{FF2B5EF4-FFF2-40B4-BE49-F238E27FC236}">
                  <a16:creationId xmlns:a16="http://schemas.microsoft.com/office/drawing/2014/main" id="{5D14A0A1-45AD-50C7-EE95-45D6CE810938}"/>
                </a:ext>
              </a:extLst>
            </p:cNvPr>
            <p:cNvSpPr/>
            <p:nvPr/>
          </p:nvSpPr>
          <p:spPr>
            <a:xfrm rot="6300000">
              <a:off x="351922" y="2344826"/>
              <a:ext cx="101266" cy="257973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5" name="フリーフォーム: 図形 214">
              <a:extLst>
                <a:ext uri="{FF2B5EF4-FFF2-40B4-BE49-F238E27FC236}">
                  <a16:creationId xmlns:a16="http://schemas.microsoft.com/office/drawing/2014/main" id="{B9E7855A-D14F-8F65-03C6-DE84257CD2FD}"/>
                </a:ext>
              </a:extLst>
            </p:cNvPr>
            <p:cNvSpPr/>
            <p:nvPr/>
          </p:nvSpPr>
          <p:spPr>
            <a:xfrm rot="664050">
              <a:off x="177299" y="2413904"/>
              <a:ext cx="488127" cy="649739"/>
            </a:xfrm>
            <a:custGeom>
              <a:avLst/>
              <a:gdLst>
                <a:gd name="connsiteX0" fmla="*/ 152230 w 480421"/>
                <a:gd name="connsiteY0" fmla="*/ 0 h 639483"/>
                <a:gd name="connsiteX1" fmla="*/ 472600 w 480421"/>
                <a:gd name="connsiteY1" fmla="*/ 0 h 639483"/>
                <a:gd name="connsiteX2" fmla="*/ 472600 w 480421"/>
                <a:gd name="connsiteY2" fmla="*/ 344434 h 639483"/>
                <a:gd name="connsiteX3" fmla="*/ 477617 w 480421"/>
                <a:gd name="connsiteY3" fmla="*/ 347490 h 639483"/>
                <a:gd name="connsiteX4" fmla="*/ 480421 w 480421"/>
                <a:gd name="connsiteY4" fmla="*/ 352231 h 639483"/>
                <a:gd name="connsiteX5" fmla="*/ 480421 w 480421"/>
                <a:gd name="connsiteY5" fmla="*/ 514316 h 639483"/>
                <a:gd name="connsiteX6" fmla="*/ 477777 w 480421"/>
                <a:gd name="connsiteY6" fmla="*/ 515881 h 639483"/>
                <a:gd name="connsiteX7" fmla="*/ 145117 w 480421"/>
                <a:gd name="connsiteY7" fmla="*/ 631612 h 639483"/>
                <a:gd name="connsiteX8" fmla="*/ 145117 w 480421"/>
                <a:gd name="connsiteY8" fmla="*/ 626995 h 639483"/>
                <a:gd name="connsiteX9" fmla="*/ 124217 w 480421"/>
                <a:gd name="connsiteY9" fmla="*/ 634267 h 639483"/>
                <a:gd name="connsiteX10" fmla="*/ 5216 w 480421"/>
                <a:gd name="connsiteY10" fmla="*/ 576695 h 639483"/>
                <a:gd name="connsiteX11" fmla="*/ 62787 w 480421"/>
                <a:gd name="connsiteY11" fmla="*/ 457693 h 639483"/>
                <a:gd name="connsiteX12" fmla="*/ 145117 w 480421"/>
                <a:gd name="connsiteY12" fmla="*/ 429051 h 639483"/>
                <a:gd name="connsiteX13" fmla="*/ 145117 w 480421"/>
                <a:gd name="connsiteY13" fmla="*/ 424441 h 639483"/>
                <a:gd name="connsiteX14" fmla="*/ 152230 w 480421"/>
                <a:gd name="connsiteY14" fmla="*/ 421966 h 639483"/>
                <a:gd name="connsiteX0" fmla="*/ 152230 w 480421"/>
                <a:gd name="connsiteY0" fmla="*/ 0 h 639483"/>
                <a:gd name="connsiteX1" fmla="*/ 472600 w 480421"/>
                <a:gd name="connsiteY1" fmla="*/ 0 h 639483"/>
                <a:gd name="connsiteX2" fmla="*/ 472600 w 480421"/>
                <a:gd name="connsiteY2" fmla="*/ 344434 h 639483"/>
                <a:gd name="connsiteX3" fmla="*/ 477617 w 480421"/>
                <a:gd name="connsiteY3" fmla="*/ 347490 h 639483"/>
                <a:gd name="connsiteX4" fmla="*/ 480421 w 480421"/>
                <a:gd name="connsiteY4" fmla="*/ 352231 h 639483"/>
                <a:gd name="connsiteX5" fmla="*/ 480421 w 480421"/>
                <a:gd name="connsiteY5" fmla="*/ 514316 h 639483"/>
                <a:gd name="connsiteX6" fmla="*/ 477777 w 480421"/>
                <a:gd name="connsiteY6" fmla="*/ 515881 h 639483"/>
                <a:gd name="connsiteX7" fmla="*/ 145117 w 480421"/>
                <a:gd name="connsiteY7" fmla="*/ 631612 h 639483"/>
                <a:gd name="connsiteX8" fmla="*/ 124217 w 480421"/>
                <a:gd name="connsiteY8" fmla="*/ 634267 h 639483"/>
                <a:gd name="connsiteX9" fmla="*/ 5216 w 480421"/>
                <a:gd name="connsiteY9" fmla="*/ 576695 h 639483"/>
                <a:gd name="connsiteX10" fmla="*/ 62787 w 480421"/>
                <a:gd name="connsiteY10" fmla="*/ 457693 h 639483"/>
                <a:gd name="connsiteX11" fmla="*/ 145117 w 480421"/>
                <a:gd name="connsiteY11" fmla="*/ 429051 h 639483"/>
                <a:gd name="connsiteX12" fmla="*/ 145117 w 480421"/>
                <a:gd name="connsiteY12" fmla="*/ 424441 h 639483"/>
                <a:gd name="connsiteX13" fmla="*/ 152230 w 480421"/>
                <a:gd name="connsiteY13" fmla="*/ 421966 h 639483"/>
                <a:gd name="connsiteX14" fmla="*/ 152230 w 480421"/>
                <a:gd name="connsiteY14" fmla="*/ 0 h 639483"/>
                <a:gd name="connsiteX0" fmla="*/ 152230 w 480421"/>
                <a:gd name="connsiteY0" fmla="*/ 0 h 639483"/>
                <a:gd name="connsiteX1" fmla="*/ 472600 w 480421"/>
                <a:gd name="connsiteY1" fmla="*/ 0 h 639483"/>
                <a:gd name="connsiteX2" fmla="*/ 472600 w 480421"/>
                <a:gd name="connsiteY2" fmla="*/ 344434 h 639483"/>
                <a:gd name="connsiteX3" fmla="*/ 477617 w 480421"/>
                <a:gd name="connsiteY3" fmla="*/ 347490 h 639483"/>
                <a:gd name="connsiteX4" fmla="*/ 480421 w 480421"/>
                <a:gd name="connsiteY4" fmla="*/ 352231 h 639483"/>
                <a:gd name="connsiteX5" fmla="*/ 480421 w 480421"/>
                <a:gd name="connsiteY5" fmla="*/ 514316 h 639483"/>
                <a:gd name="connsiteX6" fmla="*/ 477777 w 480421"/>
                <a:gd name="connsiteY6" fmla="*/ 515881 h 639483"/>
                <a:gd name="connsiteX7" fmla="*/ 145117 w 480421"/>
                <a:gd name="connsiteY7" fmla="*/ 631612 h 639483"/>
                <a:gd name="connsiteX8" fmla="*/ 124217 w 480421"/>
                <a:gd name="connsiteY8" fmla="*/ 634267 h 639483"/>
                <a:gd name="connsiteX9" fmla="*/ 5216 w 480421"/>
                <a:gd name="connsiteY9" fmla="*/ 576695 h 639483"/>
                <a:gd name="connsiteX10" fmla="*/ 62787 w 480421"/>
                <a:gd name="connsiteY10" fmla="*/ 457693 h 639483"/>
                <a:gd name="connsiteX11" fmla="*/ 145117 w 480421"/>
                <a:gd name="connsiteY11" fmla="*/ 429051 h 639483"/>
                <a:gd name="connsiteX12" fmla="*/ 152230 w 480421"/>
                <a:gd name="connsiteY12" fmla="*/ 421966 h 639483"/>
                <a:gd name="connsiteX13" fmla="*/ 152230 w 480421"/>
                <a:gd name="connsiteY13" fmla="*/ 0 h 639483"/>
                <a:gd name="connsiteX0" fmla="*/ 152230 w 480421"/>
                <a:gd name="connsiteY0" fmla="*/ 0 h 639483"/>
                <a:gd name="connsiteX1" fmla="*/ 472600 w 480421"/>
                <a:gd name="connsiteY1" fmla="*/ 0 h 639483"/>
                <a:gd name="connsiteX2" fmla="*/ 472600 w 480421"/>
                <a:gd name="connsiteY2" fmla="*/ 344434 h 639483"/>
                <a:gd name="connsiteX3" fmla="*/ 477617 w 480421"/>
                <a:gd name="connsiteY3" fmla="*/ 347490 h 639483"/>
                <a:gd name="connsiteX4" fmla="*/ 480421 w 480421"/>
                <a:gd name="connsiteY4" fmla="*/ 514316 h 639483"/>
                <a:gd name="connsiteX5" fmla="*/ 477777 w 480421"/>
                <a:gd name="connsiteY5" fmla="*/ 515881 h 639483"/>
                <a:gd name="connsiteX6" fmla="*/ 145117 w 480421"/>
                <a:gd name="connsiteY6" fmla="*/ 631612 h 639483"/>
                <a:gd name="connsiteX7" fmla="*/ 124217 w 480421"/>
                <a:gd name="connsiteY7" fmla="*/ 634267 h 639483"/>
                <a:gd name="connsiteX8" fmla="*/ 5216 w 480421"/>
                <a:gd name="connsiteY8" fmla="*/ 576695 h 639483"/>
                <a:gd name="connsiteX9" fmla="*/ 62787 w 480421"/>
                <a:gd name="connsiteY9" fmla="*/ 457693 h 639483"/>
                <a:gd name="connsiteX10" fmla="*/ 145117 w 480421"/>
                <a:gd name="connsiteY10" fmla="*/ 429051 h 639483"/>
                <a:gd name="connsiteX11" fmla="*/ 152230 w 480421"/>
                <a:gd name="connsiteY11" fmla="*/ 421966 h 639483"/>
                <a:gd name="connsiteX12" fmla="*/ 152230 w 480421"/>
                <a:gd name="connsiteY12" fmla="*/ 0 h 639483"/>
                <a:gd name="connsiteX0" fmla="*/ 152230 w 480421"/>
                <a:gd name="connsiteY0" fmla="*/ 0 h 639483"/>
                <a:gd name="connsiteX1" fmla="*/ 472600 w 480421"/>
                <a:gd name="connsiteY1" fmla="*/ 0 h 639483"/>
                <a:gd name="connsiteX2" fmla="*/ 472600 w 480421"/>
                <a:gd name="connsiteY2" fmla="*/ 344434 h 639483"/>
                <a:gd name="connsiteX3" fmla="*/ 480421 w 480421"/>
                <a:gd name="connsiteY3" fmla="*/ 514316 h 639483"/>
                <a:gd name="connsiteX4" fmla="*/ 477777 w 480421"/>
                <a:gd name="connsiteY4" fmla="*/ 515881 h 639483"/>
                <a:gd name="connsiteX5" fmla="*/ 145117 w 480421"/>
                <a:gd name="connsiteY5" fmla="*/ 631612 h 639483"/>
                <a:gd name="connsiteX6" fmla="*/ 124217 w 480421"/>
                <a:gd name="connsiteY6" fmla="*/ 634267 h 639483"/>
                <a:gd name="connsiteX7" fmla="*/ 5216 w 480421"/>
                <a:gd name="connsiteY7" fmla="*/ 576695 h 639483"/>
                <a:gd name="connsiteX8" fmla="*/ 62787 w 480421"/>
                <a:gd name="connsiteY8" fmla="*/ 457693 h 639483"/>
                <a:gd name="connsiteX9" fmla="*/ 145117 w 480421"/>
                <a:gd name="connsiteY9" fmla="*/ 429051 h 639483"/>
                <a:gd name="connsiteX10" fmla="*/ 152230 w 480421"/>
                <a:gd name="connsiteY10" fmla="*/ 421966 h 639483"/>
                <a:gd name="connsiteX11" fmla="*/ 152230 w 480421"/>
                <a:gd name="connsiteY11" fmla="*/ 0 h 639483"/>
                <a:gd name="connsiteX0" fmla="*/ 152230 w 480421"/>
                <a:gd name="connsiteY0" fmla="*/ 0 h 639483"/>
                <a:gd name="connsiteX1" fmla="*/ 472600 w 480421"/>
                <a:gd name="connsiteY1" fmla="*/ 0 h 639483"/>
                <a:gd name="connsiteX2" fmla="*/ 480421 w 480421"/>
                <a:gd name="connsiteY2" fmla="*/ 514316 h 639483"/>
                <a:gd name="connsiteX3" fmla="*/ 477777 w 480421"/>
                <a:gd name="connsiteY3" fmla="*/ 515881 h 639483"/>
                <a:gd name="connsiteX4" fmla="*/ 145117 w 480421"/>
                <a:gd name="connsiteY4" fmla="*/ 631612 h 639483"/>
                <a:gd name="connsiteX5" fmla="*/ 124217 w 480421"/>
                <a:gd name="connsiteY5" fmla="*/ 634267 h 639483"/>
                <a:gd name="connsiteX6" fmla="*/ 5216 w 480421"/>
                <a:gd name="connsiteY6" fmla="*/ 576695 h 639483"/>
                <a:gd name="connsiteX7" fmla="*/ 62787 w 480421"/>
                <a:gd name="connsiteY7" fmla="*/ 457693 h 639483"/>
                <a:gd name="connsiteX8" fmla="*/ 145117 w 480421"/>
                <a:gd name="connsiteY8" fmla="*/ 429051 h 639483"/>
                <a:gd name="connsiteX9" fmla="*/ 152230 w 480421"/>
                <a:gd name="connsiteY9" fmla="*/ 421966 h 639483"/>
                <a:gd name="connsiteX10" fmla="*/ 152230 w 480421"/>
                <a:gd name="connsiteY10" fmla="*/ 0 h 639483"/>
                <a:gd name="connsiteX0" fmla="*/ 152230 w 480421"/>
                <a:gd name="connsiteY0" fmla="*/ 0 h 639483"/>
                <a:gd name="connsiteX1" fmla="*/ 472600 w 480421"/>
                <a:gd name="connsiteY1" fmla="*/ 0 h 639483"/>
                <a:gd name="connsiteX2" fmla="*/ 480421 w 480421"/>
                <a:gd name="connsiteY2" fmla="*/ 514316 h 639483"/>
                <a:gd name="connsiteX3" fmla="*/ 145117 w 480421"/>
                <a:gd name="connsiteY3" fmla="*/ 631612 h 639483"/>
                <a:gd name="connsiteX4" fmla="*/ 124217 w 480421"/>
                <a:gd name="connsiteY4" fmla="*/ 634267 h 639483"/>
                <a:gd name="connsiteX5" fmla="*/ 5216 w 480421"/>
                <a:gd name="connsiteY5" fmla="*/ 576695 h 639483"/>
                <a:gd name="connsiteX6" fmla="*/ 62787 w 480421"/>
                <a:gd name="connsiteY6" fmla="*/ 457693 h 639483"/>
                <a:gd name="connsiteX7" fmla="*/ 145117 w 480421"/>
                <a:gd name="connsiteY7" fmla="*/ 429051 h 639483"/>
                <a:gd name="connsiteX8" fmla="*/ 152230 w 480421"/>
                <a:gd name="connsiteY8" fmla="*/ 421966 h 639483"/>
                <a:gd name="connsiteX9" fmla="*/ 152230 w 480421"/>
                <a:gd name="connsiteY9" fmla="*/ 0 h 6394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80421" h="639483">
                  <a:moveTo>
                    <a:pt x="152230" y="0"/>
                  </a:moveTo>
                  <a:lnTo>
                    <a:pt x="472600" y="0"/>
                  </a:lnTo>
                  <a:lnTo>
                    <a:pt x="480421" y="514316"/>
                  </a:lnTo>
                  <a:lnTo>
                    <a:pt x="145117" y="631612"/>
                  </a:lnTo>
                  <a:lnTo>
                    <a:pt x="124217" y="634267"/>
                  </a:lnTo>
                  <a:cubicBezTo>
                    <a:pt x="75457" y="651231"/>
                    <a:pt x="22180" y="625455"/>
                    <a:pt x="5216" y="576695"/>
                  </a:cubicBezTo>
                  <a:cubicBezTo>
                    <a:pt x="-11748" y="527936"/>
                    <a:pt x="14028" y="474657"/>
                    <a:pt x="62787" y="457693"/>
                  </a:cubicBezTo>
                  <a:lnTo>
                    <a:pt x="145117" y="429051"/>
                  </a:lnTo>
                  <a:lnTo>
                    <a:pt x="152230" y="421966"/>
                  </a:lnTo>
                  <a:lnTo>
                    <a:pt x="152230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16" name="フリーフォーム: 図形 215">
              <a:extLst>
                <a:ext uri="{FF2B5EF4-FFF2-40B4-BE49-F238E27FC236}">
                  <a16:creationId xmlns:a16="http://schemas.microsoft.com/office/drawing/2014/main" id="{3E19EDD8-E0DB-0F99-E280-6F0F7B393EC2}"/>
                </a:ext>
              </a:extLst>
            </p:cNvPr>
            <p:cNvSpPr/>
            <p:nvPr/>
          </p:nvSpPr>
          <p:spPr>
            <a:xfrm rot="664050">
              <a:off x="630266" y="2823872"/>
              <a:ext cx="36482" cy="157350"/>
            </a:xfrm>
            <a:custGeom>
              <a:avLst/>
              <a:gdLst>
                <a:gd name="connsiteX0" fmla="*/ 0 w 35906"/>
                <a:gd name="connsiteY0" fmla="*/ 0 h 154866"/>
                <a:gd name="connsiteX1" fmla="*/ 8887 w 35906"/>
                <a:gd name="connsiteY1" fmla="*/ 15028 h 154866"/>
                <a:gd name="connsiteX2" fmla="*/ 32714 w 35906"/>
                <a:gd name="connsiteY2" fmla="*/ 83518 h 154866"/>
                <a:gd name="connsiteX3" fmla="*/ 17031 w 35906"/>
                <a:gd name="connsiteY3" fmla="*/ 144795 h 154866"/>
                <a:gd name="connsiteX4" fmla="*/ 0 w 35906"/>
                <a:gd name="connsiteY4" fmla="*/ 154866 h 154866"/>
                <a:gd name="connsiteX5" fmla="*/ 0 w 35906"/>
                <a:gd name="connsiteY5" fmla="*/ 0 h 1548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5906" h="154866">
                  <a:moveTo>
                    <a:pt x="0" y="0"/>
                  </a:moveTo>
                  <a:lnTo>
                    <a:pt x="8887" y="15028"/>
                  </a:lnTo>
                  <a:lnTo>
                    <a:pt x="32714" y="83518"/>
                  </a:lnTo>
                  <a:cubicBezTo>
                    <a:pt x="40501" y="105902"/>
                    <a:pt x="33573" y="129844"/>
                    <a:pt x="17031" y="144795"/>
                  </a:cubicBezTo>
                  <a:lnTo>
                    <a:pt x="0" y="15486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0066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17" name="台形 216">
              <a:extLst>
                <a:ext uri="{FF2B5EF4-FFF2-40B4-BE49-F238E27FC236}">
                  <a16:creationId xmlns:a16="http://schemas.microsoft.com/office/drawing/2014/main" id="{1C8EC613-9986-8821-320F-93A2D07C1C64}"/>
                </a:ext>
              </a:extLst>
            </p:cNvPr>
            <p:cNvSpPr/>
            <p:nvPr/>
          </p:nvSpPr>
          <p:spPr>
            <a:xfrm rot="10800000">
              <a:off x="608786" y="2783210"/>
              <a:ext cx="441967" cy="259974"/>
            </a:xfrm>
            <a:prstGeom prst="trapezoid">
              <a:avLst>
                <a:gd name="adj" fmla="val 8541"/>
              </a:avLst>
            </a:prstGeom>
            <a:solidFill>
              <a:srgbClr val="FF0066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8" name="フリーフォーム: 図形 217">
              <a:extLst>
                <a:ext uri="{FF2B5EF4-FFF2-40B4-BE49-F238E27FC236}">
                  <a16:creationId xmlns:a16="http://schemas.microsoft.com/office/drawing/2014/main" id="{2A65927B-339D-5B88-6BC1-DB77BE664211}"/>
                </a:ext>
              </a:extLst>
            </p:cNvPr>
            <p:cNvSpPr/>
            <p:nvPr/>
          </p:nvSpPr>
          <p:spPr>
            <a:xfrm rot="10800000">
              <a:off x="695619" y="2355686"/>
              <a:ext cx="276511" cy="209706"/>
            </a:xfrm>
            <a:custGeom>
              <a:avLst/>
              <a:gdLst>
                <a:gd name="connsiteX0" fmla="*/ 272146 w 272146"/>
                <a:gd name="connsiteY0" fmla="*/ 206396 h 206396"/>
                <a:gd name="connsiteX1" fmla="*/ 203282 w 272146"/>
                <a:gd name="connsiteY1" fmla="*/ 206396 h 206396"/>
                <a:gd name="connsiteX2" fmla="*/ 133334 w 272146"/>
                <a:gd name="connsiteY2" fmla="*/ 102393 h 206396"/>
                <a:gd name="connsiteX3" fmla="*/ 63387 w 272146"/>
                <a:gd name="connsiteY3" fmla="*/ 206396 h 206396"/>
                <a:gd name="connsiteX4" fmla="*/ 2036 w 272146"/>
                <a:gd name="connsiteY4" fmla="*/ 206396 h 206396"/>
                <a:gd name="connsiteX5" fmla="*/ 0 w 272146"/>
                <a:gd name="connsiteY5" fmla="*/ 198251 h 206396"/>
                <a:gd name="connsiteX6" fmla="*/ 133334 w 272146"/>
                <a:gd name="connsiteY6" fmla="*/ 0 h 206396"/>
                <a:gd name="connsiteX7" fmla="*/ 272146 w 272146"/>
                <a:gd name="connsiteY7" fmla="*/ 206396 h 206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2146" h="206396">
                  <a:moveTo>
                    <a:pt x="272146" y="206396"/>
                  </a:moveTo>
                  <a:lnTo>
                    <a:pt x="203282" y="206396"/>
                  </a:lnTo>
                  <a:lnTo>
                    <a:pt x="133334" y="102393"/>
                  </a:lnTo>
                  <a:lnTo>
                    <a:pt x="63387" y="206396"/>
                  </a:lnTo>
                  <a:lnTo>
                    <a:pt x="2036" y="206396"/>
                  </a:lnTo>
                  <a:lnTo>
                    <a:pt x="0" y="198251"/>
                  </a:lnTo>
                  <a:lnTo>
                    <a:pt x="133334" y="0"/>
                  </a:lnTo>
                  <a:lnTo>
                    <a:pt x="272146" y="206396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19" name="フリーフォーム: 図形 218">
              <a:extLst>
                <a:ext uri="{FF2B5EF4-FFF2-40B4-BE49-F238E27FC236}">
                  <a16:creationId xmlns:a16="http://schemas.microsoft.com/office/drawing/2014/main" id="{E32A85D6-A642-26C7-4DA0-ED3F45641B19}"/>
                </a:ext>
              </a:extLst>
            </p:cNvPr>
            <p:cNvSpPr/>
            <p:nvPr/>
          </p:nvSpPr>
          <p:spPr>
            <a:xfrm rot="10800000">
              <a:off x="611213" y="2355687"/>
              <a:ext cx="437122" cy="313095"/>
            </a:xfrm>
            <a:custGeom>
              <a:avLst/>
              <a:gdLst>
                <a:gd name="connsiteX0" fmla="*/ 353184 w 430222"/>
                <a:gd name="connsiteY0" fmla="*/ 308153 h 308153"/>
                <a:gd name="connsiteX1" fmla="*/ 347148 w 430222"/>
                <a:gd name="connsiteY1" fmla="*/ 308153 h 308153"/>
                <a:gd name="connsiteX2" fmla="*/ 208336 w 430222"/>
                <a:gd name="connsiteY2" fmla="*/ 101757 h 308153"/>
                <a:gd name="connsiteX3" fmla="*/ 75002 w 430222"/>
                <a:gd name="connsiteY3" fmla="*/ 300008 h 308153"/>
                <a:gd name="connsiteX4" fmla="*/ 0 w 430222"/>
                <a:gd name="connsiteY4" fmla="*/ 0 h 308153"/>
                <a:gd name="connsiteX5" fmla="*/ 430222 w 430222"/>
                <a:gd name="connsiteY5" fmla="*/ 0 h 308153"/>
                <a:gd name="connsiteX6" fmla="*/ 353184 w 430222"/>
                <a:gd name="connsiteY6" fmla="*/ 308153 h 3081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30222" h="308153">
                  <a:moveTo>
                    <a:pt x="353184" y="308153"/>
                  </a:moveTo>
                  <a:lnTo>
                    <a:pt x="347148" y="308153"/>
                  </a:lnTo>
                  <a:lnTo>
                    <a:pt x="208336" y="101757"/>
                  </a:lnTo>
                  <a:lnTo>
                    <a:pt x="75002" y="300008"/>
                  </a:lnTo>
                  <a:lnTo>
                    <a:pt x="0" y="0"/>
                  </a:lnTo>
                  <a:lnTo>
                    <a:pt x="430222" y="0"/>
                  </a:lnTo>
                  <a:lnTo>
                    <a:pt x="353184" y="308153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20" name="フリーフォーム: 図形 219">
              <a:extLst>
                <a:ext uri="{FF2B5EF4-FFF2-40B4-BE49-F238E27FC236}">
                  <a16:creationId xmlns:a16="http://schemas.microsoft.com/office/drawing/2014/main" id="{7A071DB9-AA45-4D08-6C6F-D1EA19CECE0F}"/>
                </a:ext>
              </a:extLst>
            </p:cNvPr>
            <p:cNvSpPr/>
            <p:nvPr/>
          </p:nvSpPr>
          <p:spPr>
            <a:xfrm rot="10800000">
              <a:off x="765588" y="2355687"/>
              <a:ext cx="142139" cy="105671"/>
            </a:xfrm>
            <a:custGeom>
              <a:avLst/>
              <a:gdLst>
                <a:gd name="connsiteX0" fmla="*/ 139895 w 139895"/>
                <a:gd name="connsiteY0" fmla="*/ 104003 h 104003"/>
                <a:gd name="connsiteX1" fmla="*/ 0 w 139895"/>
                <a:gd name="connsiteY1" fmla="*/ 104003 h 104003"/>
                <a:gd name="connsiteX2" fmla="*/ 69947 w 139895"/>
                <a:gd name="connsiteY2" fmla="*/ 0 h 104003"/>
                <a:gd name="connsiteX3" fmla="*/ 139895 w 139895"/>
                <a:gd name="connsiteY3" fmla="*/ 104003 h 1040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39895" h="104003">
                  <a:moveTo>
                    <a:pt x="139895" y="104003"/>
                  </a:moveTo>
                  <a:lnTo>
                    <a:pt x="0" y="104003"/>
                  </a:lnTo>
                  <a:lnTo>
                    <a:pt x="69947" y="0"/>
                  </a:lnTo>
                  <a:lnTo>
                    <a:pt x="139895" y="104003"/>
                  </a:ln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21" name="四角形: 角を丸くする 220">
              <a:extLst>
                <a:ext uri="{FF2B5EF4-FFF2-40B4-BE49-F238E27FC236}">
                  <a16:creationId xmlns:a16="http://schemas.microsoft.com/office/drawing/2014/main" id="{06033897-8A96-C377-2477-C611ADB724F0}"/>
                </a:ext>
              </a:extLst>
            </p:cNvPr>
            <p:cNvSpPr/>
            <p:nvPr/>
          </p:nvSpPr>
          <p:spPr>
            <a:xfrm>
              <a:off x="589431" y="2623098"/>
              <a:ext cx="480678" cy="179074"/>
            </a:xfrm>
            <a:prstGeom prst="roundRect">
              <a:avLst>
                <a:gd name="adj" fmla="val 22071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22" name="四角形: 上の 2 つの角を丸める 221">
              <a:extLst>
                <a:ext uri="{FF2B5EF4-FFF2-40B4-BE49-F238E27FC236}">
                  <a16:creationId xmlns:a16="http://schemas.microsoft.com/office/drawing/2014/main" id="{1568B7E0-8344-E926-7BB8-5CAF908024E1}"/>
                </a:ext>
              </a:extLst>
            </p:cNvPr>
            <p:cNvSpPr/>
            <p:nvPr/>
          </p:nvSpPr>
          <p:spPr>
            <a:xfrm>
              <a:off x="498702" y="2785706"/>
              <a:ext cx="659263" cy="273574"/>
            </a:xfrm>
            <a:prstGeom prst="round2SameRect">
              <a:avLst>
                <a:gd name="adj1" fmla="val 50000"/>
                <a:gd name="adj2" fmla="val 38913"/>
              </a:avLst>
            </a:pr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92" name="グループ化 191">
              <a:extLst>
                <a:ext uri="{FF2B5EF4-FFF2-40B4-BE49-F238E27FC236}">
                  <a16:creationId xmlns:a16="http://schemas.microsoft.com/office/drawing/2014/main" id="{FCD5277E-F884-F6CF-CDCC-1CFF8D32D583}"/>
                </a:ext>
              </a:extLst>
            </p:cNvPr>
            <p:cNvGrpSpPr/>
            <p:nvPr/>
          </p:nvGrpSpPr>
          <p:grpSpPr>
            <a:xfrm>
              <a:off x="702588" y="1698119"/>
              <a:ext cx="36014" cy="85266"/>
              <a:chOff x="3343459" y="2439554"/>
              <a:chExt cx="110012" cy="220301"/>
            </a:xfrm>
          </p:grpSpPr>
          <p:sp>
            <p:nvSpPr>
              <p:cNvPr id="210" name="フリーフォーム: 図形 209">
                <a:extLst>
                  <a:ext uri="{FF2B5EF4-FFF2-40B4-BE49-F238E27FC236}">
                    <a16:creationId xmlns:a16="http://schemas.microsoft.com/office/drawing/2014/main" id="{F9D5565D-66BF-0BE6-8043-208EF770136A}"/>
                  </a:ext>
                </a:extLst>
              </p:cNvPr>
              <p:cNvSpPr/>
              <p:nvPr/>
            </p:nvSpPr>
            <p:spPr>
              <a:xfrm rot="16200000">
                <a:off x="3256168" y="2526845"/>
                <a:ext cx="220301" cy="45719"/>
              </a:xfrm>
              <a:custGeom>
                <a:avLst/>
                <a:gdLst>
                  <a:gd name="connsiteX0" fmla="*/ 44414 w 355307"/>
                  <a:gd name="connsiteY0" fmla="*/ 418 h 63426"/>
                  <a:gd name="connsiteX1" fmla="*/ 177654 w 355307"/>
                  <a:gd name="connsiteY1" fmla="*/ 16235 h 63426"/>
                  <a:gd name="connsiteX2" fmla="*/ 355307 w 355307"/>
                  <a:gd name="connsiteY2" fmla="*/ 16235 h 63426"/>
                  <a:gd name="connsiteX3" fmla="*/ 355307 w 355307"/>
                  <a:gd name="connsiteY3" fmla="*/ 47192 h 63426"/>
                  <a:gd name="connsiteX4" fmla="*/ 177654 w 355307"/>
                  <a:gd name="connsiteY4" fmla="*/ 47192 h 63426"/>
                  <a:gd name="connsiteX5" fmla="*/ 0 w 355307"/>
                  <a:gd name="connsiteY5" fmla="*/ 47192 h 63426"/>
                  <a:gd name="connsiteX6" fmla="*/ 0 w 355307"/>
                  <a:gd name="connsiteY6" fmla="*/ 16235 h 63426"/>
                  <a:gd name="connsiteX7" fmla="*/ 44414 w 355307"/>
                  <a:gd name="connsiteY7" fmla="*/ 418 h 63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55307" h="63426">
                    <a:moveTo>
                      <a:pt x="44414" y="418"/>
                    </a:moveTo>
                    <a:cubicBezTo>
                      <a:pt x="88827" y="5691"/>
                      <a:pt x="133241" y="58414"/>
                      <a:pt x="177654" y="16235"/>
                    </a:cubicBezTo>
                    <a:cubicBezTo>
                      <a:pt x="236871" y="-40003"/>
                      <a:pt x="296089" y="72474"/>
                      <a:pt x="355307" y="16235"/>
                    </a:cubicBezTo>
                    <a:lnTo>
                      <a:pt x="355307" y="47192"/>
                    </a:lnTo>
                    <a:cubicBezTo>
                      <a:pt x="296089" y="103431"/>
                      <a:pt x="236871" y="-9046"/>
                      <a:pt x="177654" y="47192"/>
                    </a:cubicBezTo>
                    <a:cubicBezTo>
                      <a:pt x="118436" y="103431"/>
                      <a:pt x="59218" y="-9046"/>
                      <a:pt x="0" y="47192"/>
                    </a:cubicBezTo>
                    <a:lnTo>
                      <a:pt x="0" y="16235"/>
                    </a:lnTo>
                    <a:cubicBezTo>
                      <a:pt x="14805" y="2176"/>
                      <a:pt x="29609" y="-1339"/>
                      <a:pt x="44414" y="418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1" name="フリーフォーム: 図形 210">
                <a:extLst>
                  <a:ext uri="{FF2B5EF4-FFF2-40B4-BE49-F238E27FC236}">
                    <a16:creationId xmlns:a16="http://schemas.microsoft.com/office/drawing/2014/main" id="{6AAE7CA6-7A4C-1FE2-381E-9F0BC8F185AE}"/>
                  </a:ext>
                </a:extLst>
              </p:cNvPr>
              <p:cNvSpPr/>
              <p:nvPr/>
            </p:nvSpPr>
            <p:spPr>
              <a:xfrm rot="16200000">
                <a:off x="3289505" y="2526845"/>
                <a:ext cx="220301" cy="45719"/>
              </a:xfrm>
              <a:custGeom>
                <a:avLst/>
                <a:gdLst>
                  <a:gd name="connsiteX0" fmla="*/ 44414 w 355307"/>
                  <a:gd name="connsiteY0" fmla="*/ 418 h 63426"/>
                  <a:gd name="connsiteX1" fmla="*/ 177654 w 355307"/>
                  <a:gd name="connsiteY1" fmla="*/ 16235 h 63426"/>
                  <a:gd name="connsiteX2" fmla="*/ 355307 w 355307"/>
                  <a:gd name="connsiteY2" fmla="*/ 16235 h 63426"/>
                  <a:gd name="connsiteX3" fmla="*/ 355307 w 355307"/>
                  <a:gd name="connsiteY3" fmla="*/ 47192 h 63426"/>
                  <a:gd name="connsiteX4" fmla="*/ 177654 w 355307"/>
                  <a:gd name="connsiteY4" fmla="*/ 47192 h 63426"/>
                  <a:gd name="connsiteX5" fmla="*/ 0 w 355307"/>
                  <a:gd name="connsiteY5" fmla="*/ 47192 h 63426"/>
                  <a:gd name="connsiteX6" fmla="*/ 0 w 355307"/>
                  <a:gd name="connsiteY6" fmla="*/ 16235 h 63426"/>
                  <a:gd name="connsiteX7" fmla="*/ 44414 w 355307"/>
                  <a:gd name="connsiteY7" fmla="*/ 418 h 63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55307" h="63426">
                    <a:moveTo>
                      <a:pt x="44414" y="418"/>
                    </a:moveTo>
                    <a:cubicBezTo>
                      <a:pt x="88827" y="5691"/>
                      <a:pt x="133241" y="58414"/>
                      <a:pt x="177654" y="16235"/>
                    </a:cubicBezTo>
                    <a:cubicBezTo>
                      <a:pt x="236871" y="-40003"/>
                      <a:pt x="296089" y="72474"/>
                      <a:pt x="355307" y="16235"/>
                    </a:cubicBezTo>
                    <a:lnTo>
                      <a:pt x="355307" y="47192"/>
                    </a:lnTo>
                    <a:cubicBezTo>
                      <a:pt x="296089" y="103431"/>
                      <a:pt x="236871" y="-9046"/>
                      <a:pt x="177654" y="47192"/>
                    </a:cubicBezTo>
                    <a:cubicBezTo>
                      <a:pt x="118436" y="103431"/>
                      <a:pt x="59218" y="-9046"/>
                      <a:pt x="0" y="47192"/>
                    </a:cubicBezTo>
                    <a:lnTo>
                      <a:pt x="0" y="16235"/>
                    </a:lnTo>
                    <a:cubicBezTo>
                      <a:pt x="14805" y="2176"/>
                      <a:pt x="29609" y="-1339"/>
                      <a:pt x="44414" y="418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98E8C038-9AC1-68F9-8329-AEA635482DEF}"/>
                  </a:ext>
                </a:extLst>
              </p:cNvPr>
              <p:cNvSpPr/>
              <p:nvPr/>
            </p:nvSpPr>
            <p:spPr>
              <a:xfrm rot="16200000">
                <a:off x="3320461" y="2526845"/>
                <a:ext cx="220301" cy="45719"/>
              </a:xfrm>
              <a:custGeom>
                <a:avLst/>
                <a:gdLst>
                  <a:gd name="connsiteX0" fmla="*/ 44414 w 355307"/>
                  <a:gd name="connsiteY0" fmla="*/ 418 h 63426"/>
                  <a:gd name="connsiteX1" fmla="*/ 177654 w 355307"/>
                  <a:gd name="connsiteY1" fmla="*/ 16235 h 63426"/>
                  <a:gd name="connsiteX2" fmla="*/ 355307 w 355307"/>
                  <a:gd name="connsiteY2" fmla="*/ 16235 h 63426"/>
                  <a:gd name="connsiteX3" fmla="*/ 355307 w 355307"/>
                  <a:gd name="connsiteY3" fmla="*/ 47192 h 63426"/>
                  <a:gd name="connsiteX4" fmla="*/ 177654 w 355307"/>
                  <a:gd name="connsiteY4" fmla="*/ 47192 h 63426"/>
                  <a:gd name="connsiteX5" fmla="*/ 0 w 355307"/>
                  <a:gd name="connsiteY5" fmla="*/ 47192 h 63426"/>
                  <a:gd name="connsiteX6" fmla="*/ 0 w 355307"/>
                  <a:gd name="connsiteY6" fmla="*/ 16235 h 63426"/>
                  <a:gd name="connsiteX7" fmla="*/ 44414 w 355307"/>
                  <a:gd name="connsiteY7" fmla="*/ 418 h 63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55307" h="63426">
                    <a:moveTo>
                      <a:pt x="44414" y="418"/>
                    </a:moveTo>
                    <a:cubicBezTo>
                      <a:pt x="88827" y="5691"/>
                      <a:pt x="133241" y="58414"/>
                      <a:pt x="177654" y="16235"/>
                    </a:cubicBezTo>
                    <a:cubicBezTo>
                      <a:pt x="236871" y="-40003"/>
                      <a:pt x="296089" y="72474"/>
                      <a:pt x="355307" y="16235"/>
                    </a:cubicBezTo>
                    <a:lnTo>
                      <a:pt x="355307" y="47192"/>
                    </a:lnTo>
                    <a:cubicBezTo>
                      <a:pt x="296089" y="103431"/>
                      <a:pt x="236871" y="-9046"/>
                      <a:pt x="177654" y="47192"/>
                    </a:cubicBezTo>
                    <a:cubicBezTo>
                      <a:pt x="118436" y="103431"/>
                      <a:pt x="59218" y="-9046"/>
                      <a:pt x="0" y="47192"/>
                    </a:cubicBezTo>
                    <a:lnTo>
                      <a:pt x="0" y="16235"/>
                    </a:lnTo>
                    <a:cubicBezTo>
                      <a:pt x="14805" y="2176"/>
                      <a:pt x="29609" y="-1339"/>
                      <a:pt x="44414" y="418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93" name="二等辺三角形 192">
              <a:extLst>
                <a:ext uri="{FF2B5EF4-FFF2-40B4-BE49-F238E27FC236}">
                  <a16:creationId xmlns:a16="http://schemas.microsoft.com/office/drawing/2014/main" id="{EA63DFD5-E7AA-3733-4FDA-512F6057E29A}"/>
                </a:ext>
              </a:extLst>
            </p:cNvPr>
            <p:cNvSpPr/>
            <p:nvPr/>
          </p:nvSpPr>
          <p:spPr>
            <a:xfrm rot="17100000">
              <a:off x="805389" y="1611537"/>
              <a:ext cx="23039" cy="230534"/>
            </a:xfrm>
            <a:prstGeom prst="triangle">
              <a:avLst/>
            </a:pr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4" name="楕円 5">
              <a:extLst>
                <a:ext uri="{FF2B5EF4-FFF2-40B4-BE49-F238E27FC236}">
                  <a16:creationId xmlns:a16="http://schemas.microsoft.com/office/drawing/2014/main" id="{F4CD485B-0FF5-32C9-6731-43B96D0578C5}"/>
                </a:ext>
              </a:extLst>
            </p:cNvPr>
            <p:cNvSpPr/>
            <p:nvPr/>
          </p:nvSpPr>
          <p:spPr>
            <a:xfrm>
              <a:off x="781609" y="1696427"/>
              <a:ext cx="140926" cy="113478"/>
            </a:xfrm>
            <a:custGeom>
              <a:avLst/>
              <a:gdLst>
                <a:gd name="connsiteX0" fmla="*/ 0 w 2060959"/>
                <a:gd name="connsiteY0" fmla="*/ 758190 h 1516380"/>
                <a:gd name="connsiteX1" fmla="*/ 1030480 w 2060959"/>
                <a:gd name="connsiteY1" fmla="*/ 0 h 1516380"/>
                <a:gd name="connsiteX2" fmla="*/ 2060960 w 2060959"/>
                <a:gd name="connsiteY2" fmla="*/ 758190 h 1516380"/>
                <a:gd name="connsiteX3" fmla="*/ 1030480 w 2060959"/>
                <a:gd name="connsiteY3" fmla="*/ 1516380 h 1516380"/>
                <a:gd name="connsiteX4" fmla="*/ 0 w 2060959"/>
                <a:gd name="connsiteY4" fmla="*/ 758190 h 1516380"/>
                <a:gd name="connsiteX0" fmla="*/ 0 w 2060960"/>
                <a:gd name="connsiteY0" fmla="*/ 758190 h 1516380"/>
                <a:gd name="connsiteX1" fmla="*/ 1030480 w 2060960"/>
                <a:gd name="connsiteY1" fmla="*/ 0 h 1516380"/>
                <a:gd name="connsiteX2" fmla="*/ 2060960 w 2060960"/>
                <a:gd name="connsiteY2" fmla="*/ 758190 h 1516380"/>
                <a:gd name="connsiteX3" fmla="*/ 1030480 w 2060960"/>
                <a:gd name="connsiteY3" fmla="*/ 1516380 h 1516380"/>
                <a:gd name="connsiteX4" fmla="*/ 0 w 2060960"/>
                <a:gd name="connsiteY4" fmla="*/ 758190 h 1516380"/>
                <a:gd name="connsiteX0" fmla="*/ 0 w 2060960"/>
                <a:gd name="connsiteY0" fmla="*/ 758190 h 1516380"/>
                <a:gd name="connsiteX1" fmla="*/ 1030480 w 2060960"/>
                <a:gd name="connsiteY1" fmla="*/ 0 h 1516380"/>
                <a:gd name="connsiteX2" fmla="*/ 2060960 w 2060960"/>
                <a:gd name="connsiteY2" fmla="*/ 758190 h 1516380"/>
                <a:gd name="connsiteX3" fmla="*/ 1030480 w 2060960"/>
                <a:gd name="connsiteY3" fmla="*/ 1516380 h 1516380"/>
                <a:gd name="connsiteX4" fmla="*/ 0 w 2060960"/>
                <a:gd name="connsiteY4" fmla="*/ 758190 h 1516380"/>
                <a:gd name="connsiteX0" fmla="*/ 0 w 2060960"/>
                <a:gd name="connsiteY0" fmla="*/ 758190 h 1516380"/>
                <a:gd name="connsiteX1" fmla="*/ 1030480 w 2060960"/>
                <a:gd name="connsiteY1" fmla="*/ 0 h 1516380"/>
                <a:gd name="connsiteX2" fmla="*/ 2060960 w 2060960"/>
                <a:gd name="connsiteY2" fmla="*/ 758190 h 1516380"/>
                <a:gd name="connsiteX3" fmla="*/ 1030480 w 2060960"/>
                <a:gd name="connsiteY3" fmla="*/ 1516380 h 1516380"/>
                <a:gd name="connsiteX4" fmla="*/ 0 w 2060960"/>
                <a:gd name="connsiteY4" fmla="*/ 758190 h 15163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60960" h="1516380">
                  <a:moveTo>
                    <a:pt x="0" y="758190"/>
                  </a:moveTo>
                  <a:cubicBezTo>
                    <a:pt x="0" y="339453"/>
                    <a:pt x="461362" y="0"/>
                    <a:pt x="1030480" y="0"/>
                  </a:cubicBezTo>
                  <a:cubicBezTo>
                    <a:pt x="1599598" y="0"/>
                    <a:pt x="2060960" y="339453"/>
                    <a:pt x="2060960" y="758190"/>
                  </a:cubicBezTo>
                  <a:cubicBezTo>
                    <a:pt x="2060960" y="1176927"/>
                    <a:pt x="1599598" y="1516380"/>
                    <a:pt x="1030480" y="1516380"/>
                  </a:cubicBezTo>
                  <a:cubicBezTo>
                    <a:pt x="461362" y="1516380"/>
                    <a:pt x="0" y="1176927"/>
                    <a:pt x="0" y="75819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5" name="フリーフォーム: 図形 194">
              <a:extLst>
                <a:ext uri="{FF2B5EF4-FFF2-40B4-BE49-F238E27FC236}">
                  <a16:creationId xmlns:a16="http://schemas.microsoft.com/office/drawing/2014/main" id="{45782E85-4672-34C1-DBB0-54088204D82E}"/>
                </a:ext>
              </a:extLst>
            </p:cNvPr>
            <p:cNvSpPr/>
            <p:nvPr/>
          </p:nvSpPr>
          <p:spPr>
            <a:xfrm>
              <a:off x="391950" y="1767871"/>
              <a:ext cx="893632" cy="665488"/>
            </a:xfrm>
            <a:custGeom>
              <a:avLst/>
              <a:gdLst>
                <a:gd name="connsiteX0" fmla="*/ 1229617 w 2459234"/>
                <a:gd name="connsiteY0" fmla="*/ 0 h 1550060"/>
                <a:gd name="connsiteX1" fmla="*/ 1935483 w 2459234"/>
                <a:gd name="connsiteY1" fmla="*/ 386092 h 1550060"/>
                <a:gd name="connsiteX2" fmla="*/ 1972938 w 2459234"/>
                <a:gd name="connsiteY2" fmla="*/ 485660 h 1550060"/>
                <a:gd name="connsiteX3" fmla="*/ 2099087 w 2459234"/>
                <a:gd name="connsiteY3" fmla="*/ 535945 h 1550060"/>
                <a:gd name="connsiteX4" fmla="*/ 2459234 w 2459234"/>
                <a:gd name="connsiteY4" fmla="*/ 956005 h 1550060"/>
                <a:gd name="connsiteX5" fmla="*/ 1229617 w 2459234"/>
                <a:gd name="connsiteY5" fmla="*/ 1550060 h 1550060"/>
                <a:gd name="connsiteX6" fmla="*/ 0 w 2459234"/>
                <a:gd name="connsiteY6" fmla="*/ 956005 h 1550060"/>
                <a:gd name="connsiteX7" fmla="*/ 360147 w 2459234"/>
                <a:gd name="connsiteY7" fmla="*/ 535945 h 1550060"/>
                <a:gd name="connsiteX8" fmla="*/ 486296 w 2459234"/>
                <a:gd name="connsiteY8" fmla="*/ 485660 h 1550060"/>
                <a:gd name="connsiteX9" fmla="*/ 523751 w 2459234"/>
                <a:gd name="connsiteY9" fmla="*/ 386092 h 1550060"/>
                <a:gd name="connsiteX10" fmla="*/ 1229617 w 2459234"/>
                <a:gd name="connsiteY10" fmla="*/ 0 h 1550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59234" h="1550060">
                  <a:moveTo>
                    <a:pt x="1229617" y="0"/>
                  </a:moveTo>
                  <a:cubicBezTo>
                    <a:pt x="1546932" y="0"/>
                    <a:pt x="1819187" y="159202"/>
                    <a:pt x="1935483" y="386092"/>
                  </a:cubicBezTo>
                  <a:lnTo>
                    <a:pt x="1972938" y="485660"/>
                  </a:lnTo>
                  <a:lnTo>
                    <a:pt x="2099087" y="535945"/>
                  </a:lnTo>
                  <a:cubicBezTo>
                    <a:pt x="2321604" y="643448"/>
                    <a:pt x="2459234" y="791961"/>
                    <a:pt x="2459234" y="956005"/>
                  </a:cubicBezTo>
                  <a:cubicBezTo>
                    <a:pt x="2459234" y="1284093"/>
                    <a:pt x="1908715" y="1550060"/>
                    <a:pt x="1229617" y="1550060"/>
                  </a:cubicBezTo>
                  <a:cubicBezTo>
                    <a:pt x="550519" y="1550060"/>
                    <a:pt x="0" y="1284093"/>
                    <a:pt x="0" y="956005"/>
                  </a:cubicBezTo>
                  <a:cubicBezTo>
                    <a:pt x="0" y="791961"/>
                    <a:pt x="137630" y="643448"/>
                    <a:pt x="360147" y="535945"/>
                  </a:cubicBezTo>
                  <a:lnTo>
                    <a:pt x="486296" y="485660"/>
                  </a:lnTo>
                  <a:lnTo>
                    <a:pt x="523751" y="386092"/>
                  </a:lnTo>
                  <a:cubicBezTo>
                    <a:pt x="640047" y="159202"/>
                    <a:pt x="912302" y="0"/>
                    <a:pt x="1229617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6" name="月 195">
              <a:extLst>
                <a:ext uri="{FF2B5EF4-FFF2-40B4-BE49-F238E27FC236}">
                  <a16:creationId xmlns:a16="http://schemas.microsoft.com/office/drawing/2014/main" id="{CCA8DEBA-81D1-F592-3CF3-8EDB912C4F5F}"/>
                </a:ext>
              </a:extLst>
            </p:cNvPr>
            <p:cNvSpPr/>
            <p:nvPr/>
          </p:nvSpPr>
          <p:spPr>
            <a:xfrm rot="16200000">
              <a:off x="802016" y="2051499"/>
              <a:ext cx="64866" cy="600310"/>
            </a:xfrm>
            <a:prstGeom prst="moon">
              <a:avLst>
                <a:gd name="adj" fmla="val 36003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7" name="楕円 5">
              <a:extLst>
                <a:ext uri="{FF2B5EF4-FFF2-40B4-BE49-F238E27FC236}">
                  <a16:creationId xmlns:a16="http://schemas.microsoft.com/office/drawing/2014/main" id="{00CDF028-672B-E813-F765-959D384727EE}"/>
                </a:ext>
              </a:extLst>
            </p:cNvPr>
            <p:cNvSpPr/>
            <p:nvPr/>
          </p:nvSpPr>
          <p:spPr>
            <a:xfrm rot="1800000">
              <a:off x="742064" y="2263187"/>
              <a:ext cx="47546" cy="21790"/>
            </a:xfrm>
            <a:custGeom>
              <a:avLst/>
              <a:gdLst>
                <a:gd name="connsiteX0" fmla="*/ 0 w 1120775"/>
                <a:gd name="connsiteY0" fmla="*/ 560388 h 1120775"/>
                <a:gd name="connsiteX1" fmla="*/ 560388 w 1120775"/>
                <a:gd name="connsiteY1" fmla="*/ 0 h 1120775"/>
                <a:gd name="connsiteX2" fmla="*/ 1120776 w 1120775"/>
                <a:gd name="connsiteY2" fmla="*/ 560388 h 1120775"/>
                <a:gd name="connsiteX3" fmla="*/ 560388 w 1120775"/>
                <a:gd name="connsiteY3" fmla="*/ 1120776 h 1120775"/>
                <a:gd name="connsiteX4" fmla="*/ 0 w 1120775"/>
                <a:gd name="connsiteY4" fmla="*/ 560388 h 1120775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0776" h="1120776">
                  <a:moveTo>
                    <a:pt x="0" y="560388"/>
                  </a:moveTo>
                  <a:cubicBezTo>
                    <a:pt x="0" y="250894"/>
                    <a:pt x="250894" y="0"/>
                    <a:pt x="560388" y="0"/>
                  </a:cubicBezTo>
                  <a:cubicBezTo>
                    <a:pt x="869882" y="0"/>
                    <a:pt x="1120776" y="250894"/>
                    <a:pt x="1120776" y="560388"/>
                  </a:cubicBezTo>
                  <a:cubicBezTo>
                    <a:pt x="1120776" y="869882"/>
                    <a:pt x="869882" y="1120776"/>
                    <a:pt x="560388" y="1120776"/>
                  </a:cubicBezTo>
                  <a:cubicBezTo>
                    <a:pt x="250894" y="1120776"/>
                    <a:pt x="0" y="869882"/>
                    <a:pt x="0" y="560388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8" name="楕円 5">
              <a:extLst>
                <a:ext uri="{FF2B5EF4-FFF2-40B4-BE49-F238E27FC236}">
                  <a16:creationId xmlns:a16="http://schemas.microsoft.com/office/drawing/2014/main" id="{D75A3D41-C806-A20C-EA4E-226D69210C54}"/>
                </a:ext>
              </a:extLst>
            </p:cNvPr>
            <p:cNvSpPr/>
            <p:nvPr/>
          </p:nvSpPr>
          <p:spPr>
            <a:xfrm rot="19800000">
              <a:off x="886860" y="2263187"/>
              <a:ext cx="47546" cy="21790"/>
            </a:xfrm>
            <a:custGeom>
              <a:avLst/>
              <a:gdLst>
                <a:gd name="connsiteX0" fmla="*/ 0 w 1120775"/>
                <a:gd name="connsiteY0" fmla="*/ 560388 h 1120775"/>
                <a:gd name="connsiteX1" fmla="*/ 560388 w 1120775"/>
                <a:gd name="connsiteY1" fmla="*/ 0 h 1120775"/>
                <a:gd name="connsiteX2" fmla="*/ 1120776 w 1120775"/>
                <a:gd name="connsiteY2" fmla="*/ 560388 h 1120775"/>
                <a:gd name="connsiteX3" fmla="*/ 560388 w 1120775"/>
                <a:gd name="connsiteY3" fmla="*/ 1120776 h 1120775"/>
                <a:gd name="connsiteX4" fmla="*/ 0 w 1120775"/>
                <a:gd name="connsiteY4" fmla="*/ 560388 h 1120775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0776" h="1120776">
                  <a:moveTo>
                    <a:pt x="0" y="560388"/>
                  </a:moveTo>
                  <a:cubicBezTo>
                    <a:pt x="0" y="250894"/>
                    <a:pt x="250894" y="0"/>
                    <a:pt x="560388" y="0"/>
                  </a:cubicBezTo>
                  <a:cubicBezTo>
                    <a:pt x="869882" y="0"/>
                    <a:pt x="1120776" y="250894"/>
                    <a:pt x="1120776" y="560388"/>
                  </a:cubicBezTo>
                  <a:cubicBezTo>
                    <a:pt x="1120776" y="869882"/>
                    <a:pt x="869882" y="1120776"/>
                    <a:pt x="560388" y="1120776"/>
                  </a:cubicBezTo>
                  <a:cubicBezTo>
                    <a:pt x="250894" y="1120776"/>
                    <a:pt x="0" y="869882"/>
                    <a:pt x="0" y="560388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9" name="フリーフォーム: 図形 198">
              <a:extLst>
                <a:ext uri="{FF2B5EF4-FFF2-40B4-BE49-F238E27FC236}">
                  <a16:creationId xmlns:a16="http://schemas.microsoft.com/office/drawing/2014/main" id="{6BC54604-9785-57DC-B70B-E8E3B94C311D}"/>
                </a:ext>
              </a:extLst>
            </p:cNvPr>
            <p:cNvSpPr/>
            <p:nvPr/>
          </p:nvSpPr>
          <p:spPr>
            <a:xfrm rot="5400000">
              <a:off x="794454" y="1634906"/>
              <a:ext cx="88051" cy="295664"/>
            </a:xfrm>
            <a:custGeom>
              <a:avLst/>
              <a:gdLst>
                <a:gd name="connsiteX0" fmla="*/ 409 w 423754"/>
                <a:gd name="connsiteY0" fmla="*/ 494342 h 1238205"/>
                <a:gd name="connsiteX1" fmla="*/ 19118 w 423754"/>
                <a:gd name="connsiteY1" fmla="*/ 331264 h 1238205"/>
                <a:gd name="connsiteX2" fmla="*/ 423753 w 423754"/>
                <a:gd name="connsiteY2" fmla="*/ 7845 h 1238205"/>
                <a:gd name="connsiteX3" fmla="*/ 233683 w 423754"/>
                <a:gd name="connsiteY3" fmla="*/ 605941 h 1238205"/>
                <a:gd name="connsiteX4" fmla="*/ 232046 w 423754"/>
                <a:gd name="connsiteY4" fmla="*/ 619099 h 1238205"/>
                <a:gd name="connsiteX5" fmla="*/ 233684 w 423754"/>
                <a:gd name="connsiteY5" fmla="*/ 632264 h 1238205"/>
                <a:gd name="connsiteX6" fmla="*/ 423754 w 423754"/>
                <a:gd name="connsiteY6" fmla="*/ 1230360 h 1238205"/>
                <a:gd name="connsiteX7" fmla="*/ 19119 w 423754"/>
                <a:gd name="connsiteY7" fmla="*/ 906941 h 1238205"/>
                <a:gd name="connsiteX8" fmla="*/ 9425 w 423754"/>
                <a:gd name="connsiteY8" fmla="*/ 668093 h 1238205"/>
                <a:gd name="connsiteX9" fmla="*/ 23731 w 423754"/>
                <a:gd name="connsiteY9" fmla="*/ 619104 h 1238205"/>
                <a:gd name="connsiteX10" fmla="*/ 9424 w 423754"/>
                <a:gd name="connsiteY10" fmla="*/ 570112 h 1238205"/>
                <a:gd name="connsiteX11" fmla="*/ 409 w 423754"/>
                <a:gd name="connsiteY11" fmla="*/ 494342 h 12382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23754" h="1238205">
                  <a:moveTo>
                    <a:pt x="409" y="494342"/>
                  </a:moveTo>
                  <a:cubicBezTo>
                    <a:pt x="-1687" y="442116"/>
                    <a:pt x="4212" y="386894"/>
                    <a:pt x="19118" y="331264"/>
                  </a:cubicBezTo>
                  <a:cubicBezTo>
                    <a:pt x="78743" y="108741"/>
                    <a:pt x="259904" y="-36058"/>
                    <a:pt x="423753" y="7845"/>
                  </a:cubicBezTo>
                  <a:cubicBezTo>
                    <a:pt x="333532" y="196217"/>
                    <a:pt x="269227" y="399124"/>
                    <a:pt x="233683" y="605941"/>
                  </a:cubicBezTo>
                  <a:lnTo>
                    <a:pt x="232046" y="619099"/>
                  </a:lnTo>
                  <a:lnTo>
                    <a:pt x="233684" y="632264"/>
                  </a:lnTo>
                  <a:cubicBezTo>
                    <a:pt x="269228" y="839082"/>
                    <a:pt x="333533" y="1041988"/>
                    <a:pt x="423754" y="1230360"/>
                  </a:cubicBezTo>
                  <a:cubicBezTo>
                    <a:pt x="259905" y="1274263"/>
                    <a:pt x="78744" y="1129464"/>
                    <a:pt x="19119" y="906941"/>
                  </a:cubicBezTo>
                  <a:cubicBezTo>
                    <a:pt x="-3240" y="823496"/>
                    <a:pt x="-5333" y="740970"/>
                    <a:pt x="9425" y="668093"/>
                  </a:cubicBezTo>
                  <a:lnTo>
                    <a:pt x="23731" y="619104"/>
                  </a:lnTo>
                  <a:lnTo>
                    <a:pt x="9424" y="570112"/>
                  </a:lnTo>
                  <a:cubicBezTo>
                    <a:pt x="4505" y="545820"/>
                    <a:pt x="1458" y="520455"/>
                    <a:pt x="409" y="494342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200" name="グループ化 199">
              <a:extLst>
                <a:ext uri="{FF2B5EF4-FFF2-40B4-BE49-F238E27FC236}">
                  <a16:creationId xmlns:a16="http://schemas.microsoft.com/office/drawing/2014/main" id="{1E258BA6-326B-DA3E-276E-AFBCFCC81951}"/>
                </a:ext>
              </a:extLst>
            </p:cNvPr>
            <p:cNvGrpSpPr/>
            <p:nvPr/>
          </p:nvGrpSpPr>
          <p:grpSpPr>
            <a:xfrm>
              <a:off x="884597" y="1685119"/>
              <a:ext cx="136346" cy="136346"/>
              <a:chOff x="4398534" y="4895850"/>
              <a:chExt cx="1196048" cy="1196048"/>
            </a:xfrm>
            <a:solidFill>
              <a:schemeClr val="bg1"/>
            </a:solidFill>
          </p:grpSpPr>
          <p:sp>
            <p:nvSpPr>
              <p:cNvPr id="201" name="フリーフォーム: 図形 200">
                <a:extLst>
                  <a:ext uri="{FF2B5EF4-FFF2-40B4-BE49-F238E27FC236}">
                    <a16:creationId xmlns:a16="http://schemas.microsoft.com/office/drawing/2014/main" id="{5513F039-B21D-D185-8E91-56E988D2268A}"/>
                  </a:ext>
                </a:extLst>
              </p:cNvPr>
              <p:cNvSpPr/>
              <p:nvPr/>
            </p:nvSpPr>
            <p:spPr>
              <a:xfrm>
                <a:off x="4887716" y="4895850"/>
                <a:ext cx="217684" cy="119604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2" name="フリーフォーム: 図形 201">
                <a:extLst>
                  <a:ext uri="{FF2B5EF4-FFF2-40B4-BE49-F238E27FC236}">
                    <a16:creationId xmlns:a16="http://schemas.microsoft.com/office/drawing/2014/main" id="{F5F61ED3-D4EF-9D68-F068-650B7D1E6359}"/>
                  </a:ext>
                </a:extLst>
              </p:cNvPr>
              <p:cNvSpPr/>
              <p:nvPr/>
            </p:nvSpPr>
            <p:spPr>
              <a:xfrm rot="5400000">
                <a:off x="4887716" y="4895850"/>
                <a:ext cx="217684" cy="119604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3" name="フリーフォーム: 図形 202">
                <a:extLst>
                  <a:ext uri="{FF2B5EF4-FFF2-40B4-BE49-F238E27FC236}">
                    <a16:creationId xmlns:a16="http://schemas.microsoft.com/office/drawing/2014/main" id="{F6DCD35D-C15B-B37F-CDCB-689AC03DF842}"/>
                  </a:ext>
                </a:extLst>
              </p:cNvPr>
              <p:cNvSpPr/>
              <p:nvPr/>
            </p:nvSpPr>
            <p:spPr>
              <a:xfrm rot="2700000">
                <a:off x="4887716" y="4895850"/>
                <a:ext cx="217684" cy="119604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4" name="フリーフォーム: 図形 203">
                <a:extLst>
                  <a:ext uri="{FF2B5EF4-FFF2-40B4-BE49-F238E27FC236}">
                    <a16:creationId xmlns:a16="http://schemas.microsoft.com/office/drawing/2014/main" id="{1E5AE9AB-7BAA-A47A-058A-CACC3060D456}"/>
                  </a:ext>
                </a:extLst>
              </p:cNvPr>
              <p:cNvSpPr/>
              <p:nvPr/>
            </p:nvSpPr>
            <p:spPr>
              <a:xfrm rot="8100000">
                <a:off x="4887716" y="4895850"/>
                <a:ext cx="217684" cy="119604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458F539D-6D20-D943-56D8-D79CF0AB9821}"/>
                  </a:ext>
                </a:extLst>
              </p:cNvPr>
              <p:cNvSpPr/>
              <p:nvPr/>
            </p:nvSpPr>
            <p:spPr>
              <a:xfrm rot="20323413">
                <a:off x="4899547" y="4960853"/>
                <a:ext cx="194022" cy="106603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AD96CDCF-69CD-305A-AAF4-E128B86658F6}"/>
                  </a:ext>
                </a:extLst>
              </p:cNvPr>
              <p:cNvSpPr/>
              <p:nvPr/>
            </p:nvSpPr>
            <p:spPr>
              <a:xfrm rot="4123413">
                <a:off x="4899547" y="4960853"/>
                <a:ext cx="194022" cy="106603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7" name="フリーフォーム: 図形 206">
                <a:extLst>
                  <a:ext uri="{FF2B5EF4-FFF2-40B4-BE49-F238E27FC236}">
                    <a16:creationId xmlns:a16="http://schemas.microsoft.com/office/drawing/2014/main" id="{33CFE48D-26CC-1497-81B2-DE7FD16307CF}"/>
                  </a:ext>
                </a:extLst>
              </p:cNvPr>
              <p:cNvSpPr/>
              <p:nvPr/>
            </p:nvSpPr>
            <p:spPr>
              <a:xfrm rot="1423413">
                <a:off x="4899547" y="4960853"/>
                <a:ext cx="194022" cy="106603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8" name="フリーフォーム: 図形 207">
                <a:extLst>
                  <a:ext uri="{FF2B5EF4-FFF2-40B4-BE49-F238E27FC236}">
                    <a16:creationId xmlns:a16="http://schemas.microsoft.com/office/drawing/2014/main" id="{65852765-2AD5-EEF2-3C02-0E093AFB290F}"/>
                  </a:ext>
                </a:extLst>
              </p:cNvPr>
              <p:cNvSpPr/>
              <p:nvPr/>
            </p:nvSpPr>
            <p:spPr>
              <a:xfrm rot="6823413">
                <a:off x="4899547" y="4960854"/>
                <a:ext cx="194022" cy="1066036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9" name="楕円 208">
                <a:extLst>
                  <a:ext uri="{FF2B5EF4-FFF2-40B4-BE49-F238E27FC236}">
                    <a16:creationId xmlns:a16="http://schemas.microsoft.com/office/drawing/2014/main" id="{D94EE420-8392-B791-A572-9ADE969CDA3E}"/>
                  </a:ext>
                </a:extLst>
              </p:cNvPr>
              <p:cNvSpPr/>
              <p:nvPr/>
            </p:nvSpPr>
            <p:spPr>
              <a:xfrm>
                <a:off x="4867970" y="5365284"/>
                <a:ext cx="257176" cy="25717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62" name="フリーフォーム: 図形 161">
              <a:extLst>
                <a:ext uri="{FF2B5EF4-FFF2-40B4-BE49-F238E27FC236}">
                  <a16:creationId xmlns:a16="http://schemas.microsoft.com/office/drawing/2014/main" id="{D42456D2-C943-7898-DBA1-9ECBD4D0EB29}"/>
                </a:ext>
              </a:extLst>
            </p:cNvPr>
            <p:cNvSpPr/>
            <p:nvPr/>
          </p:nvSpPr>
          <p:spPr>
            <a:xfrm>
              <a:off x="591943" y="1979093"/>
              <a:ext cx="93139" cy="69212"/>
            </a:xfrm>
            <a:custGeom>
              <a:avLst/>
              <a:gdLst>
                <a:gd name="connsiteX0" fmla="*/ 0 w 138261"/>
                <a:gd name="connsiteY0" fmla="*/ 0 h 102742"/>
                <a:gd name="connsiteX1" fmla="*/ 45246 w 138261"/>
                <a:gd name="connsiteY1" fmla="*/ 25756 h 102742"/>
                <a:gd name="connsiteX2" fmla="*/ 55175 w 138261"/>
                <a:gd name="connsiteY2" fmla="*/ 19062 h 102742"/>
                <a:gd name="connsiteX3" fmla="*/ 78454 w 138261"/>
                <a:gd name="connsiteY3" fmla="*/ 14362 h 102742"/>
                <a:gd name="connsiteX4" fmla="*/ 138261 w 138261"/>
                <a:gd name="connsiteY4" fmla="*/ 74167 h 102742"/>
                <a:gd name="connsiteX5" fmla="*/ 133561 w 138261"/>
                <a:gd name="connsiteY5" fmla="*/ 97446 h 102742"/>
                <a:gd name="connsiteX6" fmla="*/ 129990 w 138261"/>
                <a:gd name="connsiteY6" fmla="*/ 102742 h 102742"/>
                <a:gd name="connsiteX7" fmla="*/ 120744 w 138261"/>
                <a:gd name="connsiteY7" fmla="*/ 89029 h 102742"/>
                <a:gd name="connsiteX8" fmla="*/ 78454 w 138261"/>
                <a:gd name="connsiteY8" fmla="*/ 71512 h 102742"/>
                <a:gd name="connsiteX9" fmla="*/ 36164 w 138261"/>
                <a:gd name="connsiteY9" fmla="*/ 89029 h 102742"/>
                <a:gd name="connsiteX10" fmla="*/ 26918 w 138261"/>
                <a:gd name="connsiteY10" fmla="*/ 102742 h 102742"/>
                <a:gd name="connsiteX11" fmla="*/ 23347 w 138261"/>
                <a:gd name="connsiteY11" fmla="*/ 97446 h 102742"/>
                <a:gd name="connsiteX12" fmla="*/ 18647 w 138261"/>
                <a:gd name="connsiteY12" fmla="*/ 74167 h 102742"/>
                <a:gd name="connsiteX13" fmla="*/ 28575 w 138261"/>
                <a:gd name="connsiteY13" fmla="*/ 50200 h 1027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8261" h="102742">
                  <a:moveTo>
                    <a:pt x="0" y="0"/>
                  </a:moveTo>
                  <a:lnTo>
                    <a:pt x="45246" y="25756"/>
                  </a:lnTo>
                  <a:lnTo>
                    <a:pt x="55175" y="19062"/>
                  </a:lnTo>
                  <a:cubicBezTo>
                    <a:pt x="62330" y="16036"/>
                    <a:pt x="70197" y="14362"/>
                    <a:pt x="78454" y="14362"/>
                  </a:cubicBezTo>
                  <a:cubicBezTo>
                    <a:pt x="111484" y="14362"/>
                    <a:pt x="138261" y="41138"/>
                    <a:pt x="138261" y="74167"/>
                  </a:cubicBezTo>
                  <a:cubicBezTo>
                    <a:pt x="138261" y="82425"/>
                    <a:pt x="136587" y="90291"/>
                    <a:pt x="133561" y="97446"/>
                  </a:cubicBezTo>
                  <a:lnTo>
                    <a:pt x="129990" y="102742"/>
                  </a:lnTo>
                  <a:lnTo>
                    <a:pt x="120744" y="89029"/>
                  </a:lnTo>
                  <a:cubicBezTo>
                    <a:pt x="109921" y="78206"/>
                    <a:pt x="94969" y="71512"/>
                    <a:pt x="78454" y="71512"/>
                  </a:cubicBezTo>
                  <a:cubicBezTo>
                    <a:pt x="61939" y="71512"/>
                    <a:pt x="46987" y="78206"/>
                    <a:pt x="36164" y="89029"/>
                  </a:cubicBezTo>
                  <a:lnTo>
                    <a:pt x="26918" y="102742"/>
                  </a:lnTo>
                  <a:lnTo>
                    <a:pt x="23347" y="97446"/>
                  </a:lnTo>
                  <a:cubicBezTo>
                    <a:pt x="20321" y="90291"/>
                    <a:pt x="18647" y="82425"/>
                    <a:pt x="18647" y="74167"/>
                  </a:cubicBezTo>
                  <a:lnTo>
                    <a:pt x="28575" y="50200"/>
                  </a:ln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1" name="フリーフォーム: 図形 190">
              <a:extLst>
                <a:ext uri="{FF2B5EF4-FFF2-40B4-BE49-F238E27FC236}">
                  <a16:creationId xmlns:a16="http://schemas.microsoft.com/office/drawing/2014/main" id="{B3C4202F-CFA6-F3DD-2A17-7D64DC24E144}"/>
                </a:ext>
              </a:extLst>
            </p:cNvPr>
            <p:cNvSpPr/>
            <p:nvPr/>
          </p:nvSpPr>
          <p:spPr>
            <a:xfrm>
              <a:off x="989762" y="1979093"/>
              <a:ext cx="93139" cy="69212"/>
            </a:xfrm>
            <a:custGeom>
              <a:avLst/>
              <a:gdLst>
                <a:gd name="connsiteX0" fmla="*/ 0 w 138261"/>
                <a:gd name="connsiteY0" fmla="*/ 0 h 102742"/>
                <a:gd name="connsiteX1" fmla="*/ 45246 w 138261"/>
                <a:gd name="connsiteY1" fmla="*/ 25756 h 102742"/>
                <a:gd name="connsiteX2" fmla="*/ 55175 w 138261"/>
                <a:gd name="connsiteY2" fmla="*/ 19062 h 102742"/>
                <a:gd name="connsiteX3" fmla="*/ 78454 w 138261"/>
                <a:gd name="connsiteY3" fmla="*/ 14362 h 102742"/>
                <a:gd name="connsiteX4" fmla="*/ 138261 w 138261"/>
                <a:gd name="connsiteY4" fmla="*/ 74167 h 102742"/>
                <a:gd name="connsiteX5" fmla="*/ 133561 w 138261"/>
                <a:gd name="connsiteY5" fmla="*/ 97446 h 102742"/>
                <a:gd name="connsiteX6" fmla="*/ 129990 w 138261"/>
                <a:gd name="connsiteY6" fmla="*/ 102742 h 102742"/>
                <a:gd name="connsiteX7" fmla="*/ 120744 w 138261"/>
                <a:gd name="connsiteY7" fmla="*/ 89029 h 102742"/>
                <a:gd name="connsiteX8" fmla="*/ 78454 w 138261"/>
                <a:gd name="connsiteY8" fmla="*/ 71512 h 102742"/>
                <a:gd name="connsiteX9" fmla="*/ 36164 w 138261"/>
                <a:gd name="connsiteY9" fmla="*/ 89029 h 102742"/>
                <a:gd name="connsiteX10" fmla="*/ 26918 w 138261"/>
                <a:gd name="connsiteY10" fmla="*/ 102742 h 102742"/>
                <a:gd name="connsiteX11" fmla="*/ 23347 w 138261"/>
                <a:gd name="connsiteY11" fmla="*/ 97446 h 102742"/>
                <a:gd name="connsiteX12" fmla="*/ 18647 w 138261"/>
                <a:gd name="connsiteY12" fmla="*/ 74167 h 102742"/>
                <a:gd name="connsiteX13" fmla="*/ 28575 w 138261"/>
                <a:gd name="connsiteY13" fmla="*/ 50200 h 1027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8261" h="102742">
                  <a:moveTo>
                    <a:pt x="0" y="0"/>
                  </a:moveTo>
                  <a:lnTo>
                    <a:pt x="45246" y="25756"/>
                  </a:lnTo>
                  <a:lnTo>
                    <a:pt x="55175" y="19062"/>
                  </a:lnTo>
                  <a:cubicBezTo>
                    <a:pt x="62330" y="16036"/>
                    <a:pt x="70197" y="14362"/>
                    <a:pt x="78454" y="14362"/>
                  </a:cubicBezTo>
                  <a:cubicBezTo>
                    <a:pt x="111484" y="14362"/>
                    <a:pt x="138261" y="41138"/>
                    <a:pt x="138261" y="74167"/>
                  </a:cubicBezTo>
                  <a:cubicBezTo>
                    <a:pt x="138261" y="82425"/>
                    <a:pt x="136587" y="90291"/>
                    <a:pt x="133561" y="97446"/>
                  </a:cubicBezTo>
                  <a:lnTo>
                    <a:pt x="129990" y="102742"/>
                  </a:lnTo>
                  <a:lnTo>
                    <a:pt x="120744" y="89029"/>
                  </a:lnTo>
                  <a:cubicBezTo>
                    <a:pt x="109921" y="78206"/>
                    <a:pt x="94969" y="71512"/>
                    <a:pt x="78454" y="71512"/>
                  </a:cubicBezTo>
                  <a:cubicBezTo>
                    <a:pt x="61939" y="71512"/>
                    <a:pt x="46987" y="78206"/>
                    <a:pt x="36164" y="89029"/>
                  </a:cubicBezTo>
                  <a:lnTo>
                    <a:pt x="26918" y="102742"/>
                  </a:lnTo>
                  <a:lnTo>
                    <a:pt x="23347" y="97446"/>
                  </a:lnTo>
                  <a:cubicBezTo>
                    <a:pt x="20321" y="90291"/>
                    <a:pt x="18647" y="82425"/>
                    <a:pt x="18647" y="74167"/>
                  </a:cubicBezTo>
                  <a:lnTo>
                    <a:pt x="28575" y="50200"/>
                  </a:ln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26" name="二等辺三角形 225">
              <a:extLst>
                <a:ext uri="{FF2B5EF4-FFF2-40B4-BE49-F238E27FC236}">
                  <a16:creationId xmlns:a16="http://schemas.microsoft.com/office/drawing/2014/main" id="{E6597B7C-A096-BFEB-CCE6-1C7CC5444819}"/>
                </a:ext>
              </a:extLst>
            </p:cNvPr>
            <p:cNvSpPr/>
            <p:nvPr/>
          </p:nvSpPr>
          <p:spPr>
            <a:xfrm flipV="1">
              <a:off x="2077900" y="2368669"/>
              <a:ext cx="197965" cy="149036"/>
            </a:xfrm>
            <a:prstGeom prst="triangle">
              <a:avLst/>
            </a:prstGeom>
            <a:solidFill>
              <a:srgbClr val="008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38" name="楕円 237">
              <a:extLst>
                <a:ext uri="{FF2B5EF4-FFF2-40B4-BE49-F238E27FC236}">
                  <a16:creationId xmlns:a16="http://schemas.microsoft.com/office/drawing/2014/main" id="{AE7A2DB3-C7C9-14DD-EBFC-E092051C6C2C}"/>
                </a:ext>
              </a:extLst>
            </p:cNvPr>
            <p:cNvSpPr/>
            <p:nvPr/>
          </p:nvSpPr>
          <p:spPr>
            <a:xfrm rot="1800000">
              <a:off x="1766549" y="2589520"/>
              <a:ext cx="143817" cy="311953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9" name="楕円 238">
              <a:extLst>
                <a:ext uri="{FF2B5EF4-FFF2-40B4-BE49-F238E27FC236}">
                  <a16:creationId xmlns:a16="http://schemas.microsoft.com/office/drawing/2014/main" id="{06DCA1C0-E316-7CAC-0896-6978F3104B0C}"/>
                </a:ext>
              </a:extLst>
            </p:cNvPr>
            <p:cNvSpPr/>
            <p:nvPr/>
          </p:nvSpPr>
          <p:spPr>
            <a:xfrm rot="19800000" flipH="1">
              <a:off x="2452464" y="2589520"/>
              <a:ext cx="143817" cy="311953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0" name="フリーフォーム: 図形 239">
              <a:extLst>
                <a:ext uri="{FF2B5EF4-FFF2-40B4-BE49-F238E27FC236}">
                  <a16:creationId xmlns:a16="http://schemas.microsoft.com/office/drawing/2014/main" id="{D5CAA92D-ABE0-A763-C17B-6AD001FD15E1}"/>
                </a:ext>
              </a:extLst>
            </p:cNvPr>
            <p:cNvSpPr/>
            <p:nvPr/>
          </p:nvSpPr>
          <p:spPr>
            <a:xfrm>
              <a:off x="2051607" y="2308038"/>
              <a:ext cx="262571" cy="227428"/>
            </a:xfrm>
            <a:custGeom>
              <a:avLst/>
              <a:gdLst>
                <a:gd name="connsiteX0" fmla="*/ 24143 w 258426"/>
                <a:gd name="connsiteY0" fmla="*/ 0 h 223838"/>
                <a:gd name="connsiteX1" fmla="*/ 32428 w 258426"/>
                <a:gd name="connsiteY1" fmla="*/ 0 h 223838"/>
                <a:gd name="connsiteX2" fmla="*/ 129212 w 258426"/>
                <a:gd name="connsiteY2" fmla="*/ 119063 h 223838"/>
                <a:gd name="connsiteX3" fmla="*/ 129214 w 258426"/>
                <a:gd name="connsiteY3" fmla="*/ 119063 h 223838"/>
                <a:gd name="connsiteX4" fmla="*/ 225998 w 258426"/>
                <a:gd name="connsiteY4" fmla="*/ 0 h 223838"/>
                <a:gd name="connsiteX5" fmla="*/ 234283 w 258426"/>
                <a:gd name="connsiteY5" fmla="*/ 0 h 223838"/>
                <a:gd name="connsiteX6" fmla="*/ 258426 w 258426"/>
                <a:gd name="connsiteY6" fmla="*/ 64882 h 223838"/>
                <a:gd name="connsiteX7" fmla="*/ 129214 w 258426"/>
                <a:gd name="connsiteY7" fmla="*/ 223838 h 223838"/>
                <a:gd name="connsiteX8" fmla="*/ 129212 w 258426"/>
                <a:gd name="connsiteY8" fmla="*/ 223838 h 223838"/>
                <a:gd name="connsiteX9" fmla="*/ 0 w 258426"/>
                <a:gd name="connsiteY9" fmla="*/ 64882 h 223838"/>
                <a:gd name="connsiteX10" fmla="*/ 24143 w 258426"/>
                <a:gd name="connsiteY10" fmla="*/ 0 h 2238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58426" h="223838">
                  <a:moveTo>
                    <a:pt x="24143" y="0"/>
                  </a:moveTo>
                  <a:lnTo>
                    <a:pt x="32428" y="0"/>
                  </a:lnTo>
                  <a:lnTo>
                    <a:pt x="129212" y="119063"/>
                  </a:lnTo>
                  <a:lnTo>
                    <a:pt x="129214" y="119063"/>
                  </a:lnTo>
                  <a:lnTo>
                    <a:pt x="225998" y="0"/>
                  </a:lnTo>
                  <a:lnTo>
                    <a:pt x="234283" y="0"/>
                  </a:lnTo>
                  <a:lnTo>
                    <a:pt x="258426" y="64882"/>
                  </a:lnTo>
                  <a:lnTo>
                    <a:pt x="129214" y="223838"/>
                  </a:lnTo>
                  <a:lnTo>
                    <a:pt x="129212" y="223838"/>
                  </a:lnTo>
                  <a:lnTo>
                    <a:pt x="0" y="64882"/>
                  </a:lnTo>
                  <a:lnTo>
                    <a:pt x="24143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フリーフォーム: 図形 240">
              <a:extLst>
                <a:ext uri="{FF2B5EF4-FFF2-40B4-BE49-F238E27FC236}">
                  <a16:creationId xmlns:a16="http://schemas.microsoft.com/office/drawing/2014/main" id="{FE883831-385B-E33B-5E3C-34EE47CF39E5}"/>
                </a:ext>
              </a:extLst>
            </p:cNvPr>
            <p:cNvSpPr/>
            <p:nvPr/>
          </p:nvSpPr>
          <p:spPr>
            <a:xfrm>
              <a:off x="2084555" y="2308038"/>
              <a:ext cx="196675" cy="120973"/>
            </a:xfrm>
            <a:custGeom>
              <a:avLst/>
              <a:gdLst>
                <a:gd name="connsiteX0" fmla="*/ 0 w 193570"/>
                <a:gd name="connsiteY0" fmla="*/ 0 h 119063"/>
                <a:gd name="connsiteX1" fmla="*/ 193570 w 193570"/>
                <a:gd name="connsiteY1" fmla="*/ 0 h 119063"/>
                <a:gd name="connsiteX2" fmla="*/ 96786 w 193570"/>
                <a:gd name="connsiteY2" fmla="*/ 119063 h 119063"/>
                <a:gd name="connsiteX3" fmla="*/ 96784 w 193570"/>
                <a:gd name="connsiteY3" fmla="*/ 119063 h 119063"/>
                <a:gd name="connsiteX4" fmla="*/ 0 w 193570"/>
                <a:gd name="connsiteY4" fmla="*/ 0 h 1190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3570" h="119063">
                  <a:moveTo>
                    <a:pt x="0" y="0"/>
                  </a:moveTo>
                  <a:lnTo>
                    <a:pt x="193570" y="0"/>
                  </a:lnTo>
                  <a:lnTo>
                    <a:pt x="96786" y="119063"/>
                  </a:lnTo>
                  <a:lnTo>
                    <a:pt x="96784" y="11906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フリーフォーム: 図形 241">
              <a:extLst>
                <a:ext uri="{FF2B5EF4-FFF2-40B4-BE49-F238E27FC236}">
                  <a16:creationId xmlns:a16="http://schemas.microsoft.com/office/drawing/2014/main" id="{620FC2D1-BF4E-1667-83AE-7A5A2A9C71CB}"/>
                </a:ext>
              </a:extLst>
            </p:cNvPr>
            <p:cNvSpPr/>
            <p:nvPr/>
          </p:nvSpPr>
          <p:spPr>
            <a:xfrm>
              <a:off x="1862316" y="2373961"/>
              <a:ext cx="641153" cy="508695"/>
            </a:xfrm>
            <a:custGeom>
              <a:avLst/>
              <a:gdLst>
                <a:gd name="connsiteX0" fmla="*/ 186303 w 631032"/>
                <a:gd name="connsiteY0" fmla="*/ 0 h 500665"/>
                <a:gd name="connsiteX1" fmla="*/ 315515 w 631032"/>
                <a:gd name="connsiteY1" fmla="*/ 158956 h 500665"/>
                <a:gd name="connsiteX2" fmla="*/ 315517 w 631032"/>
                <a:gd name="connsiteY2" fmla="*/ 158956 h 500665"/>
                <a:gd name="connsiteX3" fmla="*/ 444729 w 631032"/>
                <a:gd name="connsiteY3" fmla="*/ 0 h 500665"/>
                <a:gd name="connsiteX4" fmla="*/ 631032 w 631032"/>
                <a:gd name="connsiteY4" fmla="*/ 500665 h 500665"/>
                <a:gd name="connsiteX5" fmla="*/ 0 w 631032"/>
                <a:gd name="connsiteY5" fmla="*/ 500665 h 500665"/>
                <a:gd name="connsiteX6" fmla="*/ 186303 w 631032"/>
                <a:gd name="connsiteY6" fmla="*/ 0 h 5006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631032" h="500665">
                  <a:moveTo>
                    <a:pt x="186303" y="0"/>
                  </a:moveTo>
                  <a:lnTo>
                    <a:pt x="315515" y="158956"/>
                  </a:lnTo>
                  <a:lnTo>
                    <a:pt x="315517" y="158956"/>
                  </a:lnTo>
                  <a:lnTo>
                    <a:pt x="444729" y="0"/>
                  </a:lnTo>
                  <a:lnTo>
                    <a:pt x="631032" y="500665"/>
                  </a:lnTo>
                  <a:lnTo>
                    <a:pt x="0" y="500665"/>
                  </a:lnTo>
                  <a:lnTo>
                    <a:pt x="186303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3" name="正方形/長方形 242">
              <a:extLst>
                <a:ext uri="{FF2B5EF4-FFF2-40B4-BE49-F238E27FC236}">
                  <a16:creationId xmlns:a16="http://schemas.microsoft.com/office/drawing/2014/main" id="{BA5F02BA-F191-1C7D-CBA9-A75994FF8F92}"/>
                </a:ext>
              </a:extLst>
            </p:cNvPr>
            <p:cNvSpPr/>
            <p:nvPr/>
          </p:nvSpPr>
          <p:spPr>
            <a:xfrm>
              <a:off x="1953045" y="2691117"/>
              <a:ext cx="459695" cy="94359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4" name="フリーフォーム: 図形 243">
              <a:extLst>
                <a:ext uri="{FF2B5EF4-FFF2-40B4-BE49-F238E27FC236}">
                  <a16:creationId xmlns:a16="http://schemas.microsoft.com/office/drawing/2014/main" id="{3FDFC5B3-20A8-E66A-576F-F525620B444F}"/>
                </a:ext>
              </a:extLst>
            </p:cNvPr>
            <p:cNvSpPr/>
            <p:nvPr/>
          </p:nvSpPr>
          <p:spPr>
            <a:xfrm>
              <a:off x="1604561" y="2282229"/>
              <a:ext cx="473084" cy="747609"/>
            </a:xfrm>
            <a:custGeom>
              <a:avLst/>
              <a:gdLst>
                <a:gd name="connsiteX0" fmla="*/ 432925 w 577850"/>
                <a:gd name="connsiteY0" fmla="*/ 0 h 816770"/>
                <a:gd name="connsiteX1" fmla="*/ 577850 w 577850"/>
                <a:gd name="connsiteY1" fmla="*/ 0 h 816770"/>
                <a:gd name="connsiteX2" fmla="*/ 577850 w 577850"/>
                <a:gd name="connsiteY2" fmla="*/ 816770 h 816770"/>
                <a:gd name="connsiteX3" fmla="*/ 137723 w 577850"/>
                <a:gd name="connsiteY3" fmla="*/ 816770 h 816770"/>
                <a:gd name="connsiteX4" fmla="*/ 215900 w 577850"/>
                <a:gd name="connsiteY4" fmla="*/ 540544 h 816770"/>
                <a:gd name="connsiteX5" fmla="*/ 0 w 577850"/>
                <a:gd name="connsiteY5" fmla="*/ 445294 h 816770"/>
                <a:gd name="connsiteX6" fmla="*/ 432925 w 577850"/>
                <a:gd name="connsiteY6" fmla="*/ 0 h 816770"/>
                <a:gd name="connsiteX0" fmla="*/ 0 w 577850"/>
                <a:gd name="connsiteY0" fmla="*/ 445294 h 816770"/>
                <a:gd name="connsiteX1" fmla="*/ 577850 w 577850"/>
                <a:gd name="connsiteY1" fmla="*/ 0 h 816770"/>
                <a:gd name="connsiteX2" fmla="*/ 577850 w 577850"/>
                <a:gd name="connsiteY2" fmla="*/ 816770 h 816770"/>
                <a:gd name="connsiteX3" fmla="*/ 137723 w 577850"/>
                <a:gd name="connsiteY3" fmla="*/ 816770 h 816770"/>
                <a:gd name="connsiteX4" fmla="*/ 215900 w 577850"/>
                <a:gd name="connsiteY4" fmla="*/ 540544 h 816770"/>
                <a:gd name="connsiteX5" fmla="*/ 0 w 577850"/>
                <a:gd name="connsiteY5" fmla="*/ 445294 h 816770"/>
                <a:gd name="connsiteX0" fmla="*/ 62448 w 640298"/>
                <a:gd name="connsiteY0" fmla="*/ 445294 h 816770"/>
                <a:gd name="connsiteX1" fmla="*/ 640298 w 640298"/>
                <a:gd name="connsiteY1" fmla="*/ 0 h 816770"/>
                <a:gd name="connsiteX2" fmla="*/ 640298 w 640298"/>
                <a:gd name="connsiteY2" fmla="*/ 816770 h 816770"/>
                <a:gd name="connsiteX3" fmla="*/ 0 w 640298"/>
                <a:gd name="connsiteY3" fmla="*/ 735808 h 816770"/>
                <a:gd name="connsiteX4" fmla="*/ 278348 w 640298"/>
                <a:gd name="connsiteY4" fmla="*/ 540544 h 816770"/>
                <a:gd name="connsiteX5" fmla="*/ 62448 w 640298"/>
                <a:gd name="connsiteY5" fmla="*/ 445294 h 816770"/>
                <a:gd name="connsiteX0" fmla="*/ 62448 w 640298"/>
                <a:gd name="connsiteY0" fmla="*/ 445294 h 816770"/>
                <a:gd name="connsiteX1" fmla="*/ 640298 w 640298"/>
                <a:gd name="connsiteY1" fmla="*/ 0 h 816770"/>
                <a:gd name="connsiteX2" fmla="*/ 489226 w 640298"/>
                <a:gd name="connsiteY2" fmla="*/ 816770 h 816770"/>
                <a:gd name="connsiteX3" fmla="*/ 0 w 640298"/>
                <a:gd name="connsiteY3" fmla="*/ 735808 h 816770"/>
                <a:gd name="connsiteX4" fmla="*/ 278348 w 640298"/>
                <a:gd name="connsiteY4" fmla="*/ 540544 h 816770"/>
                <a:gd name="connsiteX5" fmla="*/ 62448 w 640298"/>
                <a:gd name="connsiteY5" fmla="*/ 445294 h 816770"/>
                <a:gd name="connsiteX0" fmla="*/ 122877 w 700727"/>
                <a:gd name="connsiteY0" fmla="*/ 445294 h 816770"/>
                <a:gd name="connsiteX1" fmla="*/ 700727 w 700727"/>
                <a:gd name="connsiteY1" fmla="*/ 0 h 816770"/>
                <a:gd name="connsiteX2" fmla="*/ 549655 w 700727"/>
                <a:gd name="connsiteY2" fmla="*/ 816770 h 816770"/>
                <a:gd name="connsiteX3" fmla="*/ 0 w 700727"/>
                <a:gd name="connsiteY3" fmla="*/ 709614 h 816770"/>
                <a:gd name="connsiteX4" fmla="*/ 338777 w 700727"/>
                <a:gd name="connsiteY4" fmla="*/ 540544 h 816770"/>
                <a:gd name="connsiteX5" fmla="*/ 122877 w 700727"/>
                <a:gd name="connsiteY5" fmla="*/ 445294 h 816770"/>
                <a:gd name="connsiteX0" fmla="*/ 122877 w 700727"/>
                <a:gd name="connsiteY0" fmla="*/ 445294 h 816770"/>
                <a:gd name="connsiteX1" fmla="*/ 700727 w 700727"/>
                <a:gd name="connsiteY1" fmla="*/ 0 h 816770"/>
                <a:gd name="connsiteX2" fmla="*/ 455233 w 700727"/>
                <a:gd name="connsiteY2" fmla="*/ 816770 h 816770"/>
                <a:gd name="connsiteX3" fmla="*/ 0 w 700727"/>
                <a:gd name="connsiteY3" fmla="*/ 709614 h 816770"/>
                <a:gd name="connsiteX4" fmla="*/ 338777 w 700727"/>
                <a:gd name="connsiteY4" fmla="*/ 540544 h 816770"/>
                <a:gd name="connsiteX5" fmla="*/ 122877 w 700727"/>
                <a:gd name="connsiteY5" fmla="*/ 445294 h 816770"/>
                <a:gd name="connsiteX0" fmla="*/ 122877 w 700727"/>
                <a:gd name="connsiteY0" fmla="*/ 445294 h 735807"/>
                <a:gd name="connsiteX1" fmla="*/ 700727 w 700727"/>
                <a:gd name="connsiteY1" fmla="*/ 0 h 735807"/>
                <a:gd name="connsiteX2" fmla="*/ 508109 w 700727"/>
                <a:gd name="connsiteY2" fmla="*/ 735807 h 735807"/>
                <a:gd name="connsiteX3" fmla="*/ 0 w 700727"/>
                <a:gd name="connsiteY3" fmla="*/ 709614 h 735807"/>
                <a:gd name="connsiteX4" fmla="*/ 338777 w 700727"/>
                <a:gd name="connsiteY4" fmla="*/ 540544 h 735807"/>
                <a:gd name="connsiteX5" fmla="*/ 122877 w 700727"/>
                <a:gd name="connsiteY5" fmla="*/ 445294 h 735807"/>
                <a:gd name="connsiteX0" fmla="*/ 160646 w 738496"/>
                <a:gd name="connsiteY0" fmla="*/ 445294 h 735807"/>
                <a:gd name="connsiteX1" fmla="*/ 738496 w 738496"/>
                <a:gd name="connsiteY1" fmla="*/ 0 h 735807"/>
                <a:gd name="connsiteX2" fmla="*/ 545878 w 738496"/>
                <a:gd name="connsiteY2" fmla="*/ 735807 h 735807"/>
                <a:gd name="connsiteX3" fmla="*/ 0 w 738496"/>
                <a:gd name="connsiteY3" fmla="*/ 690564 h 735807"/>
                <a:gd name="connsiteX4" fmla="*/ 376546 w 738496"/>
                <a:gd name="connsiteY4" fmla="*/ 540544 h 735807"/>
                <a:gd name="connsiteX5" fmla="*/ 160646 w 738496"/>
                <a:gd name="connsiteY5" fmla="*/ 445294 h 7358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38496" h="735807">
                  <a:moveTo>
                    <a:pt x="160646" y="445294"/>
                  </a:moveTo>
                  <a:lnTo>
                    <a:pt x="738496" y="0"/>
                  </a:lnTo>
                  <a:lnTo>
                    <a:pt x="545878" y="735807"/>
                  </a:lnTo>
                  <a:lnTo>
                    <a:pt x="0" y="690564"/>
                  </a:lnTo>
                  <a:lnTo>
                    <a:pt x="376546" y="540544"/>
                  </a:lnTo>
                  <a:lnTo>
                    <a:pt x="160646" y="445294"/>
                  </a:ln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5" name="フリーフォーム: 図形 244">
              <a:extLst>
                <a:ext uri="{FF2B5EF4-FFF2-40B4-BE49-F238E27FC236}">
                  <a16:creationId xmlns:a16="http://schemas.microsoft.com/office/drawing/2014/main" id="{E5A2BCE0-64D9-8317-7EAA-AE4C2BC19544}"/>
                </a:ext>
              </a:extLst>
            </p:cNvPr>
            <p:cNvSpPr/>
            <p:nvPr/>
          </p:nvSpPr>
          <p:spPr>
            <a:xfrm flipH="1">
              <a:off x="2272979" y="2282230"/>
              <a:ext cx="453727" cy="752448"/>
            </a:xfrm>
            <a:custGeom>
              <a:avLst/>
              <a:gdLst>
                <a:gd name="connsiteX0" fmla="*/ 432925 w 577850"/>
                <a:gd name="connsiteY0" fmla="*/ 0 h 816770"/>
                <a:gd name="connsiteX1" fmla="*/ 577850 w 577850"/>
                <a:gd name="connsiteY1" fmla="*/ 0 h 816770"/>
                <a:gd name="connsiteX2" fmla="*/ 577850 w 577850"/>
                <a:gd name="connsiteY2" fmla="*/ 816770 h 816770"/>
                <a:gd name="connsiteX3" fmla="*/ 137723 w 577850"/>
                <a:gd name="connsiteY3" fmla="*/ 816770 h 816770"/>
                <a:gd name="connsiteX4" fmla="*/ 215900 w 577850"/>
                <a:gd name="connsiteY4" fmla="*/ 540544 h 816770"/>
                <a:gd name="connsiteX5" fmla="*/ 0 w 577850"/>
                <a:gd name="connsiteY5" fmla="*/ 445294 h 816770"/>
                <a:gd name="connsiteX6" fmla="*/ 432925 w 577850"/>
                <a:gd name="connsiteY6" fmla="*/ 0 h 816770"/>
                <a:gd name="connsiteX0" fmla="*/ 0 w 577850"/>
                <a:gd name="connsiteY0" fmla="*/ 445294 h 816770"/>
                <a:gd name="connsiteX1" fmla="*/ 577850 w 577850"/>
                <a:gd name="connsiteY1" fmla="*/ 0 h 816770"/>
                <a:gd name="connsiteX2" fmla="*/ 577850 w 577850"/>
                <a:gd name="connsiteY2" fmla="*/ 816770 h 816770"/>
                <a:gd name="connsiteX3" fmla="*/ 137723 w 577850"/>
                <a:gd name="connsiteY3" fmla="*/ 816770 h 816770"/>
                <a:gd name="connsiteX4" fmla="*/ 215900 w 577850"/>
                <a:gd name="connsiteY4" fmla="*/ 540544 h 816770"/>
                <a:gd name="connsiteX5" fmla="*/ 0 w 577850"/>
                <a:gd name="connsiteY5" fmla="*/ 445294 h 816770"/>
                <a:gd name="connsiteX0" fmla="*/ 62448 w 640298"/>
                <a:gd name="connsiteY0" fmla="*/ 445294 h 816770"/>
                <a:gd name="connsiteX1" fmla="*/ 640298 w 640298"/>
                <a:gd name="connsiteY1" fmla="*/ 0 h 816770"/>
                <a:gd name="connsiteX2" fmla="*/ 640298 w 640298"/>
                <a:gd name="connsiteY2" fmla="*/ 816770 h 816770"/>
                <a:gd name="connsiteX3" fmla="*/ 0 w 640298"/>
                <a:gd name="connsiteY3" fmla="*/ 735808 h 816770"/>
                <a:gd name="connsiteX4" fmla="*/ 278348 w 640298"/>
                <a:gd name="connsiteY4" fmla="*/ 540544 h 816770"/>
                <a:gd name="connsiteX5" fmla="*/ 62448 w 640298"/>
                <a:gd name="connsiteY5" fmla="*/ 445294 h 816770"/>
                <a:gd name="connsiteX0" fmla="*/ 62448 w 640298"/>
                <a:gd name="connsiteY0" fmla="*/ 445294 h 816770"/>
                <a:gd name="connsiteX1" fmla="*/ 640298 w 640298"/>
                <a:gd name="connsiteY1" fmla="*/ 0 h 816770"/>
                <a:gd name="connsiteX2" fmla="*/ 489226 w 640298"/>
                <a:gd name="connsiteY2" fmla="*/ 816770 h 816770"/>
                <a:gd name="connsiteX3" fmla="*/ 0 w 640298"/>
                <a:gd name="connsiteY3" fmla="*/ 735808 h 816770"/>
                <a:gd name="connsiteX4" fmla="*/ 278348 w 640298"/>
                <a:gd name="connsiteY4" fmla="*/ 540544 h 816770"/>
                <a:gd name="connsiteX5" fmla="*/ 62448 w 640298"/>
                <a:gd name="connsiteY5" fmla="*/ 445294 h 816770"/>
                <a:gd name="connsiteX0" fmla="*/ 62448 w 640298"/>
                <a:gd name="connsiteY0" fmla="*/ 445294 h 740570"/>
                <a:gd name="connsiteX1" fmla="*/ 640298 w 640298"/>
                <a:gd name="connsiteY1" fmla="*/ 0 h 740570"/>
                <a:gd name="connsiteX2" fmla="*/ 459011 w 640298"/>
                <a:gd name="connsiteY2" fmla="*/ 740570 h 740570"/>
                <a:gd name="connsiteX3" fmla="*/ 0 w 640298"/>
                <a:gd name="connsiteY3" fmla="*/ 735808 h 740570"/>
                <a:gd name="connsiteX4" fmla="*/ 278348 w 640298"/>
                <a:gd name="connsiteY4" fmla="*/ 540544 h 740570"/>
                <a:gd name="connsiteX5" fmla="*/ 62448 w 640298"/>
                <a:gd name="connsiteY5" fmla="*/ 445294 h 740570"/>
                <a:gd name="connsiteX0" fmla="*/ 130430 w 708280"/>
                <a:gd name="connsiteY0" fmla="*/ 445294 h 740570"/>
                <a:gd name="connsiteX1" fmla="*/ 708280 w 708280"/>
                <a:gd name="connsiteY1" fmla="*/ 0 h 740570"/>
                <a:gd name="connsiteX2" fmla="*/ 526993 w 708280"/>
                <a:gd name="connsiteY2" fmla="*/ 740570 h 740570"/>
                <a:gd name="connsiteX3" fmla="*/ 0 w 708280"/>
                <a:gd name="connsiteY3" fmla="*/ 709614 h 740570"/>
                <a:gd name="connsiteX4" fmla="*/ 346330 w 708280"/>
                <a:gd name="connsiteY4" fmla="*/ 540544 h 740570"/>
                <a:gd name="connsiteX5" fmla="*/ 130430 w 708280"/>
                <a:gd name="connsiteY5" fmla="*/ 445294 h 7405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708280" h="740570">
                  <a:moveTo>
                    <a:pt x="130430" y="445294"/>
                  </a:moveTo>
                  <a:lnTo>
                    <a:pt x="708280" y="0"/>
                  </a:lnTo>
                  <a:lnTo>
                    <a:pt x="526993" y="740570"/>
                  </a:lnTo>
                  <a:lnTo>
                    <a:pt x="0" y="709614"/>
                  </a:lnTo>
                  <a:lnTo>
                    <a:pt x="346330" y="540544"/>
                  </a:lnTo>
                  <a:lnTo>
                    <a:pt x="130430" y="445294"/>
                  </a:ln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6" name="四角形: 上の 2 つの角を丸める 245">
              <a:extLst>
                <a:ext uri="{FF2B5EF4-FFF2-40B4-BE49-F238E27FC236}">
                  <a16:creationId xmlns:a16="http://schemas.microsoft.com/office/drawing/2014/main" id="{06FC98C8-D745-C1C6-E615-D6B3791C36C8}"/>
                </a:ext>
              </a:extLst>
            </p:cNvPr>
            <p:cNvSpPr/>
            <p:nvPr/>
          </p:nvSpPr>
          <p:spPr>
            <a:xfrm>
              <a:off x="1847792" y="2785280"/>
              <a:ext cx="659263" cy="273575"/>
            </a:xfrm>
            <a:prstGeom prst="round2SameRect">
              <a:avLst>
                <a:gd name="adj1" fmla="val 50000"/>
                <a:gd name="adj2" fmla="val 38913"/>
              </a:avLst>
            </a:pr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3" name="フリーフォーム: 図形 232">
              <a:extLst>
                <a:ext uri="{FF2B5EF4-FFF2-40B4-BE49-F238E27FC236}">
                  <a16:creationId xmlns:a16="http://schemas.microsoft.com/office/drawing/2014/main" id="{FA3C6567-1026-ED86-D57A-924D1B12E58F}"/>
                </a:ext>
              </a:extLst>
            </p:cNvPr>
            <p:cNvSpPr/>
            <p:nvPr/>
          </p:nvSpPr>
          <p:spPr>
            <a:xfrm>
              <a:off x="1738913" y="1723908"/>
              <a:ext cx="893631" cy="665489"/>
            </a:xfrm>
            <a:custGeom>
              <a:avLst/>
              <a:gdLst>
                <a:gd name="connsiteX0" fmla="*/ 1229617 w 2459234"/>
                <a:gd name="connsiteY0" fmla="*/ 0 h 1550060"/>
                <a:gd name="connsiteX1" fmla="*/ 1935483 w 2459234"/>
                <a:gd name="connsiteY1" fmla="*/ 386092 h 1550060"/>
                <a:gd name="connsiteX2" fmla="*/ 1972938 w 2459234"/>
                <a:gd name="connsiteY2" fmla="*/ 485660 h 1550060"/>
                <a:gd name="connsiteX3" fmla="*/ 2099087 w 2459234"/>
                <a:gd name="connsiteY3" fmla="*/ 535945 h 1550060"/>
                <a:gd name="connsiteX4" fmla="*/ 2459234 w 2459234"/>
                <a:gd name="connsiteY4" fmla="*/ 956005 h 1550060"/>
                <a:gd name="connsiteX5" fmla="*/ 1229617 w 2459234"/>
                <a:gd name="connsiteY5" fmla="*/ 1550060 h 1550060"/>
                <a:gd name="connsiteX6" fmla="*/ 0 w 2459234"/>
                <a:gd name="connsiteY6" fmla="*/ 956005 h 1550060"/>
                <a:gd name="connsiteX7" fmla="*/ 360147 w 2459234"/>
                <a:gd name="connsiteY7" fmla="*/ 535945 h 1550060"/>
                <a:gd name="connsiteX8" fmla="*/ 486296 w 2459234"/>
                <a:gd name="connsiteY8" fmla="*/ 485660 h 1550060"/>
                <a:gd name="connsiteX9" fmla="*/ 523751 w 2459234"/>
                <a:gd name="connsiteY9" fmla="*/ 386092 h 1550060"/>
                <a:gd name="connsiteX10" fmla="*/ 1229617 w 2459234"/>
                <a:gd name="connsiteY10" fmla="*/ 0 h 1550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59234" h="1550060">
                  <a:moveTo>
                    <a:pt x="1229617" y="0"/>
                  </a:moveTo>
                  <a:cubicBezTo>
                    <a:pt x="1546932" y="0"/>
                    <a:pt x="1819187" y="159202"/>
                    <a:pt x="1935483" y="386092"/>
                  </a:cubicBezTo>
                  <a:lnTo>
                    <a:pt x="1972938" y="485660"/>
                  </a:lnTo>
                  <a:lnTo>
                    <a:pt x="2099087" y="535945"/>
                  </a:lnTo>
                  <a:cubicBezTo>
                    <a:pt x="2321604" y="643448"/>
                    <a:pt x="2459234" y="791961"/>
                    <a:pt x="2459234" y="956005"/>
                  </a:cubicBezTo>
                  <a:cubicBezTo>
                    <a:pt x="2459234" y="1284093"/>
                    <a:pt x="1908715" y="1550060"/>
                    <a:pt x="1229617" y="1550060"/>
                  </a:cubicBezTo>
                  <a:cubicBezTo>
                    <a:pt x="550519" y="1550060"/>
                    <a:pt x="0" y="1284093"/>
                    <a:pt x="0" y="956005"/>
                  </a:cubicBezTo>
                  <a:cubicBezTo>
                    <a:pt x="0" y="791961"/>
                    <a:pt x="137630" y="643448"/>
                    <a:pt x="360147" y="535945"/>
                  </a:cubicBezTo>
                  <a:lnTo>
                    <a:pt x="486296" y="485660"/>
                  </a:lnTo>
                  <a:lnTo>
                    <a:pt x="523751" y="386092"/>
                  </a:lnTo>
                  <a:cubicBezTo>
                    <a:pt x="640047" y="159202"/>
                    <a:pt x="912302" y="0"/>
                    <a:pt x="1229617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34" name="月 233">
              <a:extLst>
                <a:ext uri="{FF2B5EF4-FFF2-40B4-BE49-F238E27FC236}">
                  <a16:creationId xmlns:a16="http://schemas.microsoft.com/office/drawing/2014/main" id="{E4DEF832-D4C9-9242-C90D-327EAFDD2B54}"/>
                </a:ext>
              </a:extLst>
            </p:cNvPr>
            <p:cNvSpPr/>
            <p:nvPr/>
          </p:nvSpPr>
          <p:spPr>
            <a:xfrm rot="16200000">
              <a:off x="2148979" y="2007537"/>
              <a:ext cx="64866" cy="600309"/>
            </a:xfrm>
            <a:prstGeom prst="moon">
              <a:avLst>
                <a:gd name="adj" fmla="val 36003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35" name="楕円 5">
              <a:extLst>
                <a:ext uri="{FF2B5EF4-FFF2-40B4-BE49-F238E27FC236}">
                  <a16:creationId xmlns:a16="http://schemas.microsoft.com/office/drawing/2014/main" id="{E21FF754-1BA8-8ED3-3A59-C3A6E87D5F9D}"/>
                </a:ext>
              </a:extLst>
            </p:cNvPr>
            <p:cNvSpPr/>
            <p:nvPr/>
          </p:nvSpPr>
          <p:spPr>
            <a:xfrm rot="1800000">
              <a:off x="2089027" y="2219224"/>
              <a:ext cx="47546" cy="21790"/>
            </a:xfrm>
            <a:custGeom>
              <a:avLst/>
              <a:gdLst>
                <a:gd name="connsiteX0" fmla="*/ 0 w 1120775"/>
                <a:gd name="connsiteY0" fmla="*/ 560388 h 1120775"/>
                <a:gd name="connsiteX1" fmla="*/ 560388 w 1120775"/>
                <a:gd name="connsiteY1" fmla="*/ 0 h 1120775"/>
                <a:gd name="connsiteX2" fmla="*/ 1120776 w 1120775"/>
                <a:gd name="connsiteY2" fmla="*/ 560388 h 1120775"/>
                <a:gd name="connsiteX3" fmla="*/ 560388 w 1120775"/>
                <a:gd name="connsiteY3" fmla="*/ 1120776 h 1120775"/>
                <a:gd name="connsiteX4" fmla="*/ 0 w 1120775"/>
                <a:gd name="connsiteY4" fmla="*/ 560388 h 1120775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0776" h="1120776">
                  <a:moveTo>
                    <a:pt x="0" y="560388"/>
                  </a:moveTo>
                  <a:cubicBezTo>
                    <a:pt x="0" y="250894"/>
                    <a:pt x="250894" y="0"/>
                    <a:pt x="560388" y="0"/>
                  </a:cubicBezTo>
                  <a:cubicBezTo>
                    <a:pt x="869882" y="0"/>
                    <a:pt x="1120776" y="250894"/>
                    <a:pt x="1120776" y="560388"/>
                  </a:cubicBezTo>
                  <a:cubicBezTo>
                    <a:pt x="1120776" y="869882"/>
                    <a:pt x="869882" y="1120776"/>
                    <a:pt x="560388" y="1120776"/>
                  </a:cubicBezTo>
                  <a:cubicBezTo>
                    <a:pt x="250894" y="1120776"/>
                    <a:pt x="0" y="869882"/>
                    <a:pt x="0" y="560388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6" name="楕円 5">
              <a:extLst>
                <a:ext uri="{FF2B5EF4-FFF2-40B4-BE49-F238E27FC236}">
                  <a16:creationId xmlns:a16="http://schemas.microsoft.com/office/drawing/2014/main" id="{396D892B-54AA-6B3F-9491-C4F5CB587944}"/>
                </a:ext>
              </a:extLst>
            </p:cNvPr>
            <p:cNvSpPr/>
            <p:nvPr/>
          </p:nvSpPr>
          <p:spPr>
            <a:xfrm rot="19800000">
              <a:off x="2233823" y="2219224"/>
              <a:ext cx="47546" cy="21790"/>
            </a:xfrm>
            <a:custGeom>
              <a:avLst/>
              <a:gdLst>
                <a:gd name="connsiteX0" fmla="*/ 0 w 1120775"/>
                <a:gd name="connsiteY0" fmla="*/ 560388 h 1120775"/>
                <a:gd name="connsiteX1" fmla="*/ 560388 w 1120775"/>
                <a:gd name="connsiteY1" fmla="*/ 0 h 1120775"/>
                <a:gd name="connsiteX2" fmla="*/ 1120776 w 1120775"/>
                <a:gd name="connsiteY2" fmla="*/ 560388 h 1120775"/>
                <a:gd name="connsiteX3" fmla="*/ 560388 w 1120775"/>
                <a:gd name="connsiteY3" fmla="*/ 1120776 h 1120775"/>
                <a:gd name="connsiteX4" fmla="*/ 0 w 1120775"/>
                <a:gd name="connsiteY4" fmla="*/ 560388 h 1120775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0776" h="1120776">
                  <a:moveTo>
                    <a:pt x="0" y="560388"/>
                  </a:moveTo>
                  <a:cubicBezTo>
                    <a:pt x="0" y="250894"/>
                    <a:pt x="250894" y="0"/>
                    <a:pt x="560388" y="0"/>
                  </a:cubicBezTo>
                  <a:cubicBezTo>
                    <a:pt x="869882" y="0"/>
                    <a:pt x="1120776" y="250894"/>
                    <a:pt x="1120776" y="560388"/>
                  </a:cubicBezTo>
                  <a:cubicBezTo>
                    <a:pt x="1120776" y="869882"/>
                    <a:pt x="869882" y="1120776"/>
                    <a:pt x="560388" y="1120776"/>
                  </a:cubicBezTo>
                  <a:cubicBezTo>
                    <a:pt x="250894" y="1120776"/>
                    <a:pt x="0" y="869882"/>
                    <a:pt x="0" y="560388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7" name="フリーフォーム: 図形 236">
              <a:extLst>
                <a:ext uri="{FF2B5EF4-FFF2-40B4-BE49-F238E27FC236}">
                  <a16:creationId xmlns:a16="http://schemas.microsoft.com/office/drawing/2014/main" id="{C25B67D2-B175-C3E3-1D6D-53AA374C0FEE}"/>
                </a:ext>
              </a:extLst>
            </p:cNvPr>
            <p:cNvSpPr/>
            <p:nvPr/>
          </p:nvSpPr>
          <p:spPr>
            <a:xfrm rot="10800000" flipH="1">
              <a:off x="2035137" y="1706077"/>
              <a:ext cx="292550" cy="86251"/>
            </a:xfrm>
            <a:custGeom>
              <a:avLst/>
              <a:gdLst>
                <a:gd name="connsiteX0" fmla="*/ 213258 w 426515"/>
                <a:gd name="connsiteY0" fmla="*/ 291623 h 291623"/>
                <a:gd name="connsiteX1" fmla="*/ 322147 w 426515"/>
                <a:gd name="connsiteY1" fmla="*/ 258076 h 291623"/>
                <a:gd name="connsiteX2" fmla="*/ 323628 w 426515"/>
                <a:gd name="connsiteY2" fmla="*/ 254666 h 291623"/>
                <a:gd name="connsiteX3" fmla="*/ 337010 w 426515"/>
                <a:gd name="connsiteY3" fmla="*/ 247778 h 291623"/>
                <a:gd name="connsiteX4" fmla="*/ 401352 w 426515"/>
                <a:gd name="connsiteY4" fmla="*/ 174182 h 291623"/>
                <a:gd name="connsiteX5" fmla="*/ 426515 w 426515"/>
                <a:gd name="connsiteY5" fmla="*/ 76917 h 291623"/>
                <a:gd name="connsiteX6" fmla="*/ 394054 w 426515"/>
                <a:gd name="connsiteY6" fmla="*/ 20031 h 291623"/>
                <a:gd name="connsiteX7" fmla="*/ 310337 w 426515"/>
                <a:gd name="connsiteY7" fmla="*/ 60994 h 291623"/>
                <a:gd name="connsiteX8" fmla="*/ 287224 w 426515"/>
                <a:gd name="connsiteY8" fmla="*/ 85227 h 291623"/>
                <a:gd name="connsiteX9" fmla="*/ 274077 w 426515"/>
                <a:gd name="connsiteY9" fmla="*/ 50650 h 291623"/>
                <a:gd name="connsiteX10" fmla="*/ 213938 w 426515"/>
                <a:gd name="connsiteY10" fmla="*/ 0 h 291623"/>
                <a:gd name="connsiteX11" fmla="*/ 153800 w 426515"/>
                <a:gd name="connsiteY11" fmla="*/ 50650 h 291623"/>
                <a:gd name="connsiteX12" fmla="*/ 140266 w 426515"/>
                <a:gd name="connsiteY12" fmla="*/ 86247 h 291623"/>
                <a:gd name="connsiteX13" fmla="*/ 116178 w 426515"/>
                <a:gd name="connsiteY13" fmla="*/ 60993 h 291623"/>
                <a:gd name="connsiteX14" fmla="*/ 32462 w 426515"/>
                <a:gd name="connsiteY14" fmla="*/ 20031 h 291623"/>
                <a:gd name="connsiteX15" fmla="*/ 25164 w 426515"/>
                <a:gd name="connsiteY15" fmla="*/ 174182 h 291623"/>
                <a:gd name="connsiteX16" fmla="*/ 89505 w 426515"/>
                <a:gd name="connsiteY16" fmla="*/ 247777 h 291623"/>
                <a:gd name="connsiteX17" fmla="*/ 102888 w 426515"/>
                <a:gd name="connsiteY17" fmla="*/ 254666 h 291623"/>
                <a:gd name="connsiteX18" fmla="*/ 104369 w 426515"/>
                <a:gd name="connsiteY18" fmla="*/ 258076 h 291623"/>
                <a:gd name="connsiteX19" fmla="*/ 213258 w 426515"/>
                <a:gd name="connsiteY19" fmla="*/ 291623 h 29162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26515" h="291623">
                  <a:moveTo>
                    <a:pt x="213258" y="291623"/>
                  </a:moveTo>
                  <a:cubicBezTo>
                    <a:pt x="262209" y="291623"/>
                    <a:pt x="304207" y="277790"/>
                    <a:pt x="322147" y="258076"/>
                  </a:cubicBezTo>
                  <a:lnTo>
                    <a:pt x="323628" y="254666"/>
                  </a:lnTo>
                  <a:lnTo>
                    <a:pt x="337010" y="247778"/>
                  </a:lnTo>
                  <a:cubicBezTo>
                    <a:pt x="362185" y="230136"/>
                    <a:pt x="385622" y="204211"/>
                    <a:pt x="401352" y="174182"/>
                  </a:cubicBezTo>
                  <a:cubicBezTo>
                    <a:pt x="417082" y="144153"/>
                    <a:pt x="426600" y="107170"/>
                    <a:pt x="426515" y="76917"/>
                  </a:cubicBezTo>
                  <a:cubicBezTo>
                    <a:pt x="426429" y="46664"/>
                    <a:pt x="416739" y="23141"/>
                    <a:pt x="394054" y="20031"/>
                  </a:cubicBezTo>
                  <a:cubicBezTo>
                    <a:pt x="371369" y="16922"/>
                    <a:pt x="339983" y="34816"/>
                    <a:pt x="310337" y="60994"/>
                  </a:cubicBezTo>
                  <a:lnTo>
                    <a:pt x="287224" y="85227"/>
                  </a:lnTo>
                  <a:lnTo>
                    <a:pt x="274077" y="50650"/>
                  </a:lnTo>
                  <a:cubicBezTo>
                    <a:pt x="258686" y="21439"/>
                    <a:pt x="237425" y="0"/>
                    <a:pt x="213938" y="0"/>
                  </a:cubicBezTo>
                  <a:cubicBezTo>
                    <a:pt x="190453" y="0"/>
                    <a:pt x="169191" y="21439"/>
                    <a:pt x="153800" y="50650"/>
                  </a:cubicBezTo>
                  <a:lnTo>
                    <a:pt x="140266" y="86247"/>
                  </a:lnTo>
                  <a:lnTo>
                    <a:pt x="116178" y="60993"/>
                  </a:lnTo>
                  <a:cubicBezTo>
                    <a:pt x="86532" y="34815"/>
                    <a:pt x="55147" y="16921"/>
                    <a:pt x="32462" y="20031"/>
                  </a:cubicBezTo>
                  <a:cubicBezTo>
                    <a:pt x="-12910" y="26249"/>
                    <a:pt x="-6297" y="114124"/>
                    <a:pt x="25164" y="174182"/>
                  </a:cubicBezTo>
                  <a:cubicBezTo>
                    <a:pt x="40894" y="204210"/>
                    <a:pt x="64330" y="230136"/>
                    <a:pt x="89505" y="247777"/>
                  </a:cubicBezTo>
                  <a:lnTo>
                    <a:pt x="102888" y="254666"/>
                  </a:lnTo>
                  <a:lnTo>
                    <a:pt x="104369" y="258076"/>
                  </a:lnTo>
                  <a:cubicBezTo>
                    <a:pt x="122309" y="277790"/>
                    <a:pt x="164308" y="291623"/>
                    <a:pt x="213258" y="291623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29" name="フリーフォーム: 図形 228">
              <a:extLst>
                <a:ext uri="{FF2B5EF4-FFF2-40B4-BE49-F238E27FC236}">
                  <a16:creationId xmlns:a16="http://schemas.microsoft.com/office/drawing/2014/main" id="{C39C0B8B-7052-482D-6943-B5DECCABF5A9}"/>
                </a:ext>
              </a:extLst>
            </p:cNvPr>
            <p:cNvSpPr/>
            <p:nvPr/>
          </p:nvSpPr>
          <p:spPr>
            <a:xfrm>
              <a:off x="1935634" y="1910500"/>
              <a:ext cx="93139" cy="69212"/>
            </a:xfrm>
            <a:custGeom>
              <a:avLst/>
              <a:gdLst>
                <a:gd name="connsiteX0" fmla="*/ 0 w 138261"/>
                <a:gd name="connsiteY0" fmla="*/ 0 h 102742"/>
                <a:gd name="connsiteX1" fmla="*/ 45246 w 138261"/>
                <a:gd name="connsiteY1" fmla="*/ 25756 h 102742"/>
                <a:gd name="connsiteX2" fmla="*/ 55175 w 138261"/>
                <a:gd name="connsiteY2" fmla="*/ 19062 h 102742"/>
                <a:gd name="connsiteX3" fmla="*/ 78454 w 138261"/>
                <a:gd name="connsiteY3" fmla="*/ 14362 h 102742"/>
                <a:gd name="connsiteX4" fmla="*/ 138261 w 138261"/>
                <a:gd name="connsiteY4" fmla="*/ 74167 h 102742"/>
                <a:gd name="connsiteX5" fmla="*/ 133561 w 138261"/>
                <a:gd name="connsiteY5" fmla="*/ 97446 h 102742"/>
                <a:gd name="connsiteX6" fmla="*/ 129990 w 138261"/>
                <a:gd name="connsiteY6" fmla="*/ 102742 h 102742"/>
                <a:gd name="connsiteX7" fmla="*/ 120744 w 138261"/>
                <a:gd name="connsiteY7" fmla="*/ 89029 h 102742"/>
                <a:gd name="connsiteX8" fmla="*/ 78454 w 138261"/>
                <a:gd name="connsiteY8" fmla="*/ 71512 h 102742"/>
                <a:gd name="connsiteX9" fmla="*/ 36164 w 138261"/>
                <a:gd name="connsiteY9" fmla="*/ 89029 h 102742"/>
                <a:gd name="connsiteX10" fmla="*/ 26918 w 138261"/>
                <a:gd name="connsiteY10" fmla="*/ 102742 h 102742"/>
                <a:gd name="connsiteX11" fmla="*/ 23347 w 138261"/>
                <a:gd name="connsiteY11" fmla="*/ 97446 h 102742"/>
                <a:gd name="connsiteX12" fmla="*/ 18647 w 138261"/>
                <a:gd name="connsiteY12" fmla="*/ 74167 h 102742"/>
                <a:gd name="connsiteX13" fmla="*/ 28575 w 138261"/>
                <a:gd name="connsiteY13" fmla="*/ 50200 h 1027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8261" h="102742">
                  <a:moveTo>
                    <a:pt x="0" y="0"/>
                  </a:moveTo>
                  <a:lnTo>
                    <a:pt x="45246" y="25756"/>
                  </a:lnTo>
                  <a:lnTo>
                    <a:pt x="55175" y="19062"/>
                  </a:lnTo>
                  <a:cubicBezTo>
                    <a:pt x="62330" y="16036"/>
                    <a:pt x="70197" y="14362"/>
                    <a:pt x="78454" y="14362"/>
                  </a:cubicBezTo>
                  <a:cubicBezTo>
                    <a:pt x="111484" y="14362"/>
                    <a:pt x="138261" y="41138"/>
                    <a:pt x="138261" y="74167"/>
                  </a:cubicBezTo>
                  <a:cubicBezTo>
                    <a:pt x="138261" y="82425"/>
                    <a:pt x="136587" y="90291"/>
                    <a:pt x="133561" y="97446"/>
                  </a:cubicBezTo>
                  <a:lnTo>
                    <a:pt x="129990" y="102742"/>
                  </a:lnTo>
                  <a:lnTo>
                    <a:pt x="120744" y="89029"/>
                  </a:lnTo>
                  <a:cubicBezTo>
                    <a:pt x="109921" y="78206"/>
                    <a:pt x="94969" y="71512"/>
                    <a:pt x="78454" y="71512"/>
                  </a:cubicBezTo>
                  <a:cubicBezTo>
                    <a:pt x="61939" y="71512"/>
                    <a:pt x="46987" y="78206"/>
                    <a:pt x="36164" y="89029"/>
                  </a:cubicBezTo>
                  <a:lnTo>
                    <a:pt x="26918" y="102742"/>
                  </a:lnTo>
                  <a:lnTo>
                    <a:pt x="23347" y="97446"/>
                  </a:lnTo>
                  <a:cubicBezTo>
                    <a:pt x="20321" y="90291"/>
                    <a:pt x="18647" y="82425"/>
                    <a:pt x="18647" y="74167"/>
                  </a:cubicBezTo>
                  <a:lnTo>
                    <a:pt x="28575" y="50200"/>
                  </a:ln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0" name="フリーフォーム: 図形 229">
              <a:extLst>
                <a:ext uri="{FF2B5EF4-FFF2-40B4-BE49-F238E27FC236}">
                  <a16:creationId xmlns:a16="http://schemas.microsoft.com/office/drawing/2014/main" id="{C2BA1B0C-B913-7FE8-DB00-DA9BD3CA977E}"/>
                </a:ext>
              </a:extLst>
            </p:cNvPr>
            <p:cNvSpPr/>
            <p:nvPr/>
          </p:nvSpPr>
          <p:spPr>
            <a:xfrm>
              <a:off x="2333453" y="1910500"/>
              <a:ext cx="93139" cy="69212"/>
            </a:xfrm>
            <a:custGeom>
              <a:avLst/>
              <a:gdLst>
                <a:gd name="connsiteX0" fmla="*/ 0 w 138261"/>
                <a:gd name="connsiteY0" fmla="*/ 0 h 102742"/>
                <a:gd name="connsiteX1" fmla="*/ 45246 w 138261"/>
                <a:gd name="connsiteY1" fmla="*/ 25756 h 102742"/>
                <a:gd name="connsiteX2" fmla="*/ 55175 w 138261"/>
                <a:gd name="connsiteY2" fmla="*/ 19062 h 102742"/>
                <a:gd name="connsiteX3" fmla="*/ 78454 w 138261"/>
                <a:gd name="connsiteY3" fmla="*/ 14362 h 102742"/>
                <a:gd name="connsiteX4" fmla="*/ 138261 w 138261"/>
                <a:gd name="connsiteY4" fmla="*/ 74167 h 102742"/>
                <a:gd name="connsiteX5" fmla="*/ 133561 w 138261"/>
                <a:gd name="connsiteY5" fmla="*/ 97446 h 102742"/>
                <a:gd name="connsiteX6" fmla="*/ 129990 w 138261"/>
                <a:gd name="connsiteY6" fmla="*/ 102742 h 102742"/>
                <a:gd name="connsiteX7" fmla="*/ 120744 w 138261"/>
                <a:gd name="connsiteY7" fmla="*/ 89029 h 102742"/>
                <a:gd name="connsiteX8" fmla="*/ 78454 w 138261"/>
                <a:gd name="connsiteY8" fmla="*/ 71512 h 102742"/>
                <a:gd name="connsiteX9" fmla="*/ 36164 w 138261"/>
                <a:gd name="connsiteY9" fmla="*/ 89029 h 102742"/>
                <a:gd name="connsiteX10" fmla="*/ 26918 w 138261"/>
                <a:gd name="connsiteY10" fmla="*/ 102742 h 102742"/>
                <a:gd name="connsiteX11" fmla="*/ 23347 w 138261"/>
                <a:gd name="connsiteY11" fmla="*/ 97446 h 102742"/>
                <a:gd name="connsiteX12" fmla="*/ 18647 w 138261"/>
                <a:gd name="connsiteY12" fmla="*/ 74167 h 102742"/>
                <a:gd name="connsiteX13" fmla="*/ 28575 w 138261"/>
                <a:gd name="connsiteY13" fmla="*/ 50200 h 1027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8261" h="102742">
                  <a:moveTo>
                    <a:pt x="0" y="0"/>
                  </a:moveTo>
                  <a:lnTo>
                    <a:pt x="45246" y="25756"/>
                  </a:lnTo>
                  <a:lnTo>
                    <a:pt x="55175" y="19062"/>
                  </a:lnTo>
                  <a:cubicBezTo>
                    <a:pt x="62330" y="16036"/>
                    <a:pt x="70197" y="14362"/>
                    <a:pt x="78454" y="14362"/>
                  </a:cubicBezTo>
                  <a:cubicBezTo>
                    <a:pt x="111484" y="14362"/>
                    <a:pt x="138261" y="41138"/>
                    <a:pt x="138261" y="74167"/>
                  </a:cubicBezTo>
                  <a:cubicBezTo>
                    <a:pt x="138261" y="82425"/>
                    <a:pt x="136587" y="90291"/>
                    <a:pt x="133561" y="97446"/>
                  </a:cubicBezTo>
                  <a:lnTo>
                    <a:pt x="129990" y="102742"/>
                  </a:lnTo>
                  <a:lnTo>
                    <a:pt x="120744" y="89029"/>
                  </a:lnTo>
                  <a:cubicBezTo>
                    <a:pt x="109921" y="78206"/>
                    <a:pt x="94969" y="71512"/>
                    <a:pt x="78454" y="71512"/>
                  </a:cubicBezTo>
                  <a:cubicBezTo>
                    <a:pt x="61939" y="71512"/>
                    <a:pt x="46987" y="78206"/>
                    <a:pt x="36164" y="89029"/>
                  </a:cubicBezTo>
                  <a:lnTo>
                    <a:pt x="26918" y="102742"/>
                  </a:lnTo>
                  <a:lnTo>
                    <a:pt x="23347" y="97446"/>
                  </a:lnTo>
                  <a:cubicBezTo>
                    <a:pt x="20321" y="90291"/>
                    <a:pt x="18647" y="82425"/>
                    <a:pt x="18647" y="74167"/>
                  </a:cubicBezTo>
                  <a:lnTo>
                    <a:pt x="28575" y="50200"/>
                  </a:ln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1" name="フリーフォーム: 図形 230">
              <a:extLst>
                <a:ext uri="{FF2B5EF4-FFF2-40B4-BE49-F238E27FC236}">
                  <a16:creationId xmlns:a16="http://schemas.microsoft.com/office/drawing/2014/main" id="{B114694F-4B05-D5B1-9261-1D40023361AC}"/>
                </a:ext>
              </a:extLst>
            </p:cNvPr>
            <p:cNvSpPr/>
            <p:nvPr/>
          </p:nvSpPr>
          <p:spPr>
            <a:xfrm>
              <a:off x="1883160" y="2514918"/>
              <a:ext cx="145611" cy="145611"/>
            </a:xfrm>
            <a:custGeom>
              <a:avLst/>
              <a:gdLst>
                <a:gd name="connsiteX0" fmla="*/ 314416 w 1279644"/>
                <a:gd name="connsiteY0" fmla="*/ 1059447 h 1279644"/>
                <a:gd name="connsiteX1" fmla="*/ 341704 w 1279644"/>
                <a:gd name="connsiteY1" fmla="*/ 1081962 h 1279644"/>
                <a:gd name="connsiteX2" fmla="*/ 639822 w 1279644"/>
                <a:gd name="connsiteY2" fmla="*/ 1173024 h 1279644"/>
                <a:gd name="connsiteX3" fmla="*/ 937940 w 1279644"/>
                <a:gd name="connsiteY3" fmla="*/ 1081962 h 1279644"/>
                <a:gd name="connsiteX4" fmla="*/ 965228 w 1279644"/>
                <a:gd name="connsiteY4" fmla="*/ 1059447 h 1279644"/>
                <a:gd name="connsiteX5" fmla="*/ 353913 w 1279644"/>
                <a:gd name="connsiteY5" fmla="*/ 360029 h 1279644"/>
                <a:gd name="connsiteX6" fmla="*/ 353913 w 1279644"/>
                <a:gd name="connsiteY6" fmla="*/ 527563 h 1279644"/>
                <a:gd name="connsiteX7" fmla="*/ 885117 w 1279644"/>
                <a:gd name="connsiteY7" fmla="*/ 527563 h 1279644"/>
                <a:gd name="connsiteX8" fmla="*/ 885117 w 1279644"/>
                <a:gd name="connsiteY8" fmla="*/ 360029 h 1279644"/>
                <a:gd name="connsiteX9" fmla="*/ 216685 w 1279644"/>
                <a:gd name="connsiteY9" fmla="*/ 318673 h 1279644"/>
                <a:gd name="connsiteX10" fmla="*/ 197683 w 1279644"/>
                <a:gd name="connsiteY10" fmla="*/ 341704 h 1279644"/>
                <a:gd name="connsiteX11" fmla="*/ 106620 w 1279644"/>
                <a:gd name="connsiteY11" fmla="*/ 639822 h 1279644"/>
                <a:gd name="connsiteX12" fmla="*/ 197683 w 1279644"/>
                <a:gd name="connsiteY12" fmla="*/ 937940 h 1279644"/>
                <a:gd name="connsiteX13" fmla="*/ 216685 w 1279644"/>
                <a:gd name="connsiteY13" fmla="*/ 960971 h 1279644"/>
                <a:gd name="connsiteX14" fmla="*/ 1022345 w 1279644"/>
                <a:gd name="connsiteY14" fmla="*/ 269448 h 1279644"/>
                <a:gd name="connsiteX15" fmla="*/ 1022345 w 1279644"/>
                <a:gd name="connsiteY15" fmla="*/ 302539 h 1279644"/>
                <a:gd name="connsiteX16" fmla="*/ 1022345 w 1279644"/>
                <a:gd name="connsiteY16" fmla="*/ 337782 h 1279644"/>
                <a:gd name="connsiteX17" fmla="*/ 1022345 w 1279644"/>
                <a:gd name="connsiteY17" fmla="*/ 549810 h 1279644"/>
                <a:gd name="connsiteX18" fmla="*/ 1022345 w 1279644"/>
                <a:gd name="connsiteY18" fmla="*/ 576198 h 1279644"/>
                <a:gd name="connsiteX19" fmla="*/ 1022345 w 1279644"/>
                <a:gd name="connsiteY19" fmla="*/ 638797 h 1279644"/>
                <a:gd name="connsiteX20" fmla="*/ 1000098 w 1279644"/>
                <a:gd name="connsiteY20" fmla="*/ 661045 h 1279644"/>
                <a:gd name="connsiteX21" fmla="*/ 353913 w 1279644"/>
                <a:gd name="connsiteY21" fmla="*/ 661045 h 1279644"/>
                <a:gd name="connsiteX22" fmla="*/ 353913 w 1279644"/>
                <a:gd name="connsiteY22" fmla="*/ 925965 h 1279644"/>
                <a:gd name="connsiteX23" fmla="*/ 921008 w 1279644"/>
                <a:gd name="connsiteY23" fmla="*/ 925965 h 1279644"/>
                <a:gd name="connsiteX24" fmla="*/ 949040 w 1279644"/>
                <a:gd name="connsiteY24" fmla="*/ 821351 h 1279644"/>
                <a:gd name="connsiteX25" fmla="*/ 977052 w 1279644"/>
                <a:gd name="connsiteY25" fmla="*/ 805178 h 1279644"/>
                <a:gd name="connsiteX26" fmla="*/ 1065419 w 1279644"/>
                <a:gd name="connsiteY26" fmla="*/ 828856 h 1279644"/>
                <a:gd name="connsiteX27" fmla="*/ 1081592 w 1279644"/>
                <a:gd name="connsiteY27" fmla="*/ 856868 h 1279644"/>
                <a:gd name="connsiteX28" fmla="*/ 1049242 w 1279644"/>
                <a:gd name="connsiteY28" fmla="*/ 977596 h 1279644"/>
                <a:gd name="connsiteX29" fmla="*/ 1081962 w 1279644"/>
                <a:gd name="connsiteY29" fmla="*/ 937940 h 1279644"/>
                <a:gd name="connsiteX30" fmla="*/ 1173024 w 1279644"/>
                <a:gd name="connsiteY30" fmla="*/ 639822 h 1279644"/>
                <a:gd name="connsiteX31" fmla="*/ 1081962 w 1279644"/>
                <a:gd name="connsiteY31" fmla="*/ 341704 h 1279644"/>
                <a:gd name="connsiteX32" fmla="*/ 639822 w 1279644"/>
                <a:gd name="connsiteY32" fmla="*/ 106620 h 1279644"/>
                <a:gd name="connsiteX33" fmla="*/ 341704 w 1279644"/>
                <a:gd name="connsiteY33" fmla="*/ 197682 h 1279644"/>
                <a:gd name="connsiteX34" fmla="*/ 306720 w 1279644"/>
                <a:gd name="connsiteY34" fmla="*/ 226547 h 1279644"/>
                <a:gd name="connsiteX35" fmla="*/ 972924 w 1279644"/>
                <a:gd name="connsiteY35" fmla="*/ 226547 h 1279644"/>
                <a:gd name="connsiteX36" fmla="*/ 937940 w 1279644"/>
                <a:gd name="connsiteY36" fmla="*/ 197682 h 1279644"/>
                <a:gd name="connsiteX37" fmla="*/ 639822 w 1279644"/>
                <a:gd name="connsiteY37" fmla="*/ 106620 h 1279644"/>
                <a:gd name="connsiteX38" fmla="*/ 639822 w 1279644"/>
                <a:gd name="connsiteY38" fmla="*/ 0 h 1279644"/>
                <a:gd name="connsiteX39" fmla="*/ 1279644 w 1279644"/>
                <a:gd name="connsiteY39" fmla="*/ 639822 h 1279644"/>
                <a:gd name="connsiteX40" fmla="*/ 639822 w 1279644"/>
                <a:gd name="connsiteY40" fmla="*/ 1279644 h 1279644"/>
                <a:gd name="connsiteX41" fmla="*/ 0 w 1279644"/>
                <a:gd name="connsiteY41" fmla="*/ 639822 h 1279644"/>
                <a:gd name="connsiteX42" fmla="*/ 639822 w 1279644"/>
                <a:gd name="connsiteY42" fmla="*/ 0 h 12796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</a:cxnLst>
              <a:rect l="l" t="t" r="r" b="b"/>
              <a:pathLst>
                <a:path w="1279644" h="1279644">
                  <a:moveTo>
                    <a:pt x="314416" y="1059447"/>
                  </a:moveTo>
                  <a:lnTo>
                    <a:pt x="341704" y="1081962"/>
                  </a:lnTo>
                  <a:cubicBezTo>
                    <a:pt x="426804" y="1139454"/>
                    <a:pt x="529393" y="1173024"/>
                    <a:pt x="639822" y="1173024"/>
                  </a:cubicBezTo>
                  <a:cubicBezTo>
                    <a:pt x="750252" y="1173024"/>
                    <a:pt x="852841" y="1139454"/>
                    <a:pt x="937940" y="1081962"/>
                  </a:cubicBezTo>
                  <a:lnTo>
                    <a:pt x="965228" y="1059447"/>
                  </a:lnTo>
                  <a:close/>
                  <a:moveTo>
                    <a:pt x="353913" y="360029"/>
                  </a:moveTo>
                  <a:lnTo>
                    <a:pt x="353913" y="527563"/>
                  </a:lnTo>
                  <a:lnTo>
                    <a:pt x="885117" y="527563"/>
                  </a:lnTo>
                  <a:lnTo>
                    <a:pt x="885117" y="360029"/>
                  </a:lnTo>
                  <a:close/>
                  <a:moveTo>
                    <a:pt x="216685" y="318673"/>
                  </a:moveTo>
                  <a:lnTo>
                    <a:pt x="197683" y="341704"/>
                  </a:lnTo>
                  <a:cubicBezTo>
                    <a:pt x="140190" y="426804"/>
                    <a:pt x="106620" y="529393"/>
                    <a:pt x="106620" y="639822"/>
                  </a:cubicBezTo>
                  <a:cubicBezTo>
                    <a:pt x="106620" y="750252"/>
                    <a:pt x="140190" y="852841"/>
                    <a:pt x="197683" y="937940"/>
                  </a:cubicBezTo>
                  <a:lnTo>
                    <a:pt x="216685" y="960971"/>
                  </a:lnTo>
                  <a:close/>
                  <a:moveTo>
                    <a:pt x="1022345" y="269448"/>
                  </a:moveTo>
                  <a:lnTo>
                    <a:pt x="1022345" y="302539"/>
                  </a:lnTo>
                  <a:lnTo>
                    <a:pt x="1022345" y="337782"/>
                  </a:lnTo>
                  <a:lnTo>
                    <a:pt x="1022345" y="549810"/>
                  </a:lnTo>
                  <a:lnTo>
                    <a:pt x="1022345" y="576198"/>
                  </a:lnTo>
                  <a:lnTo>
                    <a:pt x="1022345" y="638797"/>
                  </a:lnTo>
                  <a:cubicBezTo>
                    <a:pt x="1022345" y="651084"/>
                    <a:pt x="1012385" y="661045"/>
                    <a:pt x="1000098" y="661045"/>
                  </a:cubicBezTo>
                  <a:lnTo>
                    <a:pt x="353913" y="661045"/>
                  </a:lnTo>
                  <a:lnTo>
                    <a:pt x="353913" y="925965"/>
                  </a:lnTo>
                  <a:lnTo>
                    <a:pt x="921008" y="925965"/>
                  </a:lnTo>
                  <a:lnTo>
                    <a:pt x="949040" y="821351"/>
                  </a:lnTo>
                  <a:cubicBezTo>
                    <a:pt x="952309" y="809150"/>
                    <a:pt x="964850" y="801908"/>
                    <a:pt x="977052" y="805178"/>
                  </a:cubicBezTo>
                  <a:lnTo>
                    <a:pt x="1065419" y="828856"/>
                  </a:lnTo>
                  <a:cubicBezTo>
                    <a:pt x="1077620" y="832125"/>
                    <a:pt x="1084862" y="844666"/>
                    <a:pt x="1081592" y="856868"/>
                  </a:cubicBezTo>
                  <a:lnTo>
                    <a:pt x="1049242" y="977596"/>
                  </a:lnTo>
                  <a:lnTo>
                    <a:pt x="1081962" y="937940"/>
                  </a:lnTo>
                  <a:cubicBezTo>
                    <a:pt x="1139454" y="852841"/>
                    <a:pt x="1173024" y="750252"/>
                    <a:pt x="1173024" y="639822"/>
                  </a:cubicBezTo>
                  <a:cubicBezTo>
                    <a:pt x="1173024" y="529393"/>
                    <a:pt x="1139454" y="426804"/>
                    <a:pt x="1081962" y="341704"/>
                  </a:cubicBezTo>
                  <a:close/>
                  <a:moveTo>
                    <a:pt x="639822" y="106620"/>
                  </a:moveTo>
                  <a:cubicBezTo>
                    <a:pt x="529393" y="106620"/>
                    <a:pt x="426804" y="140190"/>
                    <a:pt x="341704" y="197682"/>
                  </a:cubicBezTo>
                  <a:lnTo>
                    <a:pt x="306720" y="226547"/>
                  </a:lnTo>
                  <a:lnTo>
                    <a:pt x="972924" y="226547"/>
                  </a:lnTo>
                  <a:lnTo>
                    <a:pt x="937940" y="197682"/>
                  </a:lnTo>
                  <a:cubicBezTo>
                    <a:pt x="852841" y="140190"/>
                    <a:pt x="750252" y="106620"/>
                    <a:pt x="639822" y="106620"/>
                  </a:cubicBezTo>
                  <a:close/>
                  <a:moveTo>
                    <a:pt x="639822" y="0"/>
                  </a:moveTo>
                  <a:cubicBezTo>
                    <a:pt x="993186" y="0"/>
                    <a:pt x="1279644" y="286458"/>
                    <a:pt x="1279644" y="639822"/>
                  </a:cubicBezTo>
                  <a:cubicBezTo>
                    <a:pt x="1279644" y="993186"/>
                    <a:pt x="993186" y="1279644"/>
                    <a:pt x="639822" y="1279644"/>
                  </a:cubicBezTo>
                  <a:cubicBezTo>
                    <a:pt x="286458" y="1279644"/>
                    <a:pt x="0" y="993186"/>
                    <a:pt x="0" y="639822"/>
                  </a:cubicBezTo>
                  <a:cubicBezTo>
                    <a:pt x="0" y="286458"/>
                    <a:pt x="286458" y="0"/>
                    <a:pt x="639822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2" name="フリーフォーム: 図形 231">
              <a:extLst>
                <a:ext uri="{FF2B5EF4-FFF2-40B4-BE49-F238E27FC236}">
                  <a16:creationId xmlns:a16="http://schemas.microsoft.com/office/drawing/2014/main" id="{553CF4EE-088F-C652-4C2D-21F13358F156}"/>
                </a:ext>
              </a:extLst>
            </p:cNvPr>
            <p:cNvSpPr/>
            <p:nvPr/>
          </p:nvSpPr>
          <p:spPr>
            <a:xfrm>
              <a:off x="2323920" y="2514918"/>
              <a:ext cx="145611" cy="145611"/>
            </a:xfrm>
            <a:custGeom>
              <a:avLst/>
              <a:gdLst>
                <a:gd name="connsiteX0" fmla="*/ 314416 w 1279644"/>
                <a:gd name="connsiteY0" fmla="*/ 1059447 h 1279644"/>
                <a:gd name="connsiteX1" fmla="*/ 341704 w 1279644"/>
                <a:gd name="connsiteY1" fmla="*/ 1081962 h 1279644"/>
                <a:gd name="connsiteX2" fmla="*/ 639822 w 1279644"/>
                <a:gd name="connsiteY2" fmla="*/ 1173024 h 1279644"/>
                <a:gd name="connsiteX3" fmla="*/ 937940 w 1279644"/>
                <a:gd name="connsiteY3" fmla="*/ 1081962 h 1279644"/>
                <a:gd name="connsiteX4" fmla="*/ 965228 w 1279644"/>
                <a:gd name="connsiteY4" fmla="*/ 1059447 h 1279644"/>
                <a:gd name="connsiteX5" fmla="*/ 353913 w 1279644"/>
                <a:gd name="connsiteY5" fmla="*/ 360029 h 1279644"/>
                <a:gd name="connsiteX6" fmla="*/ 353913 w 1279644"/>
                <a:gd name="connsiteY6" fmla="*/ 527563 h 1279644"/>
                <a:gd name="connsiteX7" fmla="*/ 885117 w 1279644"/>
                <a:gd name="connsiteY7" fmla="*/ 527563 h 1279644"/>
                <a:gd name="connsiteX8" fmla="*/ 885117 w 1279644"/>
                <a:gd name="connsiteY8" fmla="*/ 360029 h 1279644"/>
                <a:gd name="connsiteX9" fmla="*/ 216685 w 1279644"/>
                <a:gd name="connsiteY9" fmla="*/ 318673 h 1279644"/>
                <a:gd name="connsiteX10" fmla="*/ 197683 w 1279644"/>
                <a:gd name="connsiteY10" fmla="*/ 341704 h 1279644"/>
                <a:gd name="connsiteX11" fmla="*/ 106620 w 1279644"/>
                <a:gd name="connsiteY11" fmla="*/ 639822 h 1279644"/>
                <a:gd name="connsiteX12" fmla="*/ 197683 w 1279644"/>
                <a:gd name="connsiteY12" fmla="*/ 937940 h 1279644"/>
                <a:gd name="connsiteX13" fmla="*/ 216685 w 1279644"/>
                <a:gd name="connsiteY13" fmla="*/ 960971 h 1279644"/>
                <a:gd name="connsiteX14" fmla="*/ 1022345 w 1279644"/>
                <a:gd name="connsiteY14" fmla="*/ 269448 h 1279644"/>
                <a:gd name="connsiteX15" fmla="*/ 1022345 w 1279644"/>
                <a:gd name="connsiteY15" fmla="*/ 302539 h 1279644"/>
                <a:gd name="connsiteX16" fmla="*/ 1022345 w 1279644"/>
                <a:gd name="connsiteY16" fmla="*/ 337782 h 1279644"/>
                <a:gd name="connsiteX17" fmla="*/ 1022345 w 1279644"/>
                <a:gd name="connsiteY17" fmla="*/ 549810 h 1279644"/>
                <a:gd name="connsiteX18" fmla="*/ 1022345 w 1279644"/>
                <a:gd name="connsiteY18" fmla="*/ 576198 h 1279644"/>
                <a:gd name="connsiteX19" fmla="*/ 1022345 w 1279644"/>
                <a:gd name="connsiteY19" fmla="*/ 638797 h 1279644"/>
                <a:gd name="connsiteX20" fmla="*/ 1000098 w 1279644"/>
                <a:gd name="connsiteY20" fmla="*/ 661045 h 1279644"/>
                <a:gd name="connsiteX21" fmla="*/ 353913 w 1279644"/>
                <a:gd name="connsiteY21" fmla="*/ 661045 h 1279644"/>
                <a:gd name="connsiteX22" fmla="*/ 353913 w 1279644"/>
                <a:gd name="connsiteY22" fmla="*/ 925965 h 1279644"/>
                <a:gd name="connsiteX23" fmla="*/ 921008 w 1279644"/>
                <a:gd name="connsiteY23" fmla="*/ 925965 h 1279644"/>
                <a:gd name="connsiteX24" fmla="*/ 949040 w 1279644"/>
                <a:gd name="connsiteY24" fmla="*/ 821351 h 1279644"/>
                <a:gd name="connsiteX25" fmla="*/ 977052 w 1279644"/>
                <a:gd name="connsiteY25" fmla="*/ 805178 h 1279644"/>
                <a:gd name="connsiteX26" fmla="*/ 1065419 w 1279644"/>
                <a:gd name="connsiteY26" fmla="*/ 828856 h 1279644"/>
                <a:gd name="connsiteX27" fmla="*/ 1081592 w 1279644"/>
                <a:gd name="connsiteY27" fmla="*/ 856868 h 1279644"/>
                <a:gd name="connsiteX28" fmla="*/ 1049242 w 1279644"/>
                <a:gd name="connsiteY28" fmla="*/ 977596 h 1279644"/>
                <a:gd name="connsiteX29" fmla="*/ 1081962 w 1279644"/>
                <a:gd name="connsiteY29" fmla="*/ 937940 h 1279644"/>
                <a:gd name="connsiteX30" fmla="*/ 1173024 w 1279644"/>
                <a:gd name="connsiteY30" fmla="*/ 639822 h 1279644"/>
                <a:gd name="connsiteX31" fmla="*/ 1081962 w 1279644"/>
                <a:gd name="connsiteY31" fmla="*/ 341704 h 1279644"/>
                <a:gd name="connsiteX32" fmla="*/ 639822 w 1279644"/>
                <a:gd name="connsiteY32" fmla="*/ 106620 h 1279644"/>
                <a:gd name="connsiteX33" fmla="*/ 341704 w 1279644"/>
                <a:gd name="connsiteY33" fmla="*/ 197682 h 1279644"/>
                <a:gd name="connsiteX34" fmla="*/ 306720 w 1279644"/>
                <a:gd name="connsiteY34" fmla="*/ 226547 h 1279644"/>
                <a:gd name="connsiteX35" fmla="*/ 972924 w 1279644"/>
                <a:gd name="connsiteY35" fmla="*/ 226547 h 1279644"/>
                <a:gd name="connsiteX36" fmla="*/ 937940 w 1279644"/>
                <a:gd name="connsiteY36" fmla="*/ 197682 h 1279644"/>
                <a:gd name="connsiteX37" fmla="*/ 639822 w 1279644"/>
                <a:gd name="connsiteY37" fmla="*/ 106620 h 1279644"/>
                <a:gd name="connsiteX38" fmla="*/ 639822 w 1279644"/>
                <a:gd name="connsiteY38" fmla="*/ 0 h 1279644"/>
                <a:gd name="connsiteX39" fmla="*/ 1279644 w 1279644"/>
                <a:gd name="connsiteY39" fmla="*/ 639822 h 1279644"/>
                <a:gd name="connsiteX40" fmla="*/ 639822 w 1279644"/>
                <a:gd name="connsiteY40" fmla="*/ 1279644 h 1279644"/>
                <a:gd name="connsiteX41" fmla="*/ 0 w 1279644"/>
                <a:gd name="connsiteY41" fmla="*/ 639822 h 1279644"/>
                <a:gd name="connsiteX42" fmla="*/ 639822 w 1279644"/>
                <a:gd name="connsiteY42" fmla="*/ 0 h 12796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</a:cxnLst>
              <a:rect l="l" t="t" r="r" b="b"/>
              <a:pathLst>
                <a:path w="1279644" h="1279644">
                  <a:moveTo>
                    <a:pt x="314416" y="1059447"/>
                  </a:moveTo>
                  <a:lnTo>
                    <a:pt x="341704" y="1081962"/>
                  </a:lnTo>
                  <a:cubicBezTo>
                    <a:pt x="426804" y="1139454"/>
                    <a:pt x="529393" y="1173024"/>
                    <a:pt x="639822" y="1173024"/>
                  </a:cubicBezTo>
                  <a:cubicBezTo>
                    <a:pt x="750252" y="1173024"/>
                    <a:pt x="852841" y="1139454"/>
                    <a:pt x="937940" y="1081962"/>
                  </a:cubicBezTo>
                  <a:lnTo>
                    <a:pt x="965228" y="1059447"/>
                  </a:lnTo>
                  <a:close/>
                  <a:moveTo>
                    <a:pt x="353913" y="360029"/>
                  </a:moveTo>
                  <a:lnTo>
                    <a:pt x="353913" y="527563"/>
                  </a:lnTo>
                  <a:lnTo>
                    <a:pt x="885117" y="527563"/>
                  </a:lnTo>
                  <a:lnTo>
                    <a:pt x="885117" y="360029"/>
                  </a:lnTo>
                  <a:close/>
                  <a:moveTo>
                    <a:pt x="216685" y="318673"/>
                  </a:moveTo>
                  <a:lnTo>
                    <a:pt x="197683" y="341704"/>
                  </a:lnTo>
                  <a:cubicBezTo>
                    <a:pt x="140190" y="426804"/>
                    <a:pt x="106620" y="529393"/>
                    <a:pt x="106620" y="639822"/>
                  </a:cubicBezTo>
                  <a:cubicBezTo>
                    <a:pt x="106620" y="750252"/>
                    <a:pt x="140190" y="852841"/>
                    <a:pt x="197683" y="937940"/>
                  </a:cubicBezTo>
                  <a:lnTo>
                    <a:pt x="216685" y="960971"/>
                  </a:lnTo>
                  <a:close/>
                  <a:moveTo>
                    <a:pt x="1022345" y="269448"/>
                  </a:moveTo>
                  <a:lnTo>
                    <a:pt x="1022345" y="302539"/>
                  </a:lnTo>
                  <a:lnTo>
                    <a:pt x="1022345" y="337782"/>
                  </a:lnTo>
                  <a:lnTo>
                    <a:pt x="1022345" y="549810"/>
                  </a:lnTo>
                  <a:lnTo>
                    <a:pt x="1022345" y="576198"/>
                  </a:lnTo>
                  <a:lnTo>
                    <a:pt x="1022345" y="638797"/>
                  </a:lnTo>
                  <a:cubicBezTo>
                    <a:pt x="1022345" y="651084"/>
                    <a:pt x="1012385" y="661045"/>
                    <a:pt x="1000098" y="661045"/>
                  </a:cubicBezTo>
                  <a:lnTo>
                    <a:pt x="353913" y="661045"/>
                  </a:lnTo>
                  <a:lnTo>
                    <a:pt x="353913" y="925965"/>
                  </a:lnTo>
                  <a:lnTo>
                    <a:pt x="921008" y="925965"/>
                  </a:lnTo>
                  <a:lnTo>
                    <a:pt x="949040" y="821351"/>
                  </a:lnTo>
                  <a:cubicBezTo>
                    <a:pt x="952309" y="809150"/>
                    <a:pt x="964850" y="801908"/>
                    <a:pt x="977052" y="805178"/>
                  </a:cubicBezTo>
                  <a:lnTo>
                    <a:pt x="1065419" y="828856"/>
                  </a:lnTo>
                  <a:cubicBezTo>
                    <a:pt x="1077620" y="832125"/>
                    <a:pt x="1084862" y="844666"/>
                    <a:pt x="1081592" y="856868"/>
                  </a:cubicBezTo>
                  <a:lnTo>
                    <a:pt x="1049242" y="977596"/>
                  </a:lnTo>
                  <a:lnTo>
                    <a:pt x="1081962" y="937940"/>
                  </a:lnTo>
                  <a:cubicBezTo>
                    <a:pt x="1139454" y="852841"/>
                    <a:pt x="1173024" y="750252"/>
                    <a:pt x="1173024" y="639822"/>
                  </a:cubicBezTo>
                  <a:cubicBezTo>
                    <a:pt x="1173024" y="529393"/>
                    <a:pt x="1139454" y="426804"/>
                    <a:pt x="1081962" y="341704"/>
                  </a:cubicBezTo>
                  <a:close/>
                  <a:moveTo>
                    <a:pt x="639822" y="106620"/>
                  </a:moveTo>
                  <a:cubicBezTo>
                    <a:pt x="529393" y="106620"/>
                    <a:pt x="426804" y="140190"/>
                    <a:pt x="341704" y="197682"/>
                  </a:cubicBezTo>
                  <a:lnTo>
                    <a:pt x="306720" y="226547"/>
                  </a:lnTo>
                  <a:lnTo>
                    <a:pt x="972924" y="226547"/>
                  </a:lnTo>
                  <a:lnTo>
                    <a:pt x="937940" y="197682"/>
                  </a:lnTo>
                  <a:cubicBezTo>
                    <a:pt x="852841" y="140190"/>
                    <a:pt x="750252" y="106620"/>
                    <a:pt x="639822" y="106620"/>
                  </a:cubicBezTo>
                  <a:close/>
                  <a:moveTo>
                    <a:pt x="639822" y="0"/>
                  </a:moveTo>
                  <a:cubicBezTo>
                    <a:pt x="993186" y="0"/>
                    <a:pt x="1279644" y="286458"/>
                    <a:pt x="1279644" y="639822"/>
                  </a:cubicBezTo>
                  <a:cubicBezTo>
                    <a:pt x="1279644" y="993186"/>
                    <a:pt x="993186" y="1279644"/>
                    <a:pt x="639822" y="1279644"/>
                  </a:cubicBezTo>
                  <a:cubicBezTo>
                    <a:pt x="286458" y="1279644"/>
                    <a:pt x="0" y="993186"/>
                    <a:pt x="0" y="639822"/>
                  </a:cubicBezTo>
                  <a:cubicBezTo>
                    <a:pt x="0" y="286458"/>
                    <a:pt x="286458" y="0"/>
                    <a:pt x="639822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9576897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テキスト ボックス 162">
            <a:extLst>
              <a:ext uri="{FF2B5EF4-FFF2-40B4-BE49-F238E27FC236}">
                <a16:creationId xmlns:a16="http://schemas.microsoft.com/office/drawing/2014/main" id="{36311FE4-E47E-450E-98DC-00AFDA3F0D65}"/>
              </a:ext>
            </a:extLst>
          </p:cNvPr>
          <p:cNvSpPr txBox="1"/>
          <p:nvPr/>
        </p:nvSpPr>
        <p:spPr>
          <a:xfrm>
            <a:off x="774386" y="4037576"/>
            <a:ext cx="142699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2025</a:t>
            </a:r>
            <a:r>
              <a:rPr kumimoji="1" lang="ja-JP" altLang="en-US" sz="16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 元旦</a:t>
            </a:r>
          </a:p>
        </p:txBody>
      </p:sp>
      <p:sp>
        <p:nvSpPr>
          <p:cNvPr id="189" name="テキスト ボックス 188">
            <a:extLst>
              <a:ext uri="{FF2B5EF4-FFF2-40B4-BE49-F238E27FC236}">
                <a16:creationId xmlns:a16="http://schemas.microsoft.com/office/drawing/2014/main" id="{4CEE1168-E206-EC15-74C9-6B634047DE4F}"/>
              </a:ext>
            </a:extLst>
          </p:cNvPr>
          <p:cNvSpPr txBox="1"/>
          <p:nvPr/>
        </p:nvSpPr>
        <p:spPr>
          <a:xfrm>
            <a:off x="153907" y="161625"/>
            <a:ext cx="2646878" cy="830997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harsh" dir="t"/>
            </a:scene3d>
            <a:sp3d prstMaterial="matte">
              <a:contourClr>
                <a:schemeClr val="bg1">
                  <a:lumMod val="65000"/>
                </a:schemeClr>
              </a:contourClr>
            </a:sp3d>
          </a:bodyPr>
          <a:lstStyle/>
          <a:p>
            <a:pPr algn="ctr"/>
            <a:r>
              <a:rPr kumimoji="1" lang="ja-JP" altLang="en-US" sz="4800" b="1" dirty="0">
                <a:ln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謹賀新年</a:t>
            </a:r>
          </a:p>
        </p:txBody>
      </p:sp>
      <p:grpSp>
        <p:nvGrpSpPr>
          <p:cNvPr id="349" name="グループ化 348">
            <a:extLst>
              <a:ext uri="{FF2B5EF4-FFF2-40B4-BE49-F238E27FC236}">
                <a16:creationId xmlns:a16="http://schemas.microsoft.com/office/drawing/2014/main" id="{B5664F01-715B-923D-151D-FEC633E1CA03}"/>
              </a:ext>
            </a:extLst>
          </p:cNvPr>
          <p:cNvGrpSpPr/>
          <p:nvPr/>
        </p:nvGrpSpPr>
        <p:grpSpPr>
          <a:xfrm>
            <a:off x="270765" y="1252254"/>
            <a:ext cx="2454918" cy="1785990"/>
            <a:chOff x="288281" y="1789780"/>
            <a:chExt cx="2454918" cy="1785990"/>
          </a:xfrm>
        </p:grpSpPr>
        <p:grpSp>
          <p:nvGrpSpPr>
            <p:cNvPr id="169" name="グループ化 168">
              <a:extLst>
                <a:ext uri="{FF2B5EF4-FFF2-40B4-BE49-F238E27FC236}">
                  <a16:creationId xmlns:a16="http://schemas.microsoft.com/office/drawing/2014/main" id="{4F2C7688-513A-5961-3405-CBE21E484934}"/>
                </a:ext>
              </a:extLst>
            </p:cNvPr>
            <p:cNvGrpSpPr/>
            <p:nvPr/>
          </p:nvGrpSpPr>
          <p:grpSpPr>
            <a:xfrm>
              <a:off x="353275" y="2706985"/>
              <a:ext cx="1095860" cy="868785"/>
              <a:chOff x="7384184" y="2484488"/>
              <a:chExt cx="1092817" cy="866373"/>
            </a:xfrm>
          </p:grpSpPr>
          <p:grpSp>
            <p:nvGrpSpPr>
              <p:cNvPr id="293" name="グループ化 292">
                <a:extLst>
                  <a:ext uri="{FF2B5EF4-FFF2-40B4-BE49-F238E27FC236}">
                    <a16:creationId xmlns:a16="http://schemas.microsoft.com/office/drawing/2014/main" id="{F4D16AB0-377B-E5CA-A8AA-7CDF97FA0C53}"/>
                  </a:ext>
                </a:extLst>
              </p:cNvPr>
              <p:cNvGrpSpPr/>
              <p:nvPr/>
            </p:nvGrpSpPr>
            <p:grpSpPr>
              <a:xfrm>
                <a:off x="7697049" y="3234611"/>
                <a:ext cx="482376" cy="116250"/>
                <a:chOff x="1567406" y="2933787"/>
                <a:chExt cx="406216" cy="97896"/>
              </a:xfrm>
            </p:grpSpPr>
            <p:grpSp>
              <p:nvGrpSpPr>
                <p:cNvPr id="301" name="グループ化 300">
                  <a:extLst>
                    <a:ext uri="{FF2B5EF4-FFF2-40B4-BE49-F238E27FC236}">
                      <a16:creationId xmlns:a16="http://schemas.microsoft.com/office/drawing/2014/main" id="{835120AC-2BDB-B624-E8E8-73846B691B73}"/>
                    </a:ext>
                  </a:extLst>
                </p:cNvPr>
                <p:cNvGrpSpPr/>
                <p:nvPr/>
              </p:nvGrpSpPr>
              <p:grpSpPr>
                <a:xfrm flipH="1">
                  <a:off x="1775238" y="2933787"/>
                  <a:ext cx="198384" cy="97896"/>
                  <a:chOff x="2737448" y="2906963"/>
                  <a:chExt cx="327025" cy="161377"/>
                </a:xfrm>
                <a:solidFill>
                  <a:schemeClr val="accent2">
                    <a:lumMod val="75000"/>
                  </a:schemeClr>
                </a:solidFill>
              </p:grpSpPr>
              <p:sp>
                <p:nvSpPr>
                  <p:cNvPr id="306" name="楕円 305">
                    <a:extLst>
                      <a:ext uri="{FF2B5EF4-FFF2-40B4-BE49-F238E27FC236}">
                        <a16:creationId xmlns:a16="http://schemas.microsoft.com/office/drawing/2014/main" id="{B07E2CDC-B29E-3D2D-E934-AB5B4C5AB4C5}"/>
                      </a:ext>
                    </a:extLst>
                  </p:cNvPr>
                  <p:cNvSpPr/>
                  <p:nvPr/>
                </p:nvSpPr>
                <p:spPr>
                  <a:xfrm rot="4500000">
                    <a:off x="2829598" y="2833464"/>
                    <a:ext cx="142726" cy="327025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7" name="楕円 306">
                    <a:extLst>
                      <a:ext uri="{FF2B5EF4-FFF2-40B4-BE49-F238E27FC236}">
                        <a16:creationId xmlns:a16="http://schemas.microsoft.com/office/drawing/2014/main" id="{5B0FA33D-934D-C617-8E50-E45689F80935}"/>
                      </a:ext>
                    </a:extLst>
                  </p:cNvPr>
                  <p:cNvSpPr/>
                  <p:nvPr/>
                </p:nvSpPr>
                <p:spPr>
                  <a:xfrm rot="4500000">
                    <a:off x="2832377" y="2818402"/>
                    <a:ext cx="137168" cy="314290"/>
                  </a:xfrm>
                  <a:prstGeom prst="ellipse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8" name="月 307">
                    <a:extLst>
                      <a:ext uri="{FF2B5EF4-FFF2-40B4-BE49-F238E27FC236}">
                        <a16:creationId xmlns:a16="http://schemas.microsoft.com/office/drawing/2014/main" id="{1DF0784E-4868-35D2-0827-ED6800259B6B}"/>
                      </a:ext>
                    </a:extLst>
                  </p:cNvPr>
                  <p:cNvSpPr/>
                  <p:nvPr/>
                </p:nvSpPr>
                <p:spPr>
                  <a:xfrm rot="7200000">
                    <a:off x="2811530" y="2946231"/>
                    <a:ext cx="58738" cy="117475"/>
                  </a:xfrm>
                  <a:prstGeom prst="moon">
                    <a:avLst/>
                  </a:prstGeom>
                  <a:solidFill>
                    <a:schemeClr val="tx1"/>
                  </a:solidFill>
                  <a:ln w="1905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302" name="グループ化 301">
                  <a:extLst>
                    <a:ext uri="{FF2B5EF4-FFF2-40B4-BE49-F238E27FC236}">
                      <a16:creationId xmlns:a16="http://schemas.microsoft.com/office/drawing/2014/main" id="{3F2A46DA-E073-DB00-6751-2B5ECE23007F}"/>
                    </a:ext>
                  </a:extLst>
                </p:cNvPr>
                <p:cNvGrpSpPr/>
                <p:nvPr/>
              </p:nvGrpSpPr>
              <p:grpSpPr>
                <a:xfrm>
                  <a:off x="1567406" y="2933787"/>
                  <a:ext cx="198384" cy="97896"/>
                  <a:chOff x="2737448" y="2906963"/>
                  <a:chExt cx="327025" cy="161377"/>
                </a:xfrm>
                <a:solidFill>
                  <a:schemeClr val="accent2">
                    <a:lumMod val="75000"/>
                  </a:schemeClr>
                </a:solidFill>
              </p:grpSpPr>
              <p:sp>
                <p:nvSpPr>
                  <p:cNvPr id="303" name="楕円 302">
                    <a:extLst>
                      <a:ext uri="{FF2B5EF4-FFF2-40B4-BE49-F238E27FC236}">
                        <a16:creationId xmlns:a16="http://schemas.microsoft.com/office/drawing/2014/main" id="{2FE2F3B6-A370-A2B9-56F7-E54A20075210}"/>
                      </a:ext>
                    </a:extLst>
                  </p:cNvPr>
                  <p:cNvSpPr/>
                  <p:nvPr/>
                </p:nvSpPr>
                <p:spPr>
                  <a:xfrm rot="4500000">
                    <a:off x="2829598" y="2833464"/>
                    <a:ext cx="142726" cy="327025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  <a:lumOff val="50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4" name="楕円 303">
                    <a:extLst>
                      <a:ext uri="{FF2B5EF4-FFF2-40B4-BE49-F238E27FC236}">
                        <a16:creationId xmlns:a16="http://schemas.microsoft.com/office/drawing/2014/main" id="{56FBDF90-D0BE-3532-A76A-318D6144C876}"/>
                      </a:ext>
                    </a:extLst>
                  </p:cNvPr>
                  <p:cNvSpPr/>
                  <p:nvPr/>
                </p:nvSpPr>
                <p:spPr>
                  <a:xfrm rot="4500000">
                    <a:off x="2832377" y="2818402"/>
                    <a:ext cx="137168" cy="314290"/>
                  </a:xfrm>
                  <a:prstGeom prst="ellipse">
                    <a:avLst/>
                  </a:prstGeom>
                  <a:solidFill>
                    <a:schemeClr val="bg1">
                      <a:lumMod val="95000"/>
                    </a:schemeClr>
                  </a:solidFill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5" name="月 304">
                    <a:extLst>
                      <a:ext uri="{FF2B5EF4-FFF2-40B4-BE49-F238E27FC236}">
                        <a16:creationId xmlns:a16="http://schemas.microsoft.com/office/drawing/2014/main" id="{E28EC18B-78B9-7E6E-728C-225AFA8198CD}"/>
                      </a:ext>
                    </a:extLst>
                  </p:cNvPr>
                  <p:cNvSpPr/>
                  <p:nvPr/>
                </p:nvSpPr>
                <p:spPr>
                  <a:xfrm rot="7200000">
                    <a:off x="2811530" y="2946231"/>
                    <a:ext cx="58738" cy="117475"/>
                  </a:xfrm>
                  <a:prstGeom prst="moon">
                    <a:avLst/>
                  </a:prstGeom>
                  <a:solidFill>
                    <a:schemeClr val="tx1"/>
                  </a:solidFill>
                  <a:ln w="19050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</p:grpSp>
          <p:sp>
            <p:nvSpPr>
              <p:cNvPr id="294" name="台形 293">
                <a:extLst>
                  <a:ext uri="{FF2B5EF4-FFF2-40B4-BE49-F238E27FC236}">
                    <a16:creationId xmlns:a16="http://schemas.microsoft.com/office/drawing/2014/main" id="{FD86EAF0-0CC7-2D34-D87D-173CEA92B59C}"/>
                  </a:ext>
                </a:extLst>
              </p:cNvPr>
              <p:cNvSpPr/>
              <p:nvPr/>
            </p:nvSpPr>
            <p:spPr>
              <a:xfrm rot="10800000">
                <a:off x="7671880" y="2729185"/>
                <a:ext cx="516544" cy="536546"/>
              </a:xfrm>
              <a:prstGeom prst="trapezoid">
                <a:avLst>
                  <a:gd name="adj" fmla="val 8541"/>
                </a:avLst>
              </a:prstGeom>
              <a:solidFill>
                <a:schemeClr val="tx1">
                  <a:lumMod val="65000"/>
                  <a:lumOff val="3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5" name="四角形: 角を丸くする 294">
                <a:extLst>
                  <a:ext uri="{FF2B5EF4-FFF2-40B4-BE49-F238E27FC236}">
                    <a16:creationId xmlns:a16="http://schemas.microsoft.com/office/drawing/2014/main" id="{E7A17E8D-B73A-2B20-BE79-7698E5C11D37}"/>
                  </a:ext>
                </a:extLst>
              </p:cNvPr>
              <p:cNvSpPr/>
              <p:nvPr/>
            </p:nvSpPr>
            <p:spPr>
              <a:xfrm>
                <a:off x="7649258" y="2542055"/>
                <a:ext cx="561788" cy="209291"/>
              </a:xfrm>
              <a:prstGeom prst="roundRect">
                <a:avLst>
                  <a:gd name="adj" fmla="val 22071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96" name="楕円 295">
                <a:extLst>
                  <a:ext uri="{FF2B5EF4-FFF2-40B4-BE49-F238E27FC236}">
                    <a16:creationId xmlns:a16="http://schemas.microsoft.com/office/drawing/2014/main" id="{9D90070F-E156-4734-A744-F4E44EA5F001}"/>
                  </a:ext>
                </a:extLst>
              </p:cNvPr>
              <p:cNvSpPr/>
              <p:nvPr/>
            </p:nvSpPr>
            <p:spPr>
              <a:xfrm rot="8100000" flipH="1">
                <a:off x="7722772" y="2484489"/>
                <a:ext cx="162961" cy="385755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7" name="月 691">
                <a:extLst>
                  <a:ext uri="{FF2B5EF4-FFF2-40B4-BE49-F238E27FC236}">
                    <a16:creationId xmlns:a16="http://schemas.microsoft.com/office/drawing/2014/main" id="{BB8267F9-7288-7412-ED9E-945E8CD7080C}"/>
                  </a:ext>
                </a:extLst>
              </p:cNvPr>
              <p:cNvSpPr/>
              <p:nvPr/>
            </p:nvSpPr>
            <p:spPr>
              <a:xfrm rot="2658103">
                <a:off x="7384184" y="2515414"/>
                <a:ext cx="565699" cy="644220"/>
              </a:xfrm>
              <a:custGeom>
                <a:avLst/>
                <a:gdLst>
                  <a:gd name="connsiteX0" fmla="*/ 105571 w 105571"/>
                  <a:gd name="connsiteY0" fmla="*/ 249566 h 249566"/>
                  <a:gd name="connsiteX1" fmla="*/ 0 w 105571"/>
                  <a:gd name="connsiteY1" fmla="*/ 124783 h 249566"/>
                  <a:gd name="connsiteX2" fmla="*/ 105571 w 105571"/>
                  <a:gd name="connsiteY2" fmla="*/ 0 h 249566"/>
                  <a:gd name="connsiteX3" fmla="*/ 105571 w 105571"/>
                  <a:gd name="connsiteY3" fmla="*/ 249566 h 249566"/>
                  <a:gd name="connsiteX0" fmla="*/ 210342 w 210342"/>
                  <a:gd name="connsiteY0" fmla="*/ 249699 h 249699"/>
                  <a:gd name="connsiteX1" fmla="*/ 0 w 210342"/>
                  <a:gd name="connsiteY1" fmla="*/ 63018 h 249699"/>
                  <a:gd name="connsiteX2" fmla="*/ 210342 w 210342"/>
                  <a:gd name="connsiteY2" fmla="*/ 133 h 249699"/>
                  <a:gd name="connsiteX3" fmla="*/ 210342 w 210342"/>
                  <a:gd name="connsiteY3" fmla="*/ 249699 h 249699"/>
                  <a:gd name="connsiteX0" fmla="*/ 484326 w 484326"/>
                  <a:gd name="connsiteY0" fmla="*/ 607298 h 607298"/>
                  <a:gd name="connsiteX1" fmla="*/ 0 w 484326"/>
                  <a:gd name="connsiteY1" fmla="*/ 63018 h 607298"/>
                  <a:gd name="connsiteX2" fmla="*/ 210342 w 484326"/>
                  <a:gd name="connsiteY2" fmla="*/ 133 h 607298"/>
                  <a:gd name="connsiteX3" fmla="*/ 484326 w 484326"/>
                  <a:gd name="connsiteY3" fmla="*/ 607298 h 607298"/>
                  <a:gd name="connsiteX0" fmla="*/ 484326 w 491476"/>
                  <a:gd name="connsiteY0" fmla="*/ 607298 h 613058"/>
                  <a:gd name="connsiteX1" fmla="*/ 0 w 491476"/>
                  <a:gd name="connsiteY1" fmla="*/ 63018 h 613058"/>
                  <a:gd name="connsiteX2" fmla="*/ 210342 w 491476"/>
                  <a:gd name="connsiteY2" fmla="*/ 133 h 613058"/>
                  <a:gd name="connsiteX3" fmla="*/ 484326 w 491476"/>
                  <a:gd name="connsiteY3" fmla="*/ 607298 h 6130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91476" h="613058">
                    <a:moveTo>
                      <a:pt x="484326" y="607298"/>
                    </a:moveTo>
                    <a:cubicBezTo>
                      <a:pt x="422176" y="674563"/>
                      <a:pt x="0" y="131934"/>
                      <a:pt x="0" y="63018"/>
                    </a:cubicBezTo>
                    <a:cubicBezTo>
                      <a:pt x="0" y="-5898"/>
                      <a:pt x="152037" y="133"/>
                      <a:pt x="210342" y="133"/>
                    </a:cubicBezTo>
                    <a:cubicBezTo>
                      <a:pt x="182295" y="80019"/>
                      <a:pt x="546476" y="540033"/>
                      <a:pt x="484326" y="607298"/>
                    </a:cubicBezTo>
                    <a:close/>
                  </a:path>
                </a:pathLst>
              </a:custGeom>
              <a:solidFill>
                <a:schemeClr val="tx1">
                  <a:lumMod val="65000"/>
                  <a:lumOff val="3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98" name="グループ化 297">
                <a:extLst>
                  <a:ext uri="{FF2B5EF4-FFF2-40B4-BE49-F238E27FC236}">
                    <a16:creationId xmlns:a16="http://schemas.microsoft.com/office/drawing/2014/main" id="{5E3D2C8B-600C-5B53-C99C-B48186FC7198}"/>
                  </a:ext>
                </a:extLst>
              </p:cNvPr>
              <p:cNvGrpSpPr/>
              <p:nvPr/>
            </p:nvGrpSpPr>
            <p:grpSpPr>
              <a:xfrm flipH="1">
                <a:off x="7902380" y="2484488"/>
                <a:ext cx="574621" cy="686349"/>
                <a:chOff x="5830820" y="2302097"/>
                <a:chExt cx="483897" cy="577985"/>
              </a:xfrm>
            </p:grpSpPr>
            <p:sp>
              <p:nvSpPr>
                <p:cNvPr id="299" name="楕円 298">
                  <a:extLst>
                    <a:ext uri="{FF2B5EF4-FFF2-40B4-BE49-F238E27FC236}">
                      <a16:creationId xmlns:a16="http://schemas.microsoft.com/office/drawing/2014/main" id="{09B9E1AA-CF6D-F7CA-6A95-CF58A6AD5570}"/>
                    </a:ext>
                  </a:extLst>
                </p:cNvPr>
                <p:cNvSpPr/>
                <p:nvPr/>
              </p:nvSpPr>
              <p:spPr>
                <a:xfrm rot="8100000" flipH="1">
                  <a:off x="6119792" y="2302097"/>
                  <a:ext cx="137232" cy="32485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0" name="月 691">
                  <a:extLst>
                    <a:ext uri="{FF2B5EF4-FFF2-40B4-BE49-F238E27FC236}">
                      <a16:creationId xmlns:a16="http://schemas.microsoft.com/office/drawing/2014/main" id="{18B358BD-1F35-67E5-7D35-2E60A7287FF3}"/>
                    </a:ext>
                  </a:extLst>
                </p:cNvPr>
                <p:cNvSpPr/>
                <p:nvPr/>
              </p:nvSpPr>
              <p:spPr>
                <a:xfrm rot="2658103">
                  <a:off x="5830820" y="2329633"/>
                  <a:ext cx="483897" cy="550449"/>
                </a:xfrm>
                <a:custGeom>
                  <a:avLst/>
                  <a:gdLst>
                    <a:gd name="connsiteX0" fmla="*/ 105571 w 105571"/>
                    <a:gd name="connsiteY0" fmla="*/ 249566 h 249566"/>
                    <a:gd name="connsiteX1" fmla="*/ 0 w 105571"/>
                    <a:gd name="connsiteY1" fmla="*/ 124783 h 249566"/>
                    <a:gd name="connsiteX2" fmla="*/ 105571 w 105571"/>
                    <a:gd name="connsiteY2" fmla="*/ 0 h 249566"/>
                    <a:gd name="connsiteX3" fmla="*/ 105571 w 105571"/>
                    <a:gd name="connsiteY3" fmla="*/ 249566 h 249566"/>
                    <a:gd name="connsiteX0" fmla="*/ 210342 w 210342"/>
                    <a:gd name="connsiteY0" fmla="*/ 249699 h 249699"/>
                    <a:gd name="connsiteX1" fmla="*/ 0 w 210342"/>
                    <a:gd name="connsiteY1" fmla="*/ 63018 h 249699"/>
                    <a:gd name="connsiteX2" fmla="*/ 210342 w 210342"/>
                    <a:gd name="connsiteY2" fmla="*/ 133 h 249699"/>
                    <a:gd name="connsiteX3" fmla="*/ 210342 w 210342"/>
                    <a:gd name="connsiteY3" fmla="*/ 249699 h 249699"/>
                    <a:gd name="connsiteX0" fmla="*/ 492906 w 492906"/>
                    <a:gd name="connsiteY0" fmla="*/ 616926 h 616926"/>
                    <a:gd name="connsiteX1" fmla="*/ 0 w 492906"/>
                    <a:gd name="connsiteY1" fmla="*/ 63018 h 616926"/>
                    <a:gd name="connsiteX2" fmla="*/ 210342 w 492906"/>
                    <a:gd name="connsiteY2" fmla="*/ 133 h 616926"/>
                    <a:gd name="connsiteX3" fmla="*/ 492906 w 492906"/>
                    <a:gd name="connsiteY3" fmla="*/ 616926 h 616926"/>
                    <a:gd name="connsiteX0" fmla="*/ 492906 w 492906"/>
                    <a:gd name="connsiteY0" fmla="*/ 616926 h 620581"/>
                    <a:gd name="connsiteX1" fmla="*/ 0 w 492906"/>
                    <a:gd name="connsiteY1" fmla="*/ 63018 h 620581"/>
                    <a:gd name="connsiteX2" fmla="*/ 210342 w 492906"/>
                    <a:gd name="connsiteY2" fmla="*/ 133 h 620581"/>
                    <a:gd name="connsiteX3" fmla="*/ 492906 w 492906"/>
                    <a:gd name="connsiteY3" fmla="*/ 616926 h 620581"/>
                    <a:gd name="connsiteX0" fmla="*/ 492906 w 495734"/>
                    <a:gd name="connsiteY0" fmla="*/ 616926 h 618815"/>
                    <a:gd name="connsiteX1" fmla="*/ 0 w 495734"/>
                    <a:gd name="connsiteY1" fmla="*/ 63018 h 618815"/>
                    <a:gd name="connsiteX2" fmla="*/ 210342 w 495734"/>
                    <a:gd name="connsiteY2" fmla="*/ 133 h 618815"/>
                    <a:gd name="connsiteX3" fmla="*/ 492906 w 495734"/>
                    <a:gd name="connsiteY3" fmla="*/ 616926 h 618815"/>
                    <a:gd name="connsiteX0" fmla="*/ 492906 w 499227"/>
                    <a:gd name="connsiteY0" fmla="*/ 616926 h 622032"/>
                    <a:gd name="connsiteX1" fmla="*/ 0 w 499227"/>
                    <a:gd name="connsiteY1" fmla="*/ 63018 h 622032"/>
                    <a:gd name="connsiteX2" fmla="*/ 210342 w 499227"/>
                    <a:gd name="connsiteY2" fmla="*/ 133 h 622032"/>
                    <a:gd name="connsiteX3" fmla="*/ 492906 w 499227"/>
                    <a:gd name="connsiteY3" fmla="*/ 616926 h 6220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99227" h="622032">
                      <a:moveTo>
                        <a:pt x="492906" y="616926"/>
                      </a:moveTo>
                      <a:cubicBezTo>
                        <a:pt x="434272" y="680433"/>
                        <a:pt x="0" y="131934"/>
                        <a:pt x="0" y="63018"/>
                      </a:cubicBezTo>
                      <a:cubicBezTo>
                        <a:pt x="0" y="-5898"/>
                        <a:pt x="152037" y="133"/>
                        <a:pt x="210342" y="133"/>
                      </a:cubicBezTo>
                      <a:cubicBezTo>
                        <a:pt x="182295" y="80019"/>
                        <a:pt x="551540" y="553419"/>
                        <a:pt x="492906" y="616926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171" name="フリーフォーム: 図形 170">
              <a:extLst>
                <a:ext uri="{FF2B5EF4-FFF2-40B4-BE49-F238E27FC236}">
                  <a16:creationId xmlns:a16="http://schemas.microsoft.com/office/drawing/2014/main" id="{C9178326-FE5B-CD43-CFE0-D91667E1F1CF}"/>
                </a:ext>
              </a:extLst>
            </p:cNvPr>
            <p:cNvSpPr/>
            <p:nvPr/>
          </p:nvSpPr>
          <p:spPr>
            <a:xfrm>
              <a:off x="288281" y="1975513"/>
              <a:ext cx="1200664" cy="894135"/>
            </a:xfrm>
            <a:custGeom>
              <a:avLst/>
              <a:gdLst>
                <a:gd name="connsiteX0" fmla="*/ 1229617 w 2459234"/>
                <a:gd name="connsiteY0" fmla="*/ 0 h 1550060"/>
                <a:gd name="connsiteX1" fmla="*/ 1935483 w 2459234"/>
                <a:gd name="connsiteY1" fmla="*/ 386092 h 1550060"/>
                <a:gd name="connsiteX2" fmla="*/ 1972938 w 2459234"/>
                <a:gd name="connsiteY2" fmla="*/ 485660 h 1550060"/>
                <a:gd name="connsiteX3" fmla="*/ 2099087 w 2459234"/>
                <a:gd name="connsiteY3" fmla="*/ 535945 h 1550060"/>
                <a:gd name="connsiteX4" fmla="*/ 2459234 w 2459234"/>
                <a:gd name="connsiteY4" fmla="*/ 956005 h 1550060"/>
                <a:gd name="connsiteX5" fmla="*/ 1229617 w 2459234"/>
                <a:gd name="connsiteY5" fmla="*/ 1550060 h 1550060"/>
                <a:gd name="connsiteX6" fmla="*/ 0 w 2459234"/>
                <a:gd name="connsiteY6" fmla="*/ 956005 h 1550060"/>
                <a:gd name="connsiteX7" fmla="*/ 360147 w 2459234"/>
                <a:gd name="connsiteY7" fmla="*/ 535945 h 1550060"/>
                <a:gd name="connsiteX8" fmla="*/ 486296 w 2459234"/>
                <a:gd name="connsiteY8" fmla="*/ 485660 h 1550060"/>
                <a:gd name="connsiteX9" fmla="*/ 523751 w 2459234"/>
                <a:gd name="connsiteY9" fmla="*/ 386092 h 1550060"/>
                <a:gd name="connsiteX10" fmla="*/ 1229617 w 2459234"/>
                <a:gd name="connsiteY10" fmla="*/ 0 h 1550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59234" h="1550060">
                  <a:moveTo>
                    <a:pt x="1229617" y="0"/>
                  </a:moveTo>
                  <a:cubicBezTo>
                    <a:pt x="1546932" y="0"/>
                    <a:pt x="1819187" y="159202"/>
                    <a:pt x="1935483" y="386092"/>
                  </a:cubicBezTo>
                  <a:lnTo>
                    <a:pt x="1972938" y="485660"/>
                  </a:lnTo>
                  <a:lnTo>
                    <a:pt x="2099087" y="535945"/>
                  </a:lnTo>
                  <a:cubicBezTo>
                    <a:pt x="2321604" y="643448"/>
                    <a:pt x="2459234" y="791961"/>
                    <a:pt x="2459234" y="956005"/>
                  </a:cubicBezTo>
                  <a:cubicBezTo>
                    <a:pt x="2459234" y="1284093"/>
                    <a:pt x="1908715" y="1550060"/>
                    <a:pt x="1229617" y="1550060"/>
                  </a:cubicBezTo>
                  <a:cubicBezTo>
                    <a:pt x="550519" y="1550060"/>
                    <a:pt x="0" y="1284093"/>
                    <a:pt x="0" y="956005"/>
                  </a:cubicBezTo>
                  <a:cubicBezTo>
                    <a:pt x="0" y="791961"/>
                    <a:pt x="137630" y="643448"/>
                    <a:pt x="360147" y="535945"/>
                  </a:cubicBezTo>
                  <a:lnTo>
                    <a:pt x="486296" y="485660"/>
                  </a:lnTo>
                  <a:lnTo>
                    <a:pt x="523751" y="386092"/>
                  </a:lnTo>
                  <a:cubicBezTo>
                    <a:pt x="640047" y="159202"/>
                    <a:pt x="912302" y="0"/>
                    <a:pt x="1229617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2" name="月 171">
              <a:extLst>
                <a:ext uri="{FF2B5EF4-FFF2-40B4-BE49-F238E27FC236}">
                  <a16:creationId xmlns:a16="http://schemas.microsoft.com/office/drawing/2014/main" id="{B19E2FB2-FEAE-AF22-2B34-B3E3A191D2E3}"/>
                </a:ext>
              </a:extLst>
            </p:cNvPr>
            <p:cNvSpPr/>
            <p:nvPr/>
          </p:nvSpPr>
          <p:spPr>
            <a:xfrm rot="16200000">
              <a:off x="850136" y="2501305"/>
              <a:ext cx="65354" cy="583589"/>
            </a:xfrm>
            <a:prstGeom prst="moon">
              <a:avLst>
                <a:gd name="adj" fmla="val 36003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3" name="楕円 5">
              <a:extLst>
                <a:ext uri="{FF2B5EF4-FFF2-40B4-BE49-F238E27FC236}">
                  <a16:creationId xmlns:a16="http://schemas.microsoft.com/office/drawing/2014/main" id="{379807A8-4518-71FF-FEC5-79DB6A316B55}"/>
                </a:ext>
              </a:extLst>
            </p:cNvPr>
            <p:cNvSpPr/>
            <p:nvPr/>
          </p:nvSpPr>
          <p:spPr>
            <a:xfrm rot="1800000">
              <a:off x="758687" y="2723979"/>
              <a:ext cx="63881" cy="29276"/>
            </a:xfrm>
            <a:custGeom>
              <a:avLst/>
              <a:gdLst>
                <a:gd name="connsiteX0" fmla="*/ 0 w 1120775"/>
                <a:gd name="connsiteY0" fmla="*/ 560388 h 1120775"/>
                <a:gd name="connsiteX1" fmla="*/ 560388 w 1120775"/>
                <a:gd name="connsiteY1" fmla="*/ 0 h 1120775"/>
                <a:gd name="connsiteX2" fmla="*/ 1120776 w 1120775"/>
                <a:gd name="connsiteY2" fmla="*/ 560388 h 1120775"/>
                <a:gd name="connsiteX3" fmla="*/ 560388 w 1120775"/>
                <a:gd name="connsiteY3" fmla="*/ 1120776 h 1120775"/>
                <a:gd name="connsiteX4" fmla="*/ 0 w 1120775"/>
                <a:gd name="connsiteY4" fmla="*/ 560388 h 1120775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0776" h="1120776">
                  <a:moveTo>
                    <a:pt x="0" y="560388"/>
                  </a:moveTo>
                  <a:cubicBezTo>
                    <a:pt x="0" y="250894"/>
                    <a:pt x="250894" y="0"/>
                    <a:pt x="560388" y="0"/>
                  </a:cubicBezTo>
                  <a:cubicBezTo>
                    <a:pt x="869882" y="0"/>
                    <a:pt x="1120776" y="250894"/>
                    <a:pt x="1120776" y="560388"/>
                  </a:cubicBezTo>
                  <a:cubicBezTo>
                    <a:pt x="1120776" y="869882"/>
                    <a:pt x="869882" y="1120776"/>
                    <a:pt x="560388" y="1120776"/>
                  </a:cubicBezTo>
                  <a:cubicBezTo>
                    <a:pt x="250894" y="1120776"/>
                    <a:pt x="0" y="869882"/>
                    <a:pt x="0" y="560388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4" name="楕円 5">
              <a:extLst>
                <a:ext uri="{FF2B5EF4-FFF2-40B4-BE49-F238E27FC236}">
                  <a16:creationId xmlns:a16="http://schemas.microsoft.com/office/drawing/2014/main" id="{F19E28C2-3B0D-8C65-0098-2276D8E61D45}"/>
                </a:ext>
              </a:extLst>
            </p:cNvPr>
            <p:cNvSpPr/>
            <p:nvPr/>
          </p:nvSpPr>
          <p:spPr>
            <a:xfrm rot="19800000">
              <a:off x="953231" y="2723979"/>
              <a:ext cx="63881" cy="29276"/>
            </a:xfrm>
            <a:custGeom>
              <a:avLst/>
              <a:gdLst>
                <a:gd name="connsiteX0" fmla="*/ 0 w 1120775"/>
                <a:gd name="connsiteY0" fmla="*/ 560388 h 1120775"/>
                <a:gd name="connsiteX1" fmla="*/ 560388 w 1120775"/>
                <a:gd name="connsiteY1" fmla="*/ 0 h 1120775"/>
                <a:gd name="connsiteX2" fmla="*/ 1120776 w 1120775"/>
                <a:gd name="connsiteY2" fmla="*/ 560388 h 1120775"/>
                <a:gd name="connsiteX3" fmla="*/ 560388 w 1120775"/>
                <a:gd name="connsiteY3" fmla="*/ 1120776 h 1120775"/>
                <a:gd name="connsiteX4" fmla="*/ 0 w 1120775"/>
                <a:gd name="connsiteY4" fmla="*/ 560388 h 1120775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  <a:gd name="connsiteX0" fmla="*/ 0 w 1120776"/>
                <a:gd name="connsiteY0" fmla="*/ 560388 h 1120776"/>
                <a:gd name="connsiteX1" fmla="*/ 560388 w 1120776"/>
                <a:gd name="connsiteY1" fmla="*/ 0 h 1120776"/>
                <a:gd name="connsiteX2" fmla="*/ 1120776 w 1120776"/>
                <a:gd name="connsiteY2" fmla="*/ 560388 h 1120776"/>
                <a:gd name="connsiteX3" fmla="*/ 560388 w 1120776"/>
                <a:gd name="connsiteY3" fmla="*/ 1120776 h 1120776"/>
                <a:gd name="connsiteX4" fmla="*/ 0 w 1120776"/>
                <a:gd name="connsiteY4" fmla="*/ 560388 h 11207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20776" h="1120776">
                  <a:moveTo>
                    <a:pt x="0" y="560388"/>
                  </a:moveTo>
                  <a:cubicBezTo>
                    <a:pt x="0" y="250894"/>
                    <a:pt x="250894" y="0"/>
                    <a:pt x="560388" y="0"/>
                  </a:cubicBezTo>
                  <a:cubicBezTo>
                    <a:pt x="869882" y="0"/>
                    <a:pt x="1120776" y="250894"/>
                    <a:pt x="1120776" y="560388"/>
                  </a:cubicBezTo>
                  <a:cubicBezTo>
                    <a:pt x="1120776" y="869882"/>
                    <a:pt x="869882" y="1120776"/>
                    <a:pt x="560388" y="1120776"/>
                  </a:cubicBezTo>
                  <a:cubicBezTo>
                    <a:pt x="250894" y="1120776"/>
                    <a:pt x="0" y="869882"/>
                    <a:pt x="0" y="560388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5" name="フリーフォーム: 図形 174">
              <a:extLst>
                <a:ext uri="{FF2B5EF4-FFF2-40B4-BE49-F238E27FC236}">
                  <a16:creationId xmlns:a16="http://schemas.microsoft.com/office/drawing/2014/main" id="{64794F96-20E7-2528-0C20-D44C15AE8742}"/>
                </a:ext>
              </a:extLst>
            </p:cNvPr>
            <p:cNvSpPr/>
            <p:nvPr/>
          </p:nvSpPr>
          <p:spPr>
            <a:xfrm rot="5400000">
              <a:off x="775510" y="1760287"/>
              <a:ext cx="225433" cy="577534"/>
            </a:xfrm>
            <a:custGeom>
              <a:avLst/>
              <a:gdLst>
                <a:gd name="connsiteX0" fmla="*/ 409 w 423754"/>
                <a:gd name="connsiteY0" fmla="*/ 494342 h 1238205"/>
                <a:gd name="connsiteX1" fmla="*/ 19118 w 423754"/>
                <a:gd name="connsiteY1" fmla="*/ 331264 h 1238205"/>
                <a:gd name="connsiteX2" fmla="*/ 423753 w 423754"/>
                <a:gd name="connsiteY2" fmla="*/ 7845 h 1238205"/>
                <a:gd name="connsiteX3" fmla="*/ 233683 w 423754"/>
                <a:gd name="connsiteY3" fmla="*/ 605941 h 1238205"/>
                <a:gd name="connsiteX4" fmla="*/ 232046 w 423754"/>
                <a:gd name="connsiteY4" fmla="*/ 619099 h 1238205"/>
                <a:gd name="connsiteX5" fmla="*/ 233684 w 423754"/>
                <a:gd name="connsiteY5" fmla="*/ 632264 h 1238205"/>
                <a:gd name="connsiteX6" fmla="*/ 423754 w 423754"/>
                <a:gd name="connsiteY6" fmla="*/ 1230360 h 1238205"/>
                <a:gd name="connsiteX7" fmla="*/ 19119 w 423754"/>
                <a:gd name="connsiteY7" fmla="*/ 906941 h 1238205"/>
                <a:gd name="connsiteX8" fmla="*/ 9425 w 423754"/>
                <a:gd name="connsiteY8" fmla="*/ 668093 h 1238205"/>
                <a:gd name="connsiteX9" fmla="*/ 23731 w 423754"/>
                <a:gd name="connsiteY9" fmla="*/ 619104 h 1238205"/>
                <a:gd name="connsiteX10" fmla="*/ 9424 w 423754"/>
                <a:gd name="connsiteY10" fmla="*/ 570112 h 1238205"/>
                <a:gd name="connsiteX11" fmla="*/ 409 w 423754"/>
                <a:gd name="connsiteY11" fmla="*/ 494342 h 1238205"/>
                <a:gd name="connsiteX0" fmla="*/ 409 w 423754"/>
                <a:gd name="connsiteY0" fmla="*/ 494342 h 1238205"/>
                <a:gd name="connsiteX1" fmla="*/ 19118 w 423754"/>
                <a:gd name="connsiteY1" fmla="*/ 331264 h 1238205"/>
                <a:gd name="connsiteX2" fmla="*/ 423753 w 423754"/>
                <a:gd name="connsiteY2" fmla="*/ 7845 h 1238205"/>
                <a:gd name="connsiteX3" fmla="*/ 233683 w 423754"/>
                <a:gd name="connsiteY3" fmla="*/ 605941 h 1238205"/>
                <a:gd name="connsiteX4" fmla="*/ 232046 w 423754"/>
                <a:gd name="connsiteY4" fmla="*/ 619099 h 1238205"/>
                <a:gd name="connsiteX5" fmla="*/ 423754 w 423754"/>
                <a:gd name="connsiteY5" fmla="*/ 1230360 h 1238205"/>
                <a:gd name="connsiteX6" fmla="*/ 19119 w 423754"/>
                <a:gd name="connsiteY6" fmla="*/ 906941 h 1238205"/>
                <a:gd name="connsiteX7" fmla="*/ 9425 w 423754"/>
                <a:gd name="connsiteY7" fmla="*/ 668093 h 1238205"/>
                <a:gd name="connsiteX8" fmla="*/ 23731 w 423754"/>
                <a:gd name="connsiteY8" fmla="*/ 619104 h 1238205"/>
                <a:gd name="connsiteX9" fmla="*/ 9424 w 423754"/>
                <a:gd name="connsiteY9" fmla="*/ 570112 h 1238205"/>
                <a:gd name="connsiteX10" fmla="*/ 409 w 423754"/>
                <a:gd name="connsiteY10" fmla="*/ 494342 h 1238205"/>
                <a:gd name="connsiteX0" fmla="*/ 409 w 423754"/>
                <a:gd name="connsiteY0" fmla="*/ 494342 h 1238205"/>
                <a:gd name="connsiteX1" fmla="*/ 19118 w 423754"/>
                <a:gd name="connsiteY1" fmla="*/ 331264 h 1238205"/>
                <a:gd name="connsiteX2" fmla="*/ 423753 w 423754"/>
                <a:gd name="connsiteY2" fmla="*/ 7845 h 1238205"/>
                <a:gd name="connsiteX3" fmla="*/ 233683 w 423754"/>
                <a:gd name="connsiteY3" fmla="*/ 605941 h 1238205"/>
                <a:gd name="connsiteX4" fmla="*/ 423754 w 423754"/>
                <a:gd name="connsiteY4" fmla="*/ 1230360 h 1238205"/>
                <a:gd name="connsiteX5" fmla="*/ 19119 w 423754"/>
                <a:gd name="connsiteY5" fmla="*/ 906941 h 1238205"/>
                <a:gd name="connsiteX6" fmla="*/ 9425 w 423754"/>
                <a:gd name="connsiteY6" fmla="*/ 668093 h 1238205"/>
                <a:gd name="connsiteX7" fmla="*/ 23731 w 423754"/>
                <a:gd name="connsiteY7" fmla="*/ 619104 h 1238205"/>
                <a:gd name="connsiteX8" fmla="*/ 9424 w 423754"/>
                <a:gd name="connsiteY8" fmla="*/ 570112 h 1238205"/>
                <a:gd name="connsiteX9" fmla="*/ 409 w 423754"/>
                <a:gd name="connsiteY9" fmla="*/ 494342 h 1238205"/>
                <a:gd name="connsiteX0" fmla="*/ 409 w 423754"/>
                <a:gd name="connsiteY0" fmla="*/ 494342 h 1238205"/>
                <a:gd name="connsiteX1" fmla="*/ 19118 w 423754"/>
                <a:gd name="connsiteY1" fmla="*/ 331264 h 1238205"/>
                <a:gd name="connsiteX2" fmla="*/ 423753 w 423754"/>
                <a:gd name="connsiteY2" fmla="*/ 7845 h 1238205"/>
                <a:gd name="connsiteX3" fmla="*/ 359073 w 423754"/>
                <a:gd name="connsiteY3" fmla="*/ 621299 h 1238205"/>
                <a:gd name="connsiteX4" fmla="*/ 423754 w 423754"/>
                <a:gd name="connsiteY4" fmla="*/ 1230360 h 1238205"/>
                <a:gd name="connsiteX5" fmla="*/ 19119 w 423754"/>
                <a:gd name="connsiteY5" fmla="*/ 906941 h 1238205"/>
                <a:gd name="connsiteX6" fmla="*/ 9425 w 423754"/>
                <a:gd name="connsiteY6" fmla="*/ 668093 h 1238205"/>
                <a:gd name="connsiteX7" fmla="*/ 23731 w 423754"/>
                <a:gd name="connsiteY7" fmla="*/ 619104 h 1238205"/>
                <a:gd name="connsiteX8" fmla="*/ 9424 w 423754"/>
                <a:gd name="connsiteY8" fmla="*/ 570112 h 1238205"/>
                <a:gd name="connsiteX9" fmla="*/ 409 w 423754"/>
                <a:gd name="connsiteY9" fmla="*/ 494342 h 1238205"/>
                <a:gd name="connsiteX0" fmla="*/ 409 w 426738"/>
                <a:gd name="connsiteY0" fmla="*/ 494342 h 1238205"/>
                <a:gd name="connsiteX1" fmla="*/ 19118 w 426738"/>
                <a:gd name="connsiteY1" fmla="*/ 331264 h 1238205"/>
                <a:gd name="connsiteX2" fmla="*/ 423753 w 426738"/>
                <a:gd name="connsiteY2" fmla="*/ 7845 h 1238205"/>
                <a:gd name="connsiteX3" fmla="*/ 359073 w 426738"/>
                <a:gd name="connsiteY3" fmla="*/ 621299 h 1238205"/>
                <a:gd name="connsiteX4" fmla="*/ 423754 w 426738"/>
                <a:gd name="connsiteY4" fmla="*/ 1230360 h 1238205"/>
                <a:gd name="connsiteX5" fmla="*/ 19119 w 426738"/>
                <a:gd name="connsiteY5" fmla="*/ 906941 h 1238205"/>
                <a:gd name="connsiteX6" fmla="*/ 9425 w 426738"/>
                <a:gd name="connsiteY6" fmla="*/ 668093 h 1238205"/>
                <a:gd name="connsiteX7" fmla="*/ 23731 w 426738"/>
                <a:gd name="connsiteY7" fmla="*/ 619104 h 1238205"/>
                <a:gd name="connsiteX8" fmla="*/ 9424 w 426738"/>
                <a:gd name="connsiteY8" fmla="*/ 570112 h 1238205"/>
                <a:gd name="connsiteX9" fmla="*/ 409 w 426738"/>
                <a:gd name="connsiteY9" fmla="*/ 494342 h 1238205"/>
                <a:gd name="connsiteX0" fmla="*/ 409 w 426738"/>
                <a:gd name="connsiteY0" fmla="*/ 494342 h 1238205"/>
                <a:gd name="connsiteX1" fmla="*/ 19118 w 426738"/>
                <a:gd name="connsiteY1" fmla="*/ 331264 h 1238205"/>
                <a:gd name="connsiteX2" fmla="*/ 423753 w 426738"/>
                <a:gd name="connsiteY2" fmla="*/ 7845 h 1238205"/>
                <a:gd name="connsiteX3" fmla="*/ 359073 w 426738"/>
                <a:gd name="connsiteY3" fmla="*/ 621299 h 1238205"/>
                <a:gd name="connsiteX4" fmla="*/ 423754 w 426738"/>
                <a:gd name="connsiteY4" fmla="*/ 1230360 h 1238205"/>
                <a:gd name="connsiteX5" fmla="*/ 19119 w 426738"/>
                <a:gd name="connsiteY5" fmla="*/ 906941 h 1238205"/>
                <a:gd name="connsiteX6" fmla="*/ 9425 w 426738"/>
                <a:gd name="connsiteY6" fmla="*/ 668093 h 1238205"/>
                <a:gd name="connsiteX7" fmla="*/ 23731 w 426738"/>
                <a:gd name="connsiteY7" fmla="*/ 619104 h 1238205"/>
                <a:gd name="connsiteX8" fmla="*/ 9424 w 426738"/>
                <a:gd name="connsiteY8" fmla="*/ 570112 h 1238205"/>
                <a:gd name="connsiteX9" fmla="*/ 409 w 426738"/>
                <a:gd name="connsiteY9" fmla="*/ 494342 h 1238205"/>
                <a:gd name="connsiteX0" fmla="*/ 409 w 465549"/>
                <a:gd name="connsiteY0" fmla="*/ 494342 h 1238205"/>
                <a:gd name="connsiteX1" fmla="*/ 19118 w 465549"/>
                <a:gd name="connsiteY1" fmla="*/ 331264 h 1238205"/>
                <a:gd name="connsiteX2" fmla="*/ 423753 w 465549"/>
                <a:gd name="connsiteY2" fmla="*/ 7845 h 1238205"/>
                <a:gd name="connsiteX3" fmla="*/ 359073 w 465549"/>
                <a:gd name="connsiteY3" fmla="*/ 621299 h 1238205"/>
                <a:gd name="connsiteX4" fmla="*/ 423754 w 465549"/>
                <a:gd name="connsiteY4" fmla="*/ 1230360 h 1238205"/>
                <a:gd name="connsiteX5" fmla="*/ 19119 w 465549"/>
                <a:gd name="connsiteY5" fmla="*/ 906941 h 1238205"/>
                <a:gd name="connsiteX6" fmla="*/ 9425 w 465549"/>
                <a:gd name="connsiteY6" fmla="*/ 668093 h 1238205"/>
                <a:gd name="connsiteX7" fmla="*/ 23731 w 465549"/>
                <a:gd name="connsiteY7" fmla="*/ 619104 h 1238205"/>
                <a:gd name="connsiteX8" fmla="*/ 9424 w 465549"/>
                <a:gd name="connsiteY8" fmla="*/ 570112 h 1238205"/>
                <a:gd name="connsiteX9" fmla="*/ 409 w 465549"/>
                <a:gd name="connsiteY9" fmla="*/ 494342 h 1238205"/>
                <a:gd name="connsiteX0" fmla="*/ 409 w 493215"/>
                <a:gd name="connsiteY0" fmla="*/ 494342 h 1238205"/>
                <a:gd name="connsiteX1" fmla="*/ 19118 w 493215"/>
                <a:gd name="connsiteY1" fmla="*/ 331264 h 1238205"/>
                <a:gd name="connsiteX2" fmla="*/ 423753 w 493215"/>
                <a:gd name="connsiteY2" fmla="*/ 7845 h 1238205"/>
                <a:gd name="connsiteX3" fmla="*/ 359073 w 493215"/>
                <a:gd name="connsiteY3" fmla="*/ 621299 h 1238205"/>
                <a:gd name="connsiteX4" fmla="*/ 423754 w 493215"/>
                <a:gd name="connsiteY4" fmla="*/ 1230360 h 1238205"/>
                <a:gd name="connsiteX5" fmla="*/ 19119 w 493215"/>
                <a:gd name="connsiteY5" fmla="*/ 906941 h 1238205"/>
                <a:gd name="connsiteX6" fmla="*/ 9425 w 493215"/>
                <a:gd name="connsiteY6" fmla="*/ 668093 h 1238205"/>
                <a:gd name="connsiteX7" fmla="*/ 23731 w 493215"/>
                <a:gd name="connsiteY7" fmla="*/ 619104 h 1238205"/>
                <a:gd name="connsiteX8" fmla="*/ 9424 w 493215"/>
                <a:gd name="connsiteY8" fmla="*/ 570112 h 1238205"/>
                <a:gd name="connsiteX9" fmla="*/ 409 w 493215"/>
                <a:gd name="connsiteY9" fmla="*/ 494342 h 12382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93215" h="1238205">
                  <a:moveTo>
                    <a:pt x="409" y="494342"/>
                  </a:moveTo>
                  <a:cubicBezTo>
                    <a:pt x="-1687" y="442116"/>
                    <a:pt x="4212" y="386894"/>
                    <a:pt x="19118" y="331264"/>
                  </a:cubicBezTo>
                  <a:cubicBezTo>
                    <a:pt x="78743" y="108741"/>
                    <a:pt x="259904" y="-36058"/>
                    <a:pt x="423753" y="7845"/>
                  </a:cubicBezTo>
                  <a:cubicBezTo>
                    <a:pt x="474593" y="206456"/>
                    <a:pt x="504332" y="450315"/>
                    <a:pt x="359073" y="621299"/>
                  </a:cubicBezTo>
                  <a:cubicBezTo>
                    <a:pt x="474674" y="803840"/>
                    <a:pt x="558929" y="1058055"/>
                    <a:pt x="423754" y="1230360"/>
                  </a:cubicBezTo>
                  <a:cubicBezTo>
                    <a:pt x="259905" y="1274263"/>
                    <a:pt x="78744" y="1129464"/>
                    <a:pt x="19119" y="906941"/>
                  </a:cubicBezTo>
                  <a:cubicBezTo>
                    <a:pt x="-3240" y="823496"/>
                    <a:pt x="-5333" y="740970"/>
                    <a:pt x="9425" y="668093"/>
                  </a:cubicBezTo>
                  <a:lnTo>
                    <a:pt x="23731" y="619104"/>
                  </a:lnTo>
                  <a:lnTo>
                    <a:pt x="9424" y="570112"/>
                  </a:lnTo>
                  <a:cubicBezTo>
                    <a:pt x="4505" y="545820"/>
                    <a:pt x="1458" y="520455"/>
                    <a:pt x="409" y="494342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6" name="フリーフォーム: 図形 175">
              <a:extLst>
                <a:ext uri="{FF2B5EF4-FFF2-40B4-BE49-F238E27FC236}">
                  <a16:creationId xmlns:a16="http://schemas.microsoft.com/office/drawing/2014/main" id="{391C4A76-3B12-A265-30E3-553BC8ED199F}"/>
                </a:ext>
              </a:extLst>
            </p:cNvPr>
            <p:cNvSpPr/>
            <p:nvPr/>
          </p:nvSpPr>
          <p:spPr>
            <a:xfrm flipV="1">
              <a:off x="556031" y="2326167"/>
              <a:ext cx="125139" cy="92991"/>
            </a:xfrm>
            <a:custGeom>
              <a:avLst/>
              <a:gdLst>
                <a:gd name="connsiteX0" fmla="*/ 0 w 138261"/>
                <a:gd name="connsiteY0" fmla="*/ 0 h 102742"/>
                <a:gd name="connsiteX1" fmla="*/ 45246 w 138261"/>
                <a:gd name="connsiteY1" fmla="*/ 25756 h 102742"/>
                <a:gd name="connsiteX2" fmla="*/ 55175 w 138261"/>
                <a:gd name="connsiteY2" fmla="*/ 19062 h 102742"/>
                <a:gd name="connsiteX3" fmla="*/ 78454 w 138261"/>
                <a:gd name="connsiteY3" fmla="*/ 14362 h 102742"/>
                <a:gd name="connsiteX4" fmla="*/ 138261 w 138261"/>
                <a:gd name="connsiteY4" fmla="*/ 74167 h 102742"/>
                <a:gd name="connsiteX5" fmla="*/ 133561 w 138261"/>
                <a:gd name="connsiteY5" fmla="*/ 97446 h 102742"/>
                <a:gd name="connsiteX6" fmla="*/ 129990 w 138261"/>
                <a:gd name="connsiteY6" fmla="*/ 102742 h 102742"/>
                <a:gd name="connsiteX7" fmla="*/ 120744 w 138261"/>
                <a:gd name="connsiteY7" fmla="*/ 89029 h 102742"/>
                <a:gd name="connsiteX8" fmla="*/ 78454 w 138261"/>
                <a:gd name="connsiteY8" fmla="*/ 71512 h 102742"/>
                <a:gd name="connsiteX9" fmla="*/ 36164 w 138261"/>
                <a:gd name="connsiteY9" fmla="*/ 89029 h 102742"/>
                <a:gd name="connsiteX10" fmla="*/ 26918 w 138261"/>
                <a:gd name="connsiteY10" fmla="*/ 102742 h 102742"/>
                <a:gd name="connsiteX11" fmla="*/ 23347 w 138261"/>
                <a:gd name="connsiteY11" fmla="*/ 97446 h 102742"/>
                <a:gd name="connsiteX12" fmla="*/ 18647 w 138261"/>
                <a:gd name="connsiteY12" fmla="*/ 74167 h 102742"/>
                <a:gd name="connsiteX13" fmla="*/ 28575 w 138261"/>
                <a:gd name="connsiteY13" fmla="*/ 50200 h 1027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8261" h="102742">
                  <a:moveTo>
                    <a:pt x="0" y="0"/>
                  </a:moveTo>
                  <a:lnTo>
                    <a:pt x="45246" y="25756"/>
                  </a:lnTo>
                  <a:lnTo>
                    <a:pt x="55175" y="19062"/>
                  </a:lnTo>
                  <a:cubicBezTo>
                    <a:pt x="62330" y="16036"/>
                    <a:pt x="70197" y="14362"/>
                    <a:pt x="78454" y="14362"/>
                  </a:cubicBezTo>
                  <a:cubicBezTo>
                    <a:pt x="111484" y="14362"/>
                    <a:pt x="138261" y="41138"/>
                    <a:pt x="138261" y="74167"/>
                  </a:cubicBezTo>
                  <a:cubicBezTo>
                    <a:pt x="138261" y="82425"/>
                    <a:pt x="136587" y="90291"/>
                    <a:pt x="133561" y="97446"/>
                  </a:cubicBezTo>
                  <a:lnTo>
                    <a:pt x="129990" y="102742"/>
                  </a:lnTo>
                  <a:lnTo>
                    <a:pt x="120744" y="89029"/>
                  </a:lnTo>
                  <a:cubicBezTo>
                    <a:pt x="109921" y="78206"/>
                    <a:pt x="94969" y="71512"/>
                    <a:pt x="78454" y="71512"/>
                  </a:cubicBezTo>
                  <a:cubicBezTo>
                    <a:pt x="61939" y="71512"/>
                    <a:pt x="46987" y="78206"/>
                    <a:pt x="36164" y="89029"/>
                  </a:cubicBezTo>
                  <a:lnTo>
                    <a:pt x="26918" y="102742"/>
                  </a:lnTo>
                  <a:lnTo>
                    <a:pt x="23347" y="97446"/>
                  </a:lnTo>
                  <a:cubicBezTo>
                    <a:pt x="20321" y="90291"/>
                    <a:pt x="18647" y="82425"/>
                    <a:pt x="18647" y="74167"/>
                  </a:cubicBezTo>
                  <a:lnTo>
                    <a:pt x="28575" y="50200"/>
                  </a:ln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7" name="フリーフォーム: 図形 176">
              <a:extLst>
                <a:ext uri="{FF2B5EF4-FFF2-40B4-BE49-F238E27FC236}">
                  <a16:creationId xmlns:a16="http://schemas.microsoft.com/office/drawing/2014/main" id="{1F23C688-94C0-26DC-A17A-338049C87B18}"/>
                </a:ext>
              </a:extLst>
            </p:cNvPr>
            <p:cNvSpPr/>
            <p:nvPr/>
          </p:nvSpPr>
          <p:spPr>
            <a:xfrm flipV="1">
              <a:off x="1090533" y="2326167"/>
              <a:ext cx="125139" cy="92991"/>
            </a:xfrm>
            <a:custGeom>
              <a:avLst/>
              <a:gdLst>
                <a:gd name="connsiteX0" fmla="*/ 0 w 138261"/>
                <a:gd name="connsiteY0" fmla="*/ 0 h 102742"/>
                <a:gd name="connsiteX1" fmla="*/ 45246 w 138261"/>
                <a:gd name="connsiteY1" fmla="*/ 25756 h 102742"/>
                <a:gd name="connsiteX2" fmla="*/ 55175 w 138261"/>
                <a:gd name="connsiteY2" fmla="*/ 19062 h 102742"/>
                <a:gd name="connsiteX3" fmla="*/ 78454 w 138261"/>
                <a:gd name="connsiteY3" fmla="*/ 14362 h 102742"/>
                <a:gd name="connsiteX4" fmla="*/ 138261 w 138261"/>
                <a:gd name="connsiteY4" fmla="*/ 74167 h 102742"/>
                <a:gd name="connsiteX5" fmla="*/ 133561 w 138261"/>
                <a:gd name="connsiteY5" fmla="*/ 97446 h 102742"/>
                <a:gd name="connsiteX6" fmla="*/ 129990 w 138261"/>
                <a:gd name="connsiteY6" fmla="*/ 102742 h 102742"/>
                <a:gd name="connsiteX7" fmla="*/ 120744 w 138261"/>
                <a:gd name="connsiteY7" fmla="*/ 89029 h 102742"/>
                <a:gd name="connsiteX8" fmla="*/ 78454 w 138261"/>
                <a:gd name="connsiteY8" fmla="*/ 71512 h 102742"/>
                <a:gd name="connsiteX9" fmla="*/ 36164 w 138261"/>
                <a:gd name="connsiteY9" fmla="*/ 89029 h 102742"/>
                <a:gd name="connsiteX10" fmla="*/ 26918 w 138261"/>
                <a:gd name="connsiteY10" fmla="*/ 102742 h 102742"/>
                <a:gd name="connsiteX11" fmla="*/ 23347 w 138261"/>
                <a:gd name="connsiteY11" fmla="*/ 97446 h 102742"/>
                <a:gd name="connsiteX12" fmla="*/ 18647 w 138261"/>
                <a:gd name="connsiteY12" fmla="*/ 74167 h 102742"/>
                <a:gd name="connsiteX13" fmla="*/ 28575 w 138261"/>
                <a:gd name="connsiteY13" fmla="*/ 50200 h 1027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38261" h="102742">
                  <a:moveTo>
                    <a:pt x="0" y="0"/>
                  </a:moveTo>
                  <a:lnTo>
                    <a:pt x="45246" y="25756"/>
                  </a:lnTo>
                  <a:lnTo>
                    <a:pt x="55175" y="19062"/>
                  </a:lnTo>
                  <a:cubicBezTo>
                    <a:pt x="62330" y="16036"/>
                    <a:pt x="70197" y="14362"/>
                    <a:pt x="78454" y="14362"/>
                  </a:cubicBezTo>
                  <a:cubicBezTo>
                    <a:pt x="111484" y="14362"/>
                    <a:pt x="138261" y="41138"/>
                    <a:pt x="138261" y="74167"/>
                  </a:cubicBezTo>
                  <a:cubicBezTo>
                    <a:pt x="138261" y="82425"/>
                    <a:pt x="136587" y="90291"/>
                    <a:pt x="133561" y="97446"/>
                  </a:cubicBezTo>
                  <a:lnTo>
                    <a:pt x="129990" y="102742"/>
                  </a:lnTo>
                  <a:lnTo>
                    <a:pt x="120744" y="89029"/>
                  </a:lnTo>
                  <a:cubicBezTo>
                    <a:pt x="109921" y="78206"/>
                    <a:pt x="94969" y="71512"/>
                    <a:pt x="78454" y="71512"/>
                  </a:cubicBezTo>
                  <a:cubicBezTo>
                    <a:pt x="61939" y="71512"/>
                    <a:pt x="46987" y="78206"/>
                    <a:pt x="36164" y="89029"/>
                  </a:cubicBezTo>
                  <a:lnTo>
                    <a:pt x="26918" y="102742"/>
                  </a:lnTo>
                  <a:lnTo>
                    <a:pt x="23347" y="97446"/>
                  </a:lnTo>
                  <a:cubicBezTo>
                    <a:pt x="20321" y="90291"/>
                    <a:pt x="18647" y="82425"/>
                    <a:pt x="18647" y="74167"/>
                  </a:cubicBezTo>
                  <a:lnTo>
                    <a:pt x="28575" y="50200"/>
                  </a:lnTo>
                  <a:close/>
                </a:path>
              </a:pathLst>
            </a:cu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78" name="グループ化 177">
              <a:extLst>
                <a:ext uri="{FF2B5EF4-FFF2-40B4-BE49-F238E27FC236}">
                  <a16:creationId xmlns:a16="http://schemas.microsoft.com/office/drawing/2014/main" id="{7727C3CB-CCD5-9FF5-2F4E-220024B0A8F7}"/>
                </a:ext>
              </a:extLst>
            </p:cNvPr>
            <p:cNvGrpSpPr/>
            <p:nvPr/>
          </p:nvGrpSpPr>
          <p:grpSpPr>
            <a:xfrm>
              <a:off x="705647" y="1881795"/>
              <a:ext cx="48388" cy="114562"/>
              <a:chOff x="3343459" y="2439554"/>
              <a:chExt cx="110012" cy="220301"/>
            </a:xfrm>
          </p:grpSpPr>
          <p:sp>
            <p:nvSpPr>
              <p:cNvPr id="290" name="フリーフォーム: 図形 289">
                <a:extLst>
                  <a:ext uri="{FF2B5EF4-FFF2-40B4-BE49-F238E27FC236}">
                    <a16:creationId xmlns:a16="http://schemas.microsoft.com/office/drawing/2014/main" id="{62773B24-A4AB-37B5-2799-734B100E3E95}"/>
                  </a:ext>
                </a:extLst>
              </p:cNvPr>
              <p:cNvSpPr/>
              <p:nvPr/>
            </p:nvSpPr>
            <p:spPr>
              <a:xfrm rot="16200000">
                <a:off x="3256168" y="2526845"/>
                <a:ext cx="220301" cy="45719"/>
              </a:xfrm>
              <a:custGeom>
                <a:avLst/>
                <a:gdLst>
                  <a:gd name="connsiteX0" fmla="*/ 44414 w 355307"/>
                  <a:gd name="connsiteY0" fmla="*/ 418 h 63426"/>
                  <a:gd name="connsiteX1" fmla="*/ 177654 w 355307"/>
                  <a:gd name="connsiteY1" fmla="*/ 16235 h 63426"/>
                  <a:gd name="connsiteX2" fmla="*/ 355307 w 355307"/>
                  <a:gd name="connsiteY2" fmla="*/ 16235 h 63426"/>
                  <a:gd name="connsiteX3" fmla="*/ 355307 w 355307"/>
                  <a:gd name="connsiteY3" fmla="*/ 47192 h 63426"/>
                  <a:gd name="connsiteX4" fmla="*/ 177654 w 355307"/>
                  <a:gd name="connsiteY4" fmla="*/ 47192 h 63426"/>
                  <a:gd name="connsiteX5" fmla="*/ 0 w 355307"/>
                  <a:gd name="connsiteY5" fmla="*/ 47192 h 63426"/>
                  <a:gd name="connsiteX6" fmla="*/ 0 w 355307"/>
                  <a:gd name="connsiteY6" fmla="*/ 16235 h 63426"/>
                  <a:gd name="connsiteX7" fmla="*/ 44414 w 355307"/>
                  <a:gd name="connsiteY7" fmla="*/ 418 h 63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55307" h="63426">
                    <a:moveTo>
                      <a:pt x="44414" y="418"/>
                    </a:moveTo>
                    <a:cubicBezTo>
                      <a:pt x="88827" y="5691"/>
                      <a:pt x="133241" y="58414"/>
                      <a:pt x="177654" y="16235"/>
                    </a:cubicBezTo>
                    <a:cubicBezTo>
                      <a:pt x="236871" y="-40003"/>
                      <a:pt x="296089" y="72474"/>
                      <a:pt x="355307" y="16235"/>
                    </a:cubicBezTo>
                    <a:lnTo>
                      <a:pt x="355307" y="47192"/>
                    </a:lnTo>
                    <a:cubicBezTo>
                      <a:pt x="296089" y="103431"/>
                      <a:pt x="236871" y="-9046"/>
                      <a:pt x="177654" y="47192"/>
                    </a:cubicBezTo>
                    <a:cubicBezTo>
                      <a:pt x="118436" y="103431"/>
                      <a:pt x="59218" y="-9046"/>
                      <a:pt x="0" y="47192"/>
                    </a:cubicBezTo>
                    <a:lnTo>
                      <a:pt x="0" y="16235"/>
                    </a:lnTo>
                    <a:cubicBezTo>
                      <a:pt x="14805" y="2176"/>
                      <a:pt x="29609" y="-1339"/>
                      <a:pt x="44414" y="418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91" name="フリーフォーム: 図形 290">
                <a:extLst>
                  <a:ext uri="{FF2B5EF4-FFF2-40B4-BE49-F238E27FC236}">
                    <a16:creationId xmlns:a16="http://schemas.microsoft.com/office/drawing/2014/main" id="{AF4C6DEB-8DA1-D4C6-F585-574F7BE2E34E}"/>
                  </a:ext>
                </a:extLst>
              </p:cNvPr>
              <p:cNvSpPr/>
              <p:nvPr/>
            </p:nvSpPr>
            <p:spPr>
              <a:xfrm rot="16200000">
                <a:off x="3289505" y="2526845"/>
                <a:ext cx="220301" cy="45719"/>
              </a:xfrm>
              <a:custGeom>
                <a:avLst/>
                <a:gdLst>
                  <a:gd name="connsiteX0" fmla="*/ 44414 w 355307"/>
                  <a:gd name="connsiteY0" fmla="*/ 418 h 63426"/>
                  <a:gd name="connsiteX1" fmla="*/ 177654 w 355307"/>
                  <a:gd name="connsiteY1" fmla="*/ 16235 h 63426"/>
                  <a:gd name="connsiteX2" fmla="*/ 355307 w 355307"/>
                  <a:gd name="connsiteY2" fmla="*/ 16235 h 63426"/>
                  <a:gd name="connsiteX3" fmla="*/ 355307 w 355307"/>
                  <a:gd name="connsiteY3" fmla="*/ 47192 h 63426"/>
                  <a:gd name="connsiteX4" fmla="*/ 177654 w 355307"/>
                  <a:gd name="connsiteY4" fmla="*/ 47192 h 63426"/>
                  <a:gd name="connsiteX5" fmla="*/ 0 w 355307"/>
                  <a:gd name="connsiteY5" fmla="*/ 47192 h 63426"/>
                  <a:gd name="connsiteX6" fmla="*/ 0 w 355307"/>
                  <a:gd name="connsiteY6" fmla="*/ 16235 h 63426"/>
                  <a:gd name="connsiteX7" fmla="*/ 44414 w 355307"/>
                  <a:gd name="connsiteY7" fmla="*/ 418 h 63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55307" h="63426">
                    <a:moveTo>
                      <a:pt x="44414" y="418"/>
                    </a:moveTo>
                    <a:cubicBezTo>
                      <a:pt x="88827" y="5691"/>
                      <a:pt x="133241" y="58414"/>
                      <a:pt x="177654" y="16235"/>
                    </a:cubicBezTo>
                    <a:cubicBezTo>
                      <a:pt x="236871" y="-40003"/>
                      <a:pt x="296089" y="72474"/>
                      <a:pt x="355307" y="16235"/>
                    </a:cubicBezTo>
                    <a:lnTo>
                      <a:pt x="355307" y="47192"/>
                    </a:lnTo>
                    <a:cubicBezTo>
                      <a:pt x="296089" y="103431"/>
                      <a:pt x="236871" y="-9046"/>
                      <a:pt x="177654" y="47192"/>
                    </a:cubicBezTo>
                    <a:cubicBezTo>
                      <a:pt x="118436" y="103431"/>
                      <a:pt x="59218" y="-9046"/>
                      <a:pt x="0" y="47192"/>
                    </a:cubicBezTo>
                    <a:lnTo>
                      <a:pt x="0" y="16235"/>
                    </a:lnTo>
                    <a:cubicBezTo>
                      <a:pt x="14805" y="2176"/>
                      <a:pt x="29609" y="-1339"/>
                      <a:pt x="44414" y="418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92" name="フリーフォーム: 図形 291">
                <a:extLst>
                  <a:ext uri="{FF2B5EF4-FFF2-40B4-BE49-F238E27FC236}">
                    <a16:creationId xmlns:a16="http://schemas.microsoft.com/office/drawing/2014/main" id="{3C82122B-3B08-C8C5-4191-3237F6A4A583}"/>
                  </a:ext>
                </a:extLst>
              </p:cNvPr>
              <p:cNvSpPr/>
              <p:nvPr/>
            </p:nvSpPr>
            <p:spPr>
              <a:xfrm rot="16200000">
                <a:off x="3320461" y="2526845"/>
                <a:ext cx="220301" cy="45719"/>
              </a:xfrm>
              <a:custGeom>
                <a:avLst/>
                <a:gdLst>
                  <a:gd name="connsiteX0" fmla="*/ 44414 w 355307"/>
                  <a:gd name="connsiteY0" fmla="*/ 418 h 63426"/>
                  <a:gd name="connsiteX1" fmla="*/ 177654 w 355307"/>
                  <a:gd name="connsiteY1" fmla="*/ 16235 h 63426"/>
                  <a:gd name="connsiteX2" fmla="*/ 355307 w 355307"/>
                  <a:gd name="connsiteY2" fmla="*/ 16235 h 63426"/>
                  <a:gd name="connsiteX3" fmla="*/ 355307 w 355307"/>
                  <a:gd name="connsiteY3" fmla="*/ 47192 h 63426"/>
                  <a:gd name="connsiteX4" fmla="*/ 177654 w 355307"/>
                  <a:gd name="connsiteY4" fmla="*/ 47192 h 63426"/>
                  <a:gd name="connsiteX5" fmla="*/ 0 w 355307"/>
                  <a:gd name="connsiteY5" fmla="*/ 47192 h 63426"/>
                  <a:gd name="connsiteX6" fmla="*/ 0 w 355307"/>
                  <a:gd name="connsiteY6" fmla="*/ 16235 h 63426"/>
                  <a:gd name="connsiteX7" fmla="*/ 44414 w 355307"/>
                  <a:gd name="connsiteY7" fmla="*/ 418 h 63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355307" h="63426">
                    <a:moveTo>
                      <a:pt x="44414" y="418"/>
                    </a:moveTo>
                    <a:cubicBezTo>
                      <a:pt x="88827" y="5691"/>
                      <a:pt x="133241" y="58414"/>
                      <a:pt x="177654" y="16235"/>
                    </a:cubicBezTo>
                    <a:cubicBezTo>
                      <a:pt x="236871" y="-40003"/>
                      <a:pt x="296089" y="72474"/>
                      <a:pt x="355307" y="16235"/>
                    </a:cubicBezTo>
                    <a:lnTo>
                      <a:pt x="355307" y="47192"/>
                    </a:lnTo>
                    <a:cubicBezTo>
                      <a:pt x="296089" y="103431"/>
                      <a:pt x="236871" y="-9046"/>
                      <a:pt x="177654" y="47192"/>
                    </a:cubicBezTo>
                    <a:cubicBezTo>
                      <a:pt x="118436" y="103431"/>
                      <a:pt x="59218" y="-9046"/>
                      <a:pt x="0" y="47192"/>
                    </a:cubicBezTo>
                    <a:lnTo>
                      <a:pt x="0" y="16235"/>
                    </a:lnTo>
                    <a:cubicBezTo>
                      <a:pt x="14805" y="2176"/>
                      <a:pt x="29609" y="-1339"/>
                      <a:pt x="44414" y="418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79" name="二等辺三角形 178">
              <a:extLst>
                <a:ext uri="{FF2B5EF4-FFF2-40B4-BE49-F238E27FC236}">
                  <a16:creationId xmlns:a16="http://schemas.microsoft.com/office/drawing/2014/main" id="{3963F126-8BB0-68AA-054D-946D2E02CA59}"/>
                </a:ext>
              </a:extLst>
            </p:cNvPr>
            <p:cNvSpPr/>
            <p:nvPr/>
          </p:nvSpPr>
          <p:spPr>
            <a:xfrm rot="17100000">
              <a:off x="843768" y="1765466"/>
              <a:ext cx="30955" cy="309741"/>
            </a:xfrm>
            <a:prstGeom prst="triangle">
              <a:avLst/>
            </a:pr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0" name="楕円 5">
              <a:extLst>
                <a:ext uri="{FF2B5EF4-FFF2-40B4-BE49-F238E27FC236}">
                  <a16:creationId xmlns:a16="http://schemas.microsoft.com/office/drawing/2014/main" id="{AE668432-099E-07ED-473D-789151573055}"/>
                </a:ext>
              </a:extLst>
            </p:cNvPr>
            <p:cNvSpPr/>
            <p:nvPr/>
          </p:nvSpPr>
          <p:spPr>
            <a:xfrm>
              <a:off x="811819" y="1879522"/>
              <a:ext cx="189346" cy="152466"/>
            </a:xfrm>
            <a:custGeom>
              <a:avLst/>
              <a:gdLst>
                <a:gd name="connsiteX0" fmla="*/ 0 w 2060959"/>
                <a:gd name="connsiteY0" fmla="*/ 758190 h 1516380"/>
                <a:gd name="connsiteX1" fmla="*/ 1030480 w 2060959"/>
                <a:gd name="connsiteY1" fmla="*/ 0 h 1516380"/>
                <a:gd name="connsiteX2" fmla="*/ 2060960 w 2060959"/>
                <a:gd name="connsiteY2" fmla="*/ 758190 h 1516380"/>
                <a:gd name="connsiteX3" fmla="*/ 1030480 w 2060959"/>
                <a:gd name="connsiteY3" fmla="*/ 1516380 h 1516380"/>
                <a:gd name="connsiteX4" fmla="*/ 0 w 2060959"/>
                <a:gd name="connsiteY4" fmla="*/ 758190 h 1516380"/>
                <a:gd name="connsiteX0" fmla="*/ 0 w 2060960"/>
                <a:gd name="connsiteY0" fmla="*/ 758190 h 1516380"/>
                <a:gd name="connsiteX1" fmla="*/ 1030480 w 2060960"/>
                <a:gd name="connsiteY1" fmla="*/ 0 h 1516380"/>
                <a:gd name="connsiteX2" fmla="*/ 2060960 w 2060960"/>
                <a:gd name="connsiteY2" fmla="*/ 758190 h 1516380"/>
                <a:gd name="connsiteX3" fmla="*/ 1030480 w 2060960"/>
                <a:gd name="connsiteY3" fmla="*/ 1516380 h 1516380"/>
                <a:gd name="connsiteX4" fmla="*/ 0 w 2060960"/>
                <a:gd name="connsiteY4" fmla="*/ 758190 h 1516380"/>
                <a:gd name="connsiteX0" fmla="*/ 0 w 2060960"/>
                <a:gd name="connsiteY0" fmla="*/ 758190 h 1516380"/>
                <a:gd name="connsiteX1" fmla="*/ 1030480 w 2060960"/>
                <a:gd name="connsiteY1" fmla="*/ 0 h 1516380"/>
                <a:gd name="connsiteX2" fmla="*/ 2060960 w 2060960"/>
                <a:gd name="connsiteY2" fmla="*/ 758190 h 1516380"/>
                <a:gd name="connsiteX3" fmla="*/ 1030480 w 2060960"/>
                <a:gd name="connsiteY3" fmla="*/ 1516380 h 1516380"/>
                <a:gd name="connsiteX4" fmla="*/ 0 w 2060960"/>
                <a:gd name="connsiteY4" fmla="*/ 758190 h 1516380"/>
                <a:gd name="connsiteX0" fmla="*/ 0 w 2060960"/>
                <a:gd name="connsiteY0" fmla="*/ 758190 h 1516380"/>
                <a:gd name="connsiteX1" fmla="*/ 1030480 w 2060960"/>
                <a:gd name="connsiteY1" fmla="*/ 0 h 1516380"/>
                <a:gd name="connsiteX2" fmla="*/ 2060960 w 2060960"/>
                <a:gd name="connsiteY2" fmla="*/ 758190 h 1516380"/>
                <a:gd name="connsiteX3" fmla="*/ 1030480 w 2060960"/>
                <a:gd name="connsiteY3" fmla="*/ 1516380 h 1516380"/>
                <a:gd name="connsiteX4" fmla="*/ 0 w 2060960"/>
                <a:gd name="connsiteY4" fmla="*/ 758190 h 15163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60960" h="1516380">
                  <a:moveTo>
                    <a:pt x="0" y="758190"/>
                  </a:moveTo>
                  <a:cubicBezTo>
                    <a:pt x="0" y="339453"/>
                    <a:pt x="461362" y="0"/>
                    <a:pt x="1030480" y="0"/>
                  </a:cubicBezTo>
                  <a:cubicBezTo>
                    <a:pt x="1599598" y="0"/>
                    <a:pt x="2060960" y="339453"/>
                    <a:pt x="2060960" y="758190"/>
                  </a:cubicBezTo>
                  <a:cubicBezTo>
                    <a:pt x="2060960" y="1176927"/>
                    <a:pt x="1599598" y="1516380"/>
                    <a:pt x="1030480" y="1516380"/>
                  </a:cubicBezTo>
                  <a:cubicBezTo>
                    <a:pt x="461362" y="1516380"/>
                    <a:pt x="0" y="1176927"/>
                    <a:pt x="0" y="75819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81" name="グループ化 180">
              <a:extLst>
                <a:ext uri="{FF2B5EF4-FFF2-40B4-BE49-F238E27FC236}">
                  <a16:creationId xmlns:a16="http://schemas.microsoft.com/office/drawing/2014/main" id="{002A467D-9599-7216-27DD-64678E7C6846}"/>
                </a:ext>
              </a:extLst>
            </p:cNvPr>
            <p:cNvGrpSpPr/>
            <p:nvPr/>
          </p:nvGrpSpPr>
          <p:grpSpPr>
            <a:xfrm>
              <a:off x="950191" y="1940392"/>
              <a:ext cx="183192" cy="183192"/>
              <a:chOff x="4398534" y="4895850"/>
              <a:chExt cx="1196048" cy="1196048"/>
            </a:xfrm>
            <a:solidFill>
              <a:schemeClr val="bg1"/>
            </a:solidFill>
          </p:grpSpPr>
          <p:sp>
            <p:nvSpPr>
              <p:cNvPr id="182" name="フリーフォーム: 図形 181">
                <a:extLst>
                  <a:ext uri="{FF2B5EF4-FFF2-40B4-BE49-F238E27FC236}">
                    <a16:creationId xmlns:a16="http://schemas.microsoft.com/office/drawing/2014/main" id="{7C824E67-11FA-954D-2F1A-6311252A9CA5}"/>
                  </a:ext>
                </a:extLst>
              </p:cNvPr>
              <p:cNvSpPr/>
              <p:nvPr/>
            </p:nvSpPr>
            <p:spPr>
              <a:xfrm>
                <a:off x="4887716" y="4895850"/>
                <a:ext cx="217684" cy="119604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4B09561B-F177-FC09-9AD7-C04338EE04BF}"/>
                  </a:ext>
                </a:extLst>
              </p:cNvPr>
              <p:cNvSpPr/>
              <p:nvPr/>
            </p:nvSpPr>
            <p:spPr>
              <a:xfrm rot="5400000">
                <a:off x="4887716" y="4895850"/>
                <a:ext cx="217684" cy="119604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4" name="フリーフォーム: 図形 183">
                <a:extLst>
                  <a:ext uri="{FF2B5EF4-FFF2-40B4-BE49-F238E27FC236}">
                    <a16:creationId xmlns:a16="http://schemas.microsoft.com/office/drawing/2014/main" id="{E7A17470-8DC8-14E0-3A0A-ABEB41F9A9A9}"/>
                  </a:ext>
                </a:extLst>
              </p:cNvPr>
              <p:cNvSpPr/>
              <p:nvPr/>
            </p:nvSpPr>
            <p:spPr>
              <a:xfrm rot="2700000">
                <a:off x="4887716" y="4895850"/>
                <a:ext cx="217684" cy="119604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5" name="フリーフォーム: 図形 184">
                <a:extLst>
                  <a:ext uri="{FF2B5EF4-FFF2-40B4-BE49-F238E27FC236}">
                    <a16:creationId xmlns:a16="http://schemas.microsoft.com/office/drawing/2014/main" id="{69B64AA5-A70E-E4E0-6FFA-239EDD4FC989}"/>
                  </a:ext>
                </a:extLst>
              </p:cNvPr>
              <p:cNvSpPr/>
              <p:nvPr/>
            </p:nvSpPr>
            <p:spPr>
              <a:xfrm rot="8100000">
                <a:off x="4887716" y="4895850"/>
                <a:ext cx="217684" cy="119604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6" name="フリーフォーム: 図形 185">
                <a:extLst>
                  <a:ext uri="{FF2B5EF4-FFF2-40B4-BE49-F238E27FC236}">
                    <a16:creationId xmlns:a16="http://schemas.microsoft.com/office/drawing/2014/main" id="{676DAB7E-9962-FD05-DA94-BEA2CDBD20FB}"/>
                  </a:ext>
                </a:extLst>
              </p:cNvPr>
              <p:cNvSpPr/>
              <p:nvPr/>
            </p:nvSpPr>
            <p:spPr>
              <a:xfrm rot="20323413">
                <a:off x="4899547" y="4960853"/>
                <a:ext cx="194022" cy="106603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7" name="フリーフォーム: 図形 186">
                <a:extLst>
                  <a:ext uri="{FF2B5EF4-FFF2-40B4-BE49-F238E27FC236}">
                    <a16:creationId xmlns:a16="http://schemas.microsoft.com/office/drawing/2014/main" id="{6561D39D-2D7F-C52A-BBD1-1388EA28038F}"/>
                  </a:ext>
                </a:extLst>
              </p:cNvPr>
              <p:cNvSpPr/>
              <p:nvPr/>
            </p:nvSpPr>
            <p:spPr>
              <a:xfrm rot="4123413">
                <a:off x="4899547" y="4960853"/>
                <a:ext cx="194022" cy="106603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8" name="フリーフォーム: 図形 187">
                <a:extLst>
                  <a:ext uri="{FF2B5EF4-FFF2-40B4-BE49-F238E27FC236}">
                    <a16:creationId xmlns:a16="http://schemas.microsoft.com/office/drawing/2014/main" id="{60B6FA3A-DC11-378B-6BD4-CDD31F7C6CD7}"/>
                  </a:ext>
                </a:extLst>
              </p:cNvPr>
              <p:cNvSpPr/>
              <p:nvPr/>
            </p:nvSpPr>
            <p:spPr>
              <a:xfrm rot="1423413">
                <a:off x="4899547" y="4960853"/>
                <a:ext cx="194022" cy="1066038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A14DCCCA-362C-6123-B5D7-8ACACE6CC799}"/>
                  </a:ext>
                </a:extLst>
              </p:cNvPr>
              <p:cNvSpPr/>
              <p:nvPr/>
            </p:nvSpPr>
            <p:spPr>
              <a:xfrm rot="6823413">
                <a:off x="4899547" y="4960854"/>
                <a:ext cx="194022" cy="1066036"/>
              </a:xfrm>
              <a:custGeom>
                <a:avLst/>
                <a:gdLst>
                  <a:gd name="connsiteX0" fmla="*/ 108314 w 217684"/>
                  <a:gd name="connsiteY0" fmla="*/ 647700 h 1196048"/>
                  <a:gd name="connsiteX1" fmla="*/ 217684 w 217684"/>
                  <a:gd name="connsiteY1" fmla="*/ 981732 h 1196048"/>
                  <a:gd name="connsiteX2" fmla="*/ 108842 w 217684"/>
                  <a:gd name="connsiteY2" fmla="*/ 1196048 h 1196048"/>
                  <a:gd name="connsiteX3" fmla="*/ 0 w 217684"/>
                  <a:gd name="connsiteY3" fmla="*/ 981732 h 1196048"/>
                  <a:gd name="connsiteX4" fmla="*/ 108314 w 217684"/>
                  <a:gd name="connsiteY4" fmla="*/ 647700 h 1196048"/>
                  <a:gd name="connsiteX5" fmla="*/ 108842 w 217684"/>
                  <a:gd name="connsiteY5" fmla="*/ 0 h 1196048"/>
                  <a:gd name="connsiteX6" fmla="*/ 217684 w 217684"/>
                  <a:gd name="connsiteY6" fmla="*/ 214316 h 1196048"/>
                  <a:gd name="connsiteX7" fmla="*/ 109370 w 217684"/>
                  <a:gd name="connsiteY7" fmla="*/ 548348 h 1196048"/>
                  <a:gd name="connsiteX8" fmla="*/ 0 w 217684"/>
                  <a:gd name="connsiteY8" fmla="*/ 214316 h 1196048"/>
                  <a:gd name="connsiteX9" fmla="*/ 108842 w 217684"/>
                  <a:gd name="connsiteY9" fmla="*/ 0 h 11960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17684" h="1196048">
                    <a:moveTo>
                      <a:pt x="108314" y="647700"/>
                    </a:moveTo>
                    <a:cubicBezTo>
                      <a:pt x="168426" y="647700"/>
                      <a:pt x="217684" y="863369"/>
                      <a:pt x="217684" y="981732"/>
                    </a:cubicBezTo>
                    <a:cubicBezTo>
                      <a:pt x="217684" y="1100096"/>
                      <a:pt x="168954" y="1196048"/>
                      <a:pt x="108842" y="1196048"/>
                    </a:cubicBezTo>
                    <a:cubicBezTo>
                      <a:pt x="48731" y="1196048"/>
                      <a:pt x="0" y="1100096"/>
                      <a:pt x="0" y="981732"/>
                    </a:cubicBezTo>
                    <a:cubicBezTo>
                      <a:pt x="0" y="863369"/>
                      <a:pt x="48203" y="647700"/>
                      <a:pt x="108314" y="647700"/>
                    </a:cubicBezTo>
                    <a:close/>
                    <a:moveTo>
                      <a:pt x="108842" y="0"/>
                    </a:moveTo>
                    <a:cubicBezTo>
                      <a:pt x="168954" y="0"/>
                      <a:pt x="217684" y="95953"/>
                      <a:pt x="217684" y="214316"/>
                    </a:cubicBezTo>
                    <a:cubicBezTo>
                      <a:pt x="217684" y="332680"/>
                      <a:pt x="169482" y="548348"/>
                      <a:pt x="109370" y="548348"/>
                    </a:cubicBezTo>
                    <a:cubicBezTo>
                      <a:pt x="49258" y="548348"/>
                      <a:pt x="0" y="332680"/>
                      <a:pt x="0" y="214316"/>
                    </a:cubicBezTo>
                    <a:cubicBezTo>
                      <a:pt x="0" y="95953"/>
                      <a:pt x="48731" y="0"/>
                      <a:pt x="108842" y="0"/>
                    </a:cubicBezTo>
                    <a:close/>
                  </a:path>
                </a:pathLst>
              </a:cu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9" name="楕円 288">
                <a:extLst>
                  <a:ext uri="{FF2B5EF4-FFF2-40B4-BE49-F238E27FC236}">
                    <a16:creationId xmlns:a16="http://schemas.microsoft.com/office/drawing/2014/main" id="{87AE5E15-6ACE-8298-EFB4-A02ED5ADC9A7}"/>
                  </a:ext>
                </a:extLst>
              </p:cNvPr>
              <p:cNvSpPr/>
              <p:nvPr/>
            </p:nvSpPr>
            <p:spPr>
              <a:xfrm>
                <a:off x="4867970" y="5365284"/>
                <a:ext cx="257176" cy="257176"/>
              </a:xfrm>
              <a:prstGeom prst="ellipse">
                <a:avLst/>
              </a:prstGeom>
              <a:grpFill/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45" name="グループ化 344">
              <a:extLst>
                <a:ext uri="{FF2B5EF4-FFF2-40B4-BE49-F238E27FC236}">
                  <a16:creationId xmlns:a16="http://schemas.microsoft.com/office/drawing/2014/main" id="{011294FC-806F-D62E-D4C2-3FC51BF0B735}"/>
                </a:ext>
              </a:extLst>
            </p:cNvPr>
            <p:cNvGrpSpPr/>
            <p:nvPr/>
          </p:nvGrpSpPr>
          <p:grpSpPr>
            <a:xfrm>
              <a:off x="1542537" y="1789780"/>
              <a:ext cx="1200662" cy="1753129"/>
              <a:chOff x="1542537" y="1789780"/>
              <a:chExt cx="1200662" cy="1753129"/>
            </a:xfrm>
          </p:grpSpPr>
          <p:grpSp>
            <p:nvGrpSpPr>
              <p:cNvPr id="309" name="グループ化 308">
                <a:extLst>
                  <a:ext uri="{FF2B5EF4-FFF2-40B4-BE49-F238E27FC236}">
                    <a16:creationId xmlns:a16="http://schemas.microsoft.com/office/drawing/2014/main" id="{ED8D2216-FF6A-AF34-88D3-82204DEFA9EA}"/>
                  </a:ext>
                </a:extLst>
              </p:cNvPr>
              <p:cNvGrpSpPr/>
              <p:nvPr/>
            </p:nvGrpSpPr>
            <p:grpSpPr>
              <a:xfrm>
                <a:off x="1583022" y="2346929"/>
                <a:ext cx="1114380" cy="1195980"/>
                <a:chOff x="7362394" y="5100933"/>
                <a:chExt cx="1111286" cy="1192660"/>
              </a:xfrm>
            </p:grpSpPr>
            <p:sp>
              <p:nvSpPr>
                <p:cNvPr id="310" name="二等辺三角形 309">
                  <a:extLst>
                    <a:ext uri="{FF2B5EF4-FFF2-40B4-BE49-F238E27FC236}">
                      <a16:creationId xmlns:a16="http://schemas.microsoft.com/office/drawing/2014/main" id="{2D624E9E-B7E3-6A85-B4B8-B6301E1FD965}"/>
                    </a:ext>
                  </a:extLst>
                </p:cNvPr>
                <p:cNvSpPr/>
                <p:nvPr/>
              </p:nvSpPr>
              <p:spPr>
                <a:xfrm flipV="1">
                  <a:off x="7781925" y="5269559"/>
                  <a:ext cx="265243" cy="199685"/>
                </a:xfrm>
                <a:prstGeom prst="triangle">
                  <a:avLst/>
                </a:prstGeom>
                <a:solidFill>
                  <a:srgbClr val="008000"/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11" name="グループ化 310">
                  <a:extLst>
                    <a:ext uri="{FF2B5EF4-FFF2-40B4-BE49-F238E27FC236}">
                      <a16:creationId xmlns:a16="http://schemas.microsoft.com/office/drawing/2014/main" id="{EF34C040-D2C4-68B1-806C-552E15B95DB6}"/>
                    </a:ext>
                  </a:extLst>
                </p:cNvPr>
                <p:cNvGrpSpPr/>
                <p:nvPr/>
              </p:nvGrpSpPr>
              <p:grpSpPr>
                <a:xfrm>
                  <a:off x="7600969" y="6132102"/>
                  <a:ext cx="655161" cy="161491"/>
                  <a:chOff x="2734558" y="2931320"/>
                  <a:chExt cx="551721" cy="135994"/>
                </a:xfrm>
              </p:grpSpPr>
              <p:grpSp>
                <p:nvGrpSpPr>
                  <p:cNvPr id="330" name="グループ化 329">
                    <a:extLst>
                      <a:ext uri="{FF2B5EF4-FFF2-40B4-BE49-F238E27FC236}">
                        <a16:creationId xmlns:a16="http://schemas.microsoft.com/office/drawing/2014/main" id="{67E86D4D-73A3-3E19-FF09-A289B291762F}"/>
                      </a:ext>
                    </a:extLst>
                  </p:cNvPr>
                  <p:cNvGrpSpPr/>
                  <p:nvPr/>
                </p:nvGrpSpPr>
                <p:grpSpPr>
                  <a:xfrm flipH="1">
                    <a:off x="3010689" y="2931320"/>
                    <a:ext cx="275590" cy="135994"/>
                    <a:chOff x="2737448" y="2906963"/>
                    <a:chExt cx="327025" cy="161377"/>
                  </a:xfrm>
                  <a:solidFill>
                    <a:schemeClr val="accent2">
                      <a:lumMod val="75000"/>
                    </a:schemeClr>
                  </a:solidFill>
                </p:grpSpPr>
                <p:sp>
                  <p:nvSpPr>
                    <p:cNvPr id="335" name="楕円 334">
                      <a:extLst>
                        <a:ext uri="{FF2B5EF4-FFF2-40B4-BE49-F238E27FC236}">
                          <a16:creationId xmlns:a16="http://schemas.microsoft.com/office/drawing/2014/main" id="{DD599AD8-07BA-589F-FF05-082A01DD2352}"/>
                        </a:ext>
                      </a:extLst>
                    </p:cNvPr>
                    <p:cNvSpPr/>
                    <p:nvPr/>
                  </p:nvSpPr>
                  <p:spPr>
                    <a:xfrm rot="4500000">
                      <a:off x="2829598" y="2833464"/>
                      <a:ext cx="142726" cy="327025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  <a:lumOff val="50000"/>
                      </a:schemeClr>
                    </a:solidFill>
                    <a:ln w="190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36" name="楕円 335">
                      <a:extLst>
                        <a:ext uri="{FF2B5EF4-FFF2-40B4-BE49-F238E27FC236}">
                          <a16:creationId xmlns:a16="http://schemas.microsoft.com/office/drawing/2014/main" id="{55A340E4-547D-2A3D-A01D-F8E08AC02554}"/>
                        </a:ext>
                      </a:extLst>
                    </p:cNvPr>
                    <p:cNvSpPr/>
                    <p:nvPr/>
                  </p:nvSpPr>
                  <p:spPr>
                    <a:xfrm rot="4500000">
                      <a:off x="2832377" y="2818402"/>
                      <a:ext cx="137168" cy="314290"/>
                    </a:xfrm>
                    <a:prstGeom prst="ellipse">
                      <a:avLst/>
                    </a:prstGeom>
                    <a:solidFill>
                      <a:schemeClr val="bg1">
                        <a:lumMod val="95000"/>
                      </a:schemeClr>
                    </a:solidFill>
                    <a:ln w="190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37" name="月 336">
                      <a:extLst>
                        <a:ext uri="{FF2B5EF4-FFF2-40B4-BE49-F238E27FC236}">
                          <a16:creationId xmlns:a16="http://schemas.microsoft.com/office/drawing/2014/main" id="{6B71CCBD-9EBA-A473-9E75-65EC33E6D3EC}"/>
                        </a:ext>
                      </a:extLst>
                    </p:cNvPr>
                    <p:cNvSpPr/>
                    <p:nvPr/>
                  </p:nvSpPr>
                  <p:spPr>
                    <a:xfrm rot="7200000">
                      <a:off x="2811530" y="2946231"/>
                      <a:ext cx="58738" cy="117475"/>
                    </a:xfrm>
                    <a:prstGeom prst="moon">
                      <a:avLst/>
                    </a:prstGeom>
                    <a:solidFill>
                      <a:schemeClr val="tx1"/>
                    </a:solidFill>
                    <a:ln w="19050"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31" name="グループ化 330">
                    <a:extLst>
                      <a:ext uri="{FF2B5EF4-FFF2-40B4-BE49-F238E27FC236}">
                        <a16:creationId xmlns:a16="http://schemas.microsoft.com/office/drawing/2014/main" id="{80FE71F1-9613-1ECE-EB5B-0428521018EE}"/>
                      </a:ext>
                    </a:extLst>
                  </p:cNvPr>
                  <p:cNvGrpSpPr/>
                  <p:nvPr/>
                </p:nvGrpSpPr>
                <p:grpSpPr>
                  <a:xfrm>
                    <a:off x="2734558" y="2931320"/>
                    <a:ext cx="275588" cy="135994"/>
                    <a:chOff x="2737448" y="2906963"/>
                    <a:chExt cx="327025" cy="161377"/>
                  </a:xfrm>
                  <a:solidFill>
                    <a:schemeClr val="accent2">
                      <a:lumMod val="75000"/>
                    </a:schemeClr>
                  </a:solidFill>
                </p:grpSpPr>
                <p:sp>
                  <p:nvSpPr>
                    <p:cNvPr id="332" name="楕円 331">
                      <a:extLst>
                        <a:ext uri="{FF2B5EF4-FFF2-40B4-BE49-F238E27FC236}">
                          <a16:creationId xmlns:a16="http://schemas.microsoft.com/office/drawing/2014/main" id="{4880E4BD-57B7-AA85-6F35-CF6534026146}"/>
                        </a:ext>
                      </a:extLst>
                    </p:cNvPr>
                    <p:cNvSpPr/>
                    <p:nvPr/>
                  </p:nvSpPr>
                  <p:spPr>
                    <a:xfrm rot="4500000">
                      <a:off x="2829598" y="2833464"/>
                      <a:ext cx="142726" cy="327025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  <a:lumOff val="50000"/>
                      </a:schemeClr>
                    </a:solidFill>
                    <a:ln w="190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33" name="楕円 332">
                      <a:extLst>
                        <a:ext uri="{FF2B5EF4-FFF2-40B4-BE49-F238E27FC236}">
                          <a16:creationId xmlns:a16="http://schemas.microsoft.com/office/drawing/2014/main" id="{97718063-E615-9CEB-BC4B-62B6385A7FBA}"/>
                        </a:ext>
                      </a:extLst>
                    </p:cNvPr>
                    <p:cNvSpPr/>
                    <p:nvPr/>
                  </p:nvSpPr>
                  <p:spPr>
                    <a:xfrm rot="4500000">
                      <a:off x="2832377" y="2818402"/>
                      <a:ext cx="137168" cy="314290"/>
                    </a:xfrm>
                    <a:prstGeom prst="ellipse">
                      <a:avLst/>
                    </a:prstGeom>
                    <a:solidFill>
                      <a:schemeClr val="bg1">
                        <a:lumMod val="95000"/>
                      </a:schemeClr>
                    </a:solidFill>
                    <a:ln w="190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34" name="月 333">
                      <a:extLst>
                        <a:ext uri="{FF2B5EF4-FFF2-40B4-BE49-F238E27FC236}">
                          <a16:creationId xmlns:a16="http://schemas.microsoft.com/office/drawing/2014/main" id="{7915EA1A-B32D-54D0-32BB-4B3624EC4265}"/>
                        </a:ext>
                      </a:extLst>
                    </p:cNvPr>
                    <p:cNvSpPr/>
                    <p:nvPr/>
                  </p:nvSpPr>
                  <p:spPr>
                    <a:xfrm rot="7200000">
                      <a:off x="2811530" y="2946231"/>
                      <a:ext cx="58738" cy="117475"/>
                    </a:xfrm>
                    <a:prstGeom prst="moon">
                      <a:avLst/>
                    </a:prstGeom>
                    <a:solidFill>
                      <a:schemeClr val="tx1"/>
                    </a:solidFill>
                    <a:ln w="19050"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312" name="楕円 311">
                  <a:extLst>
                    <a:ext uri="{FF2B5EF4-FFF2-40B4-BE49-F238E27FC236}">
                      <a16:creationId xmlns:a16="http://schemas.microsoft.com/office/drawing/2014/main" id="{6DEEA88C-4ADB-3A9F-46F8-7CB839873770}"/>
                    </a:ext>
                  </a:extLst>
                </p:cNvPr>
                <p:cNvSpPr/>
                <p:nvPr/>
              </p:nvSpPr>
              <p:spPr>
                <a:xfrm rot="1800000">
                  <a:off x="7431439" y="5460074"/>
                  <a:ext cx="168085" cy="364591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3" name="楕円 312">
                  <a:extLst>
                    <a:ext uri="{FF2B5EF4-FFF2-40B4-BE49-F238E27FC236}">
                      <a16:creationId xmlns:a16="http://schemas.microsoft.com/office/drawing/2014/main" id="{1C15C3E3-E6BA-F535-07B7-6F0E0D16448F}"/>
                    </a:ext>
                  </a:extLst>
                </p:cNvPr>
                <p:cNvSpPr/>
                <p:nvPr/>
              </p:nvSpPr>
              <p:spPr>
                <a:xfrm rot="19800000" flipH="1">
                  <a:off x="8233095" y="5460074"/>
                  <a:ext cx="168085" cy="364591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4" name="フリーフォーム: 図形 313">
                  <a:extLst>
                    <a:ext uri="{FF2B5EF4-FFF2-40B4-BE49-F238E27FC236}">
                      <a16:creationId xmlns:a16="http://schemas.microsoft.com/office/drawing/2014/main" id="{CE0B908E-D247-E83F-E9A2-EAC69E2F5015}"/>
                    </a:ext>
                  </a:extLst>
                </p:cNvPr>
                <p:cNvSpPr/>
                <p:nvPr/>
              </p:nvSpPr>
              <p:spPr>
                <a:xfrm>
                  <a:off x="7543365" y="5208142"/>
                  <a:ext cx="749341" cy="594532"/>
                </a:xfrm>
                <a:custGeom>
                  <a:avLst/>
                  <a:gdLst>
                    <a:gd name="connsiteX0" fmla="*/ 186303 w 631032"/>
                    <a:gd name="connsiteY0" fmla="*/ 0 h 500665"/>
                    <a:gd name="connsiteX1" fmla="*/ 315515 w 631032"/>
                    <a:gd name="connsiteY1" fmla="*/ 158956 h 500665"/>
                    <a:gd name="connsiteX2" fmla="*/ 315517 w 631032"/>
                    <a:gd name="connsiteY2" fmla="*/ 158956 h 500665"/>
                    <a:gd name="connsiteX3" fmla="*/ 444729 w 631032"/>
                    <a:gd name="connsiteY3" fmla="*/ 0 h 500665"/>
                    <a:gd name="connsiteX4" fmla="*/ 631032 w 631032"/>
                    <a:gd name="connsiteY4" fmla="*/ 500665 h 500665"/>
                    <a:gd name="connsiteX5" fmla="*/ 0 w 631032"/>
                    <a:gd name="connsiteY5" fmla="*/ 500665 h 500665"/>
                    <a:gd name="connsiteX6" fmla="*/ 186303 w 631032"/>
                    <a:gd name="connsiteY6" fmla="*/ 0 h 5006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631032" h="500665">
                      <a:moveTo>
                        <a:pt x="186303" y="0"/>
                      </a:moveTo>
                      <a:lnTo>
                        <a:pt x="315515" y="158956"/>
                      </a:lnTo>
                      <a:lnTo>
                        <a:pt x="315517" y="158956"/>
                      </a:lnTo>
                      <a:lnTo>
                        <a:pt x="444729" y="0"/>
                      </a:lnTo>
                      <a:lnTo>
                        <a:pt x="631032" y="500665"/>
                      </a:lnTo>
                      <a:lnTo>
                        <a:pt x="0" y="500665"/>
                      </a:lnTo>
                      <a:lnTo>
                        <a:pt x="186303" y="0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5" name="台形 314">
                  <a:extLst>
                    <a:ext uri="{FF2B5EF4-FFF2-40B4-BE49-F238E27FC236}">
                      <a16:creationId xmlns:a16="http://schemas.microsoft.com/office/drawing/2014/main" id="{BAAC273A-650F-6E3B-2D77-53C0DA3B6EB7}"/>
                    </a:ext>
                  </a:extLst>
                </p:cNvPr>
                <p:cNvSpPr/>
                <p:nvPr/>
              </p:nvSpPr>
              <p:spPr>
                <a:xfrm>
                  <a:off x="7543365" y="5635369"/>
                  <a:ext cx="749341" cy="559884"/>
                </a:xfrm>
                <a:prstGeom prst="trapezoid">
                  <a:avLst>
                    <a:gd name="adj" fmla="val 16158"/>
                  </a:avLst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6" name="正方形/長方形 315">
                  <a:extLst>
                    <a:ext uri="{FF2B5EF4-FFF2-40B4-BE49-F238E27FC236}">
                      <a16:creationId xmlns:a16="http://schemas.microsoft.com/office/drawing/2014/main" id="{B477880A-1637-BDF4-63E2-64EBA5C76287}"/>
                    </a:ext>
                  </a:extLst>
                </p:cNvPr>
                <p:cNvSpPr/>
                <p:nvPr/>
              </p:nvSpPr>
              <p:spPr>
                <a:xfrm>
                  <a:off x="7649404" y="5578815"/>
                  <a:ext cx="537264" cy="110281"/>
                </a:xfrm>
                <a:prstGeom prst="rect">
                  <a:avLst/>
                </a:prstGeom>
                <a:solidFill>
                  <a:schemeClr val="bg1">
                    <a:lumMod val="50000"/>
                  </a:schemeClr>
                </a:solidFill>
                <a:ln w="190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17" name="グループ化 316">
                  <a:extLst>
                    <a:ext uri="{FF2B5EF4-FFF2-40B4-BE49-F238E27FC236}">
                      <a16:creationId xmlns:a16="http://schemas.microsoft.com/office/drawing/2014/main" id="{D1054083-FB27-5C99-74EF-E9B0384F1FA7}"/>
                    </a:ext>
                  </a:extLst>
                </p:cNvPr>
                <p:cNvGrpSpPr/>
                <p:nvPr/>
              </p:nvGrpSpPr>
              <p:grpSpPr>
                <a:xfrm>
                  <a:off x="7362394" y="5100933"/>
                  <a:ext cx="1111286" cy="969902"/>
                  <a:chOff x="2533650" y="2507456"/>
                  <a:chExt cx="935831" cy="816770"/>
                </a:xfrm>
                <a:solidFill>
                  <a:schemeClr val="tx1"/>
                </a:solidFill>
              </p:grpSpPr>
              <p:sp>
                <p:nvSpPr>
                  <p:cNvPr id="328" name="フリーフォーム: 図形 327">
                    <a:extLst>
                      <a:ext uri="{FF2B5EF4-FFF2-40B4-BE49-F238E27FC236}">
                        <a16:creationId xmlns:a16="http://schemas.microsoft.com/office/drawing/2014/main" id="{B994E214-B8A0-A314-3E9F-227D991DB2AE}"/>
                      </a:ext>
                    </a:extLst>
                  </p:cNvPr>
                  <p:cNvSpPr/>
                  <p:nvPr/>
                </p:nvSpPr>
                <p:spPr>
                  <a:xfrm>
                    <a:off x="2533650" y="2507456"/>
                    <a:ext cx="364330" cy="816770"/>
                  </a:xfrm>
                  <a:custGeom>
                    <a:avLst/>
                    <a:gdLst>
                      <a:gd name="connsiteX0" fmla="*/ 432925 w 577850"/>
                      <a:gd name="connsiteY0" fmla="*/ 0 h 816770"/>
                      <a:gd name="connsiteX1" fmla="*/ 577850 w 577850"/>
                      <a:gd name="connsiteY1" fmla="*/ 0 h 816770"/>
                      <a:gd name="connsiteX2" fmla="*/ 577850 w 577850"/>
                      <a:gd name="connsiteY2" fmla="*/ 816770 h 816770"/>
                      <a:gd name="connsiteX3" fmla="*/ 137723 w 577850"/>
                      <a:gd name="connsiteY3" fmla="*/ 816770 h 816770"/>
                      <a:gd name="connsiteX4" fmla="*/ 215900 w 577850"/>
                      <a:gd name="connsiteY4" fmla="*/ 540544 h 816770"/>
                      <a:gd name="connsiteX5" fmla="*/ 0 w 577850"/>
                      <a:gd name="connsiteY5" fmla="*/ 445294 h 816770"/>
                      <a:gd name="connsiteX6" fmla="*/ 432925 w 577850"/>
                      <a:gd name="connsiteY6" fmla="*/ 0 h 816770"/>
                      <a:gd name="connsiteX0" fmla="*/ 0 w 577850"/>
                      <a:gd name="connsiteY0" fmla="*/ 445294 h 816770"/>
                      <a:gd name="connsiteX1" fmla="*/ 577850 w 577850"/>
                      <a:gd name="connsiteY1" fmla="*/ 0 h 816770"/>
                      <a:gd name="connsiteX2" fmla="*/ 577850 w 577850"/>
                      <a:gd name="connsiteY2" fmla="*/ 816770 h 816770"/>
                      <a:gd name="connsiteX3" fmla="*/ 137723 w 577850"/>
                      <a:gd name="connsiteY3" fmla="*/ 816770 h 816770"/>
                      <a:gd name="connsiteX4" fmla="*/ 215900 w 577850"/>
                      <a:gd name="connsiteY4" fmla="*/ 540544 h 816770"/>
                      <a:gd name="connsiteX5" fmla="*/ 0 w 577850"/>
                      <a:gd name="connsiteY5" fmla="*/ 445294 h 81677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577850" h="816770">
                        <a:moveTo>
                          <a:pt x="0" y="445294"/>
                        </a:moveTo>
                        <a:lnTo>
                          <a:pt x="577850" y="0"/>
                        </a:lnTo>
                        <a:lnTo>
                          <a:pt x="577850" y="816770"/>
                        </a:lnTo>
                        <a:lnTo>
                          <a:pt x="137723" y="816770"/>
                        </a:lnTo>
                        <a:lnTo>
                          <a:pt x="215900" y="540544"/>
                        </a:lnTo>
                        <a:lnTo>
                          <a:pt x="0" y="445294"/>
                        </a:ln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29" name="フリーフォーム: 図形 328">
                    <a:extLst>
                      <a:ext uri="{FF2B5EF4-FFF2-40B4-BE49-F238E27FC236}">
                        <a16:creationId xmlns:a16="http://schemas.microsoft.com/office/drawing/2014/main" id="{CC901BB0-97F0-5420-77F5-E040F3D51E5F}"/>
                      </a:ext>
                    </a:extLst>
                  </p:cNvPr>
                  <p:cNvSpPr/>
                  <p:nvPr/>
                </p:nvSpPr>
                <p:spPr>
                  <a:xfrm flipH="1">
                    <a:off x="3105151" y="2507456"/>
                    <a:ext cx="364330" cy="816770"/>
                  </a:xfrm>
                  <a:custGeom>
                    <a:avLst/>
                    <a:gdLst>
                      <a:gd name="connsiteX0" fmla="*/ 432925 w 577850"/>
                      <a:gd name="connsiteY0" fmla="*/ 0 h 816770"/>
                      <a:gd name="connsiteX1" fmla="*/ 577850 w 577850"/>
                      <a:gd name="connsiteY1" fmla="*/ 0 h 816770"/>
                      <a:gd name="connsiteX2" fmla="*/ 577850 w 577850"/>
                      <a:gd name="connsiteY2" fmla="*/ 816770 h 816770"/>
                      <a:gd name="connsiteX3" fmla="*/ 137723 w 577850"/>
                      <a:gd name="connsiteY3" fmla="*/ 816770 h 816770"/>
                      <a:gd name="connsiteX4" fmla="*/ 215900 w 577850"/>
                      <a:gd name="connsiteY4" fmla="*/ 540544 h 816770"/>
                      <a:gd name="connsiteX5" fmla="*/ 0 w 577850"/>
                      <a:gd name="connsiteY5" fmla="*/ 445294 h 816770"/>
                      <a:gd name="connsiteX6" fmla="*/ 432925 w 577850"/>
                      <a:gd name="connsiteY6" fmla="*/ 0 h 816770"/>
                      <a:gd name="connsiteX0" fmla="*/ 0 w 577850"/>
                      <a:gd name="connsiteY0" fmla="*/ 445294 h 816770"/>
                      <a:gd name="connsiteX1" fmla="*/ 577850 w 577850"/>
                      <a:gd name="connsiteY1" fmla="*/ 0 h 816770"/>
                      <a:gd name="connsiteX2" fmla="*/ 577850 w 577850"/>
                      <a:gd name="connsiteY2" fmla="*/ 816770 h 816770"/>
                      <a:gd name="connsiteX3" fmla="*/ 137723 w 577850"/>
                      <a:gd name="connsiteY3" fmla="*/ 816770 h 816770"/>
                      <a:gd name="connsiteX4" fmla="*/ 215900 w 577850"/>
                      <a:gd name="connsiteY4" fmla="*/ 540544 h 816770"/>
                      <a:gd name="connsiteX5" fmla="*/ 0 w 577850"/>
                      <a:gd name="connsiteY5" fmla="*/ 445294 h 81677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577850" h="816770">
                        <a:moveTo>
                          <a:pt x="0" y="445294"/>
                        </a:moveTo>
                        <a:lnTo>
                          <a:pt x="577850" y="0"/>
                        </a:lnTo>
                        <a:lnTo>
                          <a:pt x="577850" y="816770"/>
                        </a:lnTo>
                        <a:lnTo>
                          <a:pt x="137723" y="816770"/>
                        </a:lnTo>
                        <a:lnTo>
                          <a:pt x="215900" y="540544"/>
                        </a:lnTo>
                        <a:lnTo>
                          <a:pt x="0" y="445294"/>
                        </a:lnTo>
                        <a:close/>
                      </a:path>
                    </a:pathLst>
                  </a:custGeom>
                  <a:grpFill/>
                  <a:ln w="190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21" name="フリーフォーム: 図形 320">
                  <a:extLst>
                    <a:ext uri="{FF2B5EF4-FFF2-40B4-BE49-F238E27FC236}">
                      <a16:creationId xmlns:a16="http://schemas.microsoft.com/office/drawing/2014/main" id="{420BB0EB-DA11-299E-6BC1-5A571E8269B3}"/>
                    </a:ext>
                  </a:extLst>
                </p:cNvPr>
                <p:cNvSpPr/>
                <p:nvPr/>
              </p:nvSpPr>
              <p:spPr>
                <a:xfrm>
                  <a:off x="7578153" y="5388517"/>
                  <a:ext cx="195097" cy="195097"/>
                </a:xfrm>
                <a:custGeom>
                  <a:avLst/>
                  <a:gdLst>
                    <a:gd name="connsiteX0" fmla="*/ 314416 w 1279644"/>
                    <a:gd name="connsiteY0" fmla="*/ 1059447 h 1279644"/>
                    <a:gd name="connsiteX1" fmla="*/ 341704 w 1279644"/>
                    <a:gd name="connsiteY1" fmla="*/ 1081962 h 1279644"/>
                    <a:gd name="connsiteX2" fmla="*/ 639822 w 1279644"/>
                    <a:gd name="connsiteY2" fmla="*/ 1173024 h 1279644"/>
                    <a:gd name="connsiteX3" fmla="*/ 937940 w 1279644"/>
                    <a:gd name="connsiteY3" fmla="*/ 1081962 h 1279644"/>
                    <a:gd name="connsiteX4" fmla="*/ 965228 w 1279644"/>
                    <a:gd name="connsiteY4" fmla="*/ 1059447 h 1279644"/>
                    <a:gd name="connsiteX5" fmla="*/ 353913 w 1279644"/>
                    <a:gd name="connsiteY5" fmla="*/ 360029 h 1279644"/>
                    <a:gd name="connsiteX6" fmla="*/ 353913 w 1279644"/>
                    <a:gd name="connsiteY6" fmla="*/ 527563 h 1279644"/>
                    <a:gd name="connsiteX7" fmla="*/ 885117 w 1279644"/>
                    <a:gd name="connsiteY7" fmla="*/ 527563 h 1279644"/>
                    <a:gd name="connsiteX8" fmla="*/ 885117 w 1279644"/>
                    <a:gd name="connsiteY8" fmla="*/ 360029 h 1279644"/>
                    <a:gd name="connsiteX9" fmla="*/ 216685 w 1279644"/>
                    <a:gd name="connsiteY9" fmla="*/ 318673 h 1279644"/>
                    <a:gd name="connsiteX10" fmla="*/ 197683 w 1279644"/>
                    <a:gd name="connsiteY10" fmla="*/ 341704 h 1279644"/>
                    <a:gd name="connsiteX11" fmla="*/ 106620 w 1279644"/>
                    <a:gd name="connsiteY11" fmla="*/ 639822 h 1279644"/>
                    <a:gd name="connsiteX12" fmla="*/ 197683 w 1279644"/>
                    <a:gd name="connsiteY12" fmla="*/ 937940 h 1279644"/>
                    <a:gd name="connsiteX13" fmla="*/ 216685 w 1279644"/>
                    <a:gd name="connsiteY13" fmla="*/ 960971 h 1279644"/>
                    <a:gd name="connsiteX14" fmla="*/ 1022345 w 1279644"/>
                    <a:gd name="connsiteY14" fmla="*/ 269448 h 1279644"/>
                    <a:gd name="connsiteX15" fmla="*/ 1022345 w 1279644"/>
                    <a:gd name="connsiteY15" fmla="*/ 302539 h 1279644"/>
                    <a:gd name="connsiteX16" fmla="*/ 1022345 w 1279644"/>
                    <a:gd name="connsiteY16" fmla="*/ 337782 h 1279644"/>
                    <a:gd name="connsiteX17" fmla="*/ 1022345 w 1279644"/>
                    <a:gd name="connsiteY17" fmla="*/ 549810 h 1279644"/>
                    <a:gd name="connsiteX18" fmla="*/ 1022345 w 1279644"/>
                    <a:gd name="connsiteY18" fmla="*/ 576198 h 1279644"/>
                    <a:gd name="connsiteX19" fmla="*/ 1022345 w 1279644"/>
                    <a:gd name="connsiteY19" fmla="*/ 638797 h 1279644"/>
                    <a:gd name="connsiteX20" fmla="*/ 1000098 w 1279644"/>
                    <a:gd name="connsiteY20" fmla="*/ 661045 h 1279644"/>
                    <a:gd name="connsiteX21" fmla="*/ 353913 w 1279644"/>
                    <a:gd name="connsiteY21" fmla="*/ 661045 h 1279644"/>
                    <a:gd name="connsiteX22" fmla="*/ 353913 w 1279644"/>
                    <a:gd name="connsiteY22" fmla="*/ 925965 h 1279644"/>
                    <a:gd name="connsiteX23" fmla="*/ 921008 w 1279644"/>
                    <a:gd name="connsiteY23" fmla="*/ 925965 h 1279644"/>
                    <a:gd name="connsiteX24" fmla="*/ 949040 w 1279644"/>
                    <a:gd name="connsiteY24" fmla="*/ 821351 h 1279644"/>
                    <a:gd name="connsiteX25" fmla="*/ 977052 w 1279644"/>
                    <a:gd name="connsiteY25" fmla="*/ 805178 h 1279644"/>
                    <a:gd name="connsiteX26" fmla="*/ 1065419 w 1279644"/>
                    <a:gd name="connsiteY26" fmla="*/ 828856 h 1279644"/>
                    <a:gd name="connsiteX27" fmla="*/ 1081592 w 1279644"/>
                    <a:gd name="connsiteY27" fmla="*/ 856868 h 1279644"/>
                    <a:gd name="connsiteX28" fmla="*/ 1049242 w 1279644"/>
                    <a:gd name="connsiteY28" fmla="*/ 977596 h 1279644"/>
                    <a:gd name="connsiteX29" fmla="*/ 1081962 w 1279644"/>
                    <a:gd name="connsiteY29" fmla="*/ 937940 h 1279644"/>
                    <a:gd name="connsiteX30" fmla="*/ 1173024 w 1279644"/>
                    <a:gd name="connsiteY30" fmla="*/ 639822 h 1279644"/>
                    <a:gd name="connsiteX31" fmla="*/ 1081962 w 1279644"/>
                    <a:gd name="connsiteY31" fmla="*/ 341704 h 1279644"/>
                    <a:gd name="connsiteX32" fmla="*/ 639822 w 1279644"/>
                    <a:gd name="connsiteY32" fmla="*/ 106620 h 1279644"/>
                    <a:gd name="connsiteX33" fmla="*/ 341704 w 1279644"/>
                    <a:gd name="connsiteY33" fmla="*/ 197682 h 1279644"/>
                    <a:gd name="connsiteX34" fmla="*/ 306720 w 1279644"/>
                    <a:gd name="connsiteY34" fmla="*/ 226547 h 1279644"/>
                    <a:gd name="connsiteX35" fmla="*/ 972924 w 1279644"/>
                    <a:gd name="connsiteY35" fmla="*/ 226547 h 1279644"/>
                    <a:gd name="connsiteX36" fmla="*/ 937940 w 1279644"/>
                    <a:gd name="connsiteY36" fmla="*/ 197682 h 1279644"/>
                    <a:gd name="connsiteX37" fmla="*/ 639822 w 1279644"/>
                    <a:gd name="connsiteY37" fmla="*/ 106620 h 1279644"/>
                    <a:gd name="connsiteX38" fmla="*/ 639822 w 1279644"/>
                    <a:gd name="connsiteY38" fmla="*/ 0 h 1279644"/>
                    <a:gd name="connsiteX39" fmla="*/ 1279644 w 1279644"/>
                    <a:gd name="connsiteY39" fmla="*/ 639822 h 1279644"/>
                    <a:gd name="connsiteX40" fmla="*/ 639822 w 1279644"/>
                    <a:gd name="connsiteY40" fmla="*/ 1279644 h 1279644"/>
                    <a:gd name="connsiteX41" fmla="*/ 0 w 1279644"/>
                    <a:gd name="connsiteY41" fmla="*/ 639822 h 1279644"/>
                    <a:gd name="connsiteX42" fmla="*/ 639822 w 1279644"/>
                    <a:gd name="connsiteY42" fmla="*/ 0 h 12796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</a:cxnLst>
                  <a:rect l="l" t="t" r="r" b="b"/>
                  <a:pathLst>
                    <a:path w="1279644" h="1279644">
                      <a:moveTo>
                        <a:pt x="314416" y="1059447"/>
                      </a:moveTo>
                      <a:lnTo>
                        <a:pt x="341704" y="1081962"/>
                      </a:lnTo>
                      <a:cubicBezTo>
                        <a:pt x="426804" y="1139454"/>
                        <a:pt x="529393" y="1173024"/>
                        <a:pt x="639822" y="1173024"/>
                      </a:cubicBezTo>
                      <a:cubicBezTo>
                        <a:pt x="750252" y="1173024"/>
                        <a:pt x="852841" y="1139454"/>
                        <a:pt x="937940" y="1081962"/>
                      </a:cubicBezTo>
                      <a:lnTo>
                        <a:pt x="965228" y="1059447"/>
                      </a:lnTo>
                      <a:close/>
                      <a:moveTo>
                        <a:pt x="353913" y="360029"/>
                      </a:moveTo>
                      <a:lnTo>
                        <a:pt x="353913" y="527563"/>
                      </a:lnTo>
                      <a:lnTo>
                        <a:pt x="885117" y="527563"/>
                      </a:lnTo>
                      <a:lnTo>
                        <a:pt x="885117" y="360029"/>
                      </a:lnTo>
                      <a:close/>
                      <a:moveTo>
                        <a:pt x="216685" y="318673"/>
                      </a:moveTo>
                      <a:lnTo>
                        <a:pt x="197683" y="341704"/>
                      </a:lnTo>
                      <a:cubicBezTo>
                        <a:pt x="140190" y="426804"/>
                        <a:pt x="106620" y="529393"/>
                        <a:pt x="106620" y="639822"/>
                      </a:cubicBezTo>
                      <a:cubicBezTo>
                        <a:pt x="106620" y="750252"/>
                        <a:pt x="140190" y="852841"/>
                        <a:pt x="197683" y="937940"/>
                      </a:cubicBezTo>
                      <a:lnTo>
                        <a:pt x="216685" y="960971"/>
                      </a:lnTo>
                      <a:close/>
                      <a:moveTo>
                        <a:pt x="1022345" y="269448"/>
                      </a:moveTo>
                      <a:lnTo>
                        <a:pt x="1022345" y="302539"/>
                      </a:lnTo>
                      <a:lnTo>
                        <a:pt x="1022345" y="337782"/>
                      </a:lnTo>
                      <a:lnTo>
                        <a:pt x="1022345" y="549810"/>
                      </a:lnTo>
                      <a:lnTo>
                        <a:pt x="1022345" y="576198"/>
                      </a:lnTo>
                      <a:lnTo>
                        <a:pt x="1022345" y="638797"/>
                      </a:lnTo>
                      <a:cubicBezTo>
                        <a:pt x="1022345" y="651084"/>
                        <a:pt x="1012385" y="661045"/>
                        <a:pt x="1000098" y="661045"/>
                      </a:cubicBezTo>
                      <a:lnTo>
                        <a:pt x="353913" y="661045"/>
                      </a:lnTo>
                      <a:lnTo>
                        <a:pt x="353913" y="925965"/>
                      </a:lnTo>
                      <a:lnTo>
                        <a:pt x="921008" y="925965"/>
                      </a:lnTo>
                      <a:lnTo>
                        <a:pt x="949040" y="821351"/>
                      </a:lnTo>
                      <a:cubicBezTo>
                        <a:pt x="952309" y="809150"/>
                        <a:pt x="964850" y="801908"/>
                        <a:pt x="977052" y="805178"/>
                      </a:cubicBezTo>
                      <a:lnTo>
                        <a:pt x="1065419" y="828856"/>
                      </a:lnTo>
                      <a:cubicBezTo>
                        <a:pt x="1077620" y="832125"/>
                        <a:pt x="1084862" y="844666"/>
                        <a:pt x="1081592" y="856868"/>
                      </a:cubicBezTo>
                      <a:lnTo>
                        <a:pt x="1049242" y="977596"/>
                      </a:lnTo>
                      <a:lnTo>
                        <a:pt x="1081962" y="937940"/>
                      </a:lnTo>
                      <a:cubicBezTo>
                        <a:pt x="1139454" y="852841"/>
                        <a:pt x="1173024" y="750252"/>
                        <a:pt x="1173024" y="639822"/>
                      </a:cubicBezTo>
                      <a:cubicBezTo>
                        <a:pt x="1173024" y="529393"/>
                        <a:pt x="1139454" y="426804"/>
                        <a:pt x="1081962" y="341704"/>
                      </a:cubicBezTo>
                      <a:close/>
                      <a:moveTo>
                        <a:pt x="639822" y="106620"/>
                      </a:moveTo>
                      <a:cubicBezTo>
                        <a:pt x="529393" y="106620"/>
                        <a:pt x="426804" y="140190"/>
                        <a:pt x="341704" y="197682"/>
                      </a:cubicBezTo>
                      <a:lnTo>
                        <a:pt x="306720" y="226547"/>
                      </a:lnTo>
                      <a:lnTo>
                        <a:pt x="972924" y="226547"/>
                      </a:lnTo>
                      <a:lnTo>
                        <a:pt x="937940" y="197682"/>
                      </a:lnTo>
                      <a:cubicBezTo>
                        <a:pt x="852841" y="140190"/>
                        <a:pt x="750252" y="106620"/>
                        <a:pt x="639822" y="106620"/>
                      </a:cubicBezTo>
                      <a:close/>
                      <a:moveTo>
                        <a:pt x="639822" y="0"/>
                      </a:moveTo>
                      <a:cubicBezTo>
                        <a:pt x="993186" y="0"/>
                        <a:pt x="1279644" y="286458"/>
                        <a:pt x="1279644" y="639822"/>
                      </a:cubicBezTo>
                      <a:cubicBezTo>
                        <a:pt x="1279644" y="993186"/>
                        <a:pt x="993186" y="1279644"/>
                        <a:pt x="639822" y="1279644"/>
                      </a:cubicBezTo>
                      <a:cubicBezTo>
                        <a:pt x="286458" y="1279644"/>
                        <a:pt x="0" y="993186"/>
                        <a:pt x="0" y="639822"/>
                      </a:cubicBezTo>
                      <a:cubicBezTo>
                        <a:pt x="0" y="286458"/>
                        <a:pt x="286458" y="0"/>
                        <a:pt x="639822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22" name="フリーフォーム: 図形 321">
                  <a:extLst>
                    <a:ext uri="{FF2B5EF4-FFF2-40B4-BE49-F238E27FC236}">
                      <a16:creationId xmlns:a16="http://schemas.microsoft.com/office/drawing/2014/main" id="{60579E7F-6FFA-2039-E11A-BA3524FD258A}"/>
                    </a:ext>
                  </a:extLst>
                </p:cNvPr>
                <p:cNvSpPr/>
                <p:nvPr/>
              </p:nvSpPr>
              <p:spPr>
                <a:xfrm>
                  <a:off x="8063928" y="5388517"/>
                  <a:ext cx="195097" cy="195097"/>
                </a:xfrm>
                <a:custGeom>
                  <a:avLst/>
                  <a:gdLst>
                    <a:gd name="connsiteX0" fmla="*/ 314416 w 1279644"/>
                    <a:gd name="connsiteY0" fmla="*/ 1059447 h 1279644"/>
                    <a:gd name="connsiteX1" fmla="*/ 341704 w 1279644"/>
                    <a:gd name="connsiteY1" fmla="*/ 1081962 h 1279644"/>
                    <a:gd name="connsiteX2" fmla="*/ 639822 w 1279644"/>
                    <a:gd name="connsiteY2" fmla="*/ 1173024 h 1279644"/>
                    <a:gd name="connsiteX3" fmla="*/ 937940 w 1279644"/>
                    <a:gd name="connsiteY3" fmla="*/ 1081962 h 1279644"/>
                    <a:gd name="connsiteX4" fmla="*/ 965228 w 1279644"/>
                    <a:gd name="connsiteY4" fmla="*/ 1059447 h 1279644"/>
                    <a:gd name="connsiteX5" fmla="*/ 353913 w 1279644"/>
                    <a:gd name="connsiteY5" fmla="*/ 360029 h 1279644"/>
                    <a:gd name="connsiteX6" fmla="*/ 353913 w 1279644"/>
                    <a:gd name="connsiteY6" fmla="*/ 527563 h 1279644"/>
                    <a:gd name="connsiteX7" fmla="*/ 885117 w 1279644"/>
                    <a:gd name="connsiteY7" fmla="*/ 527563 h 1279644"/>
                    <a:gd name="connsiteX8" fmla="*/ 885117 w 1279644"/>
                    <a:gd name="connsiteY8" fmla="*/ 360029 h 1279644"/>
                    <a:gd name="connsiteX9" fmla="*/ 216685 w 1279644"/>
                    <a:gd name="connsiteY9" fmla="*/ 318673 h 1279644"/>
                    <a:gd name="connsiteX10" fmla="*/ 197683 w 1279644"/>
                    <a:gd name="connsiteY10" fmla="*/ 341704 h 1279644"/>
                    <a:gd name="connsiteX11" fmla="*/ 106620 w 1279644"/>
                    <a:gd name="connsiteY11" fmla="*/ 639822 h 1279644"/>
                    <a:gd name="connsiteX12" fmla="*/ 197683 w 1279644"/>
                    <a:gd name="connsiteY12" fmla="*/ 937940 h 1279644"/>
                    <a:gd name="connsiteX13" fmla="*/ 216685 w 1279644"/>
                    <a:gd name="connsiteY13" fmla="*/ 960971 h 1279644"/>
                    <a:gd name="connsiteX14" fmla="*/ 1022345 w 1279644"/>
                    <a:gd name="connsiteY14" fmla="*/ 269448 h 1279644"/>
                    <a:gd name="connsiteX15" fmla="*/ 1022345 w 1279644"/>
                    <a:gd name="connsiteY15" fmla="*/ 302539 h 1279644"/>
                    <a:gd name="connsiteX16" fmla="*/ 1022345 w 1279644"/>
                    <a:gd name="connsiteY16" fmla="*/ 337782 h 1279644"/>
                    <a:gd name="connsiteX17" fmla="*/ 1022345 w 1279644"/>
                    <a:gd name="connsiteY17" fmla="*/ 549810 h 1279644"/>
                    <a:gd name="connsiteX18" fmla="*/ 1022345 w 1279644"/>
                    <a:gd name="connsiteY18" fmla="*/ 576198 h 1279644"/>
                    <a:gd name="connsiteX19" fmla="*/ 1022345 w 1279644"/>
                    <a:gd name="connsiteY19" fmla="*/ 638797 h 1279644"/>
                    <a:gd name="connsiteX20" fmla="*/ 1000098 w 1279644"/>
                    <a:gd name="connsiteY20" fmla="*/ 661045 h 1279644"/>
                    <a:gd name="connsiteX21" fmla="*/ 353913 w 1279644"/>
                    <a:gd name="connsiteY21" fmla="*/ 661045 h 1279644"/>
                    <a:gd name="connsiteX22" fmla="*/ 353913 w 1279644"/>
                    <a:gd name="connsiteY22" fmla="*/ 925965 h 1279644"/>
                    <a:gd name="connsiteX23" fmla="*/ 921008 w 1279644"/>
                    <a:gd name="connsiteY23" fmla="*/ 925965 h 1279644"/>
                    <a:gd name="connsiteX24" fmla="*/ 949040 w 1279644"/>
                    <a:gd name="connsiteY24" fmla="*/ 821351 h 1279644"/>
                    <a:gd name="connsiteX25" fmla="*/ 977052 w 1279644"/>
                    <a:gd name="connsiteY25" fmla="*/ 805178 h 1279644"/>
                    <a:gd name="connsiteX26" fmla="*/ 1065419 w 1279644"/>
                    <a:gd name="connsiteY26" fmla="*/ 828856 h 1279644"/>
                    <a:gd name="connsiteX27" fmla="*/ 1081592 w 1279644"/>
                    <a:gd name="connsiteY27" fmla="*/ 856868 h 1279644"/>
                    <a:gd name="connsiteX28" fmla="*/ 1049242 w 1279644"/>
                    <a:gd name="connsiteY28" fmla="*/ 977596 h 1279644"/>
                    <a:gd name="connsiteX29" fmla="*/ 1081962 w 1279644"/>
                    <a:gd name="connsiteY29" fmla="*/ 937940 h 1279644"/>
                    <a:gd name="connsiteX30" fmla="*/ 1173024 w 1279644"/>
                    <a:gd name="connsiteY30" fmla="*/ 639822 h 1279644"/>
                    <a:gd name="connsiteX31" fmla="*/ 1081962 w 1279644"/>
                    <a:gd name="connsiteY31" fmla="*/ 341704 h 1279644"/>
                    <a:gd name="connsiteX32" fmla="*/ 639822 w 1279644"/>
                    <a:gd name="connsiteY32" fmla="*/ 106620 h 1279644"/>
                    <a:gd name="connsiteX33" fmla="*/ 341704 w 1279644"/>
                    <a:gd name="connsiteY33" fmla="*/ 197682 h 1279644"/>
                    <a:gd name="connsiteX34" fmla="*/ 306720 w 1279644"/>
                    <a:gd name="connsiteY34" fmla="*/ 226547 h 1279644"/>
                    <a:gd name="connsiteX35" fmla="*/ 972924 w 1279644"/>
                    <a:gd name="connsiteY35" fmla="*/ 226547 h 1279644"/>
                    <a:gd name="connsiteX36" fmla="*/ 937940 w 1279644"/>
                    <a:gd name="connsiteY36" fmla="*/ 197682 h 1279644"/>
                    <a:gd name="connsiteX37" fmla="*/ 639822 w 1279644"/>
                    <a:gd name="connsiteY37" fmla="*/ 106620 h 1279644"/>
                    <a:gd name="connsiteX38" fmla="*/ 639822 w 1279644"/>
                    <a:gd name="connsiteY38" fmla="*/ 0 h 1279644"/>
                    <a:gd name="connsiteX39" fmla="*/ 1279644 w 1279644"/>
                    <a:gd name="connsiteY39" fmla="*/ 639822 h 1279644"/>
                    <a:gd name="connsiteX40" fmla="*/ 639822 w 1279644"/>
                    <a:gd name="connsiteY40" fmla="*/ 1279644 h 1279644"/>
                    <a:gd name="connsiteX41" fmla="*/ 0 w 1279644"/>
                    <a:gd name="connsiteY41" fmla="*/ 639822 h 1279644"/>
                    <a:gd name="connsiteX42" fmla="*/ 639822 w 1279644"/>
                    <a:gd name="connsiteY42" fmla="*/ 0 h 12796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</a:cxnLst>
                  <a:rect l="l" t="t" r="r" b="b"/>
                  <a:pathLst>
                    <a:path w="1279644" h="1279644">
                      <a:moveTo>
                        <a:pt x="314416" y="1059447"/>
                      </a:moveTo>
                      <a:lnTo>
                        <a:pt x="341704" y="1081962"/>
                      </a:lnTo>
                      <a:cubicBezTo>
                        <a:pt x="426804" y="1139454"/>
                        <a:pt x="529393" y="1173024"/>
                        <a:pt x="639822" y="1173024"/>
                      </a:cubicBezTo>
                      <a:cubicBezTo>
                        <a:pt x="750252" y="1173024"/>
                        <a:pt x="852841" y="1139454"/>
                        <a:pt x="937940" y="1081962"/>
                      </a:cubicBezTo>
                      <a:lnTo>
                        <a:pt x="965228" y="1059447"/>
                      </a:lnTo>
                      <a:close/>
                      <a:moveTo>
                        <a:pt x="353913" y="360029"/>
                      </a:moveTo>
                      <a:lnTo>
                        <a:pt x="353913" y="527563"/>
                      </a:lnTo>
                      <a:lnTo>
                        <a:pt x="885117" y="527563"/>
                      </a:lnTo>
                      <a:lnTo>
                        <a:pt x="885117" y="360029"/>
                      </a:lnTo>
                      <a:close/>
                      <a:moveTo>
                        <a:pt x="216685" y="318673"/>
                      </a:moveTo>
                      <a:lnTo>
                        <a:pt x="197683" y="341704"/>
                      </a:lnTo>
                      <a:cubicBezTo>
                        <a:pt x="140190" y="426804"/>
                        <a:pt x="106620" y="529393"/>
                        <a:pt x="106620" y="639822"/>
                      </a:cubicBezTo>
                      <a:cubicBezTo>
                        <a:pt x="106620" y="750252"/>
                        <a:pt x="140190" y="852841"/>
                        <a:pt x="197683" y="937940"/>
                      </a:cubicBezTo>
                      <a:lnTo>
                        <a:pt x="216685" y="960971"/>
                      </a:lnTo>
                      <a:close/>
                      <a:moveTo>
                        <a:pt x="1022345" y="269448"/>
                      </a:moveTo>
                      <a:lnTo>
                        <a:pt x="1022345" y="302539"/>
                      </a:lnTo>
                      <a:lnTo>
                        <a:pt x="1022345" y="337782"/>
                      </a:lnTo>
                      <a:lnTo>
                        <a:pt x="1022345" y="549810"/>
                      </a:lnTo>
                      <a:lnTo>
                        <a:pt x="1022345" y="576198"/>
                      </a:lnTo>
                      <a:lnTo>
                        <a:pt x="1022345" y="638797"/>
                      </a:lnTo>
                      <a:cubicBezTo>
                        <a:pt x="1022345" y="651084"/>
                        <a:pt x="1012385" y="661045"/>
                        <a:pt x="1000098" y="661045"/>
                      </a:cubicBezTo>
                      <a:lnTo>
                        <a:pt x="353913" y="661045"/>
                      </a:lnTo>
                      <a:lnTo>
                        <a:pt x="353913" y="925965"/>
                      </a:lnTo>
                      <a:lnTo>
                        <a:pt x="921008" y="925965"/>
                      </a:lnTo>
                      <a:lnTo>
                        <a:pt x="949040" y="821351"/>
                      </a:lnTo>
                      <a:cubicBezTo>
                        <a:pt x="952309" y="809150"/>
                        <a:pt x="964850" y="801908"/>
                        <a:pt x="977052" y="805178"/>
                      </a:cubicBezTo>
                      <a:lnTo>
                        <a:pt x="1065419" y="828856"/>
                      </a:lnTo>
                      <a:cubicBezTo>
                        <a:pt x="1077620" y="832125"/>
                        <a:pt x="1084862" y="844666"/>
                        <a:pt x="1081592" y="856868"/>
                      </a:cubicBezTo>
                      <a:lnTo>
                        <a:pt x="1049242" y="977596"/>
                      </a:lnTo>
                      <a:lnTo>
                        <a:pt x="1081962" y="937940"/>
                      </a:lnTo>
                      <a:cubicBezTo>
                        <a:pt x="1139454" y="852841"/>
                        <a:pt x="1173024" y="750252"/>
                        <a:pt x="1173024" y="639822"/>
                      </a:cubicBezTo>
                      <a:cubicBezTo>
                        <a:pt x="1173024" y="529393"/>
                        <a:pt x="1139454" y="426804"/>
                        <a:pt x="1081962" y="341704"/>
                      </a:cubicBezTo>
                      <a:close/>
                      <a:moveTo>
                        <a:pt x="639822" y="106620"/>
                      </a:moveTo>
                      <a:cubicBezTo>
                        <a:pt x="529393" y="106620"/>
                        <a:pt x="426804" y="140190"/>
                        <a:pt x="341704" y="197682"/>
                      </a:cubicBezTo>
                      <a:lnTo>
                        <a:pt x="306720" y="226547"/>
                      </a:lnTo>
                      <a:lnTo>
                        <a:pt x="972924" y="226547"/>
                      </a:lnTo>
                      <a:lnTo>
                        <a:pt x="937940" y="197682"/>
                      </a:lnTo>
                      <a:cubicBezTo>
                        <a:pt x="852841" y="140190"/>
                        <a:pt x="750252" y="106620"/>
                        <a:pt x="639822" y="106620"/>
                      </a:cubicBezTo>
                      <a:close/>
                      <a:moveTo>
                        <a:pt x="639822" y="0"/>
                      </a:moveTo>
                      <a:cubicBezTo>
                        <a:pt x="993186" y="0"/>
                        <a:pt x="1279644" y="286458"/>
                        <a:pt x="1279644" y="639822"/>
                      </a:cubicBezTo>
                      <a:cubicBezTo>
                        <a:pt x="1279644" y="993186"/>
                        <a:pt x="993186" y="1279644"/>
                        <a:pt x="639822" y="1279644"/>
                      </a:cubicBezTo>
                      <a:cubicBezTo>
                        <a:pt x="286458" y="1279644"/>
                        <a:pt x="0" y="993186"/>
                        <a:pt x="0" y="639822"/>
                      </a:cubicBezTo>
                      <a:cubicBezTo>
                        <a:pt x="0" y="286458"/>
                        <a:pt x="286458" y="0"/>
                        <a:pt x="639822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38" name="フリーフォーム: 図形 337">
                <a:extLst>
                  <a:ext uri="{FF2B5EF4-FFF2-40B4-BE49-F238E27FC236}">
                    <a16:creationId xmlns:a16="http://schemas.microsoft.com/office/drawing/2014/main" id="{66262A6E-1C75-E241-9C74-01DFD23DB623}"/>
                  </a:ext>
                </a:extLst>
              </p:cNvPr>
              <p:cNvSpPr/>
              <p:nvPr/>
            </p:nvSpPr>
            <p:spPr>
              <a:xfrm>
                <a:off x="1542537" y="1813739"/>
                <a:ext cx="1200662" cy="894135"/>
              </a:xfrm>
              <a:custGeom>
                <a:avLst/>
                <a:gdLst>
                  <a:gd name="connsiteX0" fmla="*/ 1229617 w 2459234"/>
                  <a:gd name="connsiteY0" fmla="*/ 0 h 1550060"/>
                  <a:gd name="connsiteX1" fmla="*/ 1935483 w 2459234"/>
                  <a:gd name="connsiteY1" fmla="*/ 386092 h 1550060"/>
                  <a:gd name="connsiteX2" fmla="*/ 1972938 w 2459234"/>
                  <a:gd name="connsiteY2" fmla="*/ 485660 h 1550060"/>
                  <a:gd name="connsiteX3" fmla="*/ 2099087 w 2459234"/>
                  <a:gd name="connsiteY3" fmla="*/ 535945 h 1550060"/>
                  <a:gd name="connsiteX4" fmla="*/ 2459234 w 2459234"/>
                  <a:gd name="connsiteY4" fmla="*/ 956005 h 1550060"/>
                  <a:gd name="connsiteX5" fmla="*/ 1229617 w 2459234"/>
                  <a:gd name="connsiteY5" fmla="*/ 1550060 h 1550060"/>
                  <a:gd name="connsiteX6" fmla="*/ 0 w 2459234"/>
                  <a:gd name="connsiteY6" fmla="*/ 956005 h 1550060"/>
                  <a:gd name="connsiteX7" fmla="*/ 360147 w 2459234"/>
                  <a:gd name="connsiteY7" fmla="*/ 535945 h 1550060"/>
                  <a:gd name="connsiteX8" fmla="*/ 486296 w 2459234"/>
                  <a:gd name="connsiteY8" fmla="*/ 485660 h 1550060"/>
                  <a:gd name="connsiteX9" fmla="*/ 523751 w 2459234"/>
                  <a:gd name="connsiteY9" fmla="*/ 386092 h 1550060"/>
                  <a:gd name="connsiteX10" fmla="*/ 1229617 w 2459234"/>
                  <a:gd name="connsiteY10" fmla="*/ 0 h 15500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459234" h="1550060">
                    <a:moveTo>
                      <a:pt x="1229617" y="0"/>
                    </a:moveTo>
                    <a:cubicBezTo>
                      <a:pt x="1546932" y="0"/>
                      <a:pt x="1819187" y="159202"/>
                      <a:pt x="1935483" y="386092"/>
                    </a:cubicBezTo>
                    <a:lnTo>
                      <a:pt x="1972938" y="485660"/>
                    </a:lnTo>
                    <a:lnTo>
                      <a:pt x="2099087" y="535945"/>
                    </a:lnTo>
                    <a:cubicBezTo>
                      <a:pt x="2321604" y="643448"/>
                      <a:pt x="2459234" y="791961"/>
                      <a:pt x="2459234" y="956005"/>
                    </a:cubicBezTo>
                    <a:cubicBezTo>
                      <a:pt x="2459234" y="1284093"/>
                      <a:pt x="1908715" y="1550060"/>
                      <a:pt x="1229617" y="1550060"/>
                    </a:cubicBezTo>
                    <a:cubicBezTo>
                      <a:pt x="550519" y="1550060"/>
                      <a:pt x="0" y="1284093"/>
                      <a:pt x="0" y="956005"/>
                    </a:cubicBezTo>
                    <a:cubicBezTo>
                      <a:pt x="0" y="791961"/>
                      <a:pt x="137630" y="643448"/>
                      <a:pt x="360147" y="535945"/>
                    </a:cubicBezTo>
                    <a:lnTo>
                      <a:pt x="486296" y="485660"/>
                    </a:lnTo>
                    <a:lnTo>
                      <a:pt x="523751" y="386092"/>
                    </a:lnTo>
                    <a:cubicBezTo>
                      <a:pt x="640047" y="159202"/>
                      <a:pt x="912302" y="0"/>
                      <a:pt x="1229617" y="0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9" name="月 338">
                <a:extLst>
                  <a:ext uri="{FF2B5EF4-FFF2-40B4-BE49-F238E27FC236}">
                    <a16:creationId xmlns:a16="http://schemas.microsoft.com/office/drawing/2014/main" id="{9181EAE9-E75A-88A2-2F25-8711921B2FCC}"/>
                  </a:ext>
                </a:extLst>
              </p:cNvPr>
              <p:cNvSpPr/>
              <p:nvPr/>
            </p:nvSpPr>
            <p:spPr>
              <a:xfrm rot="16200000">
                <a:off x="2114146" y="2362436"/>
                <a:ext cx="45847" cy="535643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0" name="楕円 5">
                <a:extLst>
                  <a:ext uri="{FF2B5EF4-FFF2-40B4-BE49-F238E27FC236}">
                    <a16:creationId xmlns:a16="http://schemas.microsoft.com/office/drawing/2014/main" id="{DA8FACC1-D679-C37A-2168-AEA5AF0BA674}"/>
                  </a:ext>
                </a:extLst>
              </p:cNvPr>
              <p:cNvSpPr/>
              <p:nvPr/>
            </p:nvSpPr>
            <p:spPr>
              <a:xfrm rot="1800000">
                <a:off x="2012942" y="2521284"/>
                <a:ext cx="63881" cy="29276"/>
              </a:xfrm>
              <a:custGeom>
                <a:avLst/>
                <a:gdLst>
                  <a:gd name="connsiteX0" fmla="*/ 0 w 1120775"/>
                  <a:gd name="connsiteY0" fmla="*/ 560388 h 1120775"/>
                  <a:gd name="connsiteX1" fmla="*/ 560388 w 1120775"/>
                  <a:gd name="connsiteY1" fmla="*/ 0 h 1120775"/>
                  <a:gd name="connsiteX2" fmla="*/ 1120776 w 1120775"/>
                  <a:gd name="connsiteY2" fmla="*/ 560388 h 1120775"/>
                  <a:gd name="connsiteX3" fmla="*/ 560388 w 1120775"/>
                  <a:gd name="connsiteY3" fmla="*/ 1120776 h 1120775"/>
                  <a:gd name="connsiteX4" fmla="*/ 0 w 1120775"/>
                  <a:gd name="connsiteY4" fmla="*/ 560388 h 1120775"/>
                  <a:gd name="connsiteX0" fmla="*/ 0 w 1120776"/>
                  <a:gd name="connsiteY0" fmla="*/ 560388 h 1120776"/>
                  <a:gd name="connsiteX1" fmla="*/ 560388 w 1120776"/>
                  <a:gd name="connsiteY1" fmla="*/ 0 h 1120776"/>
                  <a:gd name="connsiteX2" fmla="*/ 1120776 w 1120776"/>
                  <a:gd name="connsiteY2" fmla="*/ 560388 h 1120776"/>
                  <a:gd name="connsiteX3" fmla="*/ 560388 w 1120776"/>
                  <a:gd name="connsiteY3" fmla="*/ 1120776 h 1120776"/>
                  <a:gd name="connsiteX4" fmla="*/ 0 w 1120776"/>
                  <a:gd name="connsiteY4" fmla="*/ 560388 h 1120776"/>
                  <a:gd name="connsiteX0" fmla="*/ 0 w 1120776"/>
                  <a:gd name="connsiteY0" fmla="*/ 560388 h 1120776"/>
                  <a:gd name="connsiteX1" fmla="*/ 560388 w 1120776"/>
                  <a:gd name="connsiteY1" fmla="*/ 0 h 1120776"/>
                  <a:gd name="connsiteX2" fmla="*/ 1120776 w 1120776"/>
                  <a:gd name="connsiteY2" fmla="*/ 560388 h 1120776"/>
                  <a:gd name="connsiteX3" fmla="*/ 560388 w 1120776"/>
                  <a:gd name="connsiteY3" fmla="*/ 1120776 h 1120776"/>
                  <a:gd name="connsiteX4" fmla="*/ 0 w 1120776"/>
                  <a:gd name="connsiteY4" fmla="*/ 560388 h 1120776"/>
                  <a:gd name="connsiteX0" fmla="*/ 0 w 1120776"/>
                  <a:gd name="connsiteY0" fmla="*/ 560388 h 1120776"/>
                  <a:gd name="connsiteX1" fmla="*/ 560388 w 1120776"/>
                  <a:gd name="connsiteY1" fmla="*/ 0 h 1120776"/>
                  <a:gd name="connsiteX2" fmla="*/ 1120776 w 1120776"/>
                  <a:gd name="connsiteY2" fmla="*/ 560388 h 1120776"/>
                  <a:gd name="connsiteX3" fmla="*/ 560388 w 1120776"/>
                  <a:gd name="connsiteY3" fmla="*/ 1120776 h 1120776"/>
                  <a:gd name="connsiteX4" fmla="*/ 0 w 1120776"/>
                  <a:gd name="connsiteY4" fmla="*/ 560388 h 11207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0776" h="1120776">
                    <a:moveTo>
                      <a:pt x="0" y="560388"/>
                    </a:moveTo>
                    <a:cubicBezTo>
                      <a:pt x="0" y="250894"/>
                      <a:pt x="250894" y="0"/>
                      <a:pt x="560388" y="0"/>
                    </a:cubicBezTo>
                    <a:cubicBezTo>
                      <a:pt x="869882" y="0"/>
                      <a:pt x="1120776" y="250894"/>
                      <a:pt x="1120776" y="560388"/>
                    </a:cubicBezTo>
                    <a:cubicBezTo>
                      <a:pt x="1120776" y="869882"/>
                      <a:pt x="869882" y="1120776"/>
                      <a:pt x="560388" y="1120776"/>
                    </a:cubicBezTo>
                    <a:cubicBezTo>
                      <a:pt x="250894" y="1120776"/>
                      <a:pt x="0" y="869882"/>
                      <a:pt x="0" y="560388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1" name="楕円 5">
                <a:extLst>
                  <a:ext uri="{FF2B5EF4-FFF2-40B4-BE49-F238E27FC236}">
                    <a16:creationId xmlns:a16="http://schemas.microsoft.com/office/drawing/2014/main" id="{55EB5C24-6666-E53C-C789-85F301A5B325}"/>
                  </a:ext>
                </a:extLst>
              </p:cNvPr>
              <p:cNvSpPr/>
              <p:nvPr/>
            </p:nvSpPr>
            <p:spPr>
              <a:xfrm rot="19800000">
                <a:off x="2207486" y="2521284"/>
                <a:ext cx="63881" cy="29276"/>
              </a:xfrm>
              <a:custGeom>
                <a:avLst/>
                <a:gdLst>
                  <a:gd name="connsiteX0" fmla="*/ 0 w 1120775"/>
                  <a:gd name="connsiteY0" fmla="*/ 560388 h 1120775"/>
                  <a:gd name="connsiteX1" fmla="*/ 560388 w 1120775"/>
                  <a:gd name="connsiteY1" fmla="*/ 0 h 1120775"/>
                  <a:gd name="connsiteX2" fmla="*/ 1120776 w 1120775"/>
                  <a:gd name="connsiteY2" fmla="*/ 560388 h 1120775"/>
                  <a:gd name="connsiteX3" fmla="*/ 560388 w 1120775"/>
                  <a:gd name="connsiteY3" fmla="*/ 1120776 h 1120775"/>
                  <a:gd name="connsiteX4" fmla="*/ 0 w 1120775"/>
                  <a:gd name="connsiteY4" fmla="*/ 560388 h 1120775"/>
                  <a:gd name="connsiteX0" fmla="*/ 0 w 1120776"/>
                  <a:gd name="connsiteY0" fmla="*/ 560388 h 1120776"/>
                  <a:gd name="connsiteX1" fmla="*/ 560388 w 1120776"/>
                  <a:gd name="connsiteY1" fmla="*/ 0 h 1120776"/>
                  <a:gd name="connsiteX2" fmla="*/ 1120776 w 1120776"/>
                  <a:gd name="connsiteY2" fmla="*/ 560388 h 1120776"/>
                  <a:gd name="connsiteX3" fmla="*/ 560388 w 1120776"/>
                  <a:gd name="connsiteY3" fmla="*/ 1120776 h 1120776"/>
                  <a:gd name="connsiteX4" fmla="*/ 0 w 1120776"/>
                  <a:gd name="connsiteY4" fmla="*/ 560388 h 1120776"/>
                  <a:gd name="connsiteX0" fmla="*/ 0 w 1120776"/>
                  <a:gd name="connsiteY0" fmla="*/ 560388 h 1120776"/>
                  <a:gd name="connsiteX1" fmla="*/ 560388 w 1120776"/>
                  <a:gd name="connsiteY1" fmla="*/ 0 h 1120776"/>
                  <a:gd name="connsiteX2" fmla="*/ 1120776 w 1120776"/>
                  <a:gd name="connsiteY2" fmla="*/ 560388 h 1120776"/>
                  <a:gd name="connsiteX3" fmla="*/ 560388 w 1120776"/>
                  <a:gd name="connsiteY3" fmla="*/ 1120776 h 1120776"/>
                  <a:gd name="connsiteX4" fmla="*/ 0 w 1120776"/>
                  <a:gd name="connsiteY4" fmla="*/ 560388 h 1120776"/>
                  <a:gd name="connsiteX0" fmla="*/ 0 w 1120776"/>
                  <a:gd name="connsiteY0" fmla="*/ 560388 h 1120776"/>
                  <a:gd name="connsiteX1" fmla="*/ 560388 w 1120776"/>
                  <a:gd name="connsiteY1" fmla="*/ 0 h 1120776"/>
                  <a:gd name="connsiteX2" fmla="*/ 1120776 w 1120776"/>
                  <a:gd name="connsiteY2" fmla="*/ 560388 h 1120776"/>
                  <a:gd name="connsiteX3" fmla="*/ 560388 w 1120776"/>
                  <a:gd name="connsiteY3" fmla="*/ 1120776 h 1120776"/>
                  <a:gd name="connsiteX4" fmla="*/ 0 w 1120776"/>
                  <a:gd name="connsiteY4" fmla="*/ 560388 h 11207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0776" h="1120776">
                    <a:moveTo>
                      <a:pt x="0" y="560388"/>
                    </a:moveTo>
                    <a:cubicBezTo>
                      <a:pt x="0" y="250894"/>
                      <a:pt x="250894" y="0"/>
                      <a:pt x="560388" y="0"/>
                    </a:cubicBezTo>
                    <a:cubicBezTo>
                      <a:pt x="869882" y="0"/>
                      <a:pt x="1120776" y="250894"/>
                      <a:pt x="1120776" y="560388"/>
                    </a:cubicBezTo>
                    <a:cubicBezTo>
                      <a:pt x="1120776" y="869882"/>
                      <a:pt x="869882" y="1120776"/>
                      <a:pt x="560388" y="1120776"/>
                    </a:cubicBezTo>
                    <a:cubicBezTo>
                      <a:pt x="250894" y="1120776"/>
                      <a:pt x="0" y="869882"/>
                      <a:pt x="0" y="560388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2" name="フリーフォーム: 図形 341">
                <a:extLst>
                  <a:ext uri="{FF2B5EF4-FFF2-40B4-BE49-F238E27FC236}">
                    <a16:creationId xmlns:a16="http://schemas.microsoft.com/office/drawing/2014/main" id="{B523FEB6-D800-3054-501D-581DDB41F0DB}"/>
                  </a:ext>
                </a:extLst>
              </p:cNvPr>
              <p:cNvSpPr/>
              <p:nvPr/>
            </p:nvSpPr>
            <p:spPr>
              <a:xfrm rot="10800000" flipH="1">
                <a:off x="1940537" y="1789780"/>
                <a:ext cx="393063" cy="209846"/>
              </a:xfrm>
              <a:custGeom>
                <a:avLst/>
                <a:gdLst>
                  <a:gd name="connsiteX0" fmla="*/ 213258 w 426515"/>
                  <a:gd name="connsiteY0" fmla="*/ 291623 h 291623"/>
                  <a:gd name="connsiteX1" fmla="*/ 322147 w 426515"/>
                  <a:gd name="connsiteY1" fmla="*/ 258076 h 291623"/>
                  <a:gd name="connsiteX2" fmla="*/ 323628 w 426515"/>
                  <a:gd name="connsiteY2" fmla="*/ 254666 h 291623"/>
                  <a:gd name="connsiteX3" fmla="*/ 337010 w 426515"/>
                  <a:gd name="connsiteY3" fmla="*/ 247778 h 291623"/>
                  <a:gd name="connsiteX4" fmla="*/ 401352 w 426515"/>
                  <a:gd name="connsiteY4" fmla="*/ 174182 h 291623"/>
                  <a:gd name="connsiteX5" fmla="*/ 426515 w 426515"/>
                  <a:gd name="connsiteY5" fmla="*/ 76917 h 291623"/>
                  <a:gd name="connsiteX6" fmla="*/ 394054 w 426515"/>
                  <a:gd name="connsiteY6" fmla="*/ 20031 h 291623"/>
                  <a:gd name="connsiteX7" fmla="*/ 310337 w 426515"/>
                  <a:gd name="connsiteY7" fmla="*/ 60994 h 291623"/>
                  <a:gd name="connsiteX8" fmla="*/ 287224 w 426515"/>
                  <a:gd name="connsiteY8" fmla="*/ 85227 h 291623"/>
                  <a:gd name="connsiteX9" fmla="*/ 274077 w 426515"/>
                  <a:gd name="connsiteY9" fmla="*/ 50650 h 291623"/>
                  <a:gd name="connsiteX10" fmla="*/ 213938 w 426515"/>
                  <a:gd name="connsiteY10" fmla="*/ 0 h 291623"/>
                  <a:gd name="connsiteX11" fmla="*/ 153800 w 426515"/>
                  <a:gd name="connsiteY11" fmla="*/ 50650 h 291623"/>
                  <a:gd name="connsiteX12" fmla="*/ 140266 w 426515"/>
                  <a:gd name="connsiteY12" fmla="*/ 86247 h 291623"/>
                  <a:gd name="connsiteX13" fmla="*/ 116178 w 426515"/>
                  <a:gd name="connsiteY13" fmla="*/ 60993 h 291623"/>
                  <a:gd name="connsiteX14" fmla="*/ 32462 w 426515"/>
                  <a:gd name="connsiteY14" fmla="*/ 20031 h 291623"/>
                  <a:gd name="connsiteX15" fmla="*/ 25164 w 426515"/>
                  <a:gd name="connsiteY15" fmla="*/ 174182 h 291623"/>
                  <a:gd name="connsiteX16" fmla="*/ 89505 w 426515"/>
                  <a:gd name="connsiteY16" fmla="*/ 247777 h 291623"/>
                  <a:gd name="connsiteX17" fmla="*/ 102888 w 426515"/>
                  <a:gd name="connsiteY17" fmla="*/ 254666 h 291623"/>
                  <a:gd name="connsiteX18" fmla="*/ 104369 w 426515"/>
                  <a:gd name="connsiteY18" fmla="*/ 258076 h 291623"/>
                  <a:gd name="connsiteX19" fmla="*/ 213258 w 426515"/>
                  <a:gd name="connsiteY19" fmla="*/ 291623 h 2916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26515" h="291623">
                    <a:moveTo>
                      <a:pt x="213258" y="291623"/>
                    </a:moveTo>
                    <a:cubicBezTo>
                      <a:pt x="262209" y="291623"/>
                      <a:pt x="304207" y="277790"/>
                      <a:pt x="322147" y="258076"/>
                    </a:cubicBezTo>
                    <a:lnTo>
                      <a:pt x="323628" y="254666"/>
                    </a:lnTo>
                    <a:lnTo>
                      <a:pt x="337010" y="247778"/>
                    </a:lnTo>
                    <a:cubicBezTo>
                      <a:pt x="362185" y="230136"/>
                      <a:pt x="385622" y="204211"/>
                      <a:pt x="401352" y="174182"/>
                    </a:cubicBezTo>
                    <a:cubicBezTo>
                      <a:pt x="417082" y="144153"/>
                      <a:pt x="426600" y="107170"/>
                      <a:pt x="426515" y="76917"/>
                    </a:cubicBezTo>
                    <a:cubicBezTo>
                      <a:pt x="426429" y="46664"/>
                      <a:pt x="416739" y="23141"/>
                      <a:pt x="394054" y="20031"/>
                    </a:cubicBezTo>
                    <a:cubicBezTo>
                      <a:pt x="371369" y="16922"/>
                      <a:pt x="339983" y="34816"/>
                      <a:pt x="310337" y="60994"/>
                    </a:cubicBezTo>
                    <a:lnTo>
                      <a:pt x="287224" y="85227"/>
                    </a:lnTo>
                    <a:lnTo>
                      <a:pt x="274077" y="50650"/>
                    </a:lnTo>
                    <a:cubicBezTo>
                      <a:pt x="258686" y="21439"/>
                      <a:pt x="237425" y="0"/>
                      <a:pt x="213938" y="0"/>
                    </a:cubicBezTo>
                    <a:cubicBezTo>
                      <a:pt x="190453" y="0"/>
                      <a:pt x="169191" y="21439"/>
                      <a:pt x="153800" y="50650"/>
                    </a:cubicBezTo>
                    <a:lnTo>
                      <a:pt x="140266" y="86247"/>
                    </a:lnTo>
                    <a:lnTo>
                      <a:pt x="116178" y="60993"/>
                    </a:lnTo>
                    <a:cubicBezTo>
                      <a:pt x="86532" y="34815"/>
                      <a:pt x="55147" y="16921"/>
                      <a:pt x="32462" y="20031"/>
                    </a:cubicBezTo>
                    <a:cubicBezTo>
                      <a:pt x="-12910" y="26249"/>
                      <a:pt x="-6297" y="114124"/>
                      <a:pt x="25164" y="174182"/>
                    </a:cubicBezTo>
                    <a:cubicBezTo>
                      <a:pt x="40894" y="204210"/>
                      <a:pt x="64330" y="230136"/>
                      <a:pt x="89505" y="247777"/>
                    </a:cubicBezTo>
                    <a:lnTo>
                      <a:pt x="102888" y="254666"/>
                    </a:lnTo>
                    <a:lnTo>
                      <a:pt x="104369" y="258076"/>
                    </a:lnTo>
                    <a:cubicBezTo>
                      <a:pt x="122309" y="277790"/>
                      <a:pt x="164308" y="291623"/>
                      <a:pt x="213258" y="291623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3" name="フリーフォーム: 図形 342">
                <a:extLst>
                  <a:ext uri="{FF2B5EF4-FFF2-40B4-BE49-F238E27FC236}">
                    <a16:creationId xmlns:a16="http://schemas.microsoft.com/office/drawing/2014/main" id="{6525C421-48A6-4D7E-2B4A-4AE1296CE2C1}"/>
                  </a:ext>
                </a:extLst>
              </p:cNvPr>
              <p:cNvSpPr/>
              <p:nvPr/>
            </p:nvSpPr>
            <p:spPr>
              <a:xfrm flipV="1">
                <a:off x="1806847" y="2178269"/>
                <a:ext cx="125139" cy="92991"/>
              </a:xfrm>
              <a:custGeom>
                <a:avLst/>
                <a:gdLst>
                  <a:gd name="connsiteX0" fmla="*/ 0 w 138261"/>
                  <a:gd name="connsiteY0" fmla="*/ 0 h 102742"/>
                  <a:gd name="connsiteX1" fmla="*/ 45246 w 138261"/>
                  <a:gd name="connsiteY1" fmla="*/ 25756 h 102742"/>
                  <a:gd name="connsiteX2" fmla="*/ 55175 w 138261"/>
                  <a:gd name="connsiteY2" fmla="*/ 19062 h 102742"/>
                  <a:gd name="connsiteX3" fmla="*/ 78454 w 138261"/>
                  <a:gd name="connsiteY3" fmla="*/ 14362 h 102742"/>
                  <a:gd name="connsiteX4" fmla="*/ 138261 w 138261"/>
                  <a:gd name="connsiteY4" fmla="*/ 74167 h 102742"/>
                  <a:gd name="connsiteX5" fmla="*/ 133561 w 138261"/>
                  <a:gd name="connsiteY5" fmla="*/ 97446 h 102742"/>
                  <a:gd name="connsiteX6" fmla="*/ 129990 w 138261"/>
                  <a:gd name="connsiteY6" fmla="*/ 102742 h 102742"/>
                  <a:gd name="connsiteX7" fmla="*/ 120744 w 138261"/>
                  <a:gd name="connsiteY7" fmla="*/ 89029 h 102742"/>
                  <a:gd name="connsiteX8" fmla="*/ 78454 w 138261"/>
                  <a:gd name="connsiteY8" fmla="*/ 71512 h 102742"/>
                  <a:gd name="connsiteX9" fmla="*/ 36164 w 138261"/>
                  <a:gd name="connsiteY9" fmla="*/ 89029 h 102742"/>
                  <a:gd name="connsiteX10" fmla="*/ 26918 w 138261"/>
                  <a:gd name="connsiteY10" fmla="*/ 102742 h 102742"/>
                  <a:gd name="connsiteX11" fmla="*/ 23347 w 138261"/>
                  <a:gd name="connsiteY11" fmla="*/ 97446 h 102742"/>
                  <a:gd name="connsiteX12" fmla="*/ 18647 w 138261"/>
                  <a:gd name="connsiteY12" fmla="*/ 74167 h 102742"/>
                  <a:gd name="connsiteX13" fmla="*/ 28575 w 138261"/>
                  <a:gd name="connsiteY13" fmla="*/ 50200 h 1027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38261" h="102742">
                    <a:moveTo>
                      <a:pt x="0" y="0"/>
                    </a:moveTo>
                    <a:lnTo>
                      <a:pt x="45246" y="25756"/>
                    </a:lnTo>
                    <a:lnTo>
                      <a:pt x="55175" y="19062"/>
                    </a:lnTo>
                    <a:cubicBezTo>
                      <a:pt x="62330" y="16036"/>
                      <a:pt x="70197" y="14362"/>
                      <a:pt x="78454" y="14362"/>
                    </a:cubicBezTo>
                    <a:cubicBezTo>
                      <a:pt x="111484" y="14362"/>
                      <a:pt x="138261" y="41138"/>
                      <a:pt x="138261" y="74167"/>
                    </a:cubicBezTo>
                    <a:cubicBezTo>
                      <a:pt x="138261" y="82425"/>
                      <a:pt x="136587" y="90291"/>
                      <a:pt x="133561" y="97446"/>
                    </a:cubicBezTo>
                    <a:lnTo>
                      <a:pt x="129990" y="102742"/>
                    </a:lnTo>
                    <a:lnTo>
                      <a:pt x="120744" y="89029"/>
                    </a:lnTo>
                    <a:cubicBezTo>
                      <a:pt x="109921" y="78206"/>
                      <a:pt x="94969" y="71512"/>
                      <a:pt x="78454" y="71512"/>
                    </a:cubicBezTo>
                    <a:cubicBezTo>
                      <a:pt x="61939" y="71512"/>
                      <a:pt x="46987" y="78206"/>
                      <a:pt x="36164" y="89029"/>
                    </a:cubicBezTo>
                    <a:lnTo>
                      <a:pt x="26918" y="102742"/>
                    </a:lnTo>
                    <a:lnTo>
                      <a:pt x="23347" y="97446"/>
                    </a:lnTo>
                    <a:cubicBezTo>
                      <a:pt x="20321" y="90291"/>
                      <a:pt x="18647" y="82425"/>
                      <a:pt x="18647" y="74167"/>
                    </a:cubicBezTo>
                    <a:lnTo>
                      <a:pt x="28575" y="50200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44" name="フリーフォーム: 図形 343">
                <a:extLst>
                  <a:ext uri="{FF2B5EF4-FFF2-40B4-BE49-F238E27FC236}">
                    <a16:creationId xmlns:a16="http://schemas.microsoft.com/office/drawing/2014/main" id="{649FAFA7-C9A8-12CB-C928-63F6EEB1C388}"/>
                  </a:ext>
                </a:extLst>
              </p:cNvPr>
              <p:cNvSpPr/>
              <p:nvPr/>
            </p:nvSpPr>
            <p:spPr>
              <a:xfrm flipV="1">
                <a:off x="2341348" y="2178269"/>
                <a:ext cx="125139" cy="92991"/>
              </a:xfrm>
              <a:custGeom>
                <a:avLst/>
                <a:gdLst>
                  <a:gd name="connsiteX0" fmla="*/ 0 w 138261"/>
                  <a:gd name="connsiteY0" fmla="*/ 0 h 102742"/>
                  <a:gd name="connsiteX1" fmla="*/ 45246 w 138261"/>
                  <a:gd name="connsiteY1" fmla="*/ 25756 h 102742"/>
                  <a:gd name="connsiteX2" fmla="*/ 55175 w 138261"/>
                  <a:gd name="connsiteY2" fmla="*/ 19062 h 102742"/>
                  <a:gd name="connsiteX3" fmla="*/ 78454 w 138261"/>
                  <a:gd name="connsiteY3" fmla="*/ 14362 h 102742"/>
                  <a:gd name="connsiteX4" fmla="*/ 138261 w 138261"/>
                  <a:gd name="connsiteY4" fmla="*/ 74167 h 102742"/>
                  <a:gd name="connsiteX5" fmla="*/ 133561 w 138261"/>
                  <a:gd name="connsiteY5" fmla="*/ 97446 h 102742"/>
                  <a:gd name="connsiteX6" fmla="*/ 129990 w 138261"/>
                  <a:gd name="connsiteY6" fmla="*/ 102742 h 102742"/>
                  <a:gd name="connsiteX7" fmla="*/ 120744 w 138261"/>
                  <a:gd name="connsiteY7" fmla="*/ 89029 h 102742"/>
                  <a:gd name="connsiteX8" fmla="*/ 78454 w 138261"/>
                  <a:gd name="connsiteY8" fmla="*/ 71512 h 102742"/>
                  <a:gd name="connsiteX9" fmla="*/ 36164 w 138261"/>
                  <a:gd name="connsiteY9" fmla="*/ 89029 h 102742"/>
                  <a:gd name="connsiteX10" fmla="*/ 26918 w 138261"/>
                  <a:gd name="connsiteY10" fmla="*/ 102742 h 102742"/>
                  <a:gd name="connsiteX11" fmla="*/ 23347 w 138261"/>
                  <a:gd name="connsiteY11" fmla="*/ 97446 h 102742"/>
                  <a:gd name="connsiteX12" fmla="*/ 18647 w 138261"/>
                  <a:gd name="connsiteY12" fmla="*/ 74167 h 102742"/>
                  <a:gd name="connsiteX13" fmla="*/ 28575 w 138261"/>
                  <a:gd name="connsiteY13" fmla="*/ 50200 h 1027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38261" h="102742">
                    <a:moveTo>
                      <a:pt x="0" y="0"/>
                    </a:moveTo>
                    <a:lnTo>
                      <a:pt x="45246" y="25756"/>
                    </a:lnTo>
                    <a:lnTo>
                      <a:pt x="55175" y="19062"/>
                    </a:lnTo>
                    <a:cubicBezTo>
                      <a:pt x="62330" y="16036"/>
                      <a:pt x="70197" y="14362"/>
                      <a:pt x="78454" y="14362"/>
                    </a:cubicBezTo>
                    <a:cubicBezTo>
                      <a:pt x="111484" y="14362"/>
                      <a:pt x="138261" y="41138"/>
                      <a:pt x="138261" y="74167"/>
                    </a:cubicBezTo>
                    <a:cubicBezTo>
                      <a:pt x="138261" y="82425"/>
                      <a:pt x="136587" y="90291"/>
                      <a:pt x="133561" y="97446"/>
                    </a:cubicBezTo>
                    <a:lnTo>
                      <a:pt x="129990" y="102742"/>
                    </a:lnTo>
                    <a:lnTo>
                      <a:pt x="120744" y="89029"/>
                    </a:lnTo>
                    <a:cubicBezTo>
                      <a:pt x="109921" y="78206"/>
                      <a:pt x="94969" y="71512"/>
                      <a:pt x="78454" y="71512"/>
                    </a:cubicBezTo>
                    <a:cubicBezTo>
                      <a:pt x="61939" y="71512"/>
                      <a:pt x="46987" y="78206"/>
                      <a:pt x="36164" y="89029"/>
                    </a:cubicBezTo>
                    <a:lnTo>
                      <a:pt x="26918" y="102742"/>
                    </a:lnTo>
                    <a:lnTo>
                      <a:pt x="23347" y="97446"/>
                    </a:lnTo>
                    <a:cubicBezTo>
                      <a:pt x="20321" y="90291"/>
                      <a:pt x="18647" y="82425"/>
                      <a:pt x="18647" y="74167"/>
                    </a:cubicBezTo>
                    <a:lnTo>
                      <a:pt x="28575" y="50200"/>
                    </a:lnTo>
                    <a:close/>
                  </a:path>
                </a:pathLst>
              </a:custGeom>
              <a:solidFill>
                <a:schemeClr val="tx1"/>
              </a:solidFill>
              <a:ln w="1905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sp>
        <p:nvSpPr>
          <p:cNvPr id="348" name="テキスト ボックス 347">
            <a:extLst>
              <a:ext uri="{FF2B5EF4-FFF2-40B4-BE49-F238E27FC236}">
                <a16:creationId xmlns:a16="http://schemas.microsoft.com/office/drawing/2014/main" id="{BECB08A8-A9EC-8E9F-931A-CAB42778D87C}"/>
              </a:ext>
            </a:extLst>
          </p:cNvPr>
          <p:cNvSpPr txBox="1"/>
          <p:nvPr/>
        </p:nvSpPr>
        <p:spPr>
          <a:xfrm>
            <a:off x="251412" y="3319746"/>
            <a:ext cx="2473754" cy="5770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本年をもちまして</a:t>
            </a:r>
            <a:endParaRPr kumimoji="1"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年賀状は控えさせていただきますが</a:t>
            </a:r>
            <a:endParaRPr kumimoji="1"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今後ともよろしくお願い申し上げます</a:t>
            </a:r>
            <a:endParaRPr kumimoji="1"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732370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110</Words>
  <Application>Microsoft Office PowerPoint</Application>
  <PresentationFormat>はがき 100x148 mm</PresentationFormat>
  <Paragraphs>26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pptxl30_ウサギ年賀状サンプル</dc:title>
  <dc:subject>pptxl30_ウサギ年賀状サンプル</dc:subject>
  <dc:creator>でじけろお</dc:creator>
  <cp:lastModifiedBy/>
  <cp:revision>1</cp:revision>
  <dcterms:created xsi:type="dcterms:W3CDTF">2013-12-23T11:51:43Z</dcterms:created>
  <dcterms:modified xsi:type="dcterms:W3CDTF">2024-12-15T16:04:47Z</dcterms:modified>
  <cp:version>1</cp:version>
</cp:coreProperties>
</file>