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6"/>
  </p:notesMasterIdLst>
  <p:sldIdLst>
    <p:sldId id="306" r:id="rId2"/>
    <p:sldId id="303" r:id="rId3"/>
    <p:sldId id="304" r:id="rId4"/>
    <p:sldId id="305" r:id="rId5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CC"/>
    <a:srgbClr val="FF99CC"/>
    <a:srgbClr val="FF0066"/>
    <a:srgbClr val="99CCFF"/>
    <a:srgbClr val="FF6699"/>
    <a:srgbClr val="FF9966"/>
    <a:srgbClr val="CCECFF"/>
    <a:srgbClr val="9DC3E6"/>
    <a:srgbClr val="FFCC66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4363" autoAdjust="0"/>
    <p:restoredTop sz="94662" autoAdjust="0"/>
  </p:normalViewPr>
  <p:slideViewPr>
    <p:cSldViewPr>
      <p:cViewPr varScale="1">
        <p:scale>
          <a:sx n="103" d="100"/>
          <a:sy n="103" d="100"/>
        </p:scale>
        <p:origin x="1440" y="10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C5C537-3962-4655-B357-948C6BD5986F}" type="datetimeFigureOut">
              <a:rPr kumimoji="1" lang="ja-JP" altLang="en-US" smtClean="0"/>
              <a:t>2024/12/10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1246826-FBA8-460B-B5FD-2A5EC0C996C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6135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562722" indent="0" algn="ctr">
              <a:buNone/>
              <a:defRPr/>
            </a:lvl2pPr>
            <a:lvl3pPr marL="1125444" indent="0" algn="ctr">
              <a:buNone/>
              <a:defRPr/>
            </a:lvl3pPr>
            <a:lvl4pPr marL="1688165" indent="0" algn="ctr">
              <a:buNone/>
              <a:defRPr/>
            </a:lvl4pPr>
            <a:lvl5pPr marL="2250887" indent="0" algn="ctr">
              <a:buNone/>
              <a:defRPr/>
            </a:lvl5pPr>
            <a:lvl6pPr marL="2813609" indent="0" algn="ctr">
              <a:buNone/>
              <a:defRPr/>
            </a:lvl6pPr>
            <a:lvl7pPr marL="3376331" indent="0" algn="ctr">
              <a:buNone/>
              <a:defRPr/>
            </a:lvl7pPr>
            <a:lvl8pPr marL="3939052" indent="0" algn="ctr">
              <a:buNone/>
              <a:defRPr/>
            </a:lvl8pPr>
            <a:lvl9pPr marL="4501774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7832" y="115889"/>
            <a:ext cx="2854569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58263" y="115889"/>
            <a:ext cx="8382000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247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923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247" y="2906713"/>
            <a:ext cx="103632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62"/>
            </a:lvl1pPr>
            <a:lvl2pPr marL="562722" indent="0">
              <a:buNone/>
              <a:defRPr sz="2215"/>
            </a:lvl2pPr>
            <a:lvl3pPr marL="1125444" indent="0">
              <a:buNone/>
              <a:defRPr sz="1969"/>
            </a:lvl3pPr>
            <a:lvl4pPr marL="1688165" indent="0">
              <a:buNone/>
              <a:defRPr sz="1723"/>
            </a:lvl4pPr>
            <a:lvl5pPr marL="2250887" indent="0">
              <a:buNone/>
              <a:defRPr sz="1723"/>
            </a:lvl5pPr>
            <a:lvl6pPr marL="2813609" indent="0">
              <a:buNone/>
              <a:defRPr sz="1723"/>
            </a:lvl6pPr>
            <a:lvl7pPr marL="3376331" indent="0">
              <a:buNone/>
              <a:defRPr sz="1723"/>
            </a:lvl7pPr>
            <a:lvl8pPr marL="3939052" indent="0">
              <a:buNone/>
              <a:defRPr sz="1723"/>
            </a:lvl8pPr>
            <a:lvl9pPr marL="4501774" indent="0">
              <a:buNone/>
              <a:defRPr sz="172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89785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754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754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693" y="1535113"/>
            <a:ext cx="538870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693" y="2174875"/>
            <a:ext cx="5388708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247" cy="1162050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7385" y="273051"/>
            <a:ext cx="6815015" cy="5853113"/>
          </a:xfrm>
          <a:prstGeom prst="rect">
            <a:avLst/>
          </a:prstGeom>
        </p:spPr>
        <p:txBody>
          <a:bodyPr/>
          <a:lstStyle>
            <a:lvl1pPr>
              <a:defRPr sz="3939"/>
            </a:lvl1pPr>
            <a:lvl2pPr>
              <a:defRPr sz="3446"/>
            </a:lvl2pPr>
            <a:lvl3pPr>
              <a:defRPr sz="2954"/>
            </a:lvl3pPr>
            <a:lvl4pPr>
              <a:defRPr sz="2462"/>
            </a:lvl4pPr>
            <a:lvl5pPr>
              <a:defRPr sz="2462"/>
            </a:lvl5pPr>
            <a:lvl6pPr>
              <a:defRPr sz="2462"/>
            </a:lvl6pPr>
            <a:lvl7pPr>
              <a:defRPr sz="2462"/>
            </a:lvl7pPr>
            <a:lvl8pPr>
              <a:defRPr sz="2462"/>
            </a:lvl8pPr>
            <a:lvl9pPr>
              <a:defRPr sz="246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0" y="1435101"/>
            <a:ext cx="4011247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554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554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939"/>
            </a:lvl1pPr>
            <a:lvl2pPr marL="562722" indent="0">
              <a:buNone/>
              <a:defRPr sz="3446"/>
            </a:lvl2pPr>
            <a:lvl3pPr marL="1125444" indent="0">
              <a:buNone/>
              <a:defRPr sz="2954"/>
            </a:lvl3pPr>
            <a:lvl4pPr marL="1688165" indent="0">
              <a:buNone/>
              <a:defRPr sz="2462"/>
            </a:lvl4pPr>
            <a:lvl5pPr marL="2250887" indent="0">
              <a:buNone/>
              <a:defRPr sz="2462"/>
            </a:lvl5pPr>
            <a:lvl6pPr marL="2813609" indent="0">
              <a:buNone/>
              <a:defRPr sz="2462"/>
            </a:lvl6pPr>
            <a:lvl7pPr marL="3376331" indent="0">
              <a:buNone/>
              <a:defRPr sz="2462"/>
            </a:lvl7pPr>
            <a:lvl8pPr marL="3939052" indent="0">
              <a:buNone/>
              <a:defRPr sz="2462"/>
            </a:lvl8pPr>
            <a:lvl9pPr marL="4501774" indent="0">
              <a:buNone/>
              <a:defRPr sz="2462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554" y="5367338"/>
            <a:ext cx="73152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8BDAAFD4-E4B4-B8FB-BDA1-F97E7890F5E2}"/>
              </a:ext>
            </a:extLst>
          </p:cNvPr>
          <p:cNvGrpSpPr/>
          <p:nvPr/>
        </p:nvGrpSpPr>
        <p:grpSpPr>
          <a:xfrm flipH="1">
            <a:off x="6146786" y="4534777"/>
            <a:ext cx="930843" cy="1160181"/>
            <a:chOff x="6484634" y="3011752"/>
            <a:chExt cx="476902" cy="594400"/>
          </a:xfrm>
        </p:grpSpPr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C989F7CA-18D6-8FBA-86A4-0D0CBE4BE6F1}"/>
                </a:ext>
              </a:extLst>
            </p:cNvPr>
            <p:cNvSpPr/>
            <p:nvPr/>
          </p:nvSpPr>
          <p:spPr bwMode="auto">
            <a:xfrm>
              <a:off x="6484634" y="3361288"/>
              <a:ext cx="397674" cy="244864"/>
            </a:xfrm>
            <a:custGeom>
              <a:avLst/>
              <a:gdLst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110496 w 397674"/>
                <a:gd name="connsiteY3" fmla="*/ 110376 h 243678"/>
                <a:gd name="connsiteX4" fmla="*/ 229449 w 397674"/>
                <a:gd name="connsiteY4" fmla="*/ 76564 h 243678"/>
                <a:gd name="connsiteX5" fmla="*/ 397674 w 397674"/>
                <a:gd name="connsiteY5" fmla="*/ 76564 h 243678"/>
                <a:gd name="connsiteX6" fmla="*/ 397674 w 397674"/>
                <a:gd name="connsiteY6" fmla="*/ 192006 h 243678"/>
                <a:gd name="connsiteX7" fmla="*/ 235111 w 397674"/>
                <a:gd name="connsiteY7" fmla="*/ 242542 h 243678"/>
                <a:gd name="connsiteX8" fmla="*/ 168746 w 397674"/>
                <a:gd name="connsiteY8" fmla="*/ 243612 h 243678"/>
                <a:gd name="connsiteX9" fmla="*/ 144783 w 397674"/>
                <a:gd name="connsiteY9" fmla="*/ 242562 h 243678"/>
                <a:gd name="connsiteX10" fmla="*/ 142365 w 397674"/>
                <a:gd name="connsiteY10" fmla="*/ 243032 h 243678"/>
                <a:gd name="connsiteX11" fmla="*/ 138540 w 397674"/>
                <a:gd name="connsiteY11" fmla="*/ 242288 h 243678"/>
                <a:gd name="connsiteX12" fmla="*/ 113327 w 397674"/>
                <a:gd name="connsiteY12" fmla="*/ 241183 h 243678"/>
                <a:gd name="connsiteX13" fmla="*/ 92662 w 397674"/>
                <a:gd name="connsiteY13" fmla="*/ 233361 h 243678"/>
                <a:gd name="connsiteX14" fmla="*/ 88792 w 397674"/>
                <a:gd name="connsiteY14" fmla="*/ 232608 h 243678"/>
                <a:gd name="connsiteX15" fmla="*/ 86300 w 397674"/>
                <a:gd name="connsiteY15" fmla="*/ 230953 h 243678"/>
                <a:gd name="connsiteX16" fmla="*/ 75329 w 397674"/>
                <a:gd name="connsiteY16" fmla="*/ 226800 h 243678"/>
                <a:gd name="connsiteX17" fmla="*/ 73591 w 397674"/>
                <a:gd name="connsiteY17" fmla="*/ 222514 h 243678"/>
                <a:gd name="connsiteX18" fmla="*/ 41697 w 397674"/>
                <a:gd name="connsiteY18" fmla="*/ 201335 h 243678"/>
                <a:gd name="connsiteX19" fmla="*/ 41697 w 397674"/>
                <a:gd name="connsiteY19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110496 w 397674"/>
                <a:gd name="connsiteY3" fmla="*/ 110376 h 243678"/>
                <a:gd name="connsiteX4" fmla="*/ 229449 w 397674"/>
                <a:gd name="connsiteY4" fmla="*/ 76564 h 243678"/>
                <a:gd name="connsiteX5" fmla="*/ 397674 w 397674"/>
                <a:gd name="connsiteY5" fmla="*/ 76564 h 243678"/>
                <a:gd name="connsiteX6" fmla="*/ 397674 w 397674"/>
                <a:gd name="connsiteY6" fmla="*/ 192006 h 243678"/>
                <a:gd name="connsiteX7" fmla="*/ 235111 w 397674"/>
                <a:gd name="connsiteY7" fmla="*/ 242542 h 243678"/>
                <a:gd name="connsiteX8" fmla="*/ 168746 w 397674"/>
                <a:gd name="connsiteY8" fmla="*/ 243612 h 243678"/>
                <a:gd name="connsiteX9" fmla="*/ 144783 w 397674"/>
                <a:gd name="connsiteY9" fmla="*/ 242562 h 243678"/>
                <a:gd name="connsiteX10" fmla="*/ 142365 w 397674"/>
                <a:gd name="connsiteY10" fmla="*/ 243032 h 243678"/>
                <a:gd name="connsiteX11" fmla="*/ 138540 w 397674"/>
                <a:gd name="connsiteY11" fmla="*/ 242288 h 243678"/>
                <a:gd name="connsiteX12" fmla="*/ 113327 w 397674"/>
                <a:gd name="connsiteY12" fmla="*/ 241183 h 243678"/>
                <a:gd name="connsiteX13" fmla="*/ 92662 w 397674"/>
                <a:gd name="connsiteY13" fmla="*/ 233361 h 243678"/>
                <a:gd name="connsiteX14" fmla="*/ 88792 w 397674"/>
                <a:gd name="connsiteY14" fmla="*/ 232608 h 243678"/>
                <a:gd name="connsiteX15" fmla="*/ 86300 w 397674"/>
                <a:gd name="connsiteY15" fmla="*/ 230953 h 243678"/>
                <a:gd name="connsiteX16" fmla="*/ 75329 w 397674"/>
                <a:gd name="connsiteY16" fmla="*/ 226800 h 243678"/>
                <a:gd name="connsiteX17" fmla="*/ 41697 w 397674"/>
                <a:gd name="connsiteY17" fmla="*/ 201335 h 243678"/>
                <a:gd name="connsiteX18" fmla="*/ 41697 w 397674"/>
                <a:gd name="connsiteY18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110496 w 397674"/>
                <a:gd name="connsiteY3" fmla="*/ 110376 h 243678"/>
                <a:gd name="connsiteX4" fmla="*/ 229449 w 397674"/>
                <a:gd name="connsiteY4" fmla="*/ 76564 h 243678"/>
                <a:gd name="connsiteX5" fmla="*/ 397674 w 397674"/>
                <a:gd name="connsiteY5" fmla="*/ 76564 h 243678"/>
                <a:gd name="connsiteX6" fmla="*/ 397674 w 397674"/>
                <a:gd name="connsiteY6" fmla="*/ 192006 h 243678"/>
                <a:gd name="connsiteX7" fmla="*/ 235111 w 397674"/>
                <a:gd name="connsiteY7" fmla="*/ 242542 h 243678"/>
                <a:gd name="connsiteX8" fmla="*/ 168746 w 397674"/>
                <a:gd name="connsiteY8" fmla="*/ 243612 h 243678"/>
                <a:gd name="connsiteX9" fmla="*/ 144783 w 397674"/>
                <a:gd name="connsiteY9" fmla="*/ 242562 h 243678"/>
                <a:gd name="connsiteX10" fmla="*/ 142365 w 397674"/>
                <a:gd name="connsiteY10" fmla="*/ 243032 h 243678"/>
                <a:gd name="connsiteX11" fmla="*/ 138540 w 397674"/>
                <a:gd name="connsiteY11" fmla="*/ 242288 h 243678"/>
                <a:gd name="connsiteX12" fmla="*/ 113327 w 397674"/>
                <a:gd name="connsiteY12" fmla="*/ 241183 h 243678"/>
                <a:gd name="connsiteX13" fmla="*/ 92662 w 397674"/>
                <a:gd name="connsiteY13" fmla="*/ 233361 h 243678"/>
                <a:gd name="connsiteX14" fmla="*/ 88792 w 397674"/>
                <a:gd name="connsiteY14" fmla="*/ 232608 h 243678"/>
                <a:gd name="connsiteX15" fmla="*/ 75329 w 397674"/>
                <a:gd name="connsiteY15" fmla="*/ 226800 h 243678"/>
                <a:gd name="connsiteX16" fmla="*/ 41697 w 397674"/>
                <a:gd name="connsiteY16" fmla="*/ 201335 h 243678"/>
                <a:gd name="connsiteX17" fmla="*/ 41697 w 397674"/>
                <a:gd name="connsiteY17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110496 w 397674"/>
                <a:gd name="connsiteY3" fmla="*/ 110376 h 243678"/>
                <a:gd name="connsiteX4" fmla="*/ 229449 w 397674"/>
                <a:gd name="connsiteY4" fmla="*/ 76564 h 243678"/>
                <a:gd name="connsiteX5" fmla="*/ 397674 w 397674"/>
                <a:gd name="connsiteY5" fmla="*/ 76564 h 243678"/>
                <a:gd name="connsiteX6" fmla="*/ 397674 w 397674"/>
                <a:gd name="connsiteY6" fmla="*/ 192006 h 243678"/>
                <a:gd name="connsiteX7" fmla="*/ 235111 w 397674"/>
                <a:gd name="connsiteY7" fmla="*/ 242542 h 243678"/>
                <a:gd name="connsiteX8" fmla="*/ 168746 w 397674"/>
                <a:gd name="connsiteY8" fmla="*/ 243612 h 243678"/>
                <a:gd name="connsiteX9" fmla="*/ 144783 w 397674"/>
                <a:gd name="connsiteY9" fmla="*/ 242562 h 243678"/>
                <a:gd name="connsiteX10" fmla="*/ 142365 w 397674"/>
                <a:gd name="connsiteY10" fmla="*/ 243032 h 243678"/>
                <a:gd name="connsiteX11" fmla="*/ 138540 w 397674"/>
                <a:gd name="connsiteY11" fmla="*/ 242288 h 243678"/>
                <a:gd name="connsiteX12" fmla="*/ 113327 w 397674"/>
                <a:gd name="connsiteY12" fmla="*/ 241183 h 243678"/>
                <a:gd name="connsiteX13" fmla="*/ 92662 w 397674"/>
                <a:gd name="connsiteY13" fmla="*/ 233361 h 243678"/>
                <a:gd name="connsiteX14" fmla="*/ 75329 w 397674"/>
                <a:gd name="connsiteY14" fmla="*/ 226800 h 243678"/>
                <a:gd name="connsiteX15" fmla="*/ 41697 w 397674"/>
                <a:gd name="connsiteY15" fmla="*/ 201335 h 243678"/>
                <a:gd name="connsiteX16" fmla="*/ 41697 w 397674"/>
                <a:gd name="connsiteY16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229449 w 397674"/>
                <a:gd name="connsiteY3" fmla="*/ 76564 h 243678"/>
                <a:gd name="connsiteX4" fmla="*/ 397674 w 397674"/>
                <a:gd name="connsiteY4" fmla="*/ 76564 h 243678"/>
                <a:gd name="connsiteX5" fmla="*/ 397674 w 397674"/>
                <a:gd name="connsiteY5" fmla="*/ 192006 h 243678"/>
                <a:gd name="connsiteX6" fmla="*/ 235111 w 397674"/>
                <a:gd name="connsiteY6" fmla="*/ 242542 h 243678"/>
                <a:gd name="connsiteX7" fmla="*/ 168746 w 397674"/>
                <a:gd name="connsiteY7" fmla="*/ 243612 h 243678"/>
                <a:gd name="connsiteX8" fmla="*/ 144783 w 397674"/>
                <a:gd name="connsiteY8" fmla="*/ 242562 h 243678"/>
                <a:gd name="connsiteX9" fmla="*/ 142365 w 397674"/>
                <a:gd name="connsiteY9" fmla="*/ 243032 h 243678"/>
                <a:gd name="connsiteX10" fmla="*/ 138540 w 397674"/>
                <a:gd name="connsiteY10" fmla="*/ 242288 h 243678"/>
                <a:gd name="connsiteX11" fmla="*/ 113327 w 397674"/>
                <a:gd name="connsiteY11" fmla="*/ 241183 h 243678"/>
                <a:gd name="connsiteX12" fmla="*/ 92662 w 397674"/>
                <a:gd name="connsiteY12" fmla="*/ 233361 h 243678"/>
                <a:gd name="connsiteX13" fmla="*/ 75329 w 397674"/>
                <a:gd name="connsiteY13" fmla="*/ 226800 h 243678"/>
                <a:gd name="connsiteX14" fmla="*/ 41697 w 397674"/>
                <a:gd name="connsiteY14" fmla="*/ 201335 h 243678"/>
                <a:gd name="connsiteX15" fmla="*/ 41697 w 397674"/>
                <a:gd name="connsiteY15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229449 w 397674"/>
                <a:gd name="connsiteY3" fmla="*/ 76564 h 243678"/>
                <a:gd name="connsiteX4" fmla="*/ 397674 w 397674"/>
                <a:gd name="connsiteY4" fmla="*/ 76564 h 243678"/>
                <a:gd name="connsiteX5" fmla="*/ 397674 w 397674"/>
                <a:gd name="connsiteY5" fmla="*/ 192006 h 243678"/>
                <a:gd name="connsiteX6" fmla="*/ 235111 w 397674"/>
                <a:gd name="connsiteY6" fmla="*/ 242542 h 243678"/>
                <a:gd name="connsiteX7" fmla="*/ 168746 w 397674"/>
                <a:gd name="connsiteY7" fmla="*/ 243612 h 243678"/>
                <a:gd name="connsiteX8" fmla="*/ 144783 w 397674"/>
                <a:gd name="connsiteY8" fmla="*/ 242562 h 243678"/>
                <a:gd name="connsiteX9" fmla="*/ 142365 w 397674"/>
                <a:gd name="connsiteY9" fmla="*/ 243032 h 243678"/>
                <a:gd name="connsiteX10" fmla="*/ 138540 w 397674"/>
                <a:gd name="connsiteY10" fmla="*/ 242288 h 243678"/>
                <a:gd name="connsiteX11" fmla="*/ 113327 w 397674"/>
                <a:gd name="connsiteY11" fmla="*/ 241183 h 243678"/>
                <a:gd name="connsiteX12" fmla="*/ 92662 w 397674"/>
                <a:gd name="connsiteY12" fmla="*/ 233361 h 243678"/>
                <a:gd name="connsiteX13" fmla="*/ 75329 w 397674"/>
                <a:gd name="connsiteY13" fmla="*/ 226800 h 243678"/>
                <a:gd name="connsiteX14" fmla="*/ 41697 w 397674"/>
                <a:gd name="connsiteY14" fmla="*/ 201335 h 243678"/>
                <a:gd name="connsiteX15" fmla="*/ 41697 w 397674"/>
                <a:gd name="connsiteY15" fmla="*/ 0 h 243678"/>
                <a:gd name="connsiteX0" fmla="*/ 41697 w 397674"/>
                <a:gd name="connsiteY0" fmla="*/ 1228 h 244906"/>
                <a:gd name="connsiteX1" fmla="*/ 105994 w 397674"/>
                <a:gd name="connsiteY1" fmla="*/ 116187 h 244906"/>
                <a:gd name="connsiteX2" fmla="*/ 229449 w 397674"/>
                <a:gd name="connsiteY2" fmla="*/ 77792 h 244906"/>
                <a:gd name="connsiteX3" fmla="*/ 397674 w 397674"/>
                <a:gd name="connsiteY3" fmla="*/ 77792 h 244906"/>
                <a:gd name="connsiteX4" fmla="*/ 397674 w 397674"/>
                <a:gd name="connsiteY4" fmla="*/ 193234 h 244906"/>
                <a:gd name="connsiteX5" fmla="*/ 235111 w 397674"/>
                <a:gd name="connsiteY5" fmla="*/ 243770 h 244906"/>
                <a:gd name="connsiteX6" fmla="*/ 168746 w 397674"/>
                <a:gd name="connsiteY6" fmla="*/ 244840 h 244906"/>
                <a:gd name="connsiteX7" fmla="*/ 144783 w 397674"/>
                <a:gd name="connsiteY7" fmla="*/ 243790 h 244906"/>
                <a:gd name="connsiteX8" fmla="*/ 142365 w 397674"/>
                <a:gd name="connsiteY8" fmla="*/ 244260 h 244906"/>
                <a:gd name="connsiteX9" fmla="*/ 138540 w 397674"/>
                <a:gd name="connsiteY9" fmla="*/ 243516 h 244906"/>
                <a:gd name="connsiteX10" fmla="*/ 113327 w 397674"/>
                <a:gd name="connsiteY10" fmla="*/ 242411 h 244906"/>
                <a:gd name="connsiteX11" fmla="*/ 92662 w 397674"/>
                <a:gd name="connsiteY11" fmla="*/ 234589 h 244906"/>
                <a:gd name="connsiteX12" fmla="*/ 75329 w 397674"/>
                <a:gd name="connsiteY12" fmla="*/ 228028 h 244906"/>
                <a:gd name="connsiteX13" fmla="*/ 41697 w 397674"/>
                <a:gd name="connsiteY13" fmla="*/ 202563 h 244906"/>
                <a:gd name="connsiteX14" fmla="*/ 41697 w 397674"/>
                <a:gd name="connsiteY14" fmla="*/ 1228 h 244906"/>
                <a:gd name="connsiteX0" fmla="*/ 41697 w 397674"/>
                <a:gd name="connsiteY0" fmla="*/ 1186 h 244864"/>
                <a:gd name="connsiteX1" fmla="*/ 105994 w 397674"/>
                <a:gd name="connsiteY1" fmla="*/ 116145 h 244864"/>
                <a:gd name="connsiteX2" fmla="*/ 229449 w 397674"/>
                <a:gd name="connsiteY2" fmla="*/ 77750 h 244864"/>
                <a:gd name="connsiteX3" fmla="*/ 397674 w 397674"/>
                <a:gd name="connsiteY3" fmla="*/ 77750 h 244864"/>
                <a:gd name="connsiteX4" fmla="*/ 397674 w 397674"/>
                <a:gd name="connsiteY4" fmla="*/ 193192 h 244864"/>
                <a:gd name="connsiteX5" fmla="*/ 235111 w 397674"/>
                <a:gd name="connsiteY5" fmla="*/ 243728 h 244864"/>
                <a:gd name="connsiteX6" fmla="*/ 168746 w 397674"/>
                <a:gd name="connsiteY6" fmla="*/ 244798 h 244864"/>
                <a:gd name="connsiteX7" fmla="*/ 144783 w 397674"/>
                <a:gd name="connsiteY7" fmla="*/ 243748 h 244864"/>
                <a:gd name="connsiteX8" fmla="*/ 142365 w 397674"/>
                <a:gd name="connsiteY8" fmla="*/ 244218 h 244864"/>
                <a:gd name="connsiteX9" fmla="*/ 138540 w 397674"/>
                <a:gd name="connsiteY9" fmla="*/ 243474 h 244864"/>
                <a:gd name="connsiteX10" fmla="*/ 113327 w 397674"/>
                <a:gd name="connsiteY10" fmla="*/ 242369 h 244864"/>
                <a:gd name="connsiteX11" fmla="*/ 92662 w 397674"/>
                <a:gd name="connsiteY11" fmla="*/ 234547 h 244864"/>
                <a:gd name="connsiteX12" fmla="*/ 75329 w 397674"/>
                <a:gd name="connsiteY12" fmla="*/ 227986 h 244864"/>
                <a:gd name="connsiteX13" fmla="*/ 41697 w 397674"/>
                <a:gd name="connsiteY13" fmla="*/ 202521 h 244864"/>
                <a:gd name="connsiteX14" fmla="*/ 41697 w 397674"/>
                <a:gd name="connsiteY14" fmla="*/ 1186 h 244864"/>
                <a:gd name="connsiteX0" fmla="*/ 41697 w 397674"/>
                <a:gd name="connsiteY0" fmla="*/ 1186 h 244864"/>
                <a:gd name="connsiteX1" fmla="*/ 105994 w 397674"/>
                <a:gd name="connsiteY1" fmla="*/ 116145 h 244864"/>
                <a:gd name="connsiteX2" fmla="*/ 229449 w 397674"/>
                <a:gd name="connsiteY2" fmla="*/ 77750 h 244864"/>
                <a:gd name="connsiteX3" fmla="*/ 397674 w 397674"/>
                <a:gd name="connsiteY3" fmla="*/ 77750 h 244864"/>
                <a:gd name="connsiteX4" fmla="*/ 397674 w 397674"/>
                <a:gd name="connsiteY4" fmla="*/ 193192 h 244864"/>
                <a:gd name="connsiteX5" fmla="*/ 235111 w 397674"/>
                <a:gd name="connsiteY5" fmla="*/ 243728 h 244864"/>
                <a:gd name="connsiteX6" fmla="*/ 168746 w 397674"/>
                <a:gd name="connsiteY6" fmla="*/ 244798 h 244864"/>
                <a:gd name="connsiteX7" fmla="*/ 144783 w 397674"/>
                <a:gd name="connsiteY7" fmla="*/ 243748 h 244864"/>
                <a:gd name="connsiteX8" fmla="*/ 142365 w 397674"/>
                <a:gd name="connsiteY8" fmla="*/ 244218 h 244864"/>
                <a:gd name="connsiteX9" fmla="*/ 113327 w 397674"/>
                <a:gd name="connsiteY9" fmla="*/ 242369 h 244864"/>
                <a:gd name="connsiteX10" fmla="*/ 92662 w 397674"/>
                <a:gd name="connsiteY10" fmla="*/ 234547 h 244864"/>
                <a:gd name="connsiteX11" fmla="*/ 75329 w 397674"/>
                <a:gd name="connsiteY11" fmla="*/ 227986 h 244864"/>
                <a:gd name="connsiteX12" fmla="*/ 41697 w 397674"/>
                <a:gd name="connsiteY12" fmla="*/ 202521 h 244864"/>
                <a:gd name="connsiteX13" fmla="*/ 41697 w 397674"/>
                <a:gd name="connsiteY13" fmla="*/ 1186 h 244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97674" h="244864">
                  <a:moveTo>
                    <a:pt x="41697" y="1186"/>
                  </a:moveTo>
                  <a:cubicBezTo>
                    <a:pt x="52413" y="-13210"/>
                    <a:pt x="38983" y="108146"/>
                    <a:pt x="105994" y="116145"/>
                  </a:cubicBezTo>
                  <a:cubicBezTo>
                    <a:pt x="173005" y="124144"/>
                    <a:pt x="188297" y="90548"/>
                    <a:pt x="229449" y="77750"/>
                  </a:cubicBezTo>
                  <a:lnTo>
                    <a:pt x="397674" y="77750"/>
                  </a:lnTo>
                  <a:lnTo>
                    <a:pt x="397674" y="193192"/>
                  </a:lnTo>
                  <a:cubicBezTo>
                    <a:pt x="397674" y="256949"/>
                    <a:pt x="328018" y="243728"/>
                    <a:pt x="235111" y="243728"/>
                  </a:cubicBezTo>
                  <a:cubicBezTo>
                    <a:pt x="211884" y="243728"/>
                    <a:pt x="189403" y="244555"/>
                    <a:pt x="168746" y="244798"/>
                  </a:cubicBezTo>
                  <a:lnTo>
                    <a:pt x="144783" y="243748"/>
                  </a:lnTo>
                  <a:lnTo>
                    <a:pt x="142365" y="244218"/>
                  </a:lnTo>
                  <a:lnTo>
                    <a:pt x="113327" y="242369"/>
                  </a:lnTo>
                  <a:lnTo>
                    <a:pt x="92662" y="234547"/>
                  </a:lnTo>
                  <a:lnTo>
                    <a:pt x="75329" y="227986"/>
                  </a:lnTo>
                  <a:lnTo>
                    <a:pt x="41697" y="202521"/>
                  </a:lnTo>
                  <a:cubicBezTo>
                    <a:pt x="-13900" y="146924"/>
                    <a:pt x="-13900" y="56783"/>
                    <a:pt x="41697" y="1186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" name="四角形: 上の 2 つの角を丸める 44">
              <a:extLst>
                <a:ext uri="{FF2B5EF4-FFF2-40B4-BE49-F238E27FC236}">
                  <a16:creationId xmlns:a16="http://schemas.microsoft.com/office/drawing/2014/main" id="{81077814-05D7-20C2-F08B-DC115868DE85}"/>
                </a:ext>
              </a:extLst>
            </p:cNvPr>
            <p:cNvSpPr/>
            <p:nvPr/>
          </p:nvSpPr>
          <p:spPr bwMode="auto">
            <a:xfrm>
              <a:off x="6633663" y="3011752"/>
              <a:ext cx="327873" cy="450050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6" name="四角形: 上の 2 つの角を丸める 45">
              <a:extLst>
                <a:ext uri="{FF2B5EF4-FFF2-40B4-BE49-F238E27FC236}">
                  <a16:creationId xmlns:a16="http://schemas.microsoft.com/office/drawing/2014/main" id="{0556028E-559D-EE3B-380E-95C671619E91}"/>
                </a:ext>
              </a:extLst>
            </p:cNvPr>
            <p:cNvSpPr/>
            <p:nvPr/>
          </p:nvSpPr>
          <p:spPr bwMode="auto">
            <a:xfrm>
              <a:off x="6672867" y="3011752"/>
              <a:ext cx="244628" cy="450050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7" name="四角形: 上の 2 つの角を丸める 46">
              <a:extLst>
                <a:ext uri="{FF2B5EF4-FFF2-40B4-BE49-F238E27FC236}">
                  <a16:creationId xmlns:a16="http://schemas.microsoft.com/office/drawing/2014/main" id="{7228B281-64C6-65DE-EA38-DF0DB5B38C1C}"/>
                </a:ext>
              </a:extLst>
            </p:cNvPr>
            <p:cNvSpPr/>
            <p:nvPr/>
          </p:nvSpPr>
          <p:spPr bwMode="auto">
            <a:xfrm>
              <a:off x="6739330" y="3011752"/>
              <a:ext cx="125638" cy="450050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FCBAAC75-9F7C-8B37-24AB-A169926ADD37}"/>
              </a:ext>
            </a:extLst>
          </p:cNvPr>
          <p:cNvGrpSpPr/>
          <p:nvPr/>
        </p:nvGrpSpPr>
        <p:grpSpPr>
          <a:xfrm>
            <a:off x="5114121" y="4534777"/>
            <a:ext cx="930843" cy="1160181"/>
            <a:chOff x="6484634" y="3011752"/>
            <a:chExt cx="476902" cy="594400"/>
          </a:xfrm>
        </p:grpSpPr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D27A314B-1072-4933-9901-4EB5D553B952}"/>
                </a:ext>
              </a:extLst>
            </p:cNvPr>
            <p:cNvSpPr/>
            <p:nvPr/>
          </p:nvSpPr>
          <p:spPr bwMode="auto">
            <a:xfrm>
              <a:off x="6484634" y="3361288"/>
              <a:ext cx="397674" cy="244864"/>
            </a:xfrm>
            <a:custGeom>
              <a:avLst/>
              <a:gdLst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110496 w 397674"/>
                <a:gd name="connsiteY3" fmla="*/ 110376 h 243678"/>
                <a:gd name="connsiteX4" fmla="*/ 229449 w 397674"/>
                <a:gd name="connsiteY4" fmla="*/ 76564 h 243678"/>
                <a:gd name="connsiteX5" fmla="*/ 397674 w 397674"/>
                <a:gd name="connsiteY5" fmla="*/ 76564 h 243678"/>
                <a:gd name="connsiteX6" fmla="*/ 397674 w 397674"/>
                <a:gd name="connsiteY6" fmla="*/ 192006 h 243678"/>
                <a:gd name="connsiteX7" fmla="*/ 235111 w 397674"/>
                <a:gd name="connsiteY7" fmla="*/ 242542 h 243678"/>
                <a:gd name="connsiteX8" fmla="*/ 168746 w 397674"/>
                <a:gd name="connsiteY8" fmla="*/ 243612 h 243678"/>
                <a:gd name="connsiteX9" fmla="*/ 144783 w 397674"/>
                <a:gd name="connsiteY9" fmla="*/ 242562 h 243678"/>
                <a:gd name="connsiteX10" fmla="*/ 142365 w 397674"/>
                <a:gd name="connsiteY10" fmla="*/ 243032 h 243678"/>
                <a:gd name="connsiteX11" fmla="*/ 138540 w 397674"/>
                <a:gd name="connsiteY11" fmla="*/ 242288 h 243678"/>
                <a:gd name="connsiteX12" fmla="*/ 113327 w 397674"/>
                <a:gd name="connsiteY12" fmla="*/ 241183 h 243678"/>
                <a:gd name="connsiteX13" fmla="*/ 92662 w 397674"/>
                <a:gd name="connsiteY13" fmla="*/ 233361 h 243678"/>
                <a:gd name="connsiteX14" fmla="*/ 88792 w 397674"/>
                <a:gd name="connsiteY14" fmla="*/ 232608 h 243678"/>
                <a:gd name="connsiteX15" fmla="*/ 86300 w 397674"/>
                <a:gd name="connsiteY15" fmla="*/ 230953 h 243678"/>
                <a:gd name="connsiteX16" fmla="*/ 75329 w 397674"/>
                <a:gd name="connsiteY16" fmla="*/ 226800 h 243678"/>
                <a:gd name="connsiteX17" fmla="*/ 73591 w 397674"/>
                <a:gd name="connsiteY17" fmla="*/ 222514 h 243678"/>
                <a:gd name="connsiteX18" fmla="*/ 41697 w 397674"/>
                <a:gd name="connsiteY18" fmla="*/ 201335 h 243678"/>
                <a:gd name="connsiteX19" fmla="*/ 41697 w 397674"/>
                <a:gd name="connsiteY19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110496 w 397674"/>
                <a:gd name="connsiteY3" fmla="*/ 110376 h 243678"/>
                <a:gd name="connsiteX4" fmla="*/ 229449 w 397674"/>
                <a:gd name="connsiteY4" fmla="*/ 76564 h 243678"/>
                <a:gd name="connsiteX5" fmla="*/ 397674 w 397674"/>
                <a:gd name="connsiteY5" fmla="*/ 76564 h 243678"/>
                <a:gd name="connsiteX6" fmla="*/ 397674 w 397674"/>
                <a:gd name="connsiteY6" fmla="*/ 192006 h 243678"/>
                <a:gd name="connsiteX7" fmla="*/ 235111 w 397674"/>
                <a:gd name="connsiteY7" fmla="*/ 242542 h 243678"/>
                <a:gd name="connsiteX8" fmla="*/ 168746 w 397674"/>
                <a:gd name="connsiteY8" fmla="*/ 243612 h 243678"/>
                <a:gd name="connsiteX9" fmla="*/ 144783 w 397674"/>
                <a:gd name="connsiteY9" fmla="*/ 242562 h 243678"/>
                <a:gd name="connsiteX10" fmla="*/ 142365 w 397674"/>
                <a:gd name="connsiteY10" fmla="*/ 243032 h 243678"/>
                <a:gd name="connsiteX11" fmla="*/ 138540 w 397674"/>
                <a:gd name="connsiteY11" fmla="*/ 242288 h 243678"/>
                <a:gd name="connsiteX12" fmla="*/ 113327 w 397674"/>
                <a:gd name="connsiteY12" fmla="*/ 241183 h 243678"/>
                <a:gd name="connsiteX13" fmla="*/ 92662 w 397674"/>
                <a:gd name="connsiteY13" fmla="*/ 233361 h 243678"/>
                <a:gd name="connsiteX14" fmla="*/ 88792 w 397674"/>
                <a:gd name="connsiteY14" fmla="*/ 232608 h 243678"/>
                <a:gd name="connsiteX15" fmla="*/ 86300 w 397674"/>
                <a:gd name="connsiteY15" fmla="*/ 230953 h 243678"/>
                <a:gd name="connsiteX16" fmla="*/ 75329 w 397674"/>
                <a:gd name="connsiteY16" fmla="*/ 226800 h 243678"/>
                <a:gd name="connsiteX17" fmla="*/ 41697 w 397674"/>
                <a:gd name="connsiteY17" fmla="*/ 201335 h 243678"/>
                <a:gd name="connsiteX18" fmla="*/ 41697 w 397674"/>
                <a:gd name="connsiteY18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110496 w 397674"/>
                <a:gd name="connsiteY3" fmla="*/ 110376 h 243678"/>
                <a:gd name="connsiteX4" fmla="*/ 229449 w 397674"/>
                <a:gd name="connsiteY4" fmla="*/ 76564 h 243678"/>
                <a:gd name="connsiteX5" fmla="*/ 397674 w 397674"/>
                <a:gd name="connsiteY5" fmla="*/ 76564 h 243678"/>
                <a:gd name="connsiteX6" fmla="*/ 397674 w 397674"/>
                <a:gd name="connsiteY6" fmla="*/ 192006 h 243678"/>
                <a:gd name="connsiteX7" fmla="*/ 235111 w 397674"/>
                <a:gd name="connsiteY7" fmla="*/ 242542 h 243678"/>
                <a:gd name="connsiteX8" fmla="*/ 168746 w 397674"/>
                <a:gd name="connsiteY8" fmla="*/ 243612 h 243678"/>
                <a:gd name="connsiteX9" fmla="*/ 144783 w 397674"/>
                <a:gd name="connsiteY9" fmla="*/ 242562 h 243678"/>
                <a:gd name="connsiteX10" fmla="*/ 142365 w 397674"/>
                <a:gd name="connsiteY10" fmla="*/ 243032 h 243678"/>
                <a:gd name="connsiteX11" fmla="*/ 138540 w 397674"/>
                <a:gd name="connsiteY11" fmla="*/ 242288 h 243678"/>
                <a:gd name="connsiteX12" fmla="*/ 113327 w 397674"/>
                <a:gd name="connsiteY12" fmla="*/ 241183 h 243678"/>
                <a:gd name="connsiteX13" fmla="*/ 92662 w 397674"/>
                <a:gd name="connsiteY13" fmla="*/ 233361 h 243678"/>
                <a:gd name="connsiteX14" fmla="*/ 88792 w 397674"/>
                <a:gd name="connsiteY14" fmla="*/ 232608 h 243678"/>
                <a:gd name="connsiteX15" fmla="*/ 75329 w 397674"/>
                <a:gd name="connsiteY15" fmla="*/ 226800 h 243678"/>
                <a:gd name="connsiteX16" fmla="*/ 41697 w 397674"/>
                <a:gd name="connsiteY16" fmla="*/ 201335 h 243678"/>
                <a:gd name="connsiteX17" fmla="*/ 41697 w 397674"/>
                <a:gd name="connsiteY17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110496 w 397674"/>
                <a:gd name="connsiteY3" fmla="*/ 110376 h 243678"/>
                <a:gd name="connsiteX4" fmla="*/ 229449 w 397674"/>
                <a:gd name="connsiteY4" fmla="*/ 76564 h 243678"/>
                <a:gd name="connsiteX5" fmla="*/ 397674 w 397674"/>
                <a:gd name="connsiteY5" fmla="*/ 76564 h 243678"/>
                <a:gd name="connsiteX6" fmla="*/ 397674 w 397674"/>
                <a:gd name="connsiteY6" fmla="*/ 192006 h 243678"/>
                <a:gd name="connsiteX7" fmla="*/ 235111 w 397674"/>
                <a:gd name="connsiteY7" fmla="*/ 242542 h 243678"/>
                <a:gd name="connsiteX8" fmla="*/ 168746 w 397674"/>
                <a:gd name="connsiteY8" fmla="*/ 243612 h 243678"/>
                <a:gd name="connsiteX9" fmla="*/ 144783 w 397674"/>
                <a:gd name="connsiteY9" fmla="*/ 242562 h 243678"/>
                <a:gd name="connsiteX10" fmla="*/ 142365 w 397674"/>
                <a:gd name="connsiteY10" fmla="*/ 243032 h 243678"/>
                <a:gd name="connsiteX11" fmla="*/ 138540 w 397674"/>
                <a:gd name="connsiteY11" fmla="*/ 242288 h 243678"/>
                <a:gd name="connsiteX12" fmla="*/ 113327 w 397674"/>
                <a:gd name="connsiteY12" fmla="*/ 241183 h 243678"/>
                <a:gd name="connsiteX13" fmla="*/ 92662 w 397674"/>
                <a:gd name="connsiteY13" fmla="*/ 233361 h 243678"/>
                <a:gd name="connsiteX14" fmla="*/ 75329 w 397674"/>
                <a:gd name="connsiteY14" fmla="*/ 226800 h 243678"/>
                <a:gd name="connsiteX15" fmla="*/ 41697 w 397674"/>
                <a:gd name="connsiteY15" fmla="*/ 201335 h 243678"/>
                <a:gd name="connsiteX16" fmla="*/ 41697 w 397674"/>
                <a:gd name="connsiteY16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229449 w 397674"/>
                <a:gd name="connsiteY3" fmla="*/ 76564 h 243678"/>
                <a:gd name="connsiteX4" fmla="*/ 397674 w 397674"/>
                <a:gd name="connsiteY4" fmla="*/ 76564 h 243678"/>
                <a:gd name="connsiteX5" fmla="*/ 397674 w 397674"/>
                <a:gd name="connsiteY5" fmla="*/ 192006 h 243678"/>
                <a:gd name="connsiteX6" fmla="*/ 235111 w 397674"/>
                <a:gd name="connsiteY6" fmla="*/ 242542 h 243678"/>
                <a:gd name="connsiteX7" fmla="*/ 168746 w 397674"/>
                <a:gd name="connsiteY7" fmla="*/ 243612 h 243678"/>
                <a:gd name="connsiteX8" fmla="*/ 144783 w 397674"/>
                <a:gd name="connsiteY8" fmla="*/ 242562 h 243678"/>
                <a:gd name="connsiteX9" fmla="*/ 142365 w 397674"/>
                <a:gd name="connsiteY9" fmla="*/ 243032 h 243678"/>
                <a:gd name="connsiteX10" fmla="*/ 138540 w 397674"/>
                <a:gd name="connsiteY10" fmla="*/ 242288 h 243678"/>
                <a:gd name="connsiteX11" fmla="*/ 113327 w 397674"/>
                <a:gd name="connsiteY11" fmla="*/ 241183 h 243678"/>
                <a:gd name="connsiteX12" fmla="*/ 92662 w 397674"/>
                <a:gd name="connsiteY12" fmla="*/ 233361 h 243678"/>
                <a:gd name="connsiteX13" fmla="*/ 75329 w 397674"/>
                <a:gd name="connsiteY13" fmla="*/ 226800 h 243678"/>
                <a:gd name="connsiteX14" fmla="*/ 41697 w 397674"/>
                <a:gd name="connsiteY14" fmla="*/ 201335 h 243678"/>
                <a:gd name="connsiteX15" fmla="*/ 41697 w 397674"/>
                <a:gd name="connsiteY15" fmla="*/ 0 h 243678"/>
                <a:gd name="connsiteX0" fmla="*/ 41697 w 397674"/>
                <a:gd name="connsiteY0" fmla="*/ 0 h 243678"/>
                <a:gd name="connsiteX1" fmla="*/ 70627 w 397674"/>
                <a:gd name="connsiteY1" fmla="*/ 69070 h 243678"/>
                <a:gd name="connsiteX2" fmla="*/ 105994 w 397674"/>
                <a:gd name="connsiteY2" fmla="*/ 114959 h 243678"/>
                <a:gd name="connsiteX3" fmla="*/ 229449 w 397674"/>
                <a:gd name="connsiteY3" fmla="*/ 76564 h 243678"/>
                <a:gd name="connsiteX4" fmla="*/ 397674 w 397674"/>
                <a:gd name="connsiteY4" fmla="*/ 76564 h 243678"/>
                <a:gd name="connsiteX5" fmla="*/ 397674 w 397674"/>
                <a:gd name="connsiteY5" fmla="*/ 192006 h 243678"/>
                <a:gd name="connsiteX6" fmla="*/ 235111 w 397674"/>
                <a:gd name="connsiteY6" fmla="*/ 242542 h 243678"/>
                <a:gd name="connsiteX7" fmla="*/ 168746 w 397674"/>
                <a:gd name="connsiteY7" fmla="*/ 243612 h 243678"/>
                <a:gd name="connsiteX8" fmla="*/ 144783 w 397674"/>
                <a:gd name="connsiteY8" fmla="*/ 242562 h 243678"/>
                <a:gd name="connsiteX9" fmla="*/ 142365 w 397674"/>
                <a:gd name="connsiteY9" fmla="*/ 243032 h 243678"/>
                <a:gd name="connsiteX10" fmla="*/ 138540 w 397674"/>
                <a:gd name="connsiteY10" fmla="*/ 242288 h 243678"/>
                <a:gd name="connsiteX11" fmla="*/ 113327 w 397674"/>
                <a:gd name="connsiteY11" fmla="*/ 241183 h 243678"/>
                <a:gd name="connsiteX12" fmla="*/ 92662 w 397674"/>
                <a:gd name="connsiteY12" fmla="*/ 233361 h 243678"/>
                <a:gd name="connsiteX13" fmla="*/ 75329 w 397674"/>
                <a:gd name="connsiteY13" fmla="*/ 226800 h 243678"/>
                <a:gd name="connsiteX14" fmla="*/ 41697 w 397674"/>
                <a:gd name="connsiteY14" fmla="*/ 201335 h 243678"/>
                <a:gd name="connsiteX15" fmla="*/ 41697 w 397674"/>
                <a:gd name="connsiteY15" fmla="*/ 0 h 243678"/>
                <a:gd name="connsiteX0" fmla="*/ 41697 w 397674"/>
                <a:gd name="connsiteY0" fmla="*/ 1228 h 244906"/>
                <a:gd name="connsiteX1" fmla="*/ 105994 w 397674"/>
                <a:gd name="connsiteY1" fmla="*/ 116187 h 244906"/>
                <a:gd name="connsiteX2" fmla="*/ 229449 w 397674"/>
                <a:gd name="connsiteY2" fmla="*/ 77792 h 244906"/>
                <a:gd name="connsiteX3" fmla="*/ 397674 w 397674"/>
                <a:gd name="connsiteY3" fmla="*/ 77792 h 244906"/>
                <a:gd name="connsiteX4" fmla="*/ 397674 w 397674"/>
                <a:gd name="connsiteY4" fmla="*/ 193234 h 244906"/>
                <a:gd name="connsiteX5" fmla="*/ 235111 w 397674"/>
                <a:gd name="connsiteY5" fmla="*/ 243770 h 244906"/>
                <a:gd name="connsiteX6" fmla="*/ 168746 w 397674"/>
                <a:gd name="connsiteY6" fmla="*/ 244840 h 244906"/>
                <a:gd name="connsiteX7" fmla="*/ 144783 w 397674"/>
                <a:gd name="connsiteY7" fmla="*/ 243790 h 244906"/>
                <a:gd name="connsiteX8" fmla="*/ 142365 w 397674"/>
                <a:gd name="connsiteY8" fmla="*/ 244260 h 244906"/>
                <a:gd name="connsiteX9" fmla="*/ 138540 w 397674"/>
                <a:gd name="connsiteY9" fmla="*/ 243516 h 244906"/>
                <a:gd name="connsiteX10" fmla="*/ 113327 w 397674"/>
                <a:gd name="connsiteY10" fmla="*/ 242411 h 244906"/>
                <a:gd name="connsiteX11" fmla="*/ 92662 w 397674"/>
                <a:gd name="connsiteY11" fmla="*/ 234589 h 244906"/>
                <a:gd name="connsiteX12" fmla="*/ 75329 w 397674"/>
                <a:gd name="connsiteY12" fmla="*/ 228028 h 244906"/>
                <a:gd name="connsiteX13" fmla="*/ 41697 w 397674"/>
                <a:gd name="connsiteY13" fmla="*/ 202563 h 244906"/>
                <a:gd name="connsiteX14" fmla="*/ 41697 w 397674"/>
                <a:gd name="connsiteY14" fmla="*/ 1228 h 244906"/>
                <a:gd name="connsiteX0" fmla="*/ 41697 w 397674"/>
                <a:gd name="connsiteY0" fmla="*/ 1186 h 244864"/>
                <a:gd name="connsiteX1" fmla="*/ 105994 w 397674"/>
                <a:gd name="connsiteY1" fmla="*/ 116145 h 244864"/>
                <a:gd name="connsiteX2" fmla="*/ 229449 w 397674"/>
                <a:gd name="connsiteY2" fmla="*/ 77750 h 244864"/>
                <a:gd name="connsiteX3" fmla="*/ 397674 w 397674"/>
                <a:gd name="connsiteY3" fmla="*/ 77750 h 244864"/>
                <a:gd name="connsiteX4" fmla="*/ 397674 w 397674"/>
                <a:gd name="connsiteY4" fmla="*/ 193192 h 244864"/>
                <a:gd name="connsiteX5" fmla="*/ 235111 w 397674"/>
                <a:gd name="connsiteY5" fmla="*/ 243728 h 244864"/>
                <a:gd name="connsiteX6" fmla="*/ 168746 w 397674"/>
                <a:gd name="connsiteY6" fmla="*/ 244798 h 244864"/>
                <a:gd name="connsiteX7" fmla="*/ 144783 w 397674"/>
                <a:gd name="connsiteY7" fmla="*/ 243748 h 244864"/>
                <a:gd name="connsiteX8" fmla="*/ 142365 w 397674"/>
                <a:gd name="connsiteY8" fmla="*/ 244218 h 244864"/>
                <a:gd name="connsiteX9" fmla="*/ 138540 w 397674"/>
                <a:gd name="connsiteY9" fmla="*/ 243474 h 244864"/>
                <a:gd name="connsiteX10" fmla="*/ 113327 w 397674"/>
                <a:gd name="connsiteY10" fmla="*/ 242369 h 244864"/>
                <a:gd name="connsiteX11" fmla="*/ 92662 w 397674"/>
                <a:gd name="connsiteY11" fmla="*/ 234547 h 244864"/>
                <a:gd name="connsiteX12" fmla="*/ 75329 w 397674"/>
                <a:gd name="connsiteY12" fmla="*/ 227986 h 244864"/>
                <a:gd name="connsiteX13" fmla="*/ 41697 w 397674"/>
                <a:gd name="connsiteY13" fmla="*/ 202521 h 244864"/>
                <a:gd name="connsiteX14" fmla="*/ 41697 w 397674"/>
                <a:gd name="connsiteY14" fmla="*/ 1186 h 244864"/>
                <a:gd name="connsiteX0" fmla="*/ 41697 w 397674"/>
                <a:gd name="connsiteY0" fmla="*/ 1186 h 244864"/>
                <a:gd name="connsiteX1" fmla="*/ 105994 w 397674"/>
                <a:gd name="connsiteY1" fmla="*/ 116145 h 244864"/>
                <a:gd name="connsiteX2" fmla="*/ 229449 w 397674"/>
                <a:gd name="connsiteY2" fmla="*/ 77750 h 244864"/>
                <a:gd name="connsiteX3" fmla="*/ 397674 w 397674"/>
                <a:gd name="connsiteY3" fmla="*/ 77750 h 244864"/>
                <a:gd name="connsiteX4" fmla="*/ 397674 w 397674"/>
                <a:gd name="connsiteY4" fmla="*/ 193192 h 244864"/>
                <a:gd name="connsiteX5" fmla="*/ 235111 w 397674"/>
                <a:gd name="connsiteY5" fmla="*/ 243728 h 244864"/>
                <a:gd name="connsiteX6" fmla="*/ 168746 w 397674"/>
                <a:gd name="connsiteY6" fmla="*/ 244798 h 244864"/>
                <a:gd name="connsiteX7" fmla="*/ 144783 w 397674"/>
                <a:gd name="connsiteY7" fmla="*/ 243748 h 244864"/>
                <a:gd name="connsiteX8" fmla="*/ 142365 w 397674"/>
                <a:gd name="connsiteY8" fmla="*/ 244218 h 244864"/>
                <a:gd name="connsiteX9" fmla="*/ 113327 w 397674"/>
                <a:gd name="connsiteY9" fmla="*/ 242369 h 244864"/>
                <a:gd name="connsiteX10" fmla="*/ 92662 w 397674"/>
                <a:gd name="connsiteY10" fmla="*/ 234547 h 244864"/>
                <a:gd name="connsiteX11" fmla="*/ 75329 w 397674"/>
                <a:gd name="connsiteY11" fmla="*/ 227986 h 244864"/>
                <a:gd name="connsiteX12" fmla="*/ 41697 w 397674"/>
                <a:gd name="connsiteY12" fmla="*/ 202521 h 244864"/>
                <a:gd name="connsiteX13" fmla="*/ 41697 w 397674"/>
                <a:gd name="connsiteY13" fmla="*/ 1186 h 244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97674" h="244864">
                  <a:moveTo>
                    <a:pt x="41697" y="1186"/>
                  </a:moveTo>
                  <a:cubicBezTo>
                    <a:pt x="52413" y="-13210"/>
                    <a:pt x="38983" y="108146"/>
                    <a:pt x="105994" y="116145"/>
                  </a:cubicBezTo>
                  <a:cubicBezTo>
                    <a:pt x="173005" y="124144"/>
                    <a:pt x="188297" y="90548"/>
                    <a:pt x="229449" y="77750"/>
                  </a:cubicBezTo>
                  <a:lnTo>
                    <a:pt x="397674" y="77750"/>
                  </a:lnTo>
                  <a:lnTo>
                    <a:pt x="397674" y="193192"/>
                  </a:lnTo>
                  <a:cubicBezTo>
                    <a:pt x="397674" y="256949"/>
                    <a:pt x="328018" y="243728"/>
                    <a:pt x="235111" y="243728"/>
                  </a:cubicBezTo>
                  <a:cubicBezTo>
                    <a:pt x="211884" y="243728"/>
                    <a:pt x="189403" y="244555"/>
                    <a:pt x="168746" y="244798"/>
                  </a:cubicBezTo>
                  <a:lnTo>
                    <a:pt x="144783" y="243748"/>
                  </a:lnTo>
                  <a:lnTo>
                    <a:pt x="142365" y="244218"/>
                  </a:lnTo>
                  <a:lnTo>
                    <a:pt x="113327" y="242369"/>
                  </a:lnTo>
                  <a:lnTo>
                    <a:pt x="92662" y="234547"/>
                  </a:lnTo>
                  <a:lnTo>
                    <a:pt x="75329" y="227986"/>
                  </a:lnTo>
                  <a:lnTo>
                    <a:pt x="41697" y="202521"/>
                  </a:lnTo>
                  <a:cubicBezTo>
                    <a:pt x="-13900" y="146924"/>
                    <a:pt x="-13900" y="56783"/>
                    <a:pt x="41697" y="1186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1" name="四角形: 上の 2 つの角を丸める 40">
              <a:extLst>
                <a:ext uri="{FF2B5EF4-FFF2-40B4-BE49-F238E27FC236}">
                  <a16:creationId xmlns:a16="http://schemas.microsoft.com/office/drawing/2014/main" id="{9ED49DA4-3572-ECEB-DF47-A58BA1EE588D}"/>
                </a:ext>
              </a:extLst>
            </p:cNvPr>
            <p:cNvSpPr/>
            <p:nvPr/>
          </p:nvSpPr>
          <p:spPr bwMode="auto">
            <a:xfrm>
              <a:off x="6633663" y="3011752"/>
              <a:ext cx="327873" cy="450050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2" name="四角形: 上の 2 つの角を丸める 41">
              <a:extLst>
                <a:ext uri="{FF2B5EF4-FFF2-40B4-BE49-F238E27FC236}">
                  <a16:creationId xmlns:a16="http://schemas.microsoft.com/office/drawing/2014/main" id="{9A536E37-A52D-93D0-949C-8FA73781E722}"/>
                </a:ext>
              </a:extLst>
            </p:cNvPr>
            <p:cNvSpPr/>
            <p:nvPr/>
          </p:nvSpPr>
          <p:spPr bwMode="auto">
            <a:xfrm>
              <a:off x="6672867" y="3011752"/>
              <a:ext cx="244628" cy="450050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3" name="四角形: 上の 2 つの角を丸める 42">
              <a:extLst>
                <a:ext uri="{FF2B5EF4-FFF2-40B4-BE49-F238E27FC236}">
                  <a16:creationId xmlns:a16="http://schemas.microsoft.com/office/drawing/2014/main" id="{8EE1AA83-3F68-A92F-EB7B-15F06CEFCD8D}"/>
                </a:ext>
              </a:extLst>
            </p:cNvPr>
            <p:cNvSpPr/>
            <p:nvPr/>
          </p:nvSpPr>
          <p:spPr bwMode="auto">
            <a:xfrm>
              <a:off x="6739330" y="3011752"/>
              <a:ext cx="125638" cy="450050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B286B7F9-9EDD-41C7-48DA-8A820EA5C420}"/>
              </a:ext>
            </a:extLst>
          </p:cNvPr>
          <p:cNvGrpSpPr/>
          <p:nvPr/>
        </p:nvGrpSpPr>
        <p:grpSpPr>
          <a:xfrm>
            <a:off x="5281521" y="3917044"/>
            <a:ext cx="1603484" cy="1120331"/>
            <a:chOff x="6474632" y="1510224"/>
            <a:chExt cx="821518" cy="573983"/>
          </a:xfrm>
        </p:grpSpPr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9D30447B-69EE-1AD9-FE2E-E64AEC2BB4D2}"/>
                </a:ext>
              </a:extLst>
            </p:cNvPr>
            <p:cNvSpPr/>
            <p:nvPr/>
          </p:nvSpPr>
          <p:spPr bwMode="auto">
            <a:xfrm>
              <a:off x="6474632" y="1510224"/>
              <a:ext cx="821518" cy="573983"/>
            </a:xfrm>
            <a:prstGeom prst="ellipse">
              <a:avLst/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B1883723-0A90-2DBB-F137-9CEC422DD59B}"/>
                </a:ext>
              </a:extLst>
            </p:cNvPr>
            <p:cNvSpPr/>
            <p:nvPr/>
          </p:nvSpPr>
          <p:spPr bwMode="auto">
            <a:xfrm>
              <a:off x="6590063" y="1510224"/>
              <a:ext cx="594962" cy="573983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73C99D8C-BB6D-1524-63D9-510F7218EF9C}"/>
                </a:ext>
              </a:extLst>
            </p:cNvPr>
            <p:cNvSpPr/>
            <p:nvPr/>
          </p:nvSpPr>
          <p:spPr bwMode="auto">
            <a:xfrm>
              <a:off x="6743910" y="1510224"/>
              <a:ext cx="279190" cy="573983"/>
            </a:xfrm>
            <a:prstGeom prst="ellipse">
              <a:avLst/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9" name="片側の 2 つの角を丸めた四角形 513">
            <a:extLst>
              <a:ext uri="{FF2B5EF4-FFF2-40B4-BE49-F238E27FC236}">
                <a16:creationId xmlns:a16="http://schemas.microsoft.com/office/drawing/2014/main" id="{3B7CEB5E-6561-DEAD-3E8C-0CAFAE8BDF06}"/>
              </a:ext>
            </a:extLst>
          </p:cNvPr>
          <p:cNvSpPr/>
          <p:nvPr/>
        </p:nvSpPr>
        <p:spPr bwMode="auto">
          <a:xfrm>
            <a:off x="5359291" y="2912439"/>
            <a:ext cx="1435907" cy="1283757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0070C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0" name="片側の 2 つの角を丸めた四角形 513">
            <a:extLst>
              <a:ext uri="{FF2B5EF4-FFF2-40B4-BE49-F238E27FC236}">
                <a16:creationId xmlns:a16="http://schemas.microsoft.com/office/drawing/2014/main" id="{FB76FC96-2608-087B-803F-749D969D25DC}"/>
              </a:ext>
            </a:extLst>
          </p:cNvPr>
          <p:cNvSpPr/>
          <p:nvPr/>
        </p:nvSpPr>
        <p:spPr bwMode="auto">
          <a:xfrm>
            <a:off x="5523569" y="2912439"/>
            <a:ext cx="1107353" cy="1283757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1" name="片側の 2 つの角を丸めた四角形 513">
            <a:extLst>
              <a:ext uri="{FF2B5EF4-FFF2-40B4-BE49-F238E27FC236}">
                <a16:creationId xmlns:a16="http://schemas.microsoft.com/office/drawing/2014/main" id="{8D5AA138-C08B-7850-170C-F079DA4E2D33}"/>
              </a:ext>
            </a:extLst>
          </p:cNvPr>
          <p:cNvSpPr/>
          <p:nvPr/>
        </p:nvSpPr>
        <p:spPr bwMode="auto">
          <a:xfrm>
            <a:off x="5864411" y="2912439"/>
            <a:ext cx="425668" cy="1283757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0070C0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8927CFAB-B23A-15F6-735E-D439999C9768}"/>
              </a:ext>
            </a:extLst>
          </p:cNvPr>
          <p:cNvGrpSpPr/>
          <p:nvPr/>
        </p:nvGrpSpPr>
        <p:grpSpPr>
          <a:xfrm rot="19800000">
            <a:off x="5619296" y="3353359"/>
            <a:ext cx="617758" cy="1293860"/>
            <a:chOff x="7548596" y="1238655"/>
            <a:chExt cx="316498" cy="662888"/>
          </a:xfrm>
        </p:grpSpPr>
        <p:sp>
          <p:nvSpPr>
            <p:cNvPr id="34" name="角丸四角形 559">
              <a:extLst>
                <a:ext uri="{FF2B5EF4-FFF2-40B4-BE49-F238E27FC236}">
                  <a16:creationId xmlns:a16="http://schemas.microsoft.com/office/drawing/2014/main" id="{631D52B6-A863-DD96-8677-E1899E7FBB2F}"/>
                </a:ext>
              </a:extLst>
            </p:cNvPr>
            <p:cNvSpPr/>
            <p:nvPr/>
          </p:nvSpPr>
          <p:spPr bwMode="auto">
            <a:xfrm rot="11847475">
              <a:off x="7548596" y="1570390"/>
              <a:ext cx="316498" cy="33115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台形 441">
              <a:extLst>
                <a:ext uri="{FF2B5EF4-FFF2-40B4-BE49-F238E27FC236}">
                  <a16:creationId xmlns:a16="http://schemas.microsoft.com/office/drawing/2014/main" id="{1051113E-A945-68A3-CD27-FEB94CAB27A2}"/>
                </a:ext>
              </a:extLst>
            </p:cNvPr>
            <p:cNvSpPr/>
            <p:nvPr/>
          </p:nvSpPr>
          <p:spPr bwMode="auto">
            <a:xfrm rot="10761594">
              <a:off x="7567222" y="1238655"/>
              <a:ext cx="270037" cy="347190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台形 441">
              <a:extLst>
                <a:ext uri="{FF2B5EF4-FFF2-40B4-BE49-F238E27FC236}">
                  <a16:creationId xmlns:a16="http://schemas.microsoft.com/office/drawing/2014/main" id="{C86265B1-02F1-A6BE-B629-053B74A2A716}"/>
                </a:ext>
              </a:extLst>
            </p:cNvPr>
            <p:cNvSpPr/>
            <p:nvPr/>
          </p:nvSpPr>
          <p:spPr bwMode="auto">
            <a:xfrm rot="10761594">
              <a:off x="7663467" y="1238655"/>
              <a:ext cx="77870" cy="347190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9344F2C9-3CEF-6B0F-4183-199CDE513D30}"/>
              </a:ext>
            </a:extLst>
          </p:cNvPr>
          <p:cNvGrpSpPr/>
          <p:nvPr/>
        </p:nvGrpSpPr>
        <p:grpSpPr>
          <a:xfrm rot="1800000" flipH="1">
            <a:off x="5925891" y="3353361"/>
            <a:ext cx="617758" cy="1293860"/>
            <a:chOff x="7548596" y="1238655"/>
            <a:chExt cx="316498" cy="662888"/>
          </a:xfrm>
        </p:grpSpPr>
        <p:sp>
          <p:nvSpPr>
            <p:cNvPr id="31" name="角丸四角形 559">
              <a:extLst>
                <a:ext uri="{FF2B5EF4-FFF2-40B4-BE49-F238E27FC236}">
                  <a16:creationId xmlns:a16="http://schemas.microsoft.com/office/drawing/2014/main" id="{5ED9C056-7BAC-0675-A6FF-F0B58238D054}"/>
                </a:ext>
              </a:extLst>
            </p:cNvPr>
            <p:cNvSpPr/>
            <p:nvPr/>
          </p:nvSpPr>
          <p:spPr bwMode="auto">
            <a:xfrm rot="11847475">
              <a:off x="7548596" y="1570390"/>
              <a:ext cx="316498" cy="33115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" name="台形 441">
              <a:extLst>
                <a:ext uri="{FF2B5EF4-FFF2-40B4-BE49-F238E27FC236}">
                  <a16:creationId xmlns:a16="http://schemas.microsoft.com/office/drawing/2014/main" id="{A155F087-4B51-DF64-3884-FF0CBBF7AAA4}"/>
                </a:ext>
              </a:extLst>
            </p:cNvPr>
            <p:cNvSpPr/>
            <p:nvPr/>
          </p:nvSpPr>
          <p:spPr bwMode="auto">
            <a:xfrm rot="10761594">
              <a:off x="7567222" y="1238655"/>
              <a:ext cx="270037" cy="347190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台形 441">
              <a:extLst>
                <a:ext uri="{FF2B5EF4-FFF2-40B4-BE49-F238E27FC236}">
                  <a16:creationId xmlns:a16="http://schemas.microsoft.com/office/drawing/2014/main" id="{D9803441-3F58-09EB-C604-981746D1C1A1}"/>
                </a:ext>
              </a:extLst>
            </p:cNvPr>
            <p:cNvSpPr/>
            <p:nvPr/>
          </p:nvSpPr>
          <p:spPr bwMode="auto">
            <a:xfrm rot="10761594">
              <a:off x="7663467" y="1238655"/>
              <a:ext cx="77870" cy="347190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9542" h="350865">
                  <a:moveTo>
                    <a:pt x="0" y="350865"/>
                  </a:moveTo>
                  <a:lnTo>
                    <a:pt x="55154" y="0"/>
                  </a:lnTo>
                  <a:lnTo>
                    <a:pt x="154388" y="0"/>
                  </a:lnTo>
                  <a:lnTo>
                    <a:pt x="209542" y="350865"/>
                  </a:lnTo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00EE1A2D-6007-EE2A-E3DE-6A0858A701EA}"/>
              </a:ext>
            </a:extLst>
          </p:cNvPr>
          <p:cNvGrpSpPr/>
          <p:nvPr/>
        </p:nvGrpSpPr>
        <p:grpSpPr>
          <a:xfrm>
            <a:off x="4699518" y="996340"/>
            <a:ext cx="2783633" cy="2520549"/>
            <a:chOff x="4699518" y="1163042"/>
            <a:chExt cx="2783633" cy="2520549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9C4FB324-3EC6-8C38-686C-2E56C76D2C01}"/>
                </a:ext>
              </a:extLst>
            </p:cNvPr>
            <p:cNvSpPr/>
            <p:nvPr/>
          </p:nvSpPr>
          <p:spPr>
            <a:xfrm flipH="1">
              <a:off x="4699518" y="2062066"/>
              <a:ext cx="1032802" cy="1250668"/>
            </a:xfrm>
            <a:custGeom>
              <a:avLst/>
              <a:gdLst>
                <a:gd name="connsiteX0" fmla="*/ 159129 w 470658"/>
                <a:gd name="connsiteY0" fmla="*/ 0 h 569718"/>
                <a:gd name="connsiteX1" fmla="*/ 271651 w 470658"/>
                <a:gd name="connsiteY1" fmla="*/ 46608 h 569718"/>
                <a:gd name="connsiteX2" fmla="*/ 297599 w 470658"/>
                <a:gd name="connsiteY2" fmla="*/ 85094 h 569718"/>
                <a:gd name="connsiteX3" fmla="*/ 303909 w 470658"/>
                <a:gd name="connsiteY3" fmla="*/ 83820 h 569718"/>
                <a:gd name="connsiteX4" fmla="*/ 463038 w 470658"/>
                <a:gd name="connsiteY4" fmla="*/ 242949 h 569718"/>
                <a:gd name="connsiteX5" fmla="*/ 450533 w 470658"/>
                <a:gd name="connsiteY5" fmla="*/ 304889 h 569718"/>
                <a:gd name="connsiteX6" fmla="*/ 439592 w 470658"/>
                <a:gd name="connsiteY6" fmla="*/ 321118 h 569718"/>
                <a:gd name="connsiteX7" fmla="*/ 458153 w 470658"/>
                <a:gd name="connsiteY7" fmla="*/ 348649 h 569718"/>
                <a:gd name="connsiteX8" fmla="*/ 470658 w 470658"/>
                <a:gd name="connsiteY8" fmla="*/ 410589 h 569718"/>
                <a:gd name="connsiteX9" fmla="*/ 311529 w 470658"/>
                <a:gd name="connsiteY9" fmla="*/ 569718 h 569718"/>
                <a:gd name="connsiteX10" fmla="*/ 199008 w 470658"/>
                <a:gd name="connsiteY10" fmla="*/ 523110 h 569718"/>
                <a:gd name="connsiteX11" fmla="*/ 172147 w 470658"/>
                <a:gd name="connsiteY11" fmla="*/ 483270 h 569718"/>
                <a:gd name="connsiteX12" fmla="*/ 159129 w 470658"/>
                <a:gd name="connsiteY12" fmla="*/ 485898 h 569718"/>
                <a:gd name="connsiteX13" fmla="*/ 0 w 470658"/>
                <a:gd name="connsiteY13" fmla="*/ 326769 h 569718"/>
                <a:gd name="connsiteX14" fmla="*/ 12505 w 470658"/>
                <a:gd name="connsiteY14" fmla="*/ 264829 h 569718"/>
                <a:gd name="connsiteX15" fmla="*/ 27256 w 470658"/>
                <a:gd name="connsiteY15" fmla="*/ 242949 h 569718"/>
                <a:gd name="connsiteX16" fmla="*/ 12505 w 470658"/>
                <a:gd name="connsiteY16" fmla="*/ 221069 h 569718"/>
                <a:gd name="connsiteX17" fmla="*/ 0 w 470658"/>
                <a:gd name="connsiteY17" fmla="*/ 159129 h 569718"/>
                <a:gd name="connsiteX18" fmla="*/ 159129 w 470658"/>
                <a:gd name="connsiteY18" fmla="*/ 0 h 5697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470658" h="569718">
                  <a:moveTo>
                    <a:pt x="159129" y="0"/>
                  </a:moveTo>
                  <a:cubicBezTo>
                    <a:pt x="203072" y="0"/>
                    <a:pt x="242854" y="17811"/>
                    <a:pt x="271651" y="46608"/>
                  </a:cubicBezTo>
                  <a:lnTo>
                    <a:pt x="297599" y="85094"/>
                  </a:lnTo>
                  <a:lnTo>
                    <a:pt x="303909" y="83820"/>
                  </a:lnTo>
                  <a:cubicBezTo>
                    <a:pt x="391794" y="83820"/>
                    <a:pt x="463038" y="155064"/>
                    <a:pt x="463038" y="242949"/>
                  </a:cubicBezTo>
                  <a:cubicBezTo>
                    <a:pt x="463038" y="264920"/>
                    <a:pt x="458585" y="285852"/>
                    <a:pt x="450533" y="304889"/>
                  </a:cubicBezTo>
                  <a:lnTo>
                    <a:pt x="439592" y="321118"/>
                  </a:lnTo>
                  <a:lnTo>
                    <a:pt x="458153" y="348649"/>
                  </a:lnTo>
                  <a:cubicBezTo>
                    <a:pt x="466205" y="367687"/>
                    <a:pt x="470658" y="388618"/>
                    <a:pt x="470658" y="410589"/>
                  </a:cubicBezTo>
                  <a:cubicBezTo>
                    <a:pt x="470658" y="498474"/>
                    <a:pt x="399414" y="569718"/>
                    <a:pt x="311529" y="569718"/>
                  </a:cubicBezTo>
                  <a:cubicBezTo>
                    <a:pt x="267587" y="569718"/>
                    <a:pt x="227805" y="551907"/>
                    <a:pt x="199008" y="523110"/>
                  </a:cubicBezTo>
                  <a:lnTo>
                    <a:pt x="172147" y="483270"/>
                  </a:lnTo>
                  <a:lnTo>
                    <a:pt x="159129" y="485898"/>
                  </a:lnTo>
                  <a:cubicBezTo>
                    <a:pt x="71244" y="485898"/>
                    <a:pt x="0" y="414654"/>
                    <a:pt x="0" y="326769"/>
                  </a:cubicBezTo>
                  <a:cubicBezTo>
                    <a:pt x="0" y="304798"/>
                    <a:pt x="4453" y="283867"/>
                    <a:pt x="12505" y="264829"/>
                  </a:cubicBezTo>
                  <a:lnTo>
                    <a:pt x="27256" y="242949"/>
                  </a:lnTo>
                  <a:lnTo>
                    <a:pt x="12505" y="221069"/>
                  </a:lnTo>
                  <a:cubicBezTo>
                    <a:pt x="4453" y="202031"/>
                    <a:pt x="0" y="181100"/>
                    <a:pt x="0" y="159129"/>
                  </a:cubicBezTo>
                  <a:cubicBezTo>
                    <a:pt x="0" y="71244"/>
                    <a:pt x="71244" y="0"/>
                    <a:pt x="159129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1DFAD407-5E37-5949-032D-5E8F6488B089}"/>
                </a:ext>
              </a:extLst>
            </p:cNvPr>
            <p:cNvSpPr/>
            <p:nvPr/>
          </p:nvSpPr>
          <p:spPr>
            <a:xfrm>
              <a:off x="6450349" y="2062066"/>
              <a:ext cx="1032802" cy="1250668"/>
            </a:xfrm>
            <a:custGeom>
              <a:avLst/>
              <a:gdLst>
                <a:gd name="connsiteX0" fmla="*/ 159129 w 470658"/>
                <a:gd name="connsiteY0" fmla="*/ 0 h 569718"/>
                <a:gd name="connsiteX1" fmla="*/ 271651 w 470658"/>
                <a:gd name="connsiteY1" fmla="*/ 46608 h 569718"/>
                <a:gd name="connsiteX2" fmla="*/ 297599 w 470658"/>
                <a:gd name="connsiteY2" fmla="*/ 85094 h 569718"/>
                <a:gd name="connsiteX3" fmla="*/ 303909 w 470658"/>
                <a:gd name="connsiteY3" fmla="*/ 83820 h 569718"/>
                <a:gd name="connsiteX4" fmla="*/ 463038 w 470658"/>
                <a:gd name="connsiteY4" fmla="*/ 242949 h 569718"/>
                <a:gd name="connsiteX5" fmla="*/ 450533 w 470658"/>
                <a:gd name="connsiteY5" fmla="*/ 304889 h 569718"/>
                <a:gd name="connsiteX6" fmla="*/ 439592 w 470658"/>
                <a:gd name="connsiteY6" fmla="*/ 321118 h 569718"/>
                <a:gd name="connsiteX7" fmla="*/ 458153 w 470658"/>
                <a:gd name="connsiteY7" fmla="*/ 348649 h 569718"/>
                <a:gd name="connsiteX8" fmla="*/ 470658 w 470658"/>
                <a:gd name="connsiteY8" fmla="*/ 410589 h 569718"/>
                <a:gd name="connsiteX9" fmla="*/ 311529 w 470658"/>
                <a:gd name="connsiteY9" fmla="*/ 569718 h 569718"/>
                <a:gd name="connsiteX10" fmla="*/ 199008 w 470658"/>
                <a:gd name="connsiteY10" fmla="*/ 523110 h 569718"/>
                <a:gd name="connsiteX11" fmla="*/ 172147 w 470658"/>
                <a:gd name="connsiteY11" fmla="*/ 483270 h 569718"/>
                <a:gd name="connsiteX12" fmla="*/ 159129 w 470658"/>
                <a:gd name="connsiteY12" fmla="*/ 485898 h 569718"/>
                <a:gd name="connsiteX13" fmla="*/ 0 w 470658"/>
                <a:gd name="connsiteY13" fmla="*/ 326769 h 569718"/>
                <a:gd name="connsiteX14" fmla="*/ 12505 w 470658"/>
                <a:gd name="connsiteY14" fmla="*/ 264829 h 569718"/>
                <a:gd name="connsiteX15" fmla="*/ 27256 w 470658"/>
                <a:gd name="connsiteY15" fmla="*/ 242949 h 569718"/>
                <a:gd name="connsiteX16" fmla="*/ 12505 w 470658"/>
                <a:gd name="connsiteY16" fmla="*/ 221069 h 569718"/>
                <a:gd name="connsiteX17" fmla="*/ 0 w 470658"/>
                <a:gd name="connsiteY17" fmla="*/ 159129 h 569718"/>
                <a:gd name="connsiteX18" fmla="*/ 159129 w 470658"/>
                <a:gd name="connsiteY18" fmla="*/ 0 h 5697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470658" h="569718">
                  <a:moveTo>
                    <a:pt x="159129" y="0"/>
                  </a:moveTo>
                  <a:cubicBezTo>
                    <a:pt x="203072" y="0"/>
                    <a:pt x="242854" y="17811"/>
                    <a:pt x="271651" y="46608"/>
                  </a:cubicBezTo>
                  <a:lnTo>
                    <a:pt x="297599" y="85094"/>
                  </a:lnTo>
                  <a:lnTo>
                    <a:pt x="303909" y="83820"/>
                  </a:lnTo>
                  <a:cubicBezTo>
                    <a:pt x="391794" y="83820"/>
                    <a:pt x="463038" y="155064"/>
                    <a:pt x="463038" y="242949"/>
                  </a:cubicBezTo>
                  <a:cubicBezTo>
                    <a:pt x="463038" y="264920"/>
                    <a:pt x="458585" y="285852"/>
                    <a:pt x="450533" y="304889"/>
                  </a:cubicBezTo>
                  <a:lnTo>
                    <a:pt x="439592" y="321118"/>
                  </a:lnTo>
                  <a:lnTo>
                    <a:pt x="458153" y="348649"/>
                  </a:lnTo>
                  <a:cubicBezTo>
                    <a:pt x="466205" y="367687"/>
                    <a:pt x="470658" y="388618"/>
                    <a:pt x="470658" y="410589"/>
                  </a:cubicBezTo>
                  <a:cubicBezTo>
                    <a:pt x="470658" y="498474"/>
                    <a:pt x="399414" y="569718"/>
                    <a:pt x="311529" y="569718"/>
                  </a:cubicBezTo>
                  <a:cubicBezTo>
                    <a:pt x="267587" y="569718"/>
                    <a:pt x="227805" y="551907"/>
                    <a:pt x="199008" y="523110"/>
                  </a:cubicBezTo>
                  <a:lnTo>
                    <a:pt x="172147" y="483270"/>
                  </a:lnTo>
                  <a:lnTo>
                    <a:pt x="159129" y="485898"/>
                  </a:lnTo>
                  <a:cubicBezTo>
                    <a:pt x="71244" y="485898"/>
                    <a:pt x="0" y="414654"/>
                    <a:pt x="0" y="326769"/>
                  </a:cubicBezTo>
                  <a:cubicBezTo>
                    <a:pt x="0" y="304798"/>
                    <a:pt x="4453" y="283867"/>
                    <a:pt x="12505" y="264829"/>
                  </a:cubicBezTo>
                  <a:lnTo>
                    <a:pt x="27256" y="242949"/>
                  </a:lnTo>
                  <a:lnTo>
                    <a:pt x="12505" y="221069"/>
                  </a:lnTo>
                  <a:cubicBezTo>
                    <a:pt x="4453" y="202031"/>
                    <a:pt x="0" y="181100"/>
                    <a:pt x="0" y="159129"/>
                  </a:cubicBezTo>
                  <a:cubicBezTo>
                    <a:pt x="0" y="71244"/>
                    <a:pt x="71244" y="0"/>
                    <a:pt x="159129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CD02FD82-2009-F95D-ABBF-CFD36A69992D}"/>
                </a:ext>
              </a:extLst>
            </p:cNvPr>
            <p:cNvGrpSpPr/>
            <p:nvPr/>
          </p:nvGrpSpPr>
          <p:grpSpPr>
            <a:xfrm>
              <a:off x="4825896" y="1791334"/>
              <a:ext cx="2555977" cy="1892257"/>
              <a:chOff x="6227938" y="357308"/>
              <a:chExt cx="1309512" cy="969467"/>
            </a:xfrm>
          </p:grpSpPr>
          <p:sp>
            <p:nvSpPr>
              <p:cNvPr id="19" name="円/楕円 536">
                <a:extLst>
                  <a:ext uri="{FF2B5EF4-FFF2-40B4-BE49-F238E27FC236}">
                    <a16:creationId xmlns:a16="http://schemas.microsoft.com/office/drawing/2014/main" id="{B765E6B4-FDB3-BC5E-637A-7AF3891E8073}"/>
                  </a:ext>
                </a:extLst>
              </p:cNvPr>
              <p:cNvSpPr/>
              <p:nvPr/>
            </p:nvSpPr>
            <p:spPr bwMode="auto">
              <a:xfrm flipH="1">
                <a:off x="7202099" y="767273"/>
                <a:ext cx="335351" cy="34512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円/楕円 537">
                <a:extLst>
                  <a:ext uri="{FF2B5EF4-FFF2-40B4-BE49-F238E27FC236}">
                    <a16:creationId xmlns:a16="http://schemas.microsoft.com/office/drawing/2014/main" id="{9D470B13-9976-2412-A579-02766136F496}"/>
                  </a:ext>
                </a:extLst>
              </p:cNvPr>
              <p:cNvSpPr/>
              <p:nvPr/>
            </p:nvSpPr>
            <p:spPr bwMode="auto">
              <a:xfrm flipH="1">
                <a:off x="7270365" y="846538"/>
                <a:ext cx="165498" cy="186600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円/楕円 534">
                <a:extLst>
                  <a:ext uri="{FF2B5EF4-FFF2-40B4-BE49-F238E27FC236}">
                    <a16:creationId xmlns:a16="http://schemas.microsoft.com/office/drawing/2014/main" id="{E4323CEC-1BB7-19CC-1C2E-F0C2921E0343}"/>
                  </a:ext>
                </a:extLst>
              </p:cNvPr>
              <p:cNvSpPr/>
              <p:nvPr/>
            </p:nvSpPr>
            <p:spPr bwMode="auto">
              <a:xfrm>
                <a:off x="6227938" y="767273"/>
                <a:ext cx="335351" cy="34512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円/楕円 535">
                <a:extLst>
                  <a:ext uri="{FF2B5EF4-FFF2-40B4-BE49-F238E27FC236}">
                    <a16:creationId xmlns:a16="http://schemas.microsoft.com/office/drawing/2014/main" id="{C8136A71-094E-5278-9615-92420E09EB72}"/>
                  </a:ext>
                </a:extLst>
              </p:cNvPr>
              <p:cNvSpPr/>
              <p:nvPr/>
            </p:nvSpPr>
            <p:spPr bwMode="auto">
              <a:xfrm>
                <a:off x="6329524" y="846538"/>
                <a:ext cx="165498" cy="186600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円/楕円 525">
                <a:extLst>
                  <a:ext uri="{FF2B5EF4-FFF2-40B4-BE49-F238E27FC236}">
                    <a16:creationId xmlns:a16="http://schemas.microsoft.com/office/drawing/2014/main" id="{DDA3D8C6-549F-30E7-3B52-7758F09C10A6}"/>
                  </a:ext>
                </a:extLst>
              </p:cNvPr>
              <p:cNvSpPr/>
              <p:nvPr/>
            </p:nvSpPr>
            <p:spPr bwMode="auto">
              <a:xfrm>
                <a:off x="6397575" y="357308"/>
                <a:ext cx="969467" cy="969467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アーチ 23">
                <a:extLst>
                  <a:ext uri="{FF2B5EF4-FFF2-40B4-BE49-F238E27FC236}">
                    <a16:creationId xmlns:a16="http://schemas.microsoft.com/office/drawing/2014/main" id="{E12F6676-B24D-CF09-F122-E35CA77F89CC}"/>
                  </a:ext>
                </a:extLst>
              </p:cNvPr>
              <p:cNvSpPr/>
              <p:nvPr/>
            </p:nvSpPr>
            <p:spPr bwMode="auto">
              <a:xfrm>
                <a:off x="6752156" y="996089"/>
                <a:ext cx="254927" cy="254927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円/楕円 532">
                <a:extLst>
                  <a:ext uri="{FF2B5EF4-FFF2-40B4-BE49-F238E27FC236}">
                    <a16:creationId xmlns:a16="http://schemas.microsoft.com/office/drawing/2014/main" id="{90C82805-B7A8-21A5-45DA-5BE6DF8BD9CB}"/>
                  </a:ext>
                </a:extLst>
              </p:cNvPr>
              <p:cNvSpPr/>
              <p:nvPr/>
            </p:nvSpPr>
            <p:spPr bwMode="auto">
              <a:xfrm>
                <a:off x="6539434" y="964655"/>
                <a:ext cx="159432" cy="116060"/>
              </a:xfrm>
              <a:prstGeom prst="ellipse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円/楕円 533">
                <a:extLst>
                  <a:ext uri="{FF2B5EF4-FFF2-40B4-BE49-F238E27FC236}">
                    <a16:creationId xmlns:a16="http://schemas.microsoft.com/office/drawing/2014/main" id="{9BC275CE-52C8-4176-60F3-F8DB06205236}"/>
                  </a:ext>
                </a:extLst>
              </p:cNvPr>
              <p:cNvSpPr/>
              <p:nvPr/>
            </p:nvSpPr>
            <p:spPr bwMode="auto">
              <a:xfrm>
                <a:off x="7084331" y="964655"/>
                <a:ext cx="159432" cy="116060"/>
              </a:xfrm>
              <a:prstGeom prst="ellipse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29EAF040-9181-5CEA-4CB0-D737DF6646A9}"/>
                  </a:ext>
                </a:extLst>
              </p:cNvPr>
              <p:cNvSpPr/>
              <p:nvPr/>
            </p:nvSpPr>
            <p:spPr bwMode="auto">
              <a:xfrm>
                <a:off x="6789083" y="937101"/>
                <a:ext cx="197506" cy="197504"/>
              </a:xfrm>
              <a:prstGeom prst="ellipse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" name="楕円 27">
                <a:extLst>
                  <a:ext uri="{FF2B5EF4-FFF2-40B4-BE49-F238E27FC236}">
                    <a16:creationId xmlns:a16="http://schemas.microsoft.com/office/drawing/2014/main" id="{20B3889E-8F66-7606-F6A9-6D225ACA764B}"/>
                  </a:ext>
                </a:extLst>
              </p:cNvPr>
              <p:cNvSpPr/>
              <p:nvPr/>
            </p:nvSpPr>
            <p:spPr bwMode="auto">
              <a:xfrm>
                <a:off x="6887040" y="976236"/>
                <a:ext cx="64342" cy="64341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9" name="星: 4 pt 28">
                <a:extLst>
                  <a:ext uri="{FF2B5EF4-FFF2-40B4-BE49-F238E27FC236}">
                    <a16:creationId xmlns:a16="http://schemas.microsoft.com/office/drawing/2014/main" id="{EC98E648-1927-3A94-6DE6-03712A79CB37}"/>
                  </a:ext>
                </a:extLst>
              </p:cNvPr>
              <p:cNvSpPr/>
              <p:nvPr/>
            </p:nvSpPr>
            <p:spPr bwMode="auto">
              <a:xfrm>
                <a:off x="6600095" y="708279"/>
                <a:ext cx="182491" cy="197771"/>
              </a:xfrm>
              <a:prstGeom prst="star4">
                <a:avLst>
                  <a:gd name="adj" fmla="val 1711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星: 4 pt 29">
                <a:extLst>
                  <a:ext uri="{FF2B5EF4-FFF2-40B4-BE49-F238E27FC236}">
                    <a16:creationId xmlns:a16="http://schemas.microsoft.com/office/drawing/2014/main" id="{90EB5079-FC40-2C3D-7A89-1B867D3C9BF2}"/>
                  </a:ext>
                </a:extLst>
              </p:cNvPr>
              <p:cNvSpPr/>
              <p:nvPr/>
            </p:nvSpPr>
            <p:spPr bwMode="auto">
              <a:xfrm>
                <a:off x="6976332" y="708279"/>
                <a:ext cx="182491" cy="197771"/>
              </a:xfrm>
              <a:prstGeom prst="star4">
                <a:avLst>
                  <a:gd name="adj" fmla="val 1711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BCA83DB2-50FA-52D7-BBC0-6B74D1DCB517}"/>
                </a:ext>
              </a:extLst>
            </p:cNvPr>
            <p:cNvSpPr/>
            <p:nvPr/>
          </p:nvSpPr>
          <p:spPr bwMode="auto">
            <a:xfrm>
              <a:off x="5446588" y="1282708"/>
              <a:ext cx="1314594" cy="1139427"/>
            </a:xfrm>
            <a:custGeom>
              <a:avLst/>
              <a:gdLst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82055 w 673510"/>
                <a:gd name="connsiteY17" fmla="*/ 266175 h 583767"/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336754 w 673510"/>
                <a:gd name="connsiteY17" fmla="*/ 0 h 583767"/>
                <a:gd name="connsiteX0" fmla="*/ 336754 w 673510"/>
                <a:gd name="connsiteY0" fmla="*/ 0 h 583767"/>
                <a:gd name="connsiteX1" fmla="*/ 615998 w 673510"/>
                <a:gd name="connsiteY1" fmla="*/ 283203 h 583767"/>
                <a:gd name="connsiteX2" fmla="*/ 647046 w 673510"/>
                <a:gd name="connsiteY2" fmla="*/ 315950 h 583767"/>
                <a:gd name="connsiteX3" fmla="*/ 657462 w 673510"/>
                <a:gd name="connsiteY3" fmla="*/ 335158 h 583767"/>
                <a:gd name="connsiteX4" fmla="*/ 657573 w 673510"/>
                <a:gd name="connsiteY4" fmla="*/ 335274 h 583767"/>
                <a:gd name="connsiteX5" fmla="*/ 657525 w 673510"/>
                <a:gd name="connsiteY5" fmla="*/ 335274 h 583767"/>
                <a:gd name="connsiteX6" fmla="*/ 666669 w 673510"/>
                <a:gd name="connsiteY6" fmla="*/ 352136 h 583767"/>
                <a:gd name="connsiteX7" fmla="*/ 673510 w 673510"/>
                <a:gd name="connsiteY7" fmla="*/ 390988 h 583767"/>
                <a:gd name="connsiteX8" fmla="*/ 336755 w 673510"/>
                <a:gd name="connsiteY8" fmla="*/ 583767 h 583767"/>
                <a:gd name="connsiteX9" fmla="*/ 0 w 673510"/>
                <a:gd name="connsiteY9" fmla="*/ 390988 h 583767"/>
                <a:gd name="connsiteX10" fmla="*/ 6842 w 673510"/>
                <a:gd name="connsiteY10" fmla="*/ 352136 h 583767"/>
                <a:gd name="connsiteX11" fmla="*/ 15985 w 673510"/>
                <a:gd name="connsiteY11" fmla="*/ 335274 h 583767"/>
                <a:gd name="connsiteX12" fmla="*/ 15935 w 673510"/>
                <a:gd name="connsiteY12" fmla="*/ 335274 h 583767"/>
                <a:gd name="connsiteX13" fmla="*/ 16051 w 673510"/>
                <a:gd name="connsiteY13" fmla="*/ 335153 h 583767"/>
                <a:gd name="connsiteX14" fmla="*/ 26464 w 673510"/>
                <a:gd name="connsiteY14" fmla="*/ 315950 h 583767"/>
                <a:gd name="connsiteX15" fmla="*/ 57513 w 673510"/>
                <a:gd name="connsiteY15" fmla="*/ 283203 h 583767"/>
                <a:gd name="connsiteX16" fmla="*/ 336754 w 673510"/>
                <a:gd name="connsiteY16" fmla="*/ 0 h 5837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73510" h="583767">
                  <a:moveTo>
                    <a:pt x="336754" y="0"/>
                  </a:moveTo>
                  <a:lnTo>
                    <a:pt x="615998" y="283203"/>
                  </a:lnTo>
                  <a:cubicBezTo>
                    <a:pt x="628101" y="293459"/>
                    <a:pt x="638526" y="304418"/>
                    <a:pt x="647046" y="315950"/>
                  </a:cubicBezTo>
                  <a:lnTo>
                    <a:pt x="657462" y="335158"/>
                  </a:lnTo>
                  <a:lnTo>
                    <a:pt x="657573" y="335274"/>
                  </a:lnTo>
                  <a:lnTo>
                    <a:pt x="657525" y="335274"/>
                  </a:lnTo>
                  <a:lnTo>
                    <a:pt x="666669" y="352136"/>
                  </a:lnTo>
                  <a:cubicBezTo>
                    <a:pt x="671154" y="364686"/>
                    <a:pt x="673510" y="377679"/>
                    <a:pt x="673510" y="390988"/>
                  </a:cubicBezTo>
                  <a:cubicBezTo>
                    <a:pt x="673510" y="497457"/>
                    <a:pt x="522740" y="583767"/>
                    <a:pt x="336755" y="583767"/>
                  </a:cubicBezTo>
                  <a:cubicBezTo>
                    <a:pt x="150770" y="583767"/>
                    <a:pt x="0" y="497457"/>
                    <a:pt x="0" y="390988"/>
                  </a:cubicBezTo>
                  <a:cubicBezTo>
                    <a:pt x="0" y="377679"/>
                    <a:pt x="2356" y="364686"/>
                    <a:pt x="6842" y="352136"/>
                  </a:cubicBezTo>
                  <a:lnTo>
                    <a:pt x="15985" y="335274"/>
                  </a:lnTo>
                  <a:lnTo>
                    <a:pt x="15935" y="335274"/>
                  </a:lnTo>
                  <a:cubicBezTo>
                    <a:pt x="15974" y="335234"/>
                    <a:pt x="16012" y="335193"/>
                    <a:pt x="16051" y="335153"/>
                  </a:cubicBezTo>
                  <a:lnTo>
                    <a:pt x="26464" y="315950"/>
                  </a:lnTo>
                  <a:cubicBezTo>
                    <a:pt x="34984" y="304418"/>
                    <a:pt x="45409" y="293459"/>
                    <a:pt x="57513" y="283203"/>
                  </a:cubicBezTo>
                  <a:lnTo>
                    <a:pt x="336754" y="0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499532DD-921D-A31D-6C60-AA0BAC9FA3E2}"/>
                </a:ext>
              </a:extLst>
            </p:cNvPr>
            <p:cNvSpPr/>
            <p:nvPr/>
          </p:nvSpPr>
          <p:spPr bwMode="auto">
            <a:xfrm>
              <a:off x="5643465" y="1288905"/>
              <a:ext cx="920838" cy="1139427"/>
            </a:xfrm>
            <a:custGeom>
              <a:avLst/>
              <a:gdLst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82055 w 673510"/>
                <a:gd name="connsiteY17" fmla="*/ 266175 h 583767"/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336754 w 673510"/>
                <a:gd name="connsiteY17" fmla="*/ 0 h 583767"/>
                <a:gd name="connsiteX0" fmla="*/ 336754 w 673510"/>
                <a:gd name="connsiteY0" fmla="*/ 0 h 583767"/>
                <a:gd name="connsiteX1" fmla="*/ 615998 w 673510"/>
                <a:gd name="connsiteY1" fmla="*/ 283203 h 583767"/>
                <a:gd name="connsiteX2" fmla="*/ 647046 w 673510"/>
                <a:gd name="connsiteY2" fmla="*/ 315950 h 583767"/>
                <a:gd name="connsiteX3" fmla="*/ 657462 w 673510"/>
                <a:gd name="connsiteY3" fmla="*/ 335158 h 583767"/>
                <a:gd name="connsiteX4" fmla="*/ 657573 w 673510"/>
                <a:gd name="connsiteY4" fmla="*/ 335274 h 583767"/>
                <a:gd name="connsiteX5" fmla="*/ 657525 w 673510"/>
                <a:gd name="connsiteY5" fmla="*/ 335274 h 583767"/>
                <a:gd name="connsiteX6" fmla="*/ 666669 w 673510"/>
                <a:gd name="connsiteY6" fmla="*/ 352136 h 583767"/>
                <a:gd name="connsiteX7" fmla="*/ 673510 w 673510"/>
                <a:gd name="connsiteY7" fmla="*/ 390988 h 583767"/>
                <a:gd name="connsiteX8" fmla="*/ 336755 w 673510"/>
                <a:gd name="connsiteY8" fmla="*/ 583767 h 583767"/>
                <a:gd name="connsiteX9" fmla="*/ 0 w 673510"/>
                <a:gd name="connsiteY9" fmla="*/ 390988 h 583767"/>
                <a:gd name="connsiteX10" fmla="*/ 6842 w 673510"/>
                <a:gd name="connsiteY10" fmla="*/ 352136 h 583767"/>
                <a:gd name="connsiteX11" fmla="*/ 15985 w 673510"/>
                <a:gd name="connsiteY11" fmla="*/ 335274 h 583767"/>
                <a:gd name="connsiteX12" fmla="*/ 15935 w 673510"/>
                <a:gd name="connsiteY12" fmla="*/ 335274 h 583767"/>
                <a:gd name="connsiteX13" fmla="*/ 16051 w 673510"/>
                <a:gd name="connsiteY13" fmla="*/ 335153 h 583767"/>
                <a:gd name="connsiteX14" fmla="*/ 26464 w 673510"/>
                <a:gd name="connsiteY14" fmla="*/ 315950 h 583767"/>
                <a:gd name="connsiteX15" fmla="*/ 57513 w 673510"/>
                <a:gd name="connsiteY15" fmla="*/ 283203 h 583767"/>
                <a:gd name="connsiteX16" fmla="*/ 336754 w 673510"/>
                <a:gd name="connsiteY16" fmla="*/ 0 h 5837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73510" h="583767">
                  <a:moveTo>
                    <a:pt x="336754" y="0"/>
                  </a:moveTo>
                  <a:lnTo>
                    <a:pt x="615998" y="283203"/>
                  </a:lnTo>
                  <a:cubicBezTo>
                    <a:pt x="628101" y="293459"/>
                    <a:pt x="638526" y="304418"/>
                    <a:pt x="647046" y="315950"/>
                  </a:cubicBezTo>
                  <a:lnTo>
                    <a:pt x="657462" y="335158"/>
                  </a:lnTo>
                  <a:lnTo>
                    <a:pt x="657573" y="335274"/>
                  </a:lnTo>
                  <a:lnTo>
                    <a:pt x="657525" y="335274"/>
                  </a:lnTo>
                  <a:lnTo>
                    <a:pt x="666669" y="352136"/>
                  </a:lnTo>
                  <a:cubicBezTo>
                    <a:pt x="671154" y="364686"/>
                    <a:pt x="673510" y="377679"/>
                    <a:pt x="673510" y="390988"/>
                  </a:cubicBezTo>
                  <a:cubicBezTo>
                    <a:pt x="673510" y="497457"/>
                    <a:pt x="522740" y="583767"/>
                    <a:pt x="336755" y="583767"/>
                  </a:cubicBezTo>
                  <a:cubicBezTo>
                    <a:pt x="150770" y="583767"/>
                    <a:pt x="0" y="497457"/>
                    <a:pt x="0" y="390988"/>
                  </a:cubicBezTo>
                  <a:cubicBezTo>
                    <a:pt x="0" y="377679"/>
                    <a:pt x="2356" y="364686"/>
                    <a:pt x="6842" y="352136"/>
                  </a:cubicBezTo>
                  <a:lnTo>
                    <a:pt x="15985" y="335274"/>
                  </a:lnTo>
                  <a:lnTo>
                    <a:pt x="15935" y="335274"/>
                  </a:lnTo>
                  <a:cubicBezTo>
                    <a:pt x="15974" y="335234"/>
                    <a:pt x="16012" y="335193"/>
                    <a:pt x="16051" y="335153"/>
                  </a:cubicBezTo>
                  <a:lnTo>
                    <a:pt x="26464" y="315950"/>
                  </a:lnTo>
                  <a:cubicBezTo>
                    <a:pt x="34984" y="304418"/>
                    <a:pt x="45409" y="293459"/>
                    <a:pt x="57513" y="283203"/>
                  </a:cubicBezTo>
                  <a:lnTo>
                    <a:pt x="336754" y="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59C7DFF7-BB64-70C9-CE1B-C111DB597820}"/>
                </a:ext>
              </a:extLst>
            </p:cNvPr>
            <p:cNvSpPr/>
            <p:nvPr/>
          </p:nvSpPr>
          <p:spPr bwMode="auto">
            <a:xfrm>
              <a:off x="5922337" y="1277715"/>
              <a:ext cx="363096" cy="1139427"/>
            </a:xfrm>
            <a:custGeom>
              <a:avLst/>
              <a:gdLst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82055 w 673510"/>
                <a:gd name="connsiteY17" fmla="*/ 266175 h 583767"/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336754 w 673510"/>
                <a:gd name="connsiteY17" fmla="*/ 0 h 583767"/>
                <a:gd name="connsiteX0" fmla="*/ 336754 w 673510"/>
                <a:gd name="connsiteY0" fmla="*/ 0 h 583767"/>
                <a:gd name="connsiteX1" fmla="*/ 615998 w 673510"/>
                <a:gd name="connsiteY1" fmla="*/ 283203 h 583767"/>
                <a:gd name="connsiteX2" fmla="*/ 647046 w 673510"/>
                <a:gd name="connsiteY2" fmla="*/ 315950 h 583767"/>
                <a:gd name="connsiteX3" fmla="*/ 657462 w 673510"/>
                <a:gd name="connsiteY3" fmla="*/ 335158 h 583767"/>
                <a:gd name="connsiteX4" fmla="*/ 657573 w 673510"/>
                <a:gd name="connsiteY4" fmla="*/ 335274 h 583767"/>
                <a:gd name="connsiteX5" fmla="*/ 657525 w 673510"/>
                <a:gd name="connsiteY5" fmla="*/ 335274 h 583767"/>
                <a:gd name="connsiteX6" fmla="*/ 666669 w 673510"/>
                <a:gd name="connsiteY6" fmla="*/ 352136 h 583767"/>
                <a:gd name="connsiteX7" fmla="*/ 673510 w 673510"/>
                <a:gd name="connsiteY7" fmla="*/ 390988 h 583767"/>
                <a:gd name="connsiteX8" fmla="*/ 336755 w 673510"/>
                <a:gd name="connsiteY8" fmla="*/ 583767 h 583767"/>
                <a:gd name="connsiteX9" fmla="*/ 0 w 673510"/>
                <a:gd name="connsiteY9" fmla="*/ 390988 h 583767"/>
                <a:gd name="connsiteX10" fmla="*/ 6842 w 673510"/>
                <a:gd name="connsiteY10" fmla="*/ 352136 h 583767"/>
                <a:gd name="connsiteX11" fmla="*/ 15985 w 673510"/>
                <a:gd name="connsiteY11" fmla="*/ 335274 h 583767"/>
                <a:gd name="connsiteX12" fmla="*/ 15935 w 673510"/>
                <a:gd name="connsiteY12" fmla="*/ 335274 h 583767"/>
                <a:gd name="connsiteX13" fmla="*/ 16051 w 673510"/>
                <a:gd name="connsiteY13" fmla="*/ 335153 h 583767"/>
                <a:gd name="connsiteX14" fmla="*/ 26464 w 673510"/>
                <a:gd name="connsiteY14" fmla="*/ 315950 h 583767"/>
                <a:gd name="connsiteX15" fmla="*/ 57513 w 673510"/>
                <a:gd name="connsiteY15" fmla="*/ 283203 h 583767"/>
                <a:gd name="connsiteX16" fmla="*/ 336754 w 673510"/>
                <a:gd name="connsiteY16" fmla="*/ 0 h 5837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73510" h="583767">
                  <a:moveTo>
                    <a:pt x="336754" y="0"/>
                  </a:moveTo>
                  <a:lnTo>
                    <a:pt x="615998" y="283203"/>
                  </a:lnTo>
                  <a:cubicBezTo>
                    <a:pt x="628101" y="293459"/>
                    <a:pt x="638526" y="304418"/>
                    <a:pt x="647046" y="315950"/>
                  </a:cubicBezTo>
                  <a:lnTo>
                    <a:pt x="657462" y="335158"/>
                  </a:lnTo>
                  <a:lnTo>
                    <a:pt x="657573" y="335274"/>
                  </a:lnTo>
                  <a:lnTo>
                    <a:pt x="657525" y="335274"/>
                  </a:lnTo>
                  <a:lnTo>
                    <a:pt x="666669" y="352136"/>
                  </a:lnTo>
                  <a:cubicBezTo>
                    <a:pt x="671154" y="364686"/>
                    <a:pt x="673510" y="377679"/>
                    <a:pt x="673510" y="390988"/>
                  </a:cubicBezTo>
                  <a:cubicBezTo>
                    <a:pt x="673510" y="497457"/>
                    <a:pt x="522740" y="583767"/>
                    <a:pt x="336755" y="583767"/>
                  </a:cubicBezTo>
                  <a:cubicBezTo>
                    <a:pt x="150770" y="583767"/>
                    <a:pt x="0" y="497457"/>
                    <a:pt x="0" y="390988"/>
                  </a:cubicBezTo>
                  <a:cubicBezTo>
                    <a:pt x="0" y="377679"/>
                    <a:pt x="2356" y="364686"/>
                    <a:pt x="6842" y="352136"/>
                  </a:cubicBezTo>
                  <a:lnTo>
                    <a:pt x="15985" y="335274"/>
                  </a:lnTo>
                  <a:lnTo>
                    <a:pt x="15935" y="335274"/>
                  </a:lnTo>
                  <a:cubicBezTo>
                    <a:pt x="15974" y="335234"/>
                    <a:pt x="16012" y="335193"/>
                    <a:pt x="16051" y="335153"/>
                  </a:cubicBezTo>
                  <a:lnTo>
                    <a:pt x="26464" y="315950"/>
                  </a:lnTo>
                  <a:cubicBezTo>
                    <a:pt x="34984" y="304418"/>
                    <a:pt x="45409" y="293459"/>
                    <a:pt x="57513" y="283203"/>
                  </a:cubicBezTo>
                  <a:lnTo>
                    <a:pt x="336754" y="0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星: 12 pt 17">
              <a:extLst>
                <a:ext uri="{FF2B5EF4-FFF2-40B4-BE49-F238E27FC236}">
                  <a16:creationId xmlns:a16="http://schemas.microsoft.com/office/drawing/2014/main" id="{1143294E-263B-49C3-E71E-1336641138A8}"/>
                </a:ext>
              </a:extLst>
            </p:cNvPr>
            <p:cNvSpPr/>
            <p:nvPr/>
          </p:nvSpPr>
          <p:spPr bwMode="auto">
            <a:xfrm>
              <a:off x="5795679" y="1163042"/>
              <a:ext cx="614903" cy="614902"/>
            </a:xfrm>
            <a:prstGeom prst="star12">
              <a:avLst>
                <a:gd name="adj" fmla="val 43547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DB7A14D8-4C50-8D95-C894-4449922A402B}"/>
              </a:ext>
            </a:extLst>
          </p:cNvPr>
          <p:cNvGrpSpPr/>
          <p:nvPr/>
        </p:nvGrpSpPr>
        <p:grpSpPr>
          <a:xfrm>
            <a:off x="4635000" y="1152091"/>
            <a:ext cx="2904932" cy="2520549"/>
            <a:chOff x="4643534" y="1163042"/>
            <a:chExt cx="2904932" cy="2520549"/>
          </a:xfrm>
        </p:grpSpPr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DB5D45A9-4433-C538-4F7F-EFDB4EE01442}"/>
                </a:ext>
              </a:extLst>
            </p:cNvPr>
            <p:cNvSpPr/>
            <p:nvPr/>
          </p:nvSpPr>
          <p:spPr>
            <a:xfrm flipH="1">
              <a:off x="4643534" y="1924009"/>
              <a:ext cx="920836" cy="1114645"/>
            </a:xfrm>
            <a:custGeom>
              <a:avLst/>
              <a:gdLst>
                <a:gd name="connsiteX0" fmla="*/ 159129 w 470658"/>
                <a:gd name="connsiteY0" fmla="*/ 0 h 569718"/>
                <a:gd name="connsiteX1" fmla="*/ 271651 w 470658"/>
                <a:gd name="connsiteY1" fmla="*/ 46608 h 569718"/>
                <a:gd name="connsiteX2" fmla="*/ 297599 w 470658"/>
                <a:gd name="connsiteY2" fmla="*/ 85094 h 569718"/>
                <a:gd name="connsiteX3" fmla="*/ 303909 w 470658"/>
                <a:gd name="connsiteY3" fmla="*/ 83820 h 569718"/>
                <a:gd name="connsiteX4" fmla="*/ 463038 w 470658"/>
                <a:gd name="connsiteY4" fmla="*/ 242949 h 569718"/>
                <a:gd name="connsiteX5" fmla="*/ 450533 w 470658"/>
                <a:gd name="connsiteY5" fmla="*/ 304889 h 569718"/>
                <a:gd name="connsiteX6" fmla="*/ 439592 w 470658"/>
                <a:gd name="connsiteY6" fmla="*/ 321118 h 569718"/>
                <a:gd name="connsiteX7" fmla="*/ 458153 w 470658"/>
                <a:gd name="connsiteY7" fmla="*/ 348649 h 569718"/>
                <a:gd name="connsiteX8" fmla="*/ 470658 w 470658"/>
                <a:gd name="connsiteY8" fmla="*/ 410589 h 569718"/>
                <a:gd name="connsiteX9" fmla="*/ 311529 w 470658"/>
                <a:gd name="connsiteY9" fmla="*/ 569718 h 569718"/>
                <a:gd name="connsiteX10" fmla="*/ 199008 w 470658"/>
                <a:gd name="connsiteY10" fmla="*/ 523110 h 569718"/>
                <a:gd name="connsiteX11" fmla="*/ 172147 w 470658"/>
                <a:gd name="connsiteY11" fmla="*/ 483270 h 569718"/>
                <a:gd name="connsiteX12" fmla="*/ 159129 w 470658"/>
                <a:gd name="connsiteY12" fmla="*/ 485898 h 569718"/>
                <a:gd name="connsiteX13" fmla="*/ 0 w 470658"/>
                <a:gd name="connsiteY13" fmla="*/ 326769 h 569718"/>
                <a:gd name="connsiteX14" fmla="*/ 12505 w 470658"/>
                <a:gd name="connsiteY14" fmla="*/ 264829 h 569718"/>
                <a:gd name="connsiteX15" fmla="*/ 27256 w 470658"/>
                <a:gd name="connsiteY15" fmla="*/ 242949 h 569718"/>
                <a:gd name="connsiteX16" fmla="*/ 12505 w 470658"/>
                <a:gd name="connsiteY16" fmla="*/ 221069 h 569718"/>
                <a:gd name="connsiteX17" fmla="*/ 0 w 470658"/>
                <a:gd name="connsiteY17" fmla="*/ 159129 h 569718"/>
                <a:gd name="connsiteX18" fmla="*/ 159129 w 470658"/>
                <a:gd name="connsiteY18" fmla="*/ 0 h 5697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470658" h="569718">
                  <a:moveTo>
                    <a:pt x="159129" y="0"/>
                  </a:moveTo>
                  <a:cubicBezTo>
                    <a:pt x="203072" y="0"/>
                    <a:pt x="242854" y="17811"/>
                    <a:pt x="271651" y="46608"/>
                  </a:cubicBezTo>
                  <a:lnTo>
                    <a:pt x="297599" y="85094"/>
                  </a:lnTo>
                  <a:lnTo>
                    <a:pt x="303909" y="83820"/>
                  </a:lnTo>
                  <a:cubicBezTo>
                    <a:pt x="391794" y="83820"/>
                    <a:pt x="463038" y="155064"/>
                    <a:pt x="463038" y="242949"/>
                  </a:cubicBezTo>
                  <a:cubicBezTo>
                    <a:pt x="463038" y="264920"/>
                    <a:pt x="458585" y="285852"/>
                    <a:pt x="450533" y="304889"/>
                  </a:cubicBezTo>
                  <a:lnTo>
                    <a:pt x="439592" y="321118"/>
                  </a:lnTo>
                  <a:lnTo>
                    <a:pt x="458153" y="348649"/>
                  </a:lnTo>
                  <a:cubicBezTo>
                    <a:pt x="466205" y="367687"/>
                    <a:pt x="470658" y="388618"/>
                    <a:pt x="470658" y="410589"/>
                  </a:cubicBezTo>
                  <a:cubicBezTo>
                    <a:pt x="470658" y="498474"/>
                    <a:pt x="399414" y="569718"/>
                    <a:pt x="311529" y="569718"/>
                  </a:cubicBezTo>
                  <a:cubicBezTo>
                    <a:pt x="267587" y="569718"/>
                    <a:pt x="227805" y="551907"/>
                    <a:pt x="199008" y="523110"/>
                  </a:cubicBezTo>
                  <a:lnTo>
                    <a:pt x="172147" y="483270"/>
                  </a:lnTo>
                  <a:lnTo>
                    <a:pt x="159129" y="485898"/>
                  </a:lnTo>
                  <a:cubicBezTo>
                    <a:pt x="71244" y="485898"/>
                    <a:pt x="0" y="414654"/>
                    <a:pt x="0" y="326769"/>
                  </a:cubicBezTo>
                  <a:cubicBezTo>
                    <a:pt x="0" y="304798"/>
                    <a:pt x="4453" y="283867"/>
                    <a:pt x="12505" y="264829"/>
                  </a:cubicBezTo>
                  <a:lnTo>
                    <a:pt x="27256" y="242949"/>
                  </a:lnTo>
                  <a:lnTo>
                    <a:pt x="12505" y="221069"/>
                  </a:lnTo>
                  <a:cubicBezTo>
                    <a:pt x="4453" y="202031"/>
                    <a:pt x="0" y="181100"/>
                    <a:pt x="0" y="159129"/>
                  </a:cubicBezTo>
                  <a:cubicBezTo>
                    <a:pt x="0" y="71244"/>
                    <a:pt x="71244" y="0"/>
                    <a:pt x="159129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E4651CCA-D09C-2A8F-9F1B-782C3A412A19}"/>
                </a:ext>
              </a:extLst>
            </p:cNvPr>
            <p:cNvSpPr/>
            <p:nvPr/>
          </p:nvSpPr>
          <p:spPr>
            <a:xfrm>
              <a:off x="6627630" y="1924009"/>
              <a:ext cx="920836" cy="1114645"/>
            </a:xfrm>
            <a:custGeom>
              <a:avLst/>
              <a:gdLst>
                <a:gd name="connsiteX0" fmla="*/ 159129 w 470658"/>
                <a:gd name="connsiteY0" fmla="*/ 0 h 569718"/>
                <a:gd name="connsiteX1" fmla="*/ 271651 w 470658"/>
                <a:gd name="connsiteY1" fmla="*/ 46608 h 569718"/>
                <a:gd name="connsiteX2" fmla="*/ 297599 w 470658"/>
                <a:gd name="connsiteY2" fmla="*/ 85094 h 569718"/>
                <a:gd name="connsiteX3" fmla="*/ 303909 w 470658"/>
                <a:gd name="connsiteY3" fmla="*/ 83820 h 569718"/>
                <a:gd name="connsiteX4" fmla="*/ 463038 w 470658"/>
                <a:gd name="connsiteY4" fmla="*/ 242949 h 569718"/>
                <a:gd name="connsiteX5" fmla="*/ 450533 w 470658"/>
                <a:gd name="connsiteY5" fmla="*/ 304889 h 569718"/>
                <a:gd name="connsiteX6" fmla="*/ 439592 w 470658"/>
                <a:gd name="connsiteY6" fmla="*/ 321118 h 569718"/>
                <a:gd name="connsiteX7" fmla="*/ 458153 w 470658"/>
                <a:gd name="connsiteY7" fmla="*/ 348649 h 569718"/>
                <a:gd name="connsiteX8" fmla="*/ 470658 w 470658"/>
                <a:gd name="connsiteY8" fmla="*/ 410589 h 569718"/>
                <a:gd name="connsiteX9" fmla="*/ 311529 w 470658"/>
                <a:gd name="connsiteY9" fmla="*/ 569718 h 569718"/>
                <a:gd name="connsiteX10" fmla="*/ 199008 w 470658"/>
                <a:gd name="connsiteY10" fmla="*/ 523110 h 569718"/>
                <a:gd name="connsiteX11" fmla="*/ 172147 w 470658"/>
                <a:gd name="connsiteY11" fmla="*/ 483270 h 569718"/>
                <a:gd name="connsiteX12" fmla="*/ 159129 w 470658"/>
                <a:gd name="connsiteY12" fmla="*/ 485898 h 569718"/>
                <a:gd name="connsiteX13" fmla="*/ 0 w 470658"/>
                <a:gd name="connsiteY13" fmla="*/ 326769 h 569718"/>
                <a:gd name="connsiteX14" fmla="*/ 12505 w 470658"/>
                <a:gd name="connsiteY14" fmla="*/ 264829 h 569718"/>
                <a:gd name="connsiteX15" fmla="*/ 27256 w 470658"/>
                <a:gd name="connsiteY15" fmla="*/ 242949 h 569718"/>
                <a:gd name="connsiteX16" fmla="*/ 12505 w 470658"/>
                <a:gd name="connsiteY16" fmla="*/ 221069 h 569718"/>
                <a:gd name="connsiteX17" fmla="*/ 0 w 470658"/>
                <a:gd name="connsiteY17" fmla="*/ 159129 h 569718"/>
                <a:gd name="connsiteX18" fmla="*/ 159129 w 470658"/>
                <a:gd name="connsiteY18" fmla="*/ 0 h 5697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470658" h="569718">
                  <a:moveTo>
                    <a:pt x="159129" y="0"/>
                  </a:moveTo>
                  <a:cubicBezTo>
                    <a:pt x="203072" y="0"/>
                    <a:pt x="242854" y="17811"/>
                    <a:pt x="271651" y="46608"/>
                  </a:cubicBezTo>
                  <a:lnTo>
                    <a:pt x="297599" y="85094"/>
                  </a:lnTo>
                  <a:lnTo>
                    <a:pt x="303909" y="83820"/>
                  </a:lnTo>
                  <a:cubicBezTo>
                    <a:pt x="391794" y="83820"/>
                    <a:pt x="463038" y="155064"/>
                    <a:pt x="463038" y="242949"/>
                  </a:cubicBezTo>
                  <a:cubicBezTo>
                    <a:pt x="463038" y="264920"/>
                    <a:pt x="458585" y="285852"/>
                    <a:pt x="450533" y="304889"/>
                  </a:cubicBezTo>
                  <a:lnTo>
                    <a:pt x="439592" y="321118"/>
                  </a:lnTo>
                  <a:lnTo>
                    <a:pt x="458153" y="348649"/>
                  </a:lnTo>
                  <a:cubicBezTo>
                    <a:pt x="466205" y="367687"/>
                    <a:pt x="470658" y="388618"/>
                    <a:pt x="470658" y="410589"/>
                  </a:cubicBezTo>
                  <a:cubicBezTo>
                    <a:pt x="470658" y="498474"/>
                    <a:pt x="399414" y="569718"/>
                    <a:pt x="311529" y="569718"/>
                  </a:cubicBezTo>
                  <a:cubicBezTo>
                    <a:pt x="267587" y="569718"/>
                    <a:pt x="227805" y="551907"/>
                    <a:pt x="199008" y="523110"/>
                  </a:cubicBezTo>
                  <a:lnTo>
                    <a:pt x="172147" y="483270"/>
                  </a:lnTo>
                  <a:lnTo>
                    <a:pt x="159129" y="485898"/>
                  </a:lnTo>
                  <a:cubicBezTo>
                    <a:pt x="71244" y="485898"/>
                    <a:pt x="0" y="414654"/>
                    <a:pt x="0" y="326769"/>
                  </a:cubicBezTo>
                  <a:cubicBezTo>
                    <a:pt x="0" y="304798"/>
                    <a:pt x="4453" y="283867"/>
                    <a:pt x="12505" y="264829"/>
                  </a:cubicBezTo>
                  <a:lnTo>
                    <a:pt x="27256" y="242949"/>
                  </a:lnTo>
                  <a:lnTo>
                    <a:pt x="12505" y="221069"/>
                  </a:lnTo>
                  <a:cubicBezTo>
                    <a:pt x="4453" y="202031"/>
                    <a:pt x="0" y="181100"/>
                    <a:pt x="0" y="159129"/>
                  </a:cubicBezTo>
                  <a:cubicBezTo>
                    <a:pt x="0" y="71244"/>
                    <a:pt x="71244" y="0"/>
                    <a:pt x="159129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53" name="グループ化 52">
              <a:extLst>
                <a:ext uri="{FF2B5EF4-FFF2-40B4-BE49-F238E27FC236}">
                  <a16:creationId xmlns:a16="http://schemas.microsoft.com/office/drawing/2014/main" id="{89ED27CA-E10A-6527-2258-FA1EDA264D71}"/>
                </a:ext>
              </a:extLst>
            </p:cNvPr>
            <p:cNvGrpSpPr/>
            <p:nvPr/>
          </p:nvGrpSpPr>
          <p:grpSpPr>
            <a:xfrm>
              <a:off x="4825896" y="1791334"/>
              <a:ext cx="2555977" cy="1892257"/>
              <a:chOff x="6227938" y="357308"/>
              <a:chExt cx="1309512" cy="969467"/>
            </a:xfrm>
          </p:grpSpPr>
          <p:sp>
            <p:nvSpPr>
              <p:cNvPr id="58" name="円/楕円 536">
                <a:extLst>
                  <a:ext uri="{FF2B5EF4-FFF2-40B4-BE49-F238E27FC236}">
                    <a16:creationId xmlns:a16="http://schemas.microsoft.com/office/drawing/2014/main" id="{5ADB13A3-709B-B7D3-A38B-742A029DC514}"/>
                  </a:ext>
                </a:extLst>
              </p:cNvPr>
              <p:cNvSpPr/>
              <p:nvPr/>
            </p:nvSpPr>
            <p:spPr bwMode="auto">
              <a:xfrm flipH="1">
                <a:off x="7202099" y="695530"/>
                <a:ext cx="335351" cy="34512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円/楕円 537">
                <a:extLst>
                  <a:ext uri="{FF2B5EF4-FFF2-40B4-BE49-F238E27FC236}">
                    <a16:creationId xmlns:a16="http://schemas.microsoft.com/office/drawing/2014/main" id="{1E459384-9217-1EC8-DF11-45A597DF0DFB}"/>
                  </a:ext>
                </a:extLst>
              </p:cNvPr>
              <p:cNvSpPr/>
              <p:nvPr/>
            </p:nvSpPr>
            <p:spPr bwMode="auto">
              <a:xfrm flipH="1">
                <a:off x="7270365" y="774795"/>
                <a:ext cx="165498" cy="186600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円/楕円 534">
                <a:extLst>
                  <a:ext uri="{FF2B5EF4-FFF2-40B4-BE49-F238E27FC236}">
                    <a16:creationId xmlns:a16="http://schemas.microsoft.com/office/drawing/2014/main" id="{6AA6C902-7184-2DD8-5C4F-39FF59766AA1}"/>
                  </a:ext>
                </a:extLst>
              </p:cNvPr>
              <p:cNvSpPr/>
              <p:nvPr/>
            </p:nvSpPr>
            <p:spPr bwMode="auto">
              <a:xfrm>
                <a:off x="6227938" y="695530"/>
                <a:ext cx="335351" cy="345129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" name="円/楕円 535">
                <a:extLst>
                  <a:ext uri="{FF2B5EF4-FFF2-40B4-BE49-F238E27FC236}">
                    <a16:creationId xmlns:a16="http://schemas.microsoft.com/office/drawing/2014/main" id="{E35BEFA1-6ACB-8CA9-1F7F-C8EC9528C74A}"/>
                  </a:ext>
                </a:extLst>
              </p:cNvPr>
              <p:cNvSpPr/>
              <p:nvPr/>
            </p:nvSpPr>
            <p:spPr bwMode="auto">
              <a:xfrm>
                <a:off x="6329524" y="774795"/>
                <a:ext cx="165498" cy="186600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" name="円/楕円 525">
                <a:extLst>
                  <a:ext uri="{FF2B5EF4-FFF2-40B4-BE49-F238E27FC236}">
                    <a16:creationId xmlns:a16="http://schemas.microsoft.com/office/drawing/2014/main" id="{5E0DC5D4-CAEE-397F-71BA-8D181AEAE060}"/>
                  </a:ext>
                </a:extLst>
              </p:cNvPr>
              <p:cNvSpPr/>
              <p:nvPr/>
            </p:nvSpPr>
            <p:spPr bwMode="auto">
              <a:xfrm>
                <a:off x="6397575" y="357308"/>
                <a:ext cx="969467" cy="969467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アーチ 62">
                <a:extLst>
                  <a:ext uri="{FF2B5EF4-FFF2-40B4-BE49-F238E27FC236}">
                    <a16:creationId xmlns:a16="http://schemas.microsoft.com/office/drawing/2014/main" id="{7C4B6F1F-A704-BF65-5122-F1C20BECFE72}"/>
                  </a:ext>
                </a:extLst>
              </p:cNvPr>
              <p:cNvSpPr/>
              <p:nvPr/>
            </p:nvSpPr>
            <p:spPr bwMode="auto">
              <a:xfrm>
                <a:off x="6752156" y="1053949"/>
                <a:ext cx="254927" cy="254927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円/楕円 532">
                <a:extLst>
                  <a:ext uri="{FF2B5EF4-FFF2-40B4-BE49-F238E27FC236}">
                    <a16:creationId xmlns:a16="http://schemas.microsoft.com/office/drawing/2014/main" id="{D92095F9-A863-6783-8F08-9C5D7B9247FA}"/>
                  </a:ext>
                </a:extLst>
              </p:cNvPr>
              <p:cNvSpPr/>
              <p:nvPr/>
            </p:nvSpPr>
            <p:spPr bwMode="auto">
              <a:xfrm>
                <a:off x="6539434" y="1012854"/>
                <a:ext cx="159432" cy="116060"/>
              </a:xfrm>
              <a:prstGeom prst="ellipse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円/楕円 533">
                <a:extLst>
                  <a:ext uri="{FF2B5EF4-FFF2-40B4-BE49-F238E27FC236}">
                    <a16:creationId xmlns:a16="http://schemas.microsoft.com/office/drawing/2014/main" id="{3073B57D-0805-6BE1-D88D-534ECE227AFB}"/>
                  </a:ext>
                </a:extLst>
              </p:cNvPr>
              <p:cNvSpPr/>
              <p:nvPr/>
            </p:nvSpPr>
            <p:spPr bwMode="auto">
              <a:xfrm>
                <a:off x="7084331" y="1012854"/>
                <a:ext cx="159432" cy="116060"/>
              </a:xfrm>
              <a:prstGeom prst="ellipse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楕円 65">
                <a:extLst>
                  <a:ext uri="{FF2B5EF4-FFF2-40B4-BE49-F238E27FC236}">
                    <a16:creationId xmlns:a16="http://schemas.microsoft.com/office/drawing/2014/main" id="{292A4ECD-4814-3CB3-EDC8-C608D561887E}"/>
                  </a:ext>
                </a:extLst>
              </p:cNvPr>
              <p:cNvSpPr/>
              <p:nvPr/>
            </p:nvSpPr>
            <p:spPr bwMode="auto">
              <a:xfrm>
                <a:off x="6789083" y="1034390"/>
                <a:ext cx="197506" cy="197504"/>
              </a:xfrm>
              <a:prstGeom prst="ellipse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" name="楕円 66">
                <a:extLst>
                  <a:ext uri="{FF2B5EF4-FFF2-40B4-BE49-F238E27FC236}">
                    <a16:creationId xmlns:a16="http://schemas.microsoft.com/office/drawing/2014/main" id="{57094720-A7D6-88D2-BC8F-689303D5C517}"/>
                  </a:ext>
                </a:extLst>
              </p:cNvPr>
              <p:cNvSpPr/>
              <p:nvPr/>
            </p:nvSpPr>
            <p:spPr bwMode="auto">
              <a:xfrm>
                <a:off x="6887040" y="1073525"/>
                <a:ext cx="64342" cy="64341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0" name="アーチ 69">
                <a:extLst>
                  <a:ext uri="{FF2B5EF4-FFF2-40B4-BE49-F238E27FC236}">
                    <a16:creationId xmlns:a16="http://schemas.microsoft.com/office/drawing/2014/main" id="{B6BB53F5-ADF8-DD68-BDBB-D4B86072E903}"/>
                  </a:ext>
                </a:extLst>
              </p:cNvPr>
              <p:cNvSpPr/>
              <p:nvPr/>
            </p:nvSpPr>
            <p:spPr bwMode="auto">
              <a:xfrm>
                <a:off x="6556957" y="727784"/>
                <a:ext cx="254927" cy="254927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アーチ 70">
                <a:extLst>
                  <a:ext uri="{FF2B5EF4-FFF2-40B4-BE49-F238E27FC236}">
                    <a16:creationId xmlns:a16="http://schemas.microsoft.com/office/drawing/2014/main" id="{2E4F9E2C-494D-8360-2D55-804BD57F00DB}"/>
                  </a:ext>
                </a:extLst>
              </p:cNvPr>
              <p:cNvSpPr/>
              <p:nvPr/>
            </p:nvSpPr>
            <p:spPr bwMode="auto">
              <a:xfrm>
                <a:off x="6954675" y="727784"/>
                <a:ext cx="254927" cy="254927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F5CD7C33-BA55-C0CA-4BF8-3A55C813CD01}"/>
                </a:ext>
              </a:extLst>
            </p:cNvPr>
            <p:cNvSpPr/>
            <p:nvPr/>
          </p:nvSpPr>
          <p:spPr bwMode="auto">
            <a:xfrm>
              <a:off x="5446588" y="1282708"/>
              <a:ext cx="1314594" cy="1139427"/>
            </a:xfrm>
            <a:custGeom>
              <a:avLst/>
              <a:gdLst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82055 w 673510"/>
                <a:gd name="connsiteY17" fmla="*/ 266175 h 583767"/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336754 w 673510"/>
                <a:gd name="connsiteY17" fmla="*/ 0 h 583767"/>
                <a:gd name="connsiteX0" fmla="*/ 336754 w 673510"/>
                <a:gd name="connsiteY0" fmla="*/ 0 h 583767"/>
                <a:gd name="connsiteX1" fmla="*/ 615998 w 673510"/>
                <a:gd name="connsiteY1" fmla="*/ 283203 h 583767"/>
                <a:gd name="connsiteX2" fmla="*/ 647046 w 673510"/>
                <a:gd name="connsiteY2" fmla="*/ 315950 h 583767"/>
                <a:gd name="connsiteX3" fmla="*/ 657462 w 673510"/>
                <a:gd name="connsiteY3" fmla="*/ 335158 h 583767"/>
                <a:gd name="connsiteX4" fmla="*/ 657573 w 673510"/>
                <a:gd name="connsiteY4" fmla="*/ 335274 h 583767"/>
                <a:gd name="connsiteX5" fmla="*/ 657525 w 673510"/>
                <a:gd name="connsiteY5" fmla="*/ 335274 h 583767"/>
                <a:gd name="connsiteX6" fmla="*/ 666669 w 673510"/>
                <a:gd name="connsiteY6" fmla="*/ 352136 h 583767"/>
                <a:gd name="connsiteX7" fmla="*/ 673510 w 673510"/>
                <a:gd name="connsiteY7" fmla="*/ 390988 h 583767"/>
                <a:gd name="connsiteX8" fmla="*/ 336755 w 673510"/>
                <a:gd name="connsiteY8" fmla="*/ 583767 h 583767"/>
                <a:gd name="connsiteX9" fmla="*/ 0 w 673510"/>
                <a:gd name="connsiteY9" fmla="*/ 390988 h 583767"/>
                <a:gd name="connsiteX10" fmla="*/ 6842 w 673510"/>
                <a:gd name="connsiteY10" fmla="*/ 352136 h 583767"/>
                <a:gd name="connsiteX11" fmla="*/ 15985 w 673510"/>
                <a:gd name="connsiteY11" fmla="*/ 335274 h 583767"/>
                <a:gd name="connsiteX12" fmla="*/ 15935 w 673510"/>
                <a:gd name="connsiteY12" fmla="*/ 335274 h 583767"/>
                <a:gd name="connsiteX13" fmla="*/ 16051 w 673510"/>
                <a:gd name="connsiteY13" fmla="*/ 335153 h 583767"/>
                <a:gd name="connsiteX14" fmla="*/ 26464 w 673510"/>
                <a:gd name="connsiteY14" fmla="*/ 315950 h 583767"/>
                <a:gd name="connsiteX15" fmla="*/ 57513 w 673510"/>
                <a:gd name="connsiteY15" fmla="*/ 283203 h 583767"/>
                <a:gd name="connsiteX16" fmla="*/ 336754 w 673510"/>
                <a:gd name="connsiteY16" fmla="*/ 0 h 5837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73510" h="583767">
                  <a:moveTo>
                    <a:pt x="336754" y="0"/>
                  </a:moveTo>
                  <a:lnTo>
                    <a:pt x="615998" y="283203"/>
                  </a:lnTo>
                  <a:cubicBezTo>
                    <a:pt x="628101" y="293459"/>
                    <a:pt x="638526" y="304418"/>
                    <a:pt x="647046" y="315950"/>
                  </a:cubicBezTo>
                  <a:lnTo>
                    <a:pt x="657462" y="335158"/>
                  </a:lnTo>
                  <a:lnTo>
                    <a:pt x="657573" y="335274"/>
                  </a:lnTo>
                  <a:lnTo>
                    <a:pt x="657525" y="335274"/>
                  </a:lnTo>
                  <a:lnTo>
                    <a:pt x="666669" y="352136"/>
                  </a:lnTo>
                  <a:cubicBezTo>
                    <a:pt x="671154" y="364686"/>
                    <a:pt x="673510" y="377679"/>
                    <a:pt x="673510" y="390988"/>
                  </a:cubicBezTo>
                  <a:cubicBezTo>
                    <a:pt x="673510" y="497457"/>
                    <a:pt x="522740" y="583767"/>
                    <a:pt x="336755" y="583767"/>
                  </a:cubicBezTo>
                  <a:cubicBezTo>
                    <a:pt x="150770" y="583767"/>
                    <a:pt x="0" y="497457"/>
                    <a:pt x="0" y="390988"/>
                  </a:cubicBezTo>
                  <a:cubicBezTo>
                    <a:pt x="0" y="377679"/>
                    <a:pt x="2356" y="364686"/>
                    <a:pt x="6842" y="352136"/>
                  </a:cubicBezTo>
                  <a:lnTo>
                    <a:pt x="15985" y="335274"/>
                  </a:lnTo>
                  <a:lnTo>
                    <a:pt x="15935" y="335274"/>
                  </a:lnTo>
                  <a:cubicBezTo>
                    <a:pt x="15974" y="335234"/>
                    <a:pt x="16012" y="335193"/>
                    <a:pt x="16051" y="335153"/>
                  </a:cubicBezTo>
                  <a:lnTo>
                    <a:pt x="26464" y="315950"/>
                  </a:lnTo>
                  <a:cubicBezTo>
                    <a:pt x="34984" y="304418"/>
                    <a:pt x="45409" y="293459"/>
                    <a:pt x="57513" y="283203"/>
                  </a:cubicBezTo>
                  <a:lnTo>
                    <a:pt x="336754" y="0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D72DF772-0AA4-765B-EE32-AA0087399F4E}"/>
                </a:ext>
              </a:extLst>
            </p:cNvPr>
            <p:cNvSpPr/>
            <p:nvPr/>
          </p:nvSpPr>
          <p:spPr bwMode="auto">
            <a:xfrm>
              <a:off x="5643465" y="1288905"/>
              <a:ext cx="920838" cy="1139427"/>
            </a:xfrm>
            <a:custGeom>
              <a:avLst/>
              <a:gdLst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82055 w 673510"/>
                <a:gd name="connsiteY17" fmla="*/ 266175 h 583767"/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336754 w 673510"/>
                <a:gd name="connsiteY17" fmla="*/ 0 h 583767"/>
                <a:gd name="connsiteX0" fmla="*/ 336754 w 673510"/>
                <a:gd name="connsiteY0" fmla="*/ 0 h 583767"/>
                <a:gd name="connsiteX1" fmla="*/ 615998 w 673510"/>
                <a:gd name="connsiteY1" fmla="*/ 283203 h 583767"/>
                <a:gd name="connsiteX2" fmla="*/ 647046 w 673510"/>
                <a:gd name="connsiteY2" fmla="*/ 315950 h 583767"/>
                <a:gd name="connsiteX3" fmla="*/ 657462 w 673510"/>
                <a:gd name="connsiteY3" fmla="*/ 335158 h 583767"/>
                <a:gd name="connsiteX4" fmla="*/ 657573 w 673510"/>
                <a:gd name="connsiteY4" fmla="*/ 335274 h 583767"/>
                <a:gd name="connsiteX5" fmla="*/ 657525 w 673510"/>
                <a:gd name="connsiteY5" fmla="*/ 335274 h 583767"/>
                <a:gd name="connsiteX6" fmla="*/ 666669 w 673510"/>
                <a:gd name="connsiteY6" fmla="*/ 352136 h 583767"/>
                <a:gd name="connsiteX7" fmla="*/ 673510 w 673510"/>
                <a:gd name="connsiteY7" fmla="*/ 390988 h 583767"/>
                <a:gd name="connsiteX8" fmla="*/ 336755 w 673510"/>
                <a:gd name="connsiteY8" fmla="*/ 583767 h 583767"/>
                <a:gd name="connsiteX9" fmla="*/ 0 w 673510"/>
                <a:gd name="connsiteY9" fmla="*/ 390988 h 583767"/>
                <a:gd name="connsiteX10" fmla="*/ 6842 w 673510"/>
                <a:gd name="connsiteY10" fmla="*/ 352136 h 583767"/>
                <a:gd name="connsiteX11" fmla="*/ 15985 w 673510"/>
                <a:gd name="connsiteY11" fmla="*/ 335274 h 583767"/>
                <a:gd name="connsiteX12" fmla="*/ 15935 w 673510"/>
                <a:gd name="connsiteY12" fmla="*/ 335274 h 583767"/>
                <a:gd name="connsiteX13" fmla="*/ 16051 w 673510"/>
                <a:gd name="connsiteY13" fmla="*/ 335153 h 583767"/>
                <a:gd name="connsiteX14" fmla="*/ 26464 w 673510"/>
                <a:gd name="connsiteY14" fmla="*/ 315950 h 583767"/>
                <a:gd name="connsiteX15" fmla="*/ 57513 w 673510"/>
                <a:gd name="connsiteY15" fmla="*/ 283203 h 583767"/>
                <a:gd name="connsiteX16" fmla="*/ 336754 w 673510"/>
                <a:gd name="connsiteY16" fmla="*/ 0 h 5837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73510" h="583767">
                  <a:moveTo>
                    <a:pt x="336754" y="0"/>
                  </a:moveTo>
                  <a:lnTo>
                    <a:pt x="615998" y="283203"/>
                  </a:lnTo>
                  <a:cubicBezTo>
                    <a:pt x="628101" y="293459"/>
                    <a:pt x="638526" y="304418"/>
                    <a:pt x="647046" y="315950"/>
                  </a:cubicBezTo>
                  <a:lnTo>
                    <a:pt x="657462" y="335158"/>
                  </a:lnTo>
                  <a:lnTo>
                    <a:pt x="657573" y="335274"/>
                  </a:lnTo>
                  <a:lnTo>
                    <a:pt x="657525" y="335274"/>
                  </a:lnTo>
                  <a:lnTo>
                    <a:pt x="666669" y="352136"/>
                  </a:lnTo>
                  <a:cubicBezTo>
                    <a:pt x="671154" y="364686"/>
                    <a:pt x="673510" y="377679"/>
                    <a:pt x="673510" y="390988"/>
                  </a:cubicBezTo>
                  <a:cubicBezTo>
                    <a:pt x="673510" y="497457"/>
                    <a:pt x="522740" y="583767"/>
                    <a:pt x="336755" y="583767"/>
                  </a:cubicBezTo>
                  <a:cubicBezTo>
                    <a:pt x="150770" y="583767"/>
                    <a:pt x="0" y="497457"/>
                    <a:pt x="0" y="390988"/>
                  </a:cubicBezTo>
                  <a:cubicBezTo>
                    <a:pt x="0" y="377679"/>
                    <a:pt x="2356" y="364686"/>
                    <a:pt x="6842" y="352136"/>
                  </a:cubicBezTo>
                  <a:lnTo>
                    <a:pt x="15985" y="335274"/>
                  </a:lnTo>
                  <a:lnTo>
                    <a:pt x="15935" y="335274"/>
                  </a:lnTo>
                  <a:cubicBezTo>
                    <a:pt x="15974" y="335234"/>
                    <a:pt x="16012" y="335193"/>
                    <a:pt x="16051" y="335153"/>
                  </a:cubicBezTo>
                  <a:lnTo>
                    <a:pt x="26464" y="315950"/>
                  </a:lnTo>
                  <a:cubicBezTo>
                    <a:pt x="34984" y="304418"/>
                    <a:pt x="45409" y="293459"/>
                    <a:pt x="57513" y="283203"/>
                  </a:cubicBezTo>
                  <a:lnTo>
                    <a:pt x="336754" y="0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5261EE30-D70C-5E85-5517-9CBC6AEC70B9}"/>
                </a:ext>
              </a:extLst>
            </p:cNvPr>
            <p:cNvSpPr/>
            <p:nvPr/>
          </p:nvSpPr>
          <p:spPr bwMode="auto">
            <a:xfrm>
              <a:off x="5922337" y="1277715"/>
              <a:ext cx="363096" cy="1139427"/>
            </a:xfrm>
            <a:custGeom>
              <a:avLst/>
              <a:gdLst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82055 w 673510"/>
                <a:gd name="connsiteY17" fmla="*/ 266175 h 583767"/>
                <a:gd name="connsiteX0" fmla="*/ 336754 w 673510"/>
                <a:gd name="connsiteY0" fmla="*/ 0 h 583767"/>
                <a:gd name="connsiteX1" fmla="*/ 591450 w 673510"/>
                <a:gd name="connsiteY1" fmla="*/ 266171 h 583767"/>
                <a:gd name="connsiteX2" fmla="*/ 615998 w 673510"/>
                <a:gd name="connsiteY2" fmla="*/ 283203 h 583767"/>
                <a:gd name="connsiteX3" fmla="*/ 647046 w 673510"/>
                <a:gd name="connsiteY3" fmla="*/ 315950 h 583767"/>
                <a:gd name="connsiteX4" fmla="*/ 657462 w 673510"/>
                <a:gd name="connsiteY4" fmla="*/ 335158 h 583767"/>
                <a:gd name="connsiteX5" fmla="*/ 657573 w 673510"/>
                <a:gd name="connsiteY5" fmla="*/ 335274 h 583767"/>
                <a:gd name="connsiteX6" fmla="*/ 657525 w 673510"/>
                <a:gd name="connsiteY6" fmla="*/ 335274 h 583767"/>
                <a:gd name="connsiteX7" fmla="*/ 666669 w 673510"/>
                <a:gd name="connsiteY7" fmla="*/ 352136 h 583767"/>
                <a:gd name="connsiteX8" fmla="*/ 673510 w 673510"/>
                <a:gd name="connsiteY8" fmla="*/ 390988 h 583767"/>
                <a:gd name="connsiteX9" fmla="*/ 336755 w 673510"/>
                <a:gd name="connsiteY9" fmla="*/ 583767 h 583767"/>
                <a:gd name="connsiteX10" fmla="*/ 0 w 673510"/>
                <a:gd name="connsiteY10" fmla="*/ 390988 h 583767"/>
                <a:gd name="connsiteX11" fmla="*/ 6842 w 673510"/>
                <a:gd name="connsiteY11" fmla="*/ 352136 h 583767"/>
                <a:gd name="connsiteX12" fmla="*/ 15985 w 673510"/>
                <a:gd name="connsiteY12" fmla="*/ 335274 h 583767"/>
                <a:gd name="connsiteX13" fmla="*/ 15935 w 673510"/>
                <a:gd name="connsiteY13" fmla="*/ 335274 h 583767"/>
                <a:gd name="connsiteX14" fmla="*/ 16051 w 673510"/>
                <a:gd name="connsiteY14" fmla="*/ 335153 h 583767"/>
                <a:gd name="connsiteX15" fmla="*/ 26464 w 673510"/>
                <a:gd name="connsiteY15" fmla="*/ 315950 h 583767"/>
                <a:gd name="connsiteX16" fmla="*/ 57513 w 673510"/>
                <a:gd name="connsiteY16" fmla="*/ 283203 h 583767"/>
                <a:gd name="connsiteX17" fmla="*/ 336754 w 673510"/>
                <a:gd name="connsiteY17" fmla="*/ 0 h 583767"/>
                <a:gd name="connsiteX0" fmla="*/ 336754 w 673510"/>
                <a:gd name="connsiteY0" fmla="*/ 0 h 583767"/>
                <a:gd name="connsiteX1" fmla="*/ 615998 w 673510"/>
                <a:gd name="connsiteY1" fmla="*/ 283203 h 583767"/>
                <a:gd name="connsiteX2" fmla="*/ 647046 w 673510"/>
                <a:gd name="connsiteY2" fmla="*/ 315950 h 583767"/>
                <a:gd name="connsiteX3" fmla="*/ 657462 w 673510"/>
                <a:gd name="connsiteY3" fmla="*/ 335158 h 583767"/>
                <a:gd name="connsiteX4" fmla="*/ 657573 w 673510"/>
                <a:gd name="connsiteY4" fmla="*/ 335274 h 583767"/>
                <a:gd name="connsiteX5" fmla="*/ 657525 w 673510"/>
                <a:gd name="connsiteY5" fmla="*/ 335274 h 583767"/>
                <a:gd name="connsiteX6" fmla="*/ 666669 w 673510"/>
                <a:gd name="connsiteY6" fmla="*/ 352136 h 583767"/>
                <a:gd name="connsiteX7" fmla="*/ 673510 w 673510"/>
                <a:gd name="connsiteY7" fmla="*/ 390988 h 583767"/>
                <a:gd name="connsiteX8" fmla="*/ 336755 w 673510"/>
                <a:gd name="connsiteY8" fmla="*/ 583767 h 583767"/>
                <a:gd name="connsiteX9" fmla="*/ 0 w 673510"/>
                <a:gd name="connsiteY9" fmla="*/ 390988 h 583767"/>
                <a:gd name="connsiteX10" fmla="*/ 6842 w 673510"/>
                <a:gd name="connsiteY10" fmla="*/ 352136 h 583767"/>
                <a:gd name="connsiteX11" fmla="*/ 15985 w 673510"/>
                <a:gd name="connsiteY11" fmla="*/ 335274 h 583767"/>
                <a:gd name="connsiteX12" fmla="*/ 15935 w 673510"/>
                <a:gd name="connsiteY12" fmla="*/ 335274 h 583767"/>
                <a:gd name="connsiteX13" fmla="*/ 16051 w 673510"/>
                <a:gd name="connsiteY13" fmla="*/ 335153 h 583767"/>
                <a:gd name="connsiteX14" fmla="*/ 26464 w 673510"/>
                <a:gd name="connsiteY14" fmla="*/ 315950 h 583767"/>
                <a:gd name="connsiteX15" fmla="*/ 57513 w 673510"/>
                <a:gd name="connsiteY15" fmla="*/ 283203 h 583767"/>
                <a:gd name="connsiteX16" fmla="*/ 336754 w 673510"/>
                <a:gd name="connsiteY16" fmla="*/ 0 h 5837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73510" h="583767">
                  <a:moveTo>
                    <a:pt x="336754" y="0"/>
                  </a:moveTo>
                  <a:lnTo>
                    <a:pt x="615998" y="283203"/>
                  </a:lnTo>
                  <a:cubicBezTo>
                    <a:pt x="628101" y="293459"/>
                    <a:pt x="638526" y="304418"/>
                    <a:pt x="647046" y="315950"/>
                  </a:cubicBezTo>
                  <a:lnTo>
                    <a:pt x="657462" y="335158"/>
                  </a:lnTo>
                  <a:lnTo>
                    <a:pt x="657573" y="335274"/>
                  </a:lnTo>
                  <a:lnTo>
                    <a:pt x="657525" y="335274"/>
                  </a:lnTo>
                  <a:lnTo>
                    <a:pt x="666669" y="352136"/>
                  </a:lnTo>
                  <a:cubicBezTo>
                    <a:pt x="671154" y="364686"/>
                    <a:pt x="673510" y="377679"/>
                    <a:pt x="673510" y="390988"/>
                  </a:cubicBezTo>
                  <a:cubicBezTo>
                    <a:pt x="673510" y="497457"/>
                    <a:pt x="522740" y="583767"/>
                    <a:pt x="336755" y="583767"/>
                  </a:cubicBezTo>
                  <a:cubicBezTo>
                    <a:pt x="150770" y="583767"/>
                    <a:pt x="0" y="497457"/>
                    <a:pt x="0" y="390988"/>
                  </a:cubicBezTo>
                  <a:cubicBezTo>
                    <a:pt x="0" y="377679"/>
                    <a:pt x="2356" y="364686"/>
                    <a:pt x="6842" y="352136"/>
                  </a:cubicBezTo>
                  <a:lnTo>
                    <a:pt x="15985" y="335274"/>
                  </a:lnTo>
                  <a:lnTo>
                    <a:pt x="15935" y="335274"/>
                  </a:lnTo>
                  <a:cubicBezTo>
                    <a:pt x="15974" y="335234"/>
                    <a:pt x="16012" y="335193"/>
                    <a:pt x="16051" y="335153"/>
                  </a:cubicBezTo>
                  <a:lnTo>
                    <a:pt x="26464" y="315950"/>
                  </a:lnTo>
                  <a:cubicBezTo>
                    <a:pt x="34984" y="304418"/>
                    <a:pt x="45409" y="293459"/>
                    <a:pt x="57513" y="283203"/>
                  </a:cubicBezTo>
                  <a:lnTo>
                    <a:pt x="336754" y="0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7" name="星: 12 pt 56">
              <a:extLst>
                <a:ext uri="{FF2B5EF4-FFF2-40B4-BE49-F238E27FC236}">
                  <a16:creationId xmlns:a16="http://schemas.microsoft.com/office/drawing/2014/main" id="{D7A4E44B-B8A1-D96D-23B0-39AB1FB25BAF}"/>
                </a:ext>
              </a:extLst>
            </p:cNvPr>
            <p:cNvSpPr/>
            <p:nvPr/>
          </p:nvSpPr>
          <p:spPr bwMode="auto">
            <a:xfrm>
              <a:off x="5795679" y="1163042"/>
              <a:ext cx="614903" cy="614902"/>
            </a:xfrm>
            <a:prstGeom prst="star12">
              <a:avLst>
                <a:gd name="adj" fmla="val 43547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1244758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0"/>
    </mc:Choice>
    <mc:Fallback>
      <p:transition spd="slow" advClick="0" advTm="10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nodeType="with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3000"/>
                            </p:stCondLst>
                            <p:childTnLst>
                              <p:par>
                                <p:cTn id="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3000"/>
                            </p:stCondLst>
                            <p:childTnLst>
                              <p:par>
                                <p:cTn id="11" presetID="0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234 0.05069 L -0.00234 0.05093 C -0.00234 0.05093 -0.00208 0.05208 -0.00169 0.0537 C -0.00156 0.06042 -0.00195 0.08958 -0.00169 0.09514 C -0.00195 0.09444 -0.00221 0.05694 -0.00234 0.05069 Z " pathEditMode="relative" rAng="0" ptsTypes="AAAAA">
                                      <p:cBhvr>
                                        <p:cTn id="12" dur="2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9" y="2222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5000"/>
                            </p:stCondLst>
                            <p:childTnLst>
                              <p:par>
                                <p:cTn id="14" presetID="1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5000"/>
                            </p:stCondLst>
                            <p:childTnLst>
                              <p:par>
                                <p:cTn id="17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7" name="グループ化 86">
            <a:extLst>
              <a:ext uri="{FF2B5EF4-FFF2-40B4-BE49-F238E27FC236}">
                <a16:creationId xmlns:a16="http://schemas.microsoft.com/office/drawing/2014/main" id="{5244651A-1235-F906-7A0F-5A66D440F5FD}"/>
              </a:ext>
            </a:extLst>
          </p:cNvPr>
          <p:cNvGrpSpPr/>
          <p:nvPr/>
        </p:nvGrpSpPr>
        <p:grpSpPr>
          <a:xfrm>
            <a:off x="3951962" y="936668"/>
            <a:ext cx="4279989" cy="4279989"/>
            <a:chOff x="3951962" y="1375207"/>
            <a:chExt cx="4279989" cy="4279989"/>
          </a:xfrm>
        </p:grpSpPr>
        <p:grpSp>
          <p:nvGrpSpPr>
            <p:cNvPr id="77" name="グループ化 76">
              <a:extLst>
                <a:ext uri="{FF2B5EF4-FFF2-40B4-BE49-F238E27FC236}">
                  <a16:creationId xmlns:a16="http://schemas.microsoft.com/office/drawing/2014/main" id="{DFB6D315-2C41-2943-BD88-7EBEFB3521CD}"/>
                </a:ext>
              </a:extLst>
            </p:cNvPr>
            <p:cNvGrpSpPr/>
            <p:nvPr/>
          </p:nvGrpSpPr>
          <p:grpSpPr>
            <a:xfrm>
              <a:off x="3951962" y="3249041"/>
              <a:ext cx="4279989" cy="532322"/>
              <a:chOff x="3951962" y="3249041"/>
              <a:chExt cx="4279989" cy="532322"/>
            </a:xfrm>
            <a:solidFill>
              <a:srgbClr val="FFFF00"/>
            </a:solidFill>
          </p:grpSpPr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D8C757C4-F18C-0C96-8534-EF4176BB3D17}"/>
                  </a:ext>
                </a:extLst>
              </p:cNvPr>
              <p:cNvSpPr/>
              <p:nvPr/>
            </p:nvSpPr>
            <p:spPr bwMode="auto">
              <a:xfrm>
                <a:off x="3951962" y="3249042"/>
                <a:ext cx="532331" cy="532321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E9494DEC-6B5D-DC15-E724-7E3DABB50EA1}"/>
                  </a:ext>
                </a:extLst>
              </p:cNvPr>
              <p:cNvSpPr/>
              <p:nvPr/>
            </p:nvSpPr>
            <p:spPr bwMode="auto">
              <a:xfrm>
                <a:off x="7699620" y="3249041"/>
                <a:ext cx="532331" cy="532321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75B62FF2-4CD5-DEA4-A7A9-1F64F2D006BB}"/>
                </a:ext>
              </a:extLst>
            </p:cNvPr>
            <p:cNvGrpSpPr/>
            <p:nvPr/>
          </p:nvGrpSpPr>
          <p:grpSpPr>
            <a:xfrm rot="5400000">
              <a:off x="3951962" y="3249041"/>
              <a:ext cx="4279989" cy="532322"/>
              <a:chOff x="3951962" y="3249041"/>
              <a:chExt cx="4279989" cy="532322"/>
            </a:xfrm>
          </p:grpSpPr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0CAA3018-4702-D62F-6DC4-C84C3A8211A4}"/>
                  </a:ext>
                </a:extLst>
              </p:cNvPr>
              <p:cNvSpPr/>
              <p:nvPr/>
            </p:nvSpPr>
            <p:spPr bwMode="auto">
              <a:xfrm>
                <a:off x="3951962" y="3249042"/>
                <a:ext cx="532331" cy="532321"/>
              </a:xfrm>
              <a:prstGeom prst="ellipse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0B38D178-9C0B-DD6B-D25D-F6F6700CB46C}"/>
                  </a:ext>
                </a:extLst>
              </p:cNvPr>
              <p:cNvSpPr/>
              <p:nvPr/>
            </p:nvSpPr>
            <p:spPr bwMode="auto">
              <a:xfrm>
                <a:off x="7699620" y="3249041"/>
                <a:ext cx="532331" cy="532321"/>
              </a:xfrm>
              <a:prstGeom prst="ellipse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1" name="グループ化 80">
              <a:extLst>
                <a:ext uri="{FF2B5EF4-FFF2-40B4-BE49-F238E27FC236}">
                  <a16:creationId xmlns:a16="http://schemas.microsoft.com/office/drawing/2014/main" id="{6966EB28-8ECC-AB90-6618-E8A101633FB7}"/>
                </a:ext>
              </a:extLst>
            </p:cNvPr>
            <p:cNvGrpSpPr/>
            <p:nvPr/>
          </p:nvGrpSpPr>
          <p:grpSpPr>
            <a:xfrm rot="2700000">
              <a:off x="3951962" y="3249041"/>
              <a:ext cx="4279989" cy="532322"/>
              <a:chOff x="3951962" y="3249041"/>
              <a:chExt cx="4279989" cy="532322"/>
            </a:xfrm>
            <a:solidFill>
              <a:srgbClr val="FF0000"/>
            </a:solidFill>
          </p:grpSpPr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1D19F359-E7AB-EE34-BA3F-A8B5EA76AC9A}"/>
                  </a:ext>
                </a:extLst>
              </p:cNvPr>
              <p:cNvSpPr/>
              <p:nvPr/>
            </p:nvSpPr>
            <p:spPr bwMode="auto">
              <a:xfrm>
                <a:off x="3951962" y="3249042"/>
                <a:ext cx="532331" cy="532321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3" name="楕円 82">
                <a:extLst>
                  <a:ext uri="{FF2B5EF4-FFF2-40B4-BE49-F238E27FC236}">
                    <a16:creationId xmlns:a16="http://schemas.microsoft.com/office/drawing/2014/main" id="{A2077515-B61C-E7D5-22A4-6510A7369990}"/>
                  </a:ext>
                </a:extLst>
              </p:cNvPr>
              <p:cNvSpPr/>
              <p:nvPr/>
            </p:nvSpPr>
            <p:spPr bwMode="auto">
              <a:xfrm>
                <a:off x="7699620" y="3249041"/>
                <a:ext cx="532331" cy="532321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F1E068D8-D503-544C-7F4F-3BB0CBD088B2}"/>
                </a:ext>
              </a:extLst>
            </p:cNvPr>
            <p:cNvGrpSpPr/>
            <p:nvPr/>
          </p:nvGrpSpPr>
          <p:grpSpPr>
            <a:xfrm rot="8100000">
              <a:off x="3951962" y="3249041"/>
              <a:ext cx="4279989" cy="532322"/>
              <a:chOff x="3951962" y="3249041"/>
              <a:chExt cx="4279989" cy="532322"/>
            </a:xfrm>
            <a:solidFill>
              <a:srgbClr val="00B0F0"/>
            </a:solidFill>
          </p:grpSpPr>
          <p:sp>
            <p:nvSpPr>
              <p:cNvPr id="85" name="楕円 84">
                <a:extLst>
                  <a:ext uri="{FF2B5EF4-FFF2-40B4-BE49-F238E27FC236}">
                    <a16:creationId xmlns:a16="http://schemas.microsoft.com/office/drawing/2014/main" id="{001CD88B-5BED-A7AF-F6E0-2AF4651F2118}"/>
                  </a:ext>
                </a:extLst>
              </p:cNvPr>
              <p:cNvSpPr/>
              <p:nvPr/>
            </p:nvSpPr>
            <p:spPr bwMode="auto">
              <a:xfrm>
                <a:off x="3951962" y="3249042"/>
                <a:ext cx="532331" cy="532321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6" name="楕円 85">
                <a:extLst>
                  <a:ext uri="{FF2B5EF4-FFF2-40B4-BE49-F238E27FC236}">
                    <a16:creationId xmlns:a16="http://schemas.microsoft.com/office/drawing/2014/main" id="{B9C86FAF-AC96-72EA-4013-0E3E029C0773}"/>
                  </a:ext>
                </a:extLst>
              </p:cNvPr>
              <p:cNvSpPr/>
              <p:nvPr/>
            </p:nvSpPr>
            <p:spPr bwMode="auto">
              <a:xfrm>
                <a:off x="7699620" y="3249041"/>
                <a:ext cx="532331" cy="532321"/>
              </a:xfrm>
              <a:prstGeom prst="ellipse">
                <a:avLst/>
              </a:prstGeom>
              <a:grpFill/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784F3509-1564-B38C-3346-A7837EC898DD}"/>
              </a:ext>
            </a:extLst>
          </p:cNvPr>
          <p:cNvSpPr/>
          <p:nvPr/>
        </p:nvSpPr>
        <p:spPr bwMode="auto">
          <a:xfrm>
            <a:off x="3878424" y="4059175"/>
            <a:ext cx="4435152" cy="1936323"/>
          </a:xfrm>
          <a:prstGeom prst="rect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BDAE5741-B53E-445D-968B-7EE27A6D255A}"/>
              </a:ext>
            </a:extLst>
          </p:cNvPr>
          <p:cNvGrpSpPr/>
          <p:nvPr/>
        </p:nvGrpSpPr>
        <p:grpSpPr>
          <a:xfrm>
            <a:off x="4102382" y="1609949"/>
            <a:ext cx="3975279" cy="4357676"/>
            <a:chOff x="6773668" y="855859"/>
            <a:chExt cx="2440978" cy="2675785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F6558EA2-845A-DC0B-FB03-F24CDBFBA0A4}"/>
                </a:ext>
              </a:extLst>
            </p:cNvPr>
            <p:cNvGrpSpPr/>
            <p:nvPr/>
          </p:nvGrpSpPr>
          <p:grpSpPr>
            <a:xfrm rot="16200000" flipH="1">
              <a:off x="6912561" y="2113921"/>
              <a:ext cx="242562" cy="520348"/>
              <a:chOff x="7485785" y="2968150"/>
              <a:chExt cx="323043" cy="1115612"/>
            </a:xfrm>
          </p:grpSpPr>
          <p:sp>
            <p:nvSpPr>
              <p:cNvPr id="55" name="四角形: 角を丸くする 54">
                <a:extLst>
                  <a:ext uri="{FF2B5EF4-FFF2-40B4-BE49-F238E27FC236}">
                    <a16:creationId xmlns:a16="http://schemas.microsoft.com/office/drawing/2014/main" id="{BB3C33D4-31ED-0CB7-E55E-8B972A07EB9C}"/>
                  </a:ext>
                </a:extLst>
              </p:cNvPr>
              <p:cNvSpPr/>
              <p:nvPr/>
            </p:nvSpPr>
            <p:spPr bwMode="auto">
              <a:xfrm rot="21101083">
                <a:off x="7485785" y="3254350"/>
                <a:ext cx="178578" cy="511104"/>
              </a:xfrm>
              <a:prstGeom prst="roundRect">
                <a:avLst>
                  <a:gd name="adj" fmla="val 50000"/>
                </a:avLst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7E185F1A-98E5-76FC-91FB-65DC4ED06834}"/>
                  </a:ext>
                </a:extLst>
              </p:cNvPr>
              <p:cNvSpPr/>
              <p:nvPr/>
            </p:nvSpPr>
            <p:spPr bwMode="auto">
              <a:xfrm flipV="1">
                <a:off x="7496132" y="2968150"/>
                <a:ext cx="312696" cy="1115612"/>
              </a:xfrm>
              <a:custGeom>
                <a:avLst/>
                <a:gdLst>
                  <a:gd name="connsiteX0" fmla="*/ 35634 w 347114"/>
                  <a:gd name="connsiteY0" fmla="*/ 0 h 1115612"/>
                  <a:gd name="connsiteX1" fmla="*/ 207919 w 347114"/>
                  <a:gd name="connsiteY1" fmla="*/ 0 h 1115612"/>
                  <a:gd name="connsiteX2" fmla="*/ 207919 w 347114"/>
                  <a:gd name="connsiteY2" fmla="*/ 288757 h 1115612"/>
                  <a:gd name="connsiteX3" fmla="*/ 264416 w 347114"/>
                  <a:gd name="connsiteY3" fmla="*/ 341579 h 1115612"/>
                  <a:gd name="connsiteX4" fmla="*/ 343020 w 347114"/>
                  <a:gd name="connsiteY4" fmla="*/ 600995 h 1115612"/>
                  <a:gd name="connsiteX5" fmla="*/ 345964 w 347114"/>
                  <a:gd name="connsiteY5" fmla="*/ 666009 h 1115612"/>
                  <a:gd name="connsiteX6" fmla="*/ 347114 w 347114"/>
                  <a:gd name="connsiteY6" fmla="*/ 671708 h 1115612"/>
                  <a:gd name="connsiteX7" fmla="*/ 347114 w 347114"/>
                  <a:gd name="connsiteY7" fmla="*/ 691422 h 1115612"/>
                  <a:gd name="connsiteX8" fmla="*/ 347114 w 347114"/>
                  <a:gd name="connsiteY8" fmla="*/ 868084 h 1115612"/>
                  <a:gd name="connsiteX9" fmla="*/ 345274 w 347114"/>
                  <a:gd name="connsiteY9" fmla="*/ 877200 h 1115612"/>
                  <a:gd name="connsiteX10" fmla="*/ 345517 w 347114"/>
                  <a:gd name="connsiteY10" fmla="*/ 880694 h 1115612"/>
                  <a:gd name="connsiteX11" fmla="*/ 343142 w 347114"/>
                  <a:gd name="connsiteY11" fmla="*/ 887758 h 1115612"/>
                  <a:gd name="connsiteX12" fmla="*/ 342533 w 347114"/>
                  <a:gd name="connsiteY12" fmla="*/ 890772 h 1115612"/>
                  <a:gd name="connsiteX13" fmla="*/ 341725 w 347114"/>
                  <a:gd name="connsiteY13" fmla="*/ 891972 h 1115612"/>
                  <a:gd name="connsiteX14" fmla="*/ 338140 w 347114"/>
                  <a:gd name="connsiteY14" fmla="*/ 902635 h 1115612"/>
                  <a:gd name="connsiteX15" fmla="*/ 239952 w 347114"/>
                  <a:gd name="connsiteY15" fmla="*/ 1072701 h 1115612"/>
                  <a:gd name="connsiteX16" fmla="*/ 160326 w 347114"/>
                  <a:gd name="connsiteY16" fmla="*/ 1094037 h 1115612"/>
                  <a:gd name="connsiteX17" fmla="*/ 158070 w 347114"/>
                  <a:gd name="connsiteY17" fmla="*/ 1092046 h 1115612"/>
                  <a:gd name="connsiteX18" fmla="*/ 147272 w 347114"/>
                  <a:gd name="connsiteY18" fmla="*/ 1104289 h 1115612"/>
                  <a:gd name="connsiteX19" fmla="*/ 85535 w 347114"/>
                  <a:gd name="connsiteY19" fmla="*/ 1108106 h 1115612"/>
                  <a:gd name="connsiteX20" fmla="*/ 65054 w 347114"/>
                  <a:gd name="connsiteY20" fmla="*/ 1031672 h 1115612"/>
                  <a:gd name="connsiteX21" fmla="*/ 155355 w 347114"/>
                  <a:gd name="connsiteY21" fmla="*/ 875267 h 1115612"/>
                  <a:gd name="connsiteX22" fmla="*/ 155355 w 347114"/>
                  <a:gd name="connsiteY22" fmla="*/ 744102 h 1115612"/>
                  <a:gd name="connsiteX23" fmla="*/ 117565 w 347114"/>
                  <a:gd name="connsiteY23" fmla="*/ 736424 h 1115612"/>
                  <a:gd name="connsiteX24" fmla="*/ 54220 w 347114"/>
                  <a:gd name="connsiteY24" fmla="*/ 696185 h 1115612"/>
                  <a:gd name="connsiteX25" fmla="*/ 35212 w 347114"/>
                  <a:gd name="connsiteY25" fmla="*/ 272529 h 1115612"/>
                  <a:gd name="connsiteX26" fmla="*/ 35634 w 347114"/>
                  <a:gd name="connsiteY26" fmla="*/ 272388 h 1115612"/>
                  <a:gd name="connsiteX0" fmla="*/ 422 w 311902"/>
                  <a:gd name="connsiteY0" fmla="*/ 0 h 1115612"/>
                  <a:gd name="connsiteX1" fmla="*/ 172707 w 311902"/>
                  <a:gd name="connsiteY1" fmla="*/ 0 h 1115612"/>
                  <a:gd name="connsiteX2" fmla="*/ 172707 w 311902"/>
                  <a:gd name="connsiteY2" fmla="*/ 288757 h 1115612"/>
                  <a:gd name="connsiteX3" fmla="*/ 229204 w 311902"/>
                  <a:gd name="connsiteY3" fmla="*/ 341579 h 1115612"/>
                  <a:gd name="connsiteX4" fmla="*/ 307808 w 311902"/>
                  <a:gd name="connsiteY4" fmla="*/ 600995 h 1115612"/>
                  <a:gd name="connsiteX5" fmla="*/ 310752 w 311902"/>
                  <a:gd name="connsiteY5" fmla="*/ 666009 h 1115612"/>
                  <a:gd name="connsiteX6" fmla="*/ 311902 w 311902"/>
                  <a:gd name="connsiteY6" fmla="*/ 671708 h 1115612"/>
                  <a:gd name="connsiteX7" fmla="*/ 311902 w 311902"/>
                  <a:gd name="connsiteY7" fmla="*/ 691422 h 1115612"/>
                  <a:gd name="connsiteX8" fmla="*/ 311902 w 311902"/>
                  <a:gd name="connsiteY8" fmla="*/ 868084 h 1115612"/>
                  <a:gd name="connsiteX9" fmla="*/ 310062 w 311902"/>
                  <a:gd name="connsiteY9" fmla="*/ 877200 h 1115612"/>
                  <a:gd name="connsiteX10" fmla="*/ 310305 w 311902"/>
                  <a:gd name="connsiteY10" fmla="*/ 880694 h 1115612"/>
                  <a:gd name="connsiteX11" fmla="*/ 307930 w 311902"/>
                  <a:gd name="connsiteY11" fmla="*/ 887758 h 1115612"/>
                  <a:gd name="connsiteX12" fmla="*/ 307321 w 311902"/>
                  <a:gd name="connsiteY12" fmla="*/ 890772 h 1115612"/>
                  <a:gd name="connsiteX13" fmla="*/ 306513 w 311902"/>
                  <a:gd name="connsiteY13" fmla="*/ 891972 h 1115612"/>
                  <a:gd name="connsiteX14" fmla="*/ 302928 w 311902"/>
                  <a:gd name="connsiteY14" fmla="*/ 902635 h 1115612"/>
                  <a:gd name="connsiteX15" fmla="*/ 204740 w 311902"/>
                  <a:gd name="connsiteY15" fmla="*/ 1072701 h 1115612"/>
                  <a:gd name="connsiteX16" fmla="*/ 125114 w 311902"/>
                  <a:gd name="connsiteY16" fmla="*/ 1094037 h 1115612"/>
                  <a:gd name="connsiteX17" fmla="*/ 122858 w 311902"/>
                  <a:gd name="connsiteY17" fmla="*/ 1092046 h 1115612"/>
                  <a:gd name="connsiteX18" fmla="*/ 112060 w 311902"/>
                  <a:gd name="connsiteY18" fmla="*/ 1104289 h 1115612"/>
                  <a:gd name="connsiteX19" fmla="*/ 50323 w 311902"/>
                  <a:gd name="connsiteY19" fmla="*/ 1108106 h 1115612"/>
                  <a:gd name="connsiteX20" fmla="*/ 29842 w 311902"/>
                  <a:gd name="connsiteY20" fmla="*/ 1031672 h 1115612"/>
                  <a:gd name="connsiteX21" fmla="*/ 120143 w 311902"/>
                  <a:gd name="connsiteY21" fmla="*/ 875267 h 1115612"/>
                  <a:gd name="connsiteX22" fmla="*/ 120143 w 311902"/>
                  <a:gd name="connsiteY22" fmla="*/ 744102 h 1115612"/>
                  <a:gd name="connsiteX23" fmla="*/ 82353 w 311902"/>
                  <a:gd name="connsiteY23" fmla="*/ 736424 h 1115612"/>
                  <a:gd name="connsiteX24" fmla="*/ 0 w 311902"/>
                  <a:gd name="connsiteY24" fmla="*/ 272529 h 1115612"/>
                  <a:gd name="connsiteX25" fmla="*/ 422 w 311902"/>
                  <a:gd name="connsiteY25" fmla="*/ 272388 h 1115612"/>
                  <a:gd name="connsiteX26" fmla="*/ 422 w 311902"/>
                  <a:gd name="connsiteY26" fmla="*/ 0 h 1115612"/>
                  <a:gd name="connsiteX0" fmla="*/ 422 w 311902"/>
                  <a:gd name="connsiteY0" fmla="*/ 0 h 1115612"/>
                  <a:gd name="connsiteX1" fmla="*/ 172707 w 311902"/>
                  <a:gd name="connsiteY1" fmla="*/ 0 h 1115612"/>
                  <a:gd name="connsiteX2" fmla="*/ 172707 w 311902"/>
                  <a:gd name="connsiteY2" fmla="*/ 288757 h 1115612"/>
                  <a:gd name="connsiteX3" fmla="*/ 229204 w 311902"/>
                  <a:gd name="connsiteY3" fmla="*/ 341579 h 1115612"/>
                  <a:gd name="connsiteX4" fmla="*/ 307808 w 311902"/>
                  <a:gd name="connsiteY4" fmla="*/ 600995 h 1115612"/>
                  <a:gd name="connsiteX5" fmla="*/ 310752 w 311902"/>
                  <a:gd name="connsiteY5" fmla="*/ 666009 h 1115612"/>
                  <a:gd name="connsiteX6" fmla="*/ 311902 w 311902"/>
                  <a:gd name="connsiteY6" fmla="*/ 671708 h 1115612"/>
                  <a:gd name="connsiteX7" fmla="*/ 311902 w 311902"/>
                  <a:gd name="connsiteY7" fmla="*/ 691422 h 1115612"/>
                  <a:gd name="connsiteX8" fmla="*/ 311902 w 311902"/>
                  <a:gd name="connsiteY8" fmla="*/ 868084 h 1115612"/>
                  <a:gd name="connsiteX9" fmla="*/ 310062 w 311902"/>
                  <a:gd name="connsiteY9" fmla="*/ 877200 h 1115612"/>
                  <a:gd name="connsiteX10" fmla="*/ 310305 w 311902"/>
                  <a:gd name="connsiteY10" fmla="*/ 880694 h 1115612"/>
                  <a:gd name="connsiteX11" fmla="*/ 307930 w 311902"/>
                  <a:gd name="connsiteY11" fmla="*/ 887758 h 1115612"/>
                  <a:gd name="connsiteX12" fmla="*/ 307321 w 311902"/>
                  <a:gd name="connsiteY12" fmla="*/ 890772 h 1115612"/>
                  <a:gd name="connsiteX13" fmla="*/ 306513 w 311902"/>
                  <a:gd name="connsiteY13" fmla="*/ 891972 h 1115612"/>
                  <a:gd name="connsiteX14" fmla="*/ 302928 w 311902"/>
                  <a:gd name="connsiteY14" fmla="*/ 902635 h 1115612"/>
                  <a:gd name="connsiteX15" fmla="*/ 204740 w 311902"/>
                  <a:gd name="connsiteY15" fmla="*/ 1072701 h 1115612"/>
                  <a:gd name="connsiteX16" fmla="*/ 125114 w 311902"/>
                  <a:gd name="connsiteY16" fmla="*/ 1094037 h 1115612"/>
                  <a:gd name="connsiteX17" fmla="*/ 122858 w 311902"/>
                  <a:gd name="connsiteY17" fmla="*/ 1092046 h 1115612"/>
                  <a:gd name="connsiteX18" fmla="*/ 112060 w 311902"/>
                  <a:gd name="connsiteY18" fmla="*/ 1104289 h 1115612"/>
                  <a:gd name="connsiteX19" fmla="*/ 50323 w 311902"/>
                  <a:gd name="connsiteY19" fmla="*/ 1108106 h 1115612"/>
                  <a:gd name="connsiteX20" fmla="*/ 29842 w 311902"/>
                  <a:gd name="connsiteY20" fmla="*/ 1031672 h 1115612"/>
                  <a:gd name="connsiteX21" fmla="*/ 120143 w 311902"/>
                  <a:gd name="connsiteY21" fmla="*/ 875267 h 1115612"/>
                  <a:gd name="connsiteX22" fmla="*/ 120143 w 311902"/>
                  <a:gd name="connsiteY22" fmla="*/ 744102 h 1115612"/>
                  <a:gd name="connsiteX23" fmla="*/ 0 w 311902"/>
                  <a:gd name="connsiteY23" fmla="*/ 272529 h 1115612"/>
                  <a:gd name="connsiteX24" fmla="*/ 422 w 311902"/>
                  <a:gd name="connsiteY24" fmla="*/ 272388 h 1115612"/>
                  <a:gd name="connsiteX25" fmla="*/ 422 w 311902"/>
                  <a:gd name="connsiteY25" fmla="*/ 0 h 1115612"/>
                  <a:gd name="connsiteX0" fmla="*/ 422 w 311902"/>
                  <a:gd name="connsiteY0" fmla="*/ 0 h 1115612"/>
                  <a:gd name="connsiteX1" fmla="*/ 172707 w 311902"/>
                  <a:gd name="connsiteY1" fmla="*/ 0 h 1115612"/>
                  <a:gd name="connsiteX2" fmla="*/ 172707 w 311902"/>
                  <a:gd name="connsiteY2" fmla="*/ 288757 h 1115612"/>
                  <a:gd name="connsiteX3" fmla="*/ 229204 w 311902"/>
                  <a:gd name="connsiteY3" fmla="*/ 341579 h 1115612"/>
                  <a:gd name="connsiteX4" fmla="*/ 307808 w 311902"/>
                  <a:gd name="connsiteY4" fmla="*/ 600995 h 1115612"/>
                  <a:gd name="connsiteX5" fmla="*/ 310752 w 311902"/>
                  <a:gd name="connsiteY5" fmla="*/ 666009 h 1115612"/>
                  <a:gd name="connsiteX6" fmla="*/ 311902 w 311902"/>
                  <a:gd name="connsiteY6" fmla="*/ 671708 h 1115612"/>
                  <a:gd name="connsiteX7" fmla="*/ 311902 w 311902"/>
                  <a:gd name="connsiteY7" fmla="*/ 691422 h 1115612"/>
                  <a:gd name="connsiteX8" fmla="*/ 311902 w 311902"/>
                  <a:gd name="connsiteY8" fmla="*/ 868084 h 1115612"/>
                  <a:gd name="connsiteX9" fmla="*/ 310062 w 311902"/>
                  <a:gd name="connsiteY9" fmla="*/ 877200 h 1115612"/>
                  <a:gd name="connsiteX10" fmla="*/ 310305 w 311902"/>
                  <a:gd name="connsiteY10" fmla="*/ 880694 h 1115612"/>
                  <a:gd name="connsiteX11" fmla="*/ 307930 w 311902"/>
                  <a:gd name="connsiteY11" fmla="*/ 887758 h 1115612"/>
                  <a:gd name="connsiteX12" fmla="*/ 307321 w 311902"/>
                  <a:gd name="connsiteY12" fmla="*/ 890772 h 1115612"/>
                  <a:gd name="connsiteX13" fmla="*/ 306513 w 311902"/>
                  <a:gd name="connsiteY13" fmla="*/ 891972 h 1115612"/>
                  <a:gd name="connsiteX14" fmla="*/ 302928 w 311902"/>
                  <a:gd name="connsiteY14" fmla="*/ 902635 h 1115612"/>
                  <a:gd name="connsiteX15" fmla="*/ 204740 w 311902"/>
                  <a:gd name="connsiteY15" fmla="*/ 1072701 h 1115612"/>
                  <a:gd name="connsiteX16" fmla="*/ 125114 w 311902"/>
                  <a:gd name="connsiteY16" fmla="*/ 1094037 h 1115612"/>
                  <a:gd name="connsiteX17" fmla="*/ 122858 w 311902"/>
                  <a:gd name="connsiteY17" fmla="*/ 1092046 h 1115612"/>
                  <a:gd name="connsiteX18" fmla="*/ 112060 w 311902"/>
                  <a:gd name="connsiteY18" fmla="*/ 1104289 h 1115612"/>
                  <a:gd name="connsiteX19" fmla="*/ 50323 w 311902"/>
                  <a:gd name="connsiteY19" fmla="*/ 1108106 h 1115612"/>
                  <a:gd name="connsiteX20" fmla="*/ 29842 w 311902"/>
                  <a:gd name="connsiteY20" fmla="*/ 1031672 h 1115612"/>
                  <a:gd name="connsiteX21" fmla="*/ 120143 w 311902"/>
                  <a:gd name="connsiteY21" fmla="*/ 875267 h 1115612"/>
                  <a:gd name="connsiteX22" fmla="*/ 120143 w 311902"/>
                  <a:gd name="connsiteY22" fmla="*/ 744102 h 1115612"/>
                  <a:gd name="connsiteX23" fmla="*/ 0 w 311902"/>
                  <a:gd name="connsiteY23" fmla="*/ 272529 h 1115612"/>
                  <a:gd name="connsiteX24" fmla="*/ 422 w 311902"/>
                  <a:gd name="connsiteY24" fmla="*/ 0 h 1115612"/>
                  <a:gd name="connsiteX0" fmla="*/ 1216 w 312696"/>
                  <a:gd name="connsiteY0" fmla="*/ 0 h 1115612"/>
                  <a:gd name="connsiteX1" fmla="*/ 173501 w 312696"/>
                  <a:gd name="connsiteY1" fmla="*/ 0 h 1115612"/>
                  <a:gd name="connsiteX2" fmla="*/ 173501 w 312696"/>
                  <a:gd name="connsiteY2" fmla="*/ 288757 h 1115612"/>
                  <a:gd name="connsiteX3" fmla="*/ 229998 w 312696"/>
                  <a:gd name="connsiteY3" fmla="*/ 341579 h 1115612"/>
                  <a:gd name="connsiteX4" fmla="*/ 308602 w 312696"/>
                  <a:gd name="connsiteY4" fmla="*/ 600995 h 1115612"/>
                  <a:gd name="connsiteX5" fmla="*/ 311546 w 312696"/>
                  <a:gd name="connsiteY5" fmla="*/ 666009 h 1115612"/>
                  <a:gd name="connsiteX6" fmla="*/ 312696 w 312696"/>
                  <a:gd name="connsiteY6" fmla="*/ 671708 h 1115612"/>
                  <a:gd name="connsiteX7" fmla="*/ 312696 w 312696"/>
                  <a:gd name="connsiteY7" fmla="*/ 691422 h 1115612"/>
                  <a:gd name="connsiteX8" fmla="*/ 312696 w 312696"/>
                  <a:gd name="connsiteY8" fmla="*/ 868084 h 1115612"/>
                  <a:gd name="connsiteX9" fmla="*/ 310856 w 312696"/>
                  <a:gd name="connsiteY9" fmla="*/ 877200 h 1115612"/>
                  <a:gd name="connsiteX10" fmla="*/ 311099 w 312696"/>
                  <a:gd name="connsiteY10" fmla="*/ 880694 h 1115612"/>
                  <a:gd name="connsiteX11" fmla="*/ 308724 w 312696"/>
                  <a:gd name="connsiteY11" fmla="*/ 887758 h 1115612"/>
                  <a:gd name="connsiteX12" fmla="*/ 308115 w 312696"/>
                  <a:gd name="connsiteY12" fmla="*/ 890772 h 1115612"/>
                  <a:gd name="connsiteX13" fmla="*/ 307307 w 312696"/>
                  <a:gd name="connsiteY13" fmla="*/ 891972 h 1115612"/>
                  <a:gd name="connsiteX14" fmla="*/ 303722 w 312696"/>
                  <a:gd name="connsiteY14" fmla="*/ 902635 h 1115612"/>
                  <a:gd name="connsiteX15" fmla="*/ 205534 w 312696"/>
                  <a:gd name="connsiteY15" fmla="*/ 1072701 h 1115612"/>
                  <a:gd name="connsiteX16" fmla="*/ 125908 w 312696"/>
                  <a:gd name="connsiteY16" fmla="*/ 1094037 h 1115612"/>
                  <a:gd name="connsiteX17" fmla="*/ 123652 w 312696"/>
                  <a:gd name="connsiteY17" fmla="*/ 1092046 h 1115612"/>
                  <a:gd name="connsiteX18" fmla="*/ 112854 w 312696"/>
                  <a:gd name="connsiteY18" fmla="*/ 1104289 h 1115612"/>
                  <a:gd name="connsiteX19" fmla="*/ 51117 w 312696"/>
                  <a:gd name="connsiteY19" fmla="*/ 1108106 h 1115612"/>
                  <a:gd name="connsiteX20" fmla="*/ 30636 w 312696"/>
                  <a:gd name="connsiteY20" fmla="*/ 1031672 h 1115612"/>
                  <a:gd name="connsiteX21" fmla="*/ 120937 w 312696"/>
                  <a:gd name="connsiteY21" fmla="*/ 875267 h 1115612"/>
                  <a:gd name="connsiteX22" fmla="*/ 120937 w 312696"/>
                  <a:gd name="connsiteY22" fmla="*/ 744102 h 1115612"/>
                  <a:gd name="connsiteX23" fmla="*/ 794 w 312696"/>
                  <a:gd name="connsiteY23" fmla="*/ 272529 h 1115612"/>
                  <a:gd name="connsiteX24" fmla="*/ 1216 w 312696"/>
                  <a:gd name="connsiteY24" fmla="*/ 0 h 11156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312696" h="1115612">
                    <a:moveTo>
                      <a:pt x="1216" y="0"/>
                    </a:moveTo>
                    <a:lnTo>
                      <a:pt x="173501" y="0"/>
                    </a:lnTo>
                    <a:lnTo>
                      <a:pt x="173501" y="288757"/>
                    </a:lnTo>
                    <a:lnTo>
                      <a:pt x="229998" y="341579"/>
                    </a:lnTo>
                    <a:cubicBezTo>
                      <a:pt x="272814" y="405331"/>
                      <a:pt x="299054" y="497964"/>
                      <a:pt x="308602" y="600995"/>
                    </a:cubicBezTo>
                    <a:lnTo>
                      <a:pt x="311546" y="666009"/>
                    </a:lnTo>
                    <a:lnTo>
                      <a:pt x="312696" y="671708"/>
                    </a:lnTo>
                    <a:lnTo>
                      <a:pt x="312696" y="691422"/>
                    </a:lnTo>
                    <a:lnTo>
                      <a:pt x="312696" y="868084"/>
                    </a:lnTo>
                    <a:lnTo>
                      <a:pt x="310856" y="877200"/>
                    </a:lnTo>
                    <a:lnTo>
                      <a:pt x="311099" y="880694"/>
                    </a:lnTo>
                    <a:lnTo>
                      <a:pt x="308724" y="887758"/>
                    </a:lnTo>
                    <a:lnTo>
                      <a:pt x="308115" y="890772"/>
                    </a:lnTo>
                    <a:lnTo>
                      <a:pt x="307307" y="891972"/>
                    </a:lnTo>
                    <a:lnTo>
                      <a:pt x="303722" y="902635"/>
                    </a:lnTo>
                    <a:lnTo>
                      <a:pt x="205534" y="1072701"/>
                    </a:lnTo>
                    <a:cubicBezTo>
                      <a:pt x="189437" y="1100581"/>
                      <a:pt x="153788" y="1110133"/>
                      <a:pt x="125908" y="1094037"/>
                    </a:cubicBezTo>
                    <a:lnTo>
                      <a:pt x="123652" y="1092046"/>
                    </a:lnTo>
                    <a:lnTo>
                      <a:pt x="112854" y="1104289"/>
                    </a:lnTo>
                    <a:cubicBezTo>
                      <a:pt x="95456" y="1117435"/>
                      <a:pt x="71189" y="1119695"/>
                      <a:pt x="51117" y="1108106"/>
                    </a:cubicBezTo>
                    <a:cubicBezTo>
                      <a:pt x="24354" y="1092655"/>
                      <a:pt x="15185" y="1058435"/>
                      <a:pt x="30636" y="1031672"/>
                    </a:cubicBezTo>
                    <a:lnTo>
                      <a:pt x="120937" y="875267"/>
                    </a:lnTo>
                    <a:lnTo>
                      <a:pt x="120937" y="744102"/>
                    </a:lnTo>
                    <a:cubicBezTo>
                      <a:pt x="80889" y="586911"/>
                      <a:pt x="2742" y="515445"/>
                      <a:pt x="794" y="272529"/>
                    </a:cubicBezTo>
                    <a:cubicBezTo>
                      <a:pt x="-1154" y="29613"/>
                      <a:pt x="1075" y="90843"/>
                      <a:pt x="1216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92058CD6-2648-FC0C-1E7E-436115C1D825}"/>
                </a:ext>
              </a:extLst>
            </p:cNvPr>
            <p:cNvGrpSpPr/>
            <p:nvPr/>
          </p:nvGrpSpPr>
          <p:grpSpPr>
            <a:xfrm rot="5400000">
              <a:off x="8833191" y="2113921"/>
              <a:ext cx="242562" cy="520348"/>
              <a:chOff x="7485785" y="2968150"/>
              <a:chExt cx="323043" cy="1115612"/>
            </a:xfrm>
          </p:grpSpPr>
          <p:sp>
            <p:nvSpPr>
              <p:cNvPr id="53" name="四角形: 角を丸くする 52">
                <a:extLst>
                  <a:ext uri="{FF2B5EF4-FFF2-40B4-BE49-F238E27FC236}">
                    <a16:creationId xmlns:a16="http://schemas.microsoft.com/office/drawing/2014/main" id="{10D380A5-F961-980B-CBA4-2D5C169CEAFD}"/>
                  </a:ext>
                </a:extLst>
              </p:cNvPr>
              <p:cNvSpPr/>
              <p:nvPr/>
            </p:nvSpPr>
            <p:spPr bwMode="auto">
              <a:xfrm rot="21101083">
                <a:off x="7485785" y="3254350"/>
                <a:ext cx="178578" cy="511104"/>
              </a:xfrm>
              <a:prstGeom prst="roundRect">
                <a:avLst>
                  <a:gd name="adj" fmla="val 50000"/>
                </a:avLst>
              </a:pr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68E18CA9-18ED-C5B0-CFB4-852B5CB45FD2}"/>
                  </a:ext>
                </a:extLst>
              </p:cNvPr>
              <p:cNvSpPr/>
              <p:nvPr/>
            </p:nvSpPr>
            <p:spPr bwMode="auto">
              <a:xfrm flipV="1">
                <a:off x="7496132" y="2968150"/>
                <a:ext cx="312696" cy="1115612"/>
              </a:xfrm>
              <a:custGeom>
                <a:avLst/>
                <a:gdLst>
                  <a:gd name="connsiteX0" fmla="*/ 35634 w 347114"/>
                  <a:gd name="connsiteY0" fmla="*/ 0 h 1115612"/>
                  <a:gd name="connsiteX1" fmla="*/ 207919 w 347114"/>
                  <a:gd name="connsiteY1" fmla="*/ 0 h 1115612"/>
                  <a:gd name="connsiteX2" fmla="*/ 207919 w 347114"/>
                  <a:gd name="connsiteY2" fmla="*/ 288757 h 1115612"/>
                  <a:gd name="connsiteX3" fmla="*/ 264416 w 347114"/>
                  <a:gd name="connsiteY3" fmla="*/ 341579 h 1115612"/>
                  <a:gd name="connsiteX4" fmla="*/ 343020 w 347114"/>
                  <a:gd name="connsiteY4" fmla="*/ 600995 h 1115612"/>
                  <a:gd name="connsiteX5" fmla="*/ 345964 w 347114"/>
                  <a:gd name="connsiteY5" fmla="*/ 666009 h 1115612"/>
                  <a:gd name="connsiteX6" fmla="*/ 347114 w 347114"/>
                  <a:gd name="connsiteY6" fmla="*/ 671708 h 1115612"/>
                  <a:gd name="connsiteX7" fmla="*/ 347114 w 347114"/>
                  <a:gd name="connsiteY7" fmla="*/ 691422 h 1115612"/>
                  <a:gd name="connsiteX8" fmla="*/ 347114 w 347114"/>
                  <a:gd name="connsiteY8" fmla="*/ 868084 h 1115612"/>
                  <a:gd name="connsiteX9" fmla="*/ 345274 w 347114"/>
                  <a:gd name="connsiteY9" fmla="*/ 877200 h 1115612"/>
                  <a:gd name="connsiteX10" fmla="*/ 345517 w 347114"/>
                  <a:gd name="connsiteY10" fmla="*/ 880694 h 1115612"/>
                  <a:gd name="connsiteX11" fmla="*/ 343142 w 347114"/>
                  <a:gd name="connsiteY11" fmla="*/ 887758 h 1115612"/>
                  <a:gd name="connsiteX12" fmla="*/ 342533 w 347114"/>
                  <a:gd name="connsiteY12" fmla="*/ 890772 h 1115612"/>
                  <a:gd name="connsiteX13" fmla="*/ 341725 w 347114"/>
                  <a:gd name="connsiteY13" fmla="*/ 891972 h 1115612"/>
                  <a:gd name="connsiteX14" fmla="*/ 338140 w 347114"/>
                  <a:gd name="connsiteY14" fmla="*/ 902635 h 1115612"/>
                  <a:gd name="connsiteX15" fmla="*/ 239952 w 347114"/>
                  <a:gd name="connsiteY15" fmla="*/ 1072701 h 1115612"/>
                  <a:gd name="connsiteX16" fmla="*/ 160326 w 347114"/>
                  <a:gd name="connsiteY16" fmla="*/ 1094037 h 1115612"/>
                  <a:gd name="connsiteX17" fmla="*/ 158070 w 347114"/>
                  <a:gd name="connsiteY17" fmla="*/ 1092046 h 1115612"/>
                  <a:gd name="connsiteX18" fmla="*/ 147272 w 347114"/>
                  <a:gd name="connsiteY18" fmla="*/ 1104289 h 1115612"/>
                  <a:gd name="connsiteX19" fmla="*/ 85535 w 347114"/>
                  <a:gd name="connsiteY19" fmla="*/ 1108106 h 1115612"/>
                  <a:gd name="connsiteX20" fmla="*/ 65054 w 347114"/>
                  <a:gd name="connsiteY20" fmla="*/ 1031672 h 1115612"/>
                  <a:gd name="connsiteX21" fmla="*/ 155355 w 347114"/>
                  <a:gd name="connsiteY21" fmla="*/ 875267 h 1115612"/>
                  <a:gd name="connsiteX22" fmla="*/ 155355 w 347114"/>
                  <a:gd name="connsiteY22" fmla="*/ 744102 h 1115612"/>
                  <a:gd name="connsiteX23" fmla="*/ 117565 w 347114"/>
                  <a:gd name="connsiteY23" fmla="*/ 736424 h 1115612"/>
                  <a:gd name="connsiteX24" fmla="*/ 54220 w 347114"/>
                  <a:gd name="connsiteY24" fmla="*/ 696185 h 1115612"/>
                  <a:gd name="connsiteX25" fmla="*/ 35212 w 347114"/>
                  <a:gd name="connsiteY25" fmla="*/ 272529 h 1115612"/>
                  <a:gd name="connsiteX26" fmla="*/ 35634 w 347114"/>
                  <a:gd name="connsiteY26" fmla="*/ 272388 h 1115612"/>
                  <a:gd name="connsiteX0" fmla="*/ 422 w 311902"/>
                  <a:gd name="connsiteY0" fmla="*/ 0 h 1115612"/>
                  <a:gd name="connsiteX1" fmla="*/ 172707 w 311902"/>
                  <a:gd name="connsiteY1" fmla="*/ 0 h 1115612"/>
                  <a:gd name="connsiteX2" fmla="*/ 172707 w 311902"/>
                  <a:gd name="connsiteY2" fmla="*/ 288757 h 1115612"/>
                  <a:gd name="connsiteX3" fmla="*/ 229204 w 311902"/>
                  <a:gd name="connsiteY3" fmla="*/ 341579 h 1115612"/>
                  <a:gd name="connsiteX4" fmla="*/ 307808 w 311902"/>
                  <a:gd name="connsiteY4" fmla="*/ 600995 h 1115612"/>
                  <a:gd name="connsiteX5" fmla="*/ 310752 w 311902"/>
                  <a:gd name="connsiteY5" fmla="*/ 666009 h 1115612"/>
                  <a:gd name="connsiteX6" fmla="*/ 311902 w 311902"/>
                  <a:gd name="connsiteY6" fmla="*/ 671708 h 1115612"/>
                  <a:gd name="connsiteX7" fmla="*/ 311902 w 311902"/>
                  <a:gd name="connsiteY7" fmla="*/ 691422 h 1115612"/>
                  <a:gd name="connsiteX8" fmla="*/ 311902 w 311902"/>
                  <a:gd name="connsiteY8" fmla="*/ 868084 h 1115612"/>
                  <a:gd name="connsiteX9" fmla="*/ 310062 w 311902"/>
                  <a:gd name="connsiteY9" fmla="*/ 877200 h 1115612"/>
                  <a:gd name="connsiteX10" fmla="*/ 310305 w 311902"/>
                  <a:gd name="connsiteY10" fmla="*/ 880694 h 1115612"/>
                  <a:gd name="connsiteX11" fmla="*/ 307930 w 311902"/>
                  <a:gd name="connsiteY11" fmla="*/ 887758 h 1115612"/>
                  <a:gd name="connsiteX12" fmla="*/ 307321 w 311902"/>
                  <a:gd name="connsiteY12" fmla="*/ 890772 h 1115612"/>
                  <a:gd name="connsiteX13" fmla="*/ 306513 w 311902"/>
                  <a:gd name="connsiteY13" fmla="*/ 891972 h 1115612"/>
                  <a:gd name="connsiteX14" fmla="*/ 302928 w 311902"/>
                  <a:gd name="connsiteY14" fmla="*/ 902635 h 1115612"/>
                  <a:gd name="connsiteX15" fmla="*/ 204740 w 311902"/>
                  <a:gd name="connsiteY15" fmla="*/ 1072701 h 1115612"/>
                  <a:gd name="connsiteX16" fmla="*/ 125114 w 311902"/>
                  <a:gd name="connsiteY16" fmla="*/ 1094037 h 1115612"/>
                  <a:gd name="connsiteX17" fmla="*/ 122858 w 311902"/>
                  <a:gd name="connsiteY17" fmla="*/ 1092046 h 1115612"/>
                  <a:gd name="connsiteX18" fmla="*/ 112060 w 311902"/>
                  <a:gd name="connsiteY18" fmla="*/ 1104289 h 1115612"/>
                  <a:gd name="connsiteX19" fmla="*/ 50323 w 311902"/>
                  <a:gd name="connsiteY19" fmla="*/ 1108106 h 1115612"/>
                  <a:gd name="connsiteX20" fmla="*/ 29842 w 311902"/>
                  <a:gd name="connsiteY20" fmla="*/ 1031672 h 1115612"/>
                  <a:gd name="connsiteX21" fmla="*/ 120143 w 311902"/>
                  <a:gd name="connsiteY21" fmla="*/ 875267 h 1115612"/>
                  <a:gd name="connsiteX22" fmla="*/ 120143 w 311902"/>
                  <a:gd name="connsiteY22" fmla="*/ 744102 h 1115612"/>
                  <a:gd name="connsiteX23" fmla="*/ 82353 w 311902"/>
                  <a:gd name="connsiteY23" fmla="*/ 736424 h 1115612"/>
                  <a:gd name="connsiteX24" fmla="*/ 0 w 311902"/>
                  <a:gd name="connsiteY24" fmla="*/ 272529 h 1115612"/>
                  <a:gd name="connsiteX25" fmla="*/ 422 w 311902"/>
                  <a:gd name="connsiteY25" fmla="*/ 272388 h 1115612"/>
                  <a:gd name="connsiteX26" fmla="*/ 422 w 311902"/>
                  <a:gd name="connsiteY26" fmla="*/ 0 h 1115612"/>
                  <a:gd name="connsiteX0" fmla="*/ 422 w 311902"/>
                  <a:gd name="connsiteY0" fmla="*/ 0 h 1115612"/>
                  <a:gd name="connsiteX1" fmla="*/ 172707 w 311902"/>
                  <a:gd name="connsiteY1" fmla="*/ 0 h 1115612"/>
                  <a:gd name="connsiteX2" fmla="*/ 172707 w 311902"/>
                  <a:gd name="connsiteY2" fmla="*/ 288757 h 1115612"/>
                  <a:gd name="connsiteX3" fmla="*/ 229204 w 311902"/>
                  <a:gd name="connsiteY3" fmla="*/ 341579 h 1115612"/>
                  <a:gd name="connsiteX4" fmla="*/ 307808 w 311902"/>
                  <a:gd name="connsiteY4" fmla="*/ 600995 h 1115612"/>
                  <a:gd name="connsiteX5" fmla="*/ 310752 w 311902"/>
                  <a:gd name="connsiteY5" fmla="*/ 666009 h 1115612"/>
                  <a:gd name="connsiteX6" fmla="*/ 311902 w 311902"/>
                  <a:gd name="connsiteY6" fmla="*/ 671708 h 1115612"/>
                  <a:gd name="connsiteX7" fmla="*/ 311902 w 311902"/>
                  <a:gd name="connsiteY7" fmla="*/ 691422 h 1115612"/>
                  <a:gd name="connsiteX8" fmla="*/ 311902 w 311902"/>
                  <a:gd name="connsiteY8" fmla="*/ 868084 h 1115612"/>
                  <a:gd name="connsiteX9" fmla="*/ 310062 w 311902"/>
                  <a:gd name="connsiteY9" fmla="*/ 877200 h 1115612"/>
                  <a:gd name="connsiteX10" fmla="*/ 310305 w 311902"/>
                  <a:gd name="connsiteY10" fmla="*/ 880694 h 1115612"/>
                  <a:gd name="connsiteX11" fmla="*/ 307930 w 311902"/>
                  <a:gd name="connsiteY11" fmla="*/ 887758 h 1115612"/>
                  <a:gd name="connsiteX12" fmla="*/ 307321 w 311902"/>
                  <a:gd name="connsiteY12" fmla="*/ 890772 h 1115612"/>
                  <a:gd name="connsiteX13" fmla="*/ 306513 w 311902"/>
                  <a:gd name="connsiteY13" fmla="*/ 891972 h 1115612"/>
                  <a:gd name="connsiteX14" fmla="*/ 302928 w 311902"/>
                  <a:gd name="connsiteY14" fmla="*/ 902635 h 1115612"/>
                  <a:gd name="connsiteX15" fmla="*/ 204740 w 311902"/>
                  <a:gd name="connsiteY15" fmla="*/ 1072701 h 1115612"/>
                  <a:gd name="connsiteX16" fmla="*/ 125114 w 311902"/>
                  <a:gd name="connsiteY16" fmla="*/ 1094037 h 1115612"/>
                  <a:gd name="connsiteX17" fmla="*/ 122858 w 311902"/>
                  <a:gd name="connsiteY17" fmla="*/ 1092046 h 1115612"/>
                  <a:gd name="connsiteX18" fmla="*/ 112060 w 311902"/>
                  <a:gd name="connsiteY18" fmla="*/ 1104289 h 1115612"/>
                  <a:gd name="connsiteX19" fmla="*/ 50323 w 311902"/>
                  <a:gd name="connsiteY19" fmla="*/ 1108106 h 1115612"/>
                  <a:gd name="connsiteX20" fmla="*/ 29842 w 311902"/>
                  <a:gd name="connsiteY20" fmla="*/ 1031672 h 1115612"/>
                  <a:gd name="connsiteX21" fmla="*/ 120143 w 311902"/>
                  <a:gd name="connsiteY21" fmla="*/ 875267 h 1115612"/>
                  <a:gd name="connsiteX22" fmla="*/ 120143 w 311902"/>
                  <a:gd name="connsiteY22" fmla="*/ 744102 h 1115612"/>
                  <a:gd name="connsiteX23" fmla="*/ 0 w 311902"/>
                  <a:gd name="connsiteY23" fmla="*/ 272529 h 1115612"/>
                  <a:gd name="connsiteX24" fmla="*/ 422 w 311902"/>
                  <a:gd name="connsiteY24" fmla="*/ 272388 h 1115612"/>
                  <a:gd name="connsiteX25" fmla="*/ 422 w 311902"/>
                  <a:gd name="connsiteY25" fmla="*/ 0 h 1115612"/>
                  <a:gd name="connsiteX0" fmla="*/ 422 w 311902"/>
                  <a:gd name="connsiteY0" fmla="*/ 0 h 1115612"/>
                  <a:gd name="connsiteX1" fmla="*/ 172707 w 311902"/>
                  <a:gd name="connsiteY1" fmla="*/ 0 h 1115612"/>
                  <a:gd name="connsiteX2" fmla="*/ 172707 w 311902"/>
                  <a:gd name="connsiteY2" fmla="*/ 288757 h 1115612"/>
                  <a:gd name="connsiteX3" fmla="*/ 229204 w 311902"/>
                  <a:gd name="connsiteY3" fmla="*/ 341579 h 1115612"/>
                  <a:gd name="connsiteX4" fmla="*/ 307808 w 311902"/>
                  <a:gd name="connsiteY4" fmla="*/ 600995 h 1115612"/>
                  <a:gd name="connsiteX5" fmla="*/ 310752 w 311902"/>
                  <a:gd name="connsiteY5" fmla="*/ 666009 h 1115612"/>
                  <a:gd name="connsiteX6" fmla="*/ 311902 w 311902"/>
                  <a:gd name="connsiteY6" fmla="*/ 671708 h 1115612"/>
                  <a:gd name="connsiteX7" fmla="*/ 311902 w 311902"/>
                  <a:gd name="connsiteY7" fmla="*/ 691422 h 1115612"/>
                  <a:gd name="connsiteX8" fmla="*/ 311902 w 311902"/>
                  <a:gd name="connsiteY8" fmla="*/ 868084 h 1115612"/>
                  <a:gd name="connsiteX9" fmla="*/ 310062 w 311902"/>
                  <a:gd name="connsiteY9" fmla="*/ 877200 h 1115612"/>
                  <a:gd name="connsiteX10" fmla="*/ 310305 w 311902"/>
                  <a:gd name="connsiteY10" fmla="*/ 880694 h 1115612"/>
                  <a:gd name="connsiteX11" fmla="*/ 307930 w 311902"/>
                  <a:gd name="connsiteY11" fmla="*/ 887758 h 1115612"/>
                  <a:gd name="connsiteX12" fmla="*/ 307321 w 311902"/>
                  <a:gd name="connsiteY12" fmla="*/ 890772 h 1115612"/>
                  <a:gd name="connsiteX13" fmla="*/ 306513 w 311902"/>
                  <a:gd name="connsiteY13" fmla="*/ 891972 h 1115612"/>
                  <a:gd name="connsiteX14" fmla="*/ 302928 w 311902"/>
                  <a:gd name="connsiteY14" fmla="*/ 902635 h 1115612"/>
                  <a:gd name="connsiteX15" fmla="*/ 204740 w 311902"/>
                  <a:gd name="connsiteY15" fmla="*/ 1072701 h 1115612"/>
                  <a:gd name="connsiteX16" fmla="*/ 125114 w 311902"/>
                  <a:gd name="connsiteY16" fmla="*/ 1094037 h 1115612"/>
                  <a:gd name="connsiteX17" fmla="*/ 122858 w 311902"/>
                  <a:gd name="connsiteY17" fmla="*/ 1092046 h 1115612"/>
                  <a:gd name="connsiteX18" fmla="*/ 112060 w 311902"/>
                  <a:gd name="connsiteY18" fmla="*/ 1104289 h 1115612"/>
                  <a:gd name="connsiteX19" fmla="*/ 50323 w 311902"/>
                  <a:gd name="connsiteY19" fmla="*/ 1108106 h 1115612"/>
                  <a:gd name="connsiteX20" fmla="*/ 29842 w 311902"/>
                  <a:gd name="connsiteY20" fmla="*/ 1031672 h 1115612"/>
                  <a:gd name="connsiteX21" fmla="*/ 120143 w 311902"/>
                  <a:gd name="connsiteY21" fmla="*/ 875267 h 1115612"/>
                  <a:gd name="connsiteX22" fmla="*/ 120143 w 311902"/>
                  <a:gd name="connsiteY22" fmla="*/ 744102 h 1115612"/>
                  <a:gd name="connsiteX23" fmla="*/ 0 w 311902"/>
                  <a:gd name="connsiteY23" fmla="*/ 272529 h 1115612"/>
                  <a:gd name="connsiteX24" fmla="*/ 422 w 311902"/>
                  <a:gd name="connsiteY24" fmla="*/ 0 h 1115612"/>
                  <a:gd name="connsiteX0" fmla="*/ 1216 w 312696"/>
                  <a:gd name="connsiteY0" fmla="*/ 0 h 1115612"/>
                  <a:gd name="connsiteX1" fmla="*/ 173501 w 312696"/>
                  <a:gd name="connsiteY1" fmla="*/ 0 h 1115612"/>
                  <a:gd name="connsiteX2" fmla="*/ 173501 w 312696"/>
                  <a:gd name="connsiteY2" fmla="*/ 288757 h 1115612"/>
                  <a:gd name="connsiteX3" fmla="*/ 229998 w 312696"/>
                  <a:gd name="connsiteY3" fmla="*/ 341579 h 1115612"/>
                  <a:gd name="connsiteX4" fmla="*/ 308602 w 312696"/>
                  <a:gd name="connsiteY4" fmla="*/ 600995 h 1115612"/>
                  <a:gd name="connsiteX5" fmla="*/ 311546 w 312696"/>
                  <a:gd name="connsiteY5" fmla="*/ 666009 h 1115612"/>
                  <a:gd name="connsiteX6" fmla="*/ 312696 w 312696"/>
                  <a:gd name="connsiteY6" fmla="*/ 671708 h 1115612"/>
                  <a:gd name="connsiteX7" fmla="*/ 312696 w 312696"/>
                  <a:gd name="connsiteY7" fmla="*/ 691422 h 1115612"/>
                  <a:gd name="connsiteX8" fmla="*/ 312696 w 312696"/>
                  <a:gd name="connsiteY8" fmla="*/ 868084 h 1115612"/>
                  <a:gd name="connsiteX9" fmla="*/ 310856 w 312696"/>
                  <a:gd name="connsiteY9" fmla="*/ 877200 h 1115612"/>
                  <a:gd name="connsiteX10" fmla="*/ 311099 w 312696"/>
                  <a:gd name="connsiteY10" fmla="*/ 880694 h 1115612"/>
                  <a:gd name="connsiteX11" fmla="*/ 308724 w 312696"/>
                  <a:gd name="connsiteY11" fmla="*/ 887758 h 1115612"/>
                  <a:gd name="connsiteX12" fmla="*/ 308115 w 312696"/>
                  <a:gd name="connsiteY12" fmla="*/ 890772 h 1115612"/>
                  <a:gd name="connsiteX13" fmla="*/ 307307 w 312696"/>
                  <a:gd name="connsiteY13" fmla="*/ 891972 h 1115612"/>
                  <a:gd name="connsiteX14" fmla="*/ 303722 w 312696"/>
                  <a:gd name="connsiteY14" fmla="*/ 902635 h 1115612"/>
                  <a:gd name="connsiteX15" fmla="*/ 205534 w 312696"/>
                  <a:gd name="connsiteY15" fmla="*/ 1072701 h 1115612"/>
                  <a:gd name="connsiteX16" fmla="*/ 125908 w 312696"/>
                  <a:gd name="connsiteY16" fmla="*/ 1094037 h 1115612"/>
                  <a:gd name="connsiteX17" fmla="*/ 123652 w 312696"/>
                  <a:gd name="connsiteY17" fmla="*/ 1092046 h 1115612"/>
                  <a:gd name="connsiteX18" fmla="*/ 112854 w 312696"/>
                  <a:gd name="connsiteY18" fmla="*/ 1104289 h 1115612"/>
                  <a:gd name="connsiteX19" fmla="*/ 51117 w 312696"/>
                  <a:gd name="connsiteY19" fmla="*/ 1108106 h 1115612"/>
                  <a:gd name="connsiteX20" fmla="*/ 30636 w 312696"/>
                  <a:gd name="connsiteY20" fmla="*/ 1031672 h 1115612"/>
                  <a:gd name="connsiteX21" fmla="*/ 120937 w 312696"/>
                  <a:gd name="connsiteY21" fmla="*/ 875267 h 1115612"/>
                  <a:gd name="connsiteX22" fmla="*/ 120937 w 312696"/>
                  <a:gd name="connsiteY22" fmla="*/ 744102 h 1115612"/>
                  <a:gd name="connsiteX23" fmla="*/ 794 w 312696"/>
                  <a:gd name="connsiteY23" fmla="*/ 272529 h 1115612"/>
                  <a:gd name="connsiteX24" fmla="*/ 1216 w 312696"/>
                  <a:gd name="connsiteY24" fmla="*/ 0 h 11156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312696" h="1115612">
                    <a:moveTo>
                      <a:pt x="1216" y="0"/>
                    </a:moveTo>
                    <a:lnTo>
                      <a:pt x="173501" y="0"/>
                    </a:lnTo>
                    <a:lnTo>
                      <a:pt x="173501" y="288757"/>
                    </a:lnTo>
                    <a:lnTo>
                      <a:pt x="229998" y="341579"/>
                    </a:lnTo>
                    <a:cubicBezTo>
                      <a:pt x="272814" y="405331"/>
                      <a:pt x="299054" y="497964"/>
                      <a:pt x="308602" y="600995"/>
                    </a:cubicBezTo>
                    <a:lnTo>
                      <a:pt x="311546" y="666009"/>
                    </a:lnTo>
                    <a:lnTo>
                      <a:pt x="312696" y="671708"/>
                    </a:lnTo>
                    <a:lnTo>
                      <a:pt x="312696" y="691422"/>
                    </a:lnTo>
                    <a:lnTo>
                      <a:pt x="312696" y="868084"/>
                    </a:lnTo>
                    <a:lnTo>
                      <a:pt x="310856" y="877200"/>
                    </a:lnTo>
                    <a:lnTo>
                      <a:pt x="311099" y="880694"/>
                    </a:lnTo>
                    <a:lnTo>
                      <a:pt x="308724" y="887758"/>
                    </a:lnTo>
                    <a:lnTo>
                      <a:pt x="308115" y="890772"/>
                    </a:lnTo>
                    <a:lnTo>
                      <a:pt x="307307" y="891972"/>
                    </a:lnTo>
                    <a:lnTo>
                      <a:pt x="303722" y="902635"/>
                    </a:lnTo>
                    <a:lnTo>
                      <a:pt x="205534" y="1072701"/>
                    </a:lnTo>
                    <a:cubicBezTo>
                      <a:pt x="189437" y="1100581"/>
                      <a:pt x="153788" y="1110133"/>
                      <a:pt x="125908" y="1094037"/>
                    </a:cubicBezTo>
                    <a:lnTo>
                      <a:pt x="123652" y="1092046"/>
                    </a:lnTo>
                    <a:lnTo>
                      <a:pt x="112854" y="1104289"/>
                    </a:lnTo>
                    <a:cubicBezTo>
                      <a:pt x="95456" y="1117435"/>
                      <a:pt x="71189" y="1119695"/>
                      <a:pt x="51117" y="1108106"/>
                    </a:cubicBezTo>
                    <a:cubicBezTo>
                      <a:pt x="24354" y="1092655"/>
                      <a:pt x="15185" y="1058435"/>
                      <a:pt x="30636" y="1031672"/>
                    </a:cubicBezTo>
                    <a:lnTo>
                      <a:pt x="120937" y="875267"/>
                    </a:lnTo>
                    <a:lnTo>
                      <a:pt x="120937" y="744102"/>
                    </a:lnTo>
                    <a:cubicBezTo>
                      <a:pt x="80889" y="586911"/>
                      <a:pt x="2742" y="515445"/>
                      <a:pt x="794" y="272529"/>
                    </a:cubicBezTo>
                    <a:cubicBezTo>
                      <a:pt x="-1154" y="29613"/>
                      <a:pt x="1075" y="90843"/>
                      <a:pt x="1216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977D43A-9E91-C1B7-3A4D-CBB5C5A3D69A}"/>
                </a:ext>
              </a:extLst>
            </p:cNvPr>
            <p:cNvGrpSpPr/>
            <p:nvPr/>
          </p:nvGrpSpPr>
          <p:grpSpPr>
            <a:xfrm>
              <a:off x="7615003" y="855859"/>
              <a:ext cx="776177" cy="747068"/>
              <a:chOff x="7615001" y="855860"/>
              <a:chExt cx="776177" cy="747068"/>
            </a:xfrm>
          </p:grpSpPr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3D87A7B2-48C7-4D4B-194C-A2BDB085DB13}"/>
                  </a:ext>
                </a:extLst>
              </p:cNvPr>
              <p:cNvSpPr/>
              <p:nvPr/>
            </p:nvSpPr>
            <p:spPr bwMode="auto">
              <a:xfrm>
                <a:off x="7615001" y="926515"/>
                <a:ext cx="776177" cy="672754"/>
              </a:xfrm>
              <a:custGeom>
                <a:avLst/>
                <a:gdLst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82055 w 673510"/>
                  <a:gd name="connsiteY17" fmla="*/ 266175 h 583767"/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336754 w 673510"/>
                  <a:gd name="connsiteY17" fmla="*/ 0 h 583767"/>
                  <a:gd name="connsiteX0" fmla="*/ 336754 w 673510"/>
                  <a:gd name="connsiteY0" fmla="*/ 0 h 583767"/>
                  <a:gd name="connsiteX1" fmla="*/ 615998 w 673510"/>
                  <a:gd name="connsiteY1" fmla="*/ 283203 h 583767"/>
                  <a:gd name="connsiteX2" fmla="*/ 647046 w 673510"/>
                  <a:gd name="connsiteY2" fmla="*/ 315950 h 583767"/>
                  <a:gd name="connsiteX3" fmla="*/ 657462 w 673510"/>
                  <a:gd name="connsiteY3" fmla="*/ 335158 h 583767"/>
                  <a:gd name="connsiteX4" fmla="*/ 657573 w 673510"/>
                  <a:gd name="connsiteY4" fmla="*/ 335274 h 583767"/>
                  <a:gd name="connsiteX5" fmla="*/ 657525 w 673510"/>
                  <a:gd name="connsiteY5" fmla="*/ 335274 h 583767"/>
                  <a:gd name="connsiteX6" fmla="*/ 666669 w 673510"/>
                  <a:gd name="connsiteY6" fmla="*/ 352136 h 583767"/>
                  <a:gd name="connsiteX7" fmla="*/ 673510 w 673510"/>
                  <a:gd name="connsiteY7" fmla="*/ 390988 h 583767"/>
                  <a:gd name="connsiteX8" fmla="*/ 336755 w 673510"/>
                  <a:gd name="connsiteY8" fmla="*/ 583767 h 583767"/>
                  <a:gd name="connsiteX9" fmla="*/ 0 w 673510"/>
                  <a:gd name="connsiteY9" fmla="*/ 390988 h 583767"/>
                  <a:gd name="connsiteX10" fmla="*/ 6842 w 673510"/>
                  <a:gd name="connsiteY10" fmla="*/ 352136 h 583767"/>
                  <a:gd name="connsiteX11" fmla="*/ 15985 w 673510"/>
                  <a:gd name="connsiteY11" fmla="*/ 335274 h 583767"/>
                  <a:gd name="connsiteX12" fmla="*/ 15935 w 673510"/>
                  <a:gd name="connsiteY12" fmla="*/ 335274 h 583767"/>
                  <a:gd name="connsiteX13" fmla="*/ 16051 w 673510"/>
                  <a:gd name="connsiteY13" fmla="*/ 335153 h 583767"/>
                  <a:gd name="connsiteX14" fmla="*/ 26464 w 673510"/>
                  <a:gd name="connsiteY14" fmla="*/ 315950 h 583767"/>
                  <a:gd name="connsiteX15" fmla="*/ 57513 w 673510"/>
                  <a:gd name="connsiteY15" fmla="*/ 283203 h 583767"/>
                  <a:gd name="connsiteX16" fmla="*/ 336754 w 673510"/>
                  <a:gd name="connsiteY16" fmla="*/ 0 h 583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73510" h="583767">
                    <a:moveTo>
                      <a:pt x="336754" y="0"/>
                    </a:moveTo>
                    <a:lnTo>
                      <a:pt x="615998" y="283203"/>
                    </a:lnTo>
                    <a:cubicBezTo>
                      <a:pt x="628101" y="293459"/>
                      <a:pt x="638526" y="304418"/>
                      <a:pt x="647046" y="315950"/>
                    </a:cubicBezTo>
                    <a:lnTo>
                      <a:pt x="657462" y="335158"/>
                    </a:lnTo>
                    <a:lnTo>
                      <a:pt x="657573" y="335274"/>
                    </a:lnTo>
                    <a:lnTo>
                      <a:pt x="657525" y="335274"/>
                    </a:lnTo>
                    <a:lnTo>
                      <a:pt x="666669" y="352136"/>
                    </a:lnTo>
                    <a:cubicBezTo>
                      <a:pt x="671154" y="364686"/>
                      <a:pt x="673510" y="377679"/>
                      <a:pt x="673510" y="390988"/>
                    </a:cubicBezTo>
                    <a:cubicBezTo>
                      <a:pt x="673510" y="497457"/>
                      <a:pt x="522740" y="583767"/>
                      <a:pt x="336755" y="583767"/>
                    </a:cubicBezTo>
                    <a:cubicBezTo>
                      <a:pt x="150770" y="583767"/>
                      <a:pt x="0" y="497457"/>
                      <a:pt x="0" y="390988"/>
                    </a:cubicBezTo>
                    <a:cubicBezTo>
                      <a:pt x="0" y="377679"/>
                      <a:pt x="2356" y="364686"/>
                      <a:pt x="6842" y="352136"/>
                    </a:cubicBezTo>
                    <a:lnTo>
                      <a:pt x="15985" y="335274"/>
                    </a:lnTo>
                    <a:lnTo>
                      <a:pt x="15935" y="335274"/>
                    </a:lnTo>
                    <a:cubicBezTo>
                      <a:pt x="15974" y="335234"/>
                      <a:pt x="16012" y="335193"/>
                      <a:pt x="16051" y="335153"/>
                    </a:cubicBezTo>
                    <a:lnTo>
                      <a:pt x="26464" y="315950"/>
                    </a:lnTo>
                    <a:cubicBezTo>
                      <a:pt x="34984" y="304418"/>
                      <a:pt x="45409" y="293459"/>
                      <a:pt x="57513" y="283203"/>
                    </a:cubicBezTo>
                    <a:lnTo>
                      <a:pt x="336754" y="0"/>
                    </a:ln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7C522C4B-69E9-2257-0DC6-3BEE88C6629A}"/>
                  </a:ext>
                </a:extLst>
              </p:cNvPr>
              <p:cNvSpPr/>
              <p:nvPr/>
            </p:nvSpPr>
            <p:spPr bwMode="auto">
              <a:xfrm>
                <a:off x="7731243" y="930174"/>
                <a:ext cx="543691" cy="672754"/>
              </a:xfrm>
              <a:custGeom>
                <a:avLst/>
                <a:gdLst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82055 w 673510"/>
                  <a:gd name="connsiteY17" fmla="*/ 266175 h 583767"/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336754 w 673510"/>
                  <a:gd name="connsiteY17" fmla="*/ 0 h 583767"/>
                  <a:gd name="connsiteX0" fmla="*/ 336754 w 673510"/>
                  <a:gd name="connsiteY0" fmla="*/ 0 h 583767"/>
                  <a:gd name="connsiteX1" fmla="*/ 615998 w 673510"/>
                  <a:gd name="connsiteY1" fmla="*/ 283203 h 583767"/>
                  <a:gd name="connsiteX2" fmla="*/ 647046 w 673510"/>
                  <a:gd name="connsiteY2" fmla="*/ 315950 h 583767"/>
                  <a:gd name="connsiteX3" fmla="*/ 657462 w 673510"/>
                  <a:gd name="connsiteY3" fmla="*/ 335158 h 583767"/>
                  <a:gd name="connsiteX4" fmla="*/ 657573 w 673510"/>
                  <a:gd name="connsiteY4" fmla="*/ 335274 h 583767"/>
                  <a:gd name="connsiteX5" fmla="*/ 657525 w 673510"/>
                  <a:gd name="connsiteY5" fmla="*/ 335274 h 583767"/>
                  <a:gd name="connsiteX6" fmla="*/ 666669 w 673510"/>
                  <a:gd name="connsiteY6" fmla="*/ 352136 h 583767"/>
                  <a:gd name="connsiteX7" fmla="*/ 673510 w 673510"/>
                  <a:gd name="connsiteY7" fmla="*/ 390988 h 583767"/>
                  <a:gd name="connsiteX8" fmla="*/ 336755 w 673510"/>
                  <a:gd name="connsiteY8" fmla="*/ 583767 h 583767"/>
                  <a:gd name="connsiteX9" fmla="*/ 0 w 673510"/>
                  <a:gd name="connsiteY9" fmla="*/ 390988 h 583767"/>
                  <a:gd name="connsiteX10" fmla="*/ 6842 w 673510"/>
                  <a:gd name="connsiteY10" fmla="*/ 352136 h 583767"/>
                  <a:gd name="connsiteX11" fmla="*/ 15985 w 673510"/>
                  <a:gd name="connsiteY11" fmla="*/ 335274 h 583767"/>
                  <a:gd name="connsiteX12" fmla="*/ 15935 w 673510"/>
                  <a:gd name="connsiteY12" fmla="*/ 335274 h 583767"/>
                  <a:gd name="connsiteX13" fmla="*/ 16051 w 673510"/>
                  <a:gd name="connsiteY13" fmla="*/ 335153 h 583767"/>
                  <a:gd name="connsiteX14" fmla="*/ 26464 w 673510"/>
                  <a:gd name="connsiteY14" fmla="*/ 315950 h 583767"/>
                  <a:gd name="connsiteX15" fmla="*/ 57513 w 673510"/>
                  <a:gd name="connsiteY15" fmla="*/ 283203 h 583767"/>
                  <a:gd name="connsiteX16" fmla="*/ 336754 w 673510"/>
                  <a:gd name="connsiteY16" fmla="*/ 0 h 583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73510" h="583767">
                    <a:moveTo>
                      <a:pt x="336754" y="0"/>
                    </a:moveTo>
                    <a:lnTo>
                      <a:pt x="615998" y="283203"/>
                    </a:lnTo>
                    <a:cubicBezTo>
                      <a:pt x="628101" y="293459"/>
                      <a:pt x="638526" y="304418"/>
                      <a:pt x="647046" y="315950"/>
                    </a:cubicBezTo>
                    <a:lnTo>
                      <a:pt x="657462" y="335158"/>
                    </a:lnTo>
                    <a:lnTo>
                      <a:pt x="657573" y="335274"/>
                    </a:lnTo>
                    <a:lnTo>
                      <a:pt x="657525" y="335274"/>
                    </a:lnTo>
                    <a:lnTo>
                      <a:pt x="666669" y="352136"/>
                    </a:lnTo>
                    <a:cubicBezTo>
                      <a:pt x="671154" y="364686"/>
                      <a:pt x="673510" y="377679"/>
                      <a:pt x="673510" y="390988"/>
                    </a:cubicBezTo>
                    <a:cubicBezTo>
                      <a:pt x="673510" y="497457"/>
                      <a:pt x="522740" y="583767"/>
                      <a:pt x="336755" y="583767"/>
                    </a:cubicBezTo>
                    <a:cubicBezTo>
                      <a:pt x="150770" y="583767"/>
                      <a:pt x="0" y="497457"/>
                      <a:pt x="0" y="390988"/>
                    </a:cubicBezTo>
                    <a:cubicBezTo>
                      <a:pt x="0" y="377679"/>
                      <a:pt x="2356" y="364686"/>
                      <a:pt x="6842" y="352136"/>
                    </a:cubicBezTo>
                    <a:lnTo>
                      <a:pt x="15985" y="335274"/>
                    </a:lnTo>
                    <a:lnTo>
                      <a:pt x="15935" y="335274"/>
                    </a:lnTo>
                    <a:cubicBezTo>
                      <a:pt x="15974" y="335234"/>
                      <a:pt x="16012" y="335193"/>
                      <a:pt x="16051" y="335153"/>
                    </a:cubicBezTo>
                    <a:lnTo>
                      <a:pt x="26464" y="315950"/>
                    </a:lnTo>
                    <a:cubicBezTo>
                      <a:pt x="34984" y="304418"/>
                      <a:pt x="45409" y="293459"/>
                      <a:pt x="57513" y="283203"/>
                    </a:cubicBezTo>
                    <a:lnTo>
                      <a:pt x="336754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38CC7D26-A467-52E1-F151-F66F159146AE}"/>
                  </a:ext>
                </a:extLst>
              </p:cNvPr>
              <p:cNvSpPr/>
              <p:nvPr/>
            </p:nvSpPr>
            <p:spPr bwMode="auto">
              <a:xfrm>
                <a:off x="7895898" y="923567"/>
                <a:ext cx="214383" cy="672754"/>
              </a:xfrm>
              <a:custGeom>
                <a:avLst/>
                <a:gdLst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82055 w 673510"/>
                  <a:gd name="connsiteY17" fmla="*/ 266175 h 583767"/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336754 w 673510"/>
                  <a:gd name="connsiteY17" fmla="*/ 0 h 583767"/>
                  <a:gd name="connsiteX0" fmla="*/ 336754 w 673510"/>
                  <a:gd name="connsiteY0" fmla="*/ 0 h 583767"/>
                  <a:gd name="connsiteX1" fmla="*/ 615998 w 673510"/>
                  <a:gd name="connsiteY1" fmla="*/ 283203 h 583767"/>
                  <a:gd name="connsiteX2" fmla="*/ 647046 w 673510"/>
                  <a:gd name="connsiteY2" fmla="*/ 315950 h 583767"/>
                  <a:gd name="connsiteX3" fmla="*/ 657462 w 673510"/>
                  <a:gd name="connsiteY3" fmla="*/ 335158 h 583767"/>
                  <a:gd name="connsiteX4" fmla="*/ 657573 w 673510"/>
                  <a:gd name="connsiteY4" fmla="*/ 335274 h 583767"/>
                  <a:gd name="connsiteX5" fmla="*/ 657525 w 673510"/>
                  <a:gd name="connsiteY5" fmla="*/ 335274 h 583767"/>
                  <a:gd name="connsiteX6" fmla="*/ 666669 w 673510"/>
                  <a:gd name="connsiteY6" fmla="*/ 352136 h 583767"/>
                  <a:gd name="connsiteX7" fmla="*/ 673510 w 673510"/>
                  <a:gd name="connsiteY7" fmla="*/ 390988 h 583767"/>
                  <a:gd name="connsiteX8" fmla="*/ 336755 w 673510"/>
                  <a:gd name="connsiteY8" fmla="*/ 583767 h 583767"/>
                  <a:gd name="connsiteX9" fmla="*/ 0 w 673510"/>
                  <a:gd name="connsiteY9" fmla="*/ 390988 h 583767"/>
                  <a:gd name="connsiteX10" fmla="*/ 6842 w 673510"/>
                  <a:gd name="connsiteY10" fmla="*/ 352136 h 583767"/>
                  <a:gd name="connsiteX11" fmla="*/ 15985 w 673510"/>
                  <a:gd name="connsiteY11" fmla="*/ 335274 h 583767"/>
                  <a:gd name="connsiteX12" fmla="*/ 15935 w 673510"/>
                  <a:gd name="connsiteY12" fmla="*/ 335274 h 583767"/>
                  <a:gd name="connsiteX13" fmla="*/ 16051 w 673510"/>
                  <a:gd name="connsiteY13" fmla="*/ 335153 h 583767"/>
                  <a:gd name="connsiteX14" fmla="*/ 26464 w 673510"/>
                  <a:gd name="connsiteY14" fmla="*/ 315950 h 583767"/>
                  <a:gd name="connsiteX15" fmla="*/ 57513 w 673510"/>
                  <a:gd name="connsiteY15" fmla="*/ 283203 h 583767"/>
                  <a:gd name="connsiteX16" fmla="*/ 336754 w 673510"/>
                  <a:gd name="connsiteY16" fmla="*/ 0 h 583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73510" h="583767">
                    <a:moveTo>
                      <a:pt x="336754" y="0"/>
                    </a:moveTo>
                    <a:lnTo>
                      <a:pt x="615998" y="283203"/>
                    </a:lnTo>
                    <a:cubicBezTo>
                      <a:pt x="628101" y="293459"/>
                      <a:pt x="638526" y="304418"/>
                      <a:pt x="647046" y="315950"/>
                    </a:cubicBezTo>
                    <a:lnTo>
                      <a:pt x="657462" y="335158"/>
                    </a:lnTo>
                    <a:lnTo>
                      <a:pt x="657573" y="335274"/>
                    </a:lnTo>
                    <a:lnTo>
                      <a:pt x="657525" y="335274"/>
                    </a:lnTo>
                    <a:lnTo>
                      <a:pt x="666669" y="352136"/>
                    </a:lnTo>
                    <a:cubicBezTo>
                      <a:pt x="671154" y="364686"/>
                      <a:pt x="673510" y="377679"/>
                      <a:pt x="673510" y="390988"/>
                    </a:cubicBezTo>
                    <a:cubicBezTo>
                      <a:pt x="673510" y="497457"/>
                      <a:pt x="522740" y="583767"/>
                      <a:pt x="336755" y="583767"/>
                    </a:cubicBezTo>
                    <a:cubicBezTo>
                      <a:pt x="150770" y="583767"/>
                      <a:pt x="0" y="497457"/>
                      <a:pt x="0" y="390988"/>
                    </a:cubicBezTo>
                    <a:cubicBezTo>
                      <a:pt x="0" y="377679"/>
                      <a:pt x="2356" y="364686"/>
                      <a:pt x="6842" y="352136"/>
                    </a:cubicBezTo>
                    <a:lnTo>
                      <a:pt x="15985" y="335274"/>
                    </a:lnTo>
                    <a:lnTo>
                      <a:pt x="15935" y="335274"/>
                    </a:lnTo>
                    <a:cubicBezTo>
                      <a:pt x="15974" y="335234"/>
                      <a:pt x="16012" y="335193"/>
                      <a:pt x="16051" y="335153"/>
                    </a:cubicBezTo>
                    <a:lnTo>
                      <a:pt x="26464" y="315950"/>
                    </a:lnTo>
                    <a:cubicBezTo>
                      <a:pt x="34984" y="304418"/>
                      <a:pt x="45409" y="293459"/>
                      <a:pt x="57513" y="283203"/>
                    </a:cubicBezTo>
                    <a:lnTo>
                      <a:pt x="336754" y="0"/>
                    </a:ln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2" name="星: 12 pt 51">
                <a:extLst>
                  <a:ext uri="{FF2B5EF4-FFF2-40B4-BE49-F238E27FC236}">
                    <a16:creationId xmlns:a16="http://schemas.microsoft.com/office/drawing/2014/main" id="{DD973D61-CD5F-32B2-2696-F728650B2CDE}"/>
                  </a:ext>
                </a:extLst>
              </p:cNvPr>
              <p:cNvSpPr/>
              <p:nvPr/>
            </p:nvSpPr>
            <p:spPr bwMode="auto">
              <a:xfrm>
                <a:off x="7821115" y="855860"/>
                <a:ext cx="363057" cy="363057"/>
              </a:xfrm>
              <a:prstGeom prst="star12">
                <a:avLst>
                  <a:gd name="adj" fmla="val 43547"/>
                </a:avLst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0AE37F73-611C-AB78-F4F0-60BDFE11E33A}"/>
                </a:ext>
              </a:extLst>
            </p:cNvPr>
            <p:cNvSpPr/>
            <p:nvPr/>
          </p:nvSpPr>
          <p:spPr>
            <a:xfrm flipH="1">
              <a:off x="7140855" y="1397397"/>
              <a:ext cx="543690" cy="658121"/>
            </a:xfrm>
            <a:custGeom>
              <a:avLst/>
              <a:gdLst>
                <a:gd name="connsiteX0" fmla="*/ 159129 w 470658"/>
                <a:gd name="connsiteY0" fmla="*/ 0 h 569718"/>
                <a:gd name="connsiteX1" fmla="*/ 271651 w 470658"/>
                <a:gd name="connsiteY1" fmla="*/ 46608 h 569718"/>
                <a:gd name="connsiteX2" fmla="*/ 297599 w 470658"/>
                <a:gd name="connsiteY2" fmla="*/ 85094 h 569718"/>
                <a:gd name="connsiteX3" fmla="*/ 303909 w 470658"/>
                <a:gd name="connsiteY3" fmla="*/ 83820 h 569718"/>
                <a:gd name="connsiteX4" fmla="*/ 463038 w 470658"/>
                <a:gd name="connsiteY4" fmla="*/ 242949 h 569718"/>
                <a:gd name="connsiteX5" fmla="*/ 450533 w 470658"/>
                <a:gd name="connsiteY5" fmla="*/ 304889 h 569718"/>
                <a:gd name="connsiteX6" fmla="*/ 439592 w 470658"/>
                <a:gd name="connsiteY6" fmla="*/ 321118 h 569718"/>
                <a:gd name="connsiteX7" fmla="*/ 458153 w 470658"/>
                <a:gd name="connsiteY7" fmla="*/ 348649 h 569718"/>
                <a:gd name="connsiteX8" fmla="*/ 470658 w 470658"/>
                <a:gd name="connsiteY8" fmla="*/ 410589 h 569718"/>
                <a:gd name="connsiteX9" fmla="*/ 311529 w 470658"/>
                <a:gd name="connsiteY9" fmla="*/ 569718 h 569718"/>
                <a:gd name="connsiteX10" fmla="*/ 199008 w 470658"/>
                <a:gd name="connsiteY10" fmla="*/ 523110 h 569718"/>
                <a:gd name="connsiteX11" fmla="*/ 172147 w 470658"/>
                <a:gd name="connsiteY11" fmla="*/ 483270 h 569718"/>
                <a:gd name="connsiteX12" fmla="*/ 159129 w 470658"/>
                <a:gd name="connsiteY12" fmla="*/ 485898 h 569718"/>
                <a:gd name="connsiteX13" fmla="*/ 0 w 470658"/>
                <a:gd name="connsiteY13" fmla="*/ 326769 h 569718"/>
                <a:gd name="connsiteX14" fmla="*/ 12505 w 470658"/>
                <a:gd name="connsiteY14" fmla="*/ 264829 h 569718"/>
                <a:gd name="connsiteX15" fmla="*/ 27256 w 470658"/>
                <a:gd name="connsiteY15" fmla="*/ 242949 h 569718"/>
                <a:gd name="connsiteX16" fmla="*/ 12505 w 470658"/>
                <a:gd name="connsiteY16" fmla="*/ 221069 h 569718"/>
                <a:gd name="connsiteX17" fmla="*/ 0 w 470658"/>
                <a:gd name="connsiteY17" fmla="*/ 159129 h 569718"/>
                <a:gd name="connsiteX18" fmla="*/ 159129 w 470658"/>
                <a:gd name="connsiteY18" fmla="*/ 0 h 5697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470658" h="569718">
                  <a:moveTo>
                    <a:pt x="159129" y="0"/>
                  </a:moveTo>
                  <a:cubicBezTo>
                    <a:pt x="203072" y="0"/>
                    <a:pt x="242854" y="17811"/>
                    <a:pt x="271651" y="46608"/>
                  </a:cubicBezTo>
                  <a:lnTo>
                    <a:pt x="297599" y="85094"/>
                  </a:lnTo>
                  <a:lnTo>
                    <a:pt x="303909" y="83820"/>
                  </a:lnTo>
                  <a:cubicBezTo>
                    <a:pt x="391794" y="83820"/>
                    <a:pt x="463038" y="155064"/>
                    <a:pt x="463038" y="242949"/>
                  </a:cubicBezTo>
                  <a:cubicBezTo>
                    <a:pt x="463038" y="264920"/>
                    <a:pt x="458585" y="285852"/>
                    <a:pt x="450533" y="304889"/>
                  </a:cubicBezTo>
                  <a:lnTo>
                    <a:pt x="439592" y="321118"/>
                  </a:lnTo>
                  <a:lnTo>
                    <a:pt x="458153" y="348649"/>
                  </a:lnTo>
                  <a:cubicBezTo>
                    <a:pt x="466205" y="367687"/>
                    <a:pt x="470658" y="388618"/>
                    <a:pt x="470658" y="410589"/>
                  </a:cubicBezTo>
                  <a:cubicBezTo>
                    <a:pt x="470658" y="498474"/>
                    <a:pt x="399414" y="569718"/>
                    <a:pt x="311529" y="569718"/>
                  </a:cubicBezTo>
                  <a:cubicBezTo>
                    <a:pt x="267587" y="569718"/>
                    <a:pt x="227805" y="551907"/>
                    <a:pt x="199008" y="523110"/>
                  </a:cubicBezTo>
                  <a:lnTo>
                    <a:pt x="172147" y="483270"/>
                  </a:lnTo>
                  <a:lnTo>
                    <a:pt x="159129" y="485898"/>
                  </a:lnTo>
                  <a:cubicBezTo>
                    <a:pt x="71244" y="485898"/>
                    <a:pt x="0" y="414654"/>
                    <a:pt x="0" y="326769"/>
                  </a:cubicBezTo>
                  <a:cubicBezTo>
                    <a:pt x="0" y="304798"/>
                    <a:pt x="4453" y="283867"/>
                    <a:pt x="12505" y="264829"/>
                  </a:cubicBezTo>
                  <a:lnTo>
                    <a:pt x="27256" y="242949"/>
                  </a:lnTo>
                  <a:lnTo>
                    <a:pt x="12505" y="221069"/>
                  </a:lnTo>
                  <a:cubicBezTo>
                    <a:pt x="4453" y="202031"/>
                    <a:pt x="0" y="181100"/>
                    <a:pt x="0" y="159129"/>
                  </a:cubicBezTo>
                  <a:cubicBezTo>
                    <a:pt x="0" y="71244"/>
                    <a:pt x="71244" y="0"/>
                    <a:pt x="159129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25180DA3-2A7C-854C-DB16-43E68EBC3442}"/>
                </a:ext>
              </a:extLst>
            </p:cNvPr>
            <p:cNvSpPr/>
            <p:nvPr/>
          </p:nvSpPr>
          <p:spPr>
            <a:xfrm>
              <a:off x="8312327" y="1397397"/>
              <a:ext cx="543690" cy="658121"/>
            </a:xfrm>
            <a:custGeom>
              <a:avLst/>
              <a:gdLst>
                <a:gd name="connsiteX0" fmla="*/ 159129 w 470658"/>
                <a:gd name="connsiteY0" fmla="*/ 0 h 569718"/>
                <a:gd name="connsiteX1" fmla="*/ 271651 w 470658"/>
                <a:gd name="connsiteY1" fmla="*/ 46608 h 569718"/>
                <a:gd name="connsiteX2" fmla="*/ 297599 w 470658"/>
                <a:gd name="connsiteY2" fmla="*/ 85094 h 569718"/>
                <a:gd name="connsiteX3" fmla="*/ 303909 w 470658"/>
                <a:gd name="connsiteY3" fmla="*/ 83820 h 569718"/>
                <a:gd name="connsiteX4" fmla="*/ 463038 w 470658"/>
                <a:gd name="connsiteY4" fmla="*/ 242949 h 569718"/>
                <a:gd name="connsiteX5" fmla="*/ 450533 w 470658"/>
                <a:gd name="connsiteY5" fmla="*/ 304889 h 569718"/>
                <a:gd name="connsiteX6" fmla="*/ 439592 w 470658"/>
                <a:gd name="connsiteY6" fmla="*/ 321118 h 569718"/>
                <a:gd name="connsiteX7" fmla="*/ 458153 w 470658"/>
                <a:gd name="connsiteY7" fmla="*/ 348649 h 569718"/>
                <a:gd name="connsiteX8" fmla="*/ 470658 w 470658"/>
                <a:gd name="connsiteY8" fmla="*/ 410589 h 569718"/>
                <a:gd name="connsiteX9" fmla="*/ 311529 w 470658"/>
                <a:gd name="connsiteY9" fmla="*/ 569718 h 569718"/>
                <a:gd name="connsiteX10" fmla="*/ 199008 w 470658"/>
                <a:gd name="connsiteY10" fmla="*/ 523110 h 569718"/>
                <a:gd name="connsiteX11" fmla="*/ 172147 w 470658"/>
                <a:gd name="connsiteY11" fmla="*/ 483270 h 569718"/>
                <a:gd name="connsiteX12" fmla="*/ 159129 w 470658"/>
                <a:gd name="connsiteY12" fmla="*/ 485898 h 569718"/>
                <a:gd name="connsiteX13" fmla="*/ 0 w 470658"/>
                <a:gd name="connsiteY13" fmla="*/ 326769 h 569718"/>
                <a:gd name="connsiteX14" fmla="*/ 12505 w 470658"/>
                <a:gd name="connsiteY14" fmla="*/ 264829 h 569718"/>
                <a:gd name="connsiteX15" fmla="*/ 27256 w 470658"/>
                <a:gd name="connsiteY15" fmla="*/ 242949 h 569718"/>
                <a:gd name="connsiteX16" fmla="*/ 12505 w 470658"/>
                <a:gd name="connsiteY16" fmla="*/ 221069 h 569718"/>
                <a:gd name="connsiteX17" fmla="*/ 0 w 470658"/>
                <a:gd name="connsiteY17" fmla="*/ 159129 h 569718"/>
                <a:gd name="connsiteX18" fmla="*/ 159129 w 470658"/>
                <a:gd name="connsiteY18" fmla="*/ 0 h 5697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470658" h="569718">
                  <a:moveTo>
                    <a:pt x="159129" y="0"/>
                  </a:moveTo>
                  <a:cubicBezTo>
                    <a:pt x="203072" y="0"/>
                    <a:pt x="242854" y="17811"/>
                    <a:pt x="271651" y="46608"/>
                  </a:cubicBezTo>
                  <a:lnTo>
                    <a:pt x="297599" y="85094"/>
                  </a:lnTo>
                  <a:lnTo>
                    <a:pt x="303909" y="83820"/>
                  </a:lnTo>
                  <a:cubicBezTo>
                    <a:pt x="391794" y="83820"/>
                    <a:pt x="463038" y="155064"/>
                    <a:pt x="463038" y="242949"/>
                  </a:cubicBezTo>
                  <a:cubicBezTo>
                    <a:pt x="463038" y="264920"/>
                    <a:pt x="458585" y="285852"/>
                    <a:pt x="450533" y="304889"/>
                  </a:cubicBezTo>
                  <a:lnTo>
                    <a:pt x="439592" y="321118"/>
                  </a:lnTo>
                  <a:lnTo>
                    <a:pt x="458153" y="348649"/>
                  </a:lnTo>
                  <a:cubicBezTo>
                    <a:pt x="466205" y="367687"/>
                    <a:pt x="470658" y="388618"/>
                    <a:pt x="470658" y="410589"/>
                  </a:cubicBezTo>
                  <a:cubicBezTo>
                    <a:pt x="470658" y="498474"/>
                    <a:pt x="399414" y="569718"/>
                    <a:pt x="311529" y="569718"/>
                  </a:cubicBezTo>
                  <a:cubicBezTo>
                    <a:pt x="267587" y="569718"/>
                    <a:pt x="227805" y="551907"/>
                    <a:pt x="199008" y="523110"/>
                  </a:cubicBezTo>
                  <a:lnTo>
                    <a:pt x="172147" y="483270"/>
                  </a:lnTo>
                  <a:lnTo>
                    <a:pt x="159129" y="485898"/>
                  </a:lnTo>
                  <a:cubicBezTo>
                    <a:pt x="71244" y="485898"/>
                    <a:pt x="0" y="414654"/>
                    <a:pt x="0" y="326769"/>
                  </a:cubicBezTo>
                  <a:cubicBezTo>
                    <a:pt x="0" y="304798"/>
                    <a:pt x="4453" y="283867"/>
                    <a:pt x="12505" y="264829"/>
                  </a:cubicBezTo>
                  <a:lnTo>
                    <a:pt x="27256" y="242949"/>
                  </a:lnTo>
                  <a:lnTo>
                    <a:pt x="12505" y="221069"/>
                  </a:lnTo>
                  <a:cubicBezTo>
                    <a:pt x="4453" y="202031"/>
                    <a:pt x="0" y="181100"/>
                    <a:pt x="0" y="159129"/>
                  </a:cubicBezTo>
                  <a:cubicBezTo>
                    <a:pt x="0" y="71244"/>
                    <a:pt x="71244" y="0"/>
                    <a:pt x="159129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3AD445FA-E63F-3703-9636-1002C58DCC9A}"/>
                </a:ext>
              </a:extLst>
            </p:cNvPr>
            <p:cNvGrpSpPr/>
            <p:nvPr/>
          </p:nvGrpSpPr>
          <p:grpSpPr>
            <a:xfrm flipH="1">
              <a:off x="8028423" y="2846637"/>
              <a:ext cx="549599" cy="685007"/>
              <a:chOff x="6484634" y="3011752"/>
              <a:chExt cx="476902" cy="594400"/>
            </a:xfrm>
          </p:grpSpPr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76BE516F-0283-4536-2C94-ECBDBD65DE83}"/>
                  </a:ext>
                </a:extLst>
              </p:cNvPr>
              <p:cNvSpPr/>
              <p:nvPr/>
            </p:nvSpPr>
            <p:spPr bwMode="auto">
              <a:xfrm>
                <a:off x="6484634" y="3361288"/>
                <a:ext cx="397674" cy="244864"/>
              </a:xfrm>
              <a:custGeom>
                <a:avLst/>
                <a:gdLst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110496 w 397674"/>
                  <a:gd name="connsiteY3" fmla="*/ 110376 h 243678"/>
                  <a:gd name="connsiteX4" fmla="*/ 229449 w 397674"/>
                  <a:gd name="connsiteY4" fmla="*/ 76564 h 243678"/>
                  <a:gd name="connsiteX5" fmla="*/ 397674 w 397674"/>
                  <a:gd name="connsiteY5" fmla="*/ 76564 h 243678"/>
                  <a:gd name="connsiteX6" fmla="*/ 397674 w 397674"/>
                  <a:gd name="connsiteY6" fmla="*/ 192006 h 243678"/>
                  <a:gd name="connsiteX7" fmla="*/ 235111 w 397674"/>
                  <a:gd name="connsiteY7" fmla="*/ 242542 h 243678"/>
                  <a:gd name="connsiteX8" fmla="*/ 168746 w 397674"/>
                  <a:gd name="connsiteY8" fmla="*/ 243612 h 243678"/>
                  <a:gd name="connsiteX9" fmla="*/ 144783 w 397674"/>
                  <a:gd name="connsiteY9" fmla="*/ 242562 h 243678"/>
                  <a:gd name="connsiteX10" fmla="*/ 142365 w 397674"/>
                  <a:gd name="connsiteY10" fmla="*/ 243032 h 243678"/>
                  <a:gd name="connsiteX11" fmla="*/ 138540 w 397674"/>
                  <a:gd name="connsiteY11" fmla="*/ 242288 h 243678"/>
                  <a:gd name="connsiteX12" fmla="*/ 113327 w 397674"/>
                  <a:gd name="connsiteY12" fmla="*/ 241183 h 243678"/>
                  <a:gd name="connsiteX13" fmla="*/ 92662 w 397674"/>
                  <a:gd name="connsiteY13" fmla="*/ 233361 h 243678"/>
                  <a:gd name="connsiteX14" fmla="*/ 88792 w 397674"/>
                  <a:gd name="connsiteY14" fmla="*/ 232608 h 243678"/>
                  <a:gd name="connsiteX15" fmla="*/ 86300 w 397674"/>
                  <a:gd name="connsiteY15" fmla="*/ 230953 h 243678"/>
                  <a:gd name="connsiteX16" fmla="*/ 75329 w 397674"/>
                  <a:gd name="connsiteY16" fmla="*/ 226800 h 243678"/>
                  <a:gd name="connsiteX17" fmla="*/ 73591 w 397674"/>
                  <a:gd name="connsiteY17" fmla="*/ 222514 h 243678"/>
                  <a:gd name="connsiteX18" fmla="*/ 41697 w 397674"/>
                  <a:gd name="connsiteY18" fmla="*/ 201335 h 243678"/>
                  <a:gd name="connsiteX19" fmla="*/ 41697 w 397674"/>
                  <a:gd name="connsiteY19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110496 w 397674"/>
                  <a:gd name="connsiteY3" fmla="*/ 110376 h 243678"/>
                  <a:gd name="connsiteX4" fmla="*/ 229449 w 397674"/>
                  <a:gd name="connsiteY4" fmla="*/ 76564 h 243678"/>
                  <a:gd name="connsiteX5" fmla="*/ 397674 w 397674"/>
                  <a:gd name="connsiteY5" fmla="*/ 76564 h 243678"/>
                  <a:gd name="connsiteX6" fmla="*/ 397674 w 397674"/>
                  <a:gd name="connsiteY6" fmla="*/ 192006 h 243678"/>
                  <a:gd name="connsiteX7" fmla="*/ 235111 w 397674"/>
                  <a:gd name="connsiteY7" fmla="*/ 242542 h 243678"/>
                  <a:gd name="connsiteX8" fmla="*/ 168746 w 397674"/>
                  <a:gd name="connsiteY8" fmla="*/ 243612 h 243678"/>
                  <a:gd name="connsiteX9" fmla="*/ 144783 w 397674"/>
                  <a:gd name="connsiteY9" fmla="*/ 242562 h 243678"/>
                  <a:gd name="connsiteX10" fmla="*/ 142365 w 397674"/>
                  <a:gd name="connsiteY10" fmla="*/ 243032 h 243678"/>
                  <a:gd name="connsiteX11" fmla="*/ 138540 w 397674"/>
                  <a:gd name="connsiteY11" fmla="*/ 242288 h 243678"/>
                  <a:gd name="connsiteX12" fmla="*/ 113327 w 397674"/>
                  <a:gd name="connsiteY12" fmla="*/ 241183 h 243678"/>
                  <a:gd name="connsiteX13" fmla="*/ 92662 w 397674"/>
                  <a:gd name="connsiteY13" fmla="*/ 233361 h 243678"/>
                  <a:gd name="connsiteX14" fmla="*/ 88792 w 397674"/>
                  <a:gd name="connsiteY14" fmla="*/ 232608 h 243678"/>
                  <a:gd name="connsiteX15" fmla="*/ 86300 w 397674"/>
                  <a:gd name="connsiteY15" fmla="*/ 230953 h 243678"/>
                  <a:gd name="connsiteX16" fmla="*/ 75329 w 397674"/>
                  <a:gd name="connsiteY16" fmla="*/ 226800 h 243678"/>
                  <a:gd name="connsiteX17" fmla="*/ 41697 w 397674"/>
                  <a:gd name="connsiteY17" fmla="*/ 201335 h 243678"/>
                  <a:gd name="connsiteX18" fmla="*/ 41697 w 397674"/>
                  <a:gd name="connsiteY18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110496 w 397674"/>
                  <a:gd name="connsiteY3" fmla="*/ 110376 h 243678"/>
                  <a:gd name="connsiteX4" fmla="*/ 229449 w 397674"/>
                  <a:gd name="connsiteY4" fmla="*/ 76564 h 243678"/>
                  <a:gd name="connsiteX5" fmla="*/ 397674 w 397674"/>
                  <a:gd name="connsiteY5" fmla="*/ 76564 h 243678"/>
                  <a:gd name="connsiteX6" fmla="*/ 397674 w 397674"/>
                  <a:gd name="connsiteY6" fmla="*/ 192006 h 243678"/>
                  <a:gd name="connsiteX7" fmla="*/ 235111 w 397674"/>
                  <a:gd name="connsiteY7" fmla="*/ 242542 h 243678"/>
                  <a:gd name="connsiteX8" fmla="*/ 168746 w 397674"/>
                  <a:gd name="connsiteY8" fmla="*/ 243612 h 243678"/>
                  <a:gd name="connsiteX9" fmla="*/ 144783 w 397674"/>
                  <a:gd name="connsiteY9" fmla="*/ 242562 h 243678"/>
                  <a:gd name="connsiteX10" fmla="*/ 142365 w 397674"/>
                  <a:gd name="connsiteY10" fmla="*/ 243032 h 243678"/>
                  <a:gd name="connsiteX11" fmla="*/ 138540 w 397674"/>
                  <a:gd name="connsiteY11" fmla="*/ 242288 h 243678"/>
                  <a:gd name="connsiteX12" fmla="*/ 113327 w 397674"/>
                  <a:gd name="connsiteY12" fmla="*/ 241183 h 243678"/>
                  <a:gd name="connsiteX13" fmla="*/ 92662 w 397674"/>
                  <a:gd name="connsiteY13" fmla="*/ 233361 h 243678"/>
                  <a:gd name="connsiteX14" fmla="*/ 88792 w 397674"/>
                  <a:gd name="connsiteY14" fmla="*/ 232608 h 243678"/>
                  <a:gd name="connsiteX15" fmla="*/ 75329 w 397674"/>
                  <a:gd name="connsiteY15" fmla="*/ 226800 h 243678"/>
                  <a:gd name="connsiteX16" fmla="*/ 41697 w 397674"/>
                  <a:gd name="connsiteY16" fmla="*/ 201335 h 243678"/>
                  <a:gd name="connsiteX17" fmla="*/ 41697 w 397674"/>
                  <a:gd name="connsiteY17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110496 w 397674"/>
                  <a:gd name="connsiteY3" fmla="*/ 110376 h 243678"/>
                  <a:gd name="connsiteX4" fmla="*/ 229449 w 397674"/>
                  <a:gd name="connsiteY4" fmla="*/ 76564 h 243678"/>
                  <a:gd name="connsiteX5" fmla="*/ 397674 w 397674"/>
                  <a:gd name="connsiteY5" fmla="*/ 76564 h 243678"/>
                  <a:gd name="connsiteX6" fmla="*/ 397674 w 397674"/>
                  <a:gd name="connsiteY6" fmla="*/ 192006 h 243678"/>
                  <a:gd name="connsiteX7" fmla="*/ 235111 w 397674"/>
                  <a:gd name="connsiteY7" fmla="*/ 242542 h 243678"/>
                  <a:gd name="connsiteX8" fmla="*/ 168746 w 397674"/>
                  <a:gd name="connsiteY8" fmla="*/ 243612 h 243678"/>
                  <a:gd name="connsiteX9" fmla="*/ 144783 w 397674"/>
                  <a:gd name="connsiteY9" fmla="*/ 242562 h 243678"/>
                  <a:gd name="connsiteX10" fmla="*/ 142365 w 397674"/>
                  <a:gd name="connsiteY10" fmla="*/ 243032 h 243678"/>
                  <a:gd name="connsiteX11" fmla="*/ 138540 w 397674"/>
                  <a:gd name="connsiteY11" fmla="*/ 242288 h 243678"/>
                  <a:gd name="connsiteX12" fmla="*/ 113327 w 397674"/>
                  <a:gd name="connsiteY12" fmla="*/ 241183 h 243678"/>
                  <a:gd name="connsiteX13" fmla="*/ 92662 w 397674"/>
                  <a:gd name="connsiteY13" fmla="*/ 233361 h 243678"/>
                  <a:gd name="connsiteX14" fmla="*/ 75329 w 397674"/>
                  <a:gd name="connsiteY14" fmla="*/ 226800 h 243678"/>
                  <a:gd name="connsiteX15" fmla="*/ 41697 w 397674"/>
                  <a:gd name="connsiteY15" fmla="*/ 201335 h 243678"/>
                  <a:gd name="connsiteX16" fmla="*/ 41697 w 397674"/>
                  <a:gd name="connsiteY16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229449 w 397674"/>
                  <a:gd name="connsiteY3" fmla="*/ 76564 h 243678"/>
                  <a:gd name="connsiteX4" fmla="*/ 397674 w 397674"/>
                  <a:gd name="connsiteY4" fmla="*/ 76564 h 243678"/>
                  <a:gd name="connsiteX5" fmla="*/ 397674 w 397674"/>
                  <a:gd name="connsiteY5" fmla="*/ 192006 h 243678"/>
                  <a:gd name="connsiteX6" fmla="*/ 235111 w 397674"/>
                  <a:gd name="connsiteY6" fmla="*/ 242542 h 243678"/>
                  <a:gd name="connsiteX7" fmla="*/ 168746 w 397674"/>
                  <a:gd name="connsiteY7" fmla="*/ 243612 h 243678"/>
                  <a:gd name="connsiteX8" fmla="*/ 144783 w 397674"/>
                  <a:gd name="connsiteY8" fmla="*/ 242562 h 243678"/>
                  <a:gd name="connsiteX9" fmla="*/ 142365 w 397674"/>
                  <a:gd name="connsiteY9" fmla="*/ 243032 h 243678"/>
                  <a:gd name="connsiteX10" fmla="*/ 138540 w 397674"/>
                  <a:gd name="connsiteY10" fmla="*/ 242288 h 243678"/>
                  <a:gd name="connsiteX11" fmla="*/ 113327 w 397674"/>
                  <a:gd name="connsiteY11" fmla="*/ 241183 h 243678"/>
                  <a:gd name="connsiteX12" fmla="*/ 92662 w 397674"/>
                  <a:gd name="connsiteY12" fmla="*/ 233361 h 243678"/>
                  <a:gd name="connsiteX13" fmla="*/ 75329 w 397674"/>
                  <a:gd name="connsiteY13" fmla="*/ 226800 h 243678"/>
                  <a:gd name="connsiteX14" fmla="*/ 41697 w 397674"/>
                  <a:gd name="connsiteY14" fmla="*/ 201335 h 243678"/>
                  <a:gd name="connsiteX15" fmla="*/ 41697 w 397674"/>
                  <a:gd name="connsiteY15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229449 w 397674"/>
                  <a:gd name="connsiteY3" fmla="*/ 76564 h 243678"/>
                  <a:gd name="connsiteX4" fmla="*/ 397674 w 397674"/>
                  <a:gd name="connsiteY4" fmla="*/ 76564 h 243678"/>
                  <a:gd name="connsiteX5" fmla="*/ 397674 w 397674"/>
                  <a:gd name="connsiteY5" fmla="*/ 192006 h 243678"/>
                  <a:gd name="connsiteX6" fmla="*/ 235111 w 397674"/>
                  <a:gd name="connsiteY6" fmla="*/ 242542 h 243678"/>
                  <a:gd name="connsiteX7" fmla="*/ 168746 w 397674"/>
                  <a:gd name="connsiteY7" fmla="*/ 243612 h 243678"/>
                  <a:gd name="connsiteX8" fmla="*/ 144783 w 397674"/>
                  <a:gd name="connsiteY8" fmla="*/ 242562 h 243678"/>
                  <a:gd name="connsiteX9" fmla="*/ 142365 w 397674"/>
                  <a:gd name="connsiteY9" fmla="*/ 243032 h 243678"/>
                  <a:gd name="connsiteX10" fmla="*/ 138540 w 397674"/>
                  <a:gd name="connsiteY10" fmla="*/ 242288 h 243678"/>
                  <a:gd name="connsiteX11" fmla="*/ 113327 w 397674"/>
                  <a:gd name="connsiteY11" fmla="*/ 241183 h 243678"/>
                  <a:gd name="connsiteX12" fmla="*/ 92662 w 397674"/>
                  <a:gd name="connsiteY12" fmla="*/ 233361 h 243678"/>
                  <a:gd name="connsiteX13" fmla="*/ 75329 w 397674"/>
                  <a:gd name="connsiteY13" fmla="*/ 226800 h 243678"/>
                  <a:gd name="connsiteX14" fmla="*/ 41697 w 397674"/>
                  <a:gd name="connsiteY14" fmla="*/ 201335 h 243678"/>
                  <a:gd name="connsiteX15" fmla="*/ 41697 w 397674"/>
                  <a:gd name="connsiteY15" fmla="*/ 0 h 243678"/>
                  <a:gd name="connsiteX0" fmla="*/ 41697 w 397674"/>
                  <a:gd name="connsiteY0" fmla="*/ 1228 h 244906"/>
                  <a:gd name="connsiteX1" fmla="*/ 105994 w 397674"/>
                  <a:gd name="connsiteY1" fmla="*/ 116187 h 244906"/>
                  <a:gd name="connsiteX2" fmla="*/ 229449 w 397674"/>
                  <a:gd name="connsiteY2" fmla="*/ 77792 h 244906"/>
                  <a:gd name="connsiteX3" fmla="*/ 397674 w 397674"/>
                  <a:gd name="connsiteY3" fmla="*/ 77792 h 244906"/>
                  <a:gd name="connsiteX4" fmla="*/ 397674 w 397674"/>
                  <a:gd name="connsiteY4" fmla="*/ 193234 h 244906"/>
                  <a:gd name="connsiteX5" fmla="*/ 235111 w 397674"/>
                  <a:gd name="connsiteY5" fmla="*/ 243770 h 244906"/>
                  <a:gd name="connsiteX6" fmla="*/ 168746 w 397674"/>
                  <a:gd name="connsiteY6" fmla="*/ 244840 h 244906"/>
                  <a:gd name="connsiteX7" fmla="*/ 144783 w 397674"/>
                  <a:gd name="connsiteY7" fmla="*/ 243790 h 244906"/>
                  <a:gd name="connsiteX8" fmla="*/ 142365 w 397674"/>
                  <a:gd name="connsiteY8" fmla="*/ 244260 h 244906"/>
                  <a:gd name="connsiteX9" fmla="*/ 138540 w 397674"/>
                  <a:gd name="connsiteY9" fmla="*/ 243516 h 244906"/>
                  <a:gd name="connsiteX10" fmla="*/ 113327 w 397674"/>
                  <a:gd name="connsiteY10" fmla="*/ 242411 h 244906"/>
                  <a:gd name="connsiteX11" fmla="*/ 92662 w 397674"/>
                  <a:gd name="connsiteY11" fmla="*/ 234589 h 244906"/>
                  <a:gd name="connsiteX12" fmla="*/ 75329 w 397674"/>
                  <a:gd name="connsiteY12" fmla="*/ 228028 h 244906"/>
                  <a:gd name="connsiteX13" fmla="*/ 41697 w 397674"/>
                  <a:gd name="connsiteY13" fmla="*/ 202563 h 244906"/>
                  <a:gd name="connsiteX14" fmla="*/ 41697 w 397674"/>
                  <a:gd name="connsiteY14" fmla="*/ 1228 h 244906"/>
                  <a:gd name="connsiteX0" fmla="*/ 41697 w 397674"/>
                  <a:gd name="connsiteY0" fmla="*/ 1186 h 244864"/>
                  <a:gd name="connsiteX1" fmla="*/ 105994 w 397674"/>
                  <a:gd name="connsiteY1" fmla="*/ 116145 h 244864"/>
                  <a:gd name="connsiteX2" fmla="*/ 229449 w 397674"/>
                  <a:gd name="connsiteY2" fmla="*/ 77750 h 244864"/>
                  <a:gd name="connsiteX3" fmla="*/ 397674 w 397674"/>
                  <a:gd name="connsiteY3" fmla="*/ 77750 h 244864"/>
                  <a:gd name="connsiteX4" fmla="*/ 397674 w 397674"/>
                  <a:gd name="connsiteY4" fmla="*/ 193192 h 244864"/>
                  <a:gd name="connsiteX5" fmla="*/ 235111 w 397674"/>
                  <a:gd name="connsiteY5" fmla="*/ 243728 h 244864"/>
                  <a:gd name="connsiteX6" fmla="*/ 168746 w 397674"/>
                  <a:gd name="connsiteY6" fmla="*/ 244798 h 244864"/>
                  <a:gd name="connsiteX7" fmla="*/ 144783 w 397674"/>
                  <a:gd name="connsiteY7" fmla="*/ 243748 h 244864"/>
                  <a:gd name="connsiteX8" fmla="*/ 142365 w 397674"/>
                  <a:gd name="connsiteY8" fmla="*/ 244218 h 244864"/>
                  <a:gd name="connsiteX9" fmla="*/ 138540 w 397674"/>
                  <a:gd name="connsiteY9" fmla="*/ 243474 h 244864"/>
                  <a:gd name="connsiteX10" fmla="*/ 113327 w 397674"/>
                  <a:gd name="connsiteY10" fmla="*/ 242369 h 244864"/>
                  <a:gd name="connsiteX11" fmla="*/ 92662 w 397674"/>
                  <a:gd name="connsiteY11" fmla="*/ 234547 h 244864"/>
                  <a:gd name="connsiteX12" fmla="*/ 75329 w 397674"/>
                  <a:gd name="connsiteY12" fmla="*/ 227986 h 244864"/>
                  <a:gd name="connsiteX13" fmla="*/ 41697 w 397674"/>
                  <a:gd name="connsiteY13" fmla="*/ 202521 h 244864"/>
                  <a:gd name="connsiteX14" fmla="*/ 41697 w 397674"/>
                  <a:gd name="connsiteY14" fmla="*/ 1186 h 244864"/>
                  <a:gd name="connsiteX0" fmla="*/ 41697 w 397674"/>
                  <a:gd name="connsiteY0" fmla="*/ 1186 h 244864"/>
                  <a:gd name="connsiteX1" fmla="*/ 105994 w 397674"/>
                  <a:gd name="connsiteY1" fmla="*/ 116145 h 244864"/>
                  <a:gd name="connsiteX2" fmla="*/ 229449 w 397674"/>
                  <a:gd name="connsiteY2" fmla="*/ 77750 h 244864"/>
                  <a:gd name="connsiteX3" fmla="*/ 397674 w 397674"/>
                  <a:gd name="connsiteY3" fmla="*/ 77750 h 244864"/>
                  <a:gd name="connsiteX4" fmla="*/ 397674 w 397674"/>
                  <a:gd name="connsiteY4" fmla="*/ 193192 h 244864"/>
                  <a:gd name="connsiteX5" fmla="*/ 235111 w 397674"/>
                  <a:gd name="connsiteY5" fmla="*/ 243728 h 244864"/>
                  <a:gd name="connsiteX6" fmla="*/ 168746 w 397674"/>
                  <a:gd name="connsiteY6" fmla="*/ 244798 h 244864"/>
                  <a:gd name="connsiteX7" fmla="*/ 144783 w 397674"/>
                  <a:gd name="connsiteY7" fmla="*/ 243748 h 244864"/>
                  <a:gd name="connsiteX8" fmla="*/ 142365 w 397674"/>
                  <a:gd name="connsiteY8" fmla="*/ 244218 h 244864"/>
                  <a:gd name="connsiteX9" fmla="*/ 113327 w 397674"/>
                  <a:gd name="connsiteY9" fmla="*/ 242369 h 244864"/>
                  <a:gd name="connsiteX10" fmla="*/ 92662 w 397674"/>
                  <a:gd name="connsiteY10" fmla="*/ 234547 h 244864"/>
                  <a:gd name="connsiteX11" fmla="*/ 75329 w 397674"/>
                  <a:gd name="connsiteY11" fmla="*/ 227986 h 244864"/>
                  <a:gd name="connsiteX12" fmla="*/ 41697 w 397674"/>
                  <a:gd name="connsiteY12" fmla="*/ 202521 h 244864"/>
                  <a:gd name="connsiteX13" fmla="*/ 41697 w 397674"/>
                  <a:gd name="connsiteY13" fmla="*/ 1186 h 2448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97674" h="244864">
                    <a:moveTo>
                      <a:pt x="41697" y="1186"/>
                    </a:moveTo>
                    <a:cubicBezTo>
                      <a:pt x="52413" y="-13210"/>
                      <a:pt x="38983" y="108146"/>
                      <a:pt x="105994" y="116145"/>
                    </a:cubicBezTo>
                    <a:cubicBezTo>
                      <a:pt x="173005" y="124144"/>
                      <a:pt x="188297" y="90548"/>
                      <a:pt x="229449" y="77750"/>
                    </a:cubicBezTo>
                    <a:lnTo>
                      <a:pt x="397674" y="77750"/>
                    </a:lnTo>
                    <a:lnTo>
                      <a:pt x="397674" y="193192"/>
                    </a:lnTo>
                    <a:cubicBezTo>
                      <a:pt x="397674" y="256949"/>
                      <a:pt x="328018" y="243728"/>
                      <a:pt x="235111" y="243728"/>
                    </a:cubicBezTo>
                    <a:cubicBezTo>
                      <a:pt x="211884" y="243728"/>
                      <a:pt x="189403" y="244555"/>
                      <a:pt x="168746" y="244798"/>
                    </a:cubicBezTo>
                    <a:lnTo>
                      <a:pt x="144783" y="243748"/>
                    </a:lnTo>
                    <a:lnTo>
                      <a:pt x="142365" y="244218"/>
                    </a:lnTo>
                    <a:lnTo>
                      <a:pt x="113327" y="242369"/>
                    </a:lnTo>
                    <a:lnTo>
                      <a:pt x="92662" y="234547"/>
                    </a:lnTo>
                    <a:lnTo>
                      <a:pt x="75329" y="227986"/>
                    </a:lnTo>
                    <a:lnTo>
                      <a:pt x="41697" y="202521"/>
                    </a:lnTo>
                    <a:cubicBezTo>
                      <a:pt x="-13900" y="146924"/>
                      <a:pt x="-13900" y="56783"/>
                      <a:pt x="41697" y="1186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6" name="四角形: 上の 2 つの角を丸める 45">
                <a:extLst>
                  <a:ext uri="{FF2B5EF4-FFF2-40B4-BE49-F238E27FC236}">
                    <a16:creationId xmlns:a16="http://schemas.microsoft.com/office/drawing/2014/main" id="{15A42655-9458-F1CA-A665-C11C6F1A89BB}"/>
                  </a:ext>
                </a:extLst>
              </p:cNvPr>
              <p:cNvSpPr/>
              <p:nvPr/>
            </p:nvSpPr>
            <p:spPr bwMode="auto">
              <a:xfrm>
                <a:off x="6633663" y="3011752"/>
                <a:ext cx="327873" cy="450050"/>
              </a:xfrm>
              <a:prstGeom prst="round2SameRect">
                <a:avLst>
                  <a:gd name="adj1" fmla="val 16667"/>
                  <a:gd name="adj2" fmla="val 5000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7" name="四角形: 上の 2 つの角を丸める 46">
                <a:extLst>
                  <a:ext uri="{FF2B5EF4-FFF2-40B4-BE49-F238E27FC236}">
                    <a16:creationId xmlns:a16="http://schemas.microsoft.com/office/drawing/2014/main" id="{B5217BD3-8870-FF7D-A05F-FD6D2F380BC9}"/>
                  </a:ext>
                </a:extLst>
              </p:cNvPr>
              <p:cNvSpPr/>
              <p:nvPr/>
            </p:nvSpPr>
            <p:spPr bwMode="auto">
              <a:xfrm>
                <a:off x="6672867" y="3011752"/>
                <a:ext cx="244628" cy="450050"/>
              </a:xfrm>
              <a:prstGeom prst="round2SameRect">
                <a:avLst>
                  <a:gd name="adj1" fmla="val 16667"/>
                  <a:gd name="adj2" fmla="val 5000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" name="四角形: 上の 2 つの角を丸める 47">
                <a:extLst>
                  <a:ext uri="{FF2B5EF4-FFF2-40B4-BE49-F238E27FC236}">
                    <a16:creationId xmlns:a16="http://schemas.microsoft.com/office/drawing/2014/main" id="{80545DDA-D0AB-A311-9FDD-9FD5D0C38DC9}"/>
                  </a:ext>
                </a:extLst>
              </p:cNvPr>
              <p:cNvSpPr/>
              <p:nvPr/>
            </p:nvSpPr>
            <p:spPr bwMode="auto">
              <a:xfrm>
                <a:off x="6739330" y="3011752"/>
                <a:ext cx="125638" cy="450050"/>
              </a:xfrm>
              <a:prstGeom prst="round2SameRect">
                <a:avLst>
                  <a:gd name="adj1" fmla="val 16667"/>
                  <a:gd name="adj2" fmla="val 5000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A8286A53-26DA-9FC3-584E-E80EABFEFA22}"/>
                </a:ext>
              </a:extLst>
            </p:cNvPr>
            <p:cNvGrpSpPr/>
            <p:nvPr/>
          </p:nvGrpSpPr>
          <p:grpSpPr>
            <a:xfrm>
              <a:off x="7418704" y="2846637"/>
              <a:ext cx="549599" cy="685007"/>
              <a:chOff x="6484634" y="3011752"/>
              <a:chExt cx="476902" cy="594400"/>
            </a:xfrm>
          </p:grpSpPr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F11DDA78-4C58-DCF8-F6AC-62D9BF459469}"/>
                  </a:ext>
                </a:extLst>
              </p:cNvPr>
              <p:cNvSpPr/>
              <p:nvPr/>
            </p:nvSpPr>
            <p:spPr bwMode="auto">
              <a:xfrm>
                <a:off x="6484634" y="3361288"/>
                <a:ext cx="397674" cy="244864"/>
              </a:xfrm>
              <a:custGeom>
                <a:avLst/>
                <a:gdLst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110496 w 397674"/>
                  <a:gd name="connsiteY3" fmla="*/ 110376 h 243678"/>
                  <a:gd name="connsiteX4" fmla="*/ 229449 w 397674"/>
                  <a:gd name="connsiteY4" fmla="*/ 76564 h 243678"/>
                  <a:gd name="connsiteX5" fmla="*/ 397674 w 397674"/>
                  <a:gd name="connsiteY5" fmla="*/ 76564 h 243678"/>
                  <a:gd name="connsiteX6" fmla="*/ 397674 w 397674"/>
                  <a:gd name="connsiteY6" fmla="*/ 192006 h 243678"/>
                  <a:gd name="connsiteX7" fmla="*/ 235111 w 397674"/>
                  <a:gd name="connsiteY7" fmla="*/ 242542 h 243678"/>
                  <a:gd name="connsiteX8" fmla="*/ 168746 w 397674"/>
                  <a:gd name="connsiteY8" fmla="*/ 243612 h 243678"/>
                  <a:gd name="connsiteX9" fmla="*/ 144783 w 397674"/>
                  <a:gd name="connsiteY9" fmla="*/ 242562 h 243678"/>
                  <a:gd name="connsiteX10" fmla="*/ 142365 w 397674"/>
                  <a:gd name="connsiteY10" fmla="*/ 243032 h 243678"/>
                  <a:gd name="connsiteX11" fmla="*/ 138540 w 397674"/>
                  <a:gd name="connsiteY11" fmla="*/ 242288 h 243678"/>
                  <a:gd name="connsiteX12" fmla="*/ 113327 w 397674"/>
                  <a:gd name="connsiteY12" fmla="*/ 241183 h 243678"/>
                  <a:gd name="connsiteX13" fmla="*/ 92662 w 397674"/>
                  <a:gd name="connsiteY13" fmla="*/ 233361 h 243678"/>
                  <a:gd name="connsiteX14" fmla="*/ 88792 w 397674"/>
                  <a:gd name="connsiteY14" fmla="*/ 232608 h 243678"/>
                  <a:gd name="connsiteX15" fmla="*/ 86300 w 397674"/>
                  <a:gd name="connsiteY15" fmla="*/ 230953 h 243678"/>
                  <a:gd name="connsiteX16" fmla="*/ 75329 w 397674"/>
                  <a:gd name="connsiteY16" fmla="*/ 226800 h 243678"/>
                  <a:gd name="connsiteX17" fmla="*/ 73591 w 397674"/>
                  <a:gd name="connsiteY17" fmla="*/ 222514 h 243678"/>
                  <a:gd name="connsiteX18" fmla="*/ 41697 w 397674"/>
                  <a:gd name="connsiteY18" fmla="*/ 201335 h 243678"/>
                  <a:gd name="connsiteX19" fmla="*/ 41697 w 397674"/>
                  <a:gd name="connsiteY19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110496 w 397674"/>
                  <a:gd name="connsiteY3" fmla="*/ 110376 h 243678"/>
                  <a:gd name="connsiteX4" fmla="*/ 229449 w 397674"/>
                  <a:gd name="connsiteY4" fmla="*/ 76564 h 243678"/>
                  <a:gd name="connsiteX5" fmla="*/ 397674 w 397674"/>
                  <a:gd name="connsiteY5" fmla="*/ 76564 h 243678"/>
                  <a:gd name="connsiteX6" fmla="*/ 397674 w 397674"/>
                  <a:gd name="connsiteY6" fmla="*/ 192006 h 243678"/>
                  <a:gd name="connsiteX7" fmla="*/ 235111 w 397674"/>
                  <a:gd name="connsiteY7" fmla="*/ 242542 h 243678"/>
                  <a:gd name="connsiteX8" fmla="*/ 168746 w 397674"/>
                  <a:gd name="connsiteY8" fmla="*/ 243612 h 243678"/>
                  <a:gd name="connsiteX9" fmla="*/ 144783 w 397674"/>
                  <a:gd name="connsiteY9" fmla="*/ 242562 h 243678"/>
                  <a:gd name="connsiteX10" fmla="*/ 142365 w 397674"/>
                  <a:gd name="connsiteY10" fmla="*/ 243032 h 243678"/>
                  <a:gd name="connsiteX11" fmla="*/ 138540 w 397674"/>
                  <a:gd name="connsiteY11" fmla="*/ 242288 h 243678"/>
                  <a:gd name="connsiteX12" fmla="*/ 113327 w 397674"/>
                  <a:gd name="connsiteY12" fmla="*/ 241183 h 243678"/>
                  <a:gd name="connsiteX13" fmla="*/ 92662 w 397674"/>
                  <a:gd name="connsiteY13" fmla="*/ 233361 h 243678"/>
                  <a:gd name="connsiteX14" fmla="*/ 88792 w 397674"/>
                  <a:gd name="connsiteY14" fmla="*/ 232608 h 243678"/>
                  <a:gd name="connsiteX15" fmla="*/ 86300 w 397674"/>
                  <a:gd name="connsiteY15" fmla="*/ 230953 h 243678"/>
                  <a:gd name="connsiteX16" fmla="*/ 75329 w 397674"/>
                  <a:gd name="connsiteY16" fmla="*/ 226800 h 243678"/>
                  <a:gd name="connsiteX17" fmla="*/ 41697 w 397674"/>
                  <a:gd name="connsiteY17" fmla="*/ 201335 h 243678"/>
                  <a:gd name="connsiteX18" fmla="*/ 41697 w 397674"/>
                  <a:gd name="connsiteY18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110496 w 397674"/>
                  <a:gd name="connsiteY3" fmla="*/ 110376 h 243678"/>
                  <a:gd name="connsiteX4" fmla="*/ 229449 w 397674"/>
                  <a:gd name="connsiteY4" fmla="*/ 76564 h 243678"/>
                  <a:gd name="connsiteX5" fmla="*/ 397674 w 397674"/>
                  <a:gd name="connsiteY5" fmla="*/ 76564 h 243678"/>
                  <a:gd name="connsiteX6" fmla="*/ 397674 w 397674"/>
                  <a:gd name="connsiteY6" fmla="*/ 192006 h 243678"/>
                  <a:gd name="connsiteX7" fmla="*/ 235111 w 397674"/>
                  <a:gd name="connsiteY7" fmla="*/ 242542 h 243678"/>
                  <a:gd name="connsiteX8" fmla="*/ 168746 w 397674"/>
                  <a:gd name="connsiteY8" fmla="*/ 243612 h 243678"/>
                  <a:gd name="connsiteX9" fmla="*/ 144783 w 397674"/>
                  <a:gd name="connsiteY9" fmla="*/ 242562 h 243678"/>
                  <a:gd name="connsiteX10" fmla="*/ 142365 w 397674"/>
                  <a:gd name="connsiteY10" fmla="*/ 243032 h 243678"/>
                  <a:gd name="connsiteX11" fmla="*/ 138540 w 397674"/>
                  <a:gd name="connsiteY11" fmla="*/ 242288 h 243678"/>
                  <a:gd name="connsiteX12" fmla="*/ 113327 w 397674"/>
                  <a:gd name="connsiteY12" fmla="*/ 241183 h 243678"/>
                  <a:gd name="connsiteX13" fmla="*/ 92662 w 397674"/>
                  <a:gd name="connsiteY13" fmla="*/ 233361 h 243678"/>
                  <a:gd name="connsiteX14" fmla="*/ 88792 w 397674"/>
                  <a:gd name="connsiteY14" fmla="*/ 232608 h 243678"/>
                  <a:gd name="connsiteX15" fmla="*/ 75329 w 397674"/>
                  <a:gd name="connsiteY15" fmla="*/ 226800 h 243678"/>
                  <a:gd name="connsiteX16" fmla="*/ 41697 w 397674"/>
                  <a:gd name="connsiteY16" fmla="*/ 201335 h 243678"/>
                  <a:gd name="connsiteX17" fmla="*/ 41697 w 397674"/>
                  <a:gd name="connsiteY17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110496 w 397674"/>
                  <a:gd name="connsiteY3" fmla="*/ 110376 h 243678"/>
                  <a:gd name="connsiteX4" fmla="*/ 229449 w 397674"/>
                  <a:gd name="connsiteY4" fmla="*/ 76564 h 243678"/>
                  <a:gd name="connsiteX5" fmla="*/ 397674 w 397674"/>
                  <a:gd name="connsiteY5" fmla="*/ 76564 h 243678"/>
                  <a:gd name="connsiteX6" fmla="*/ 397674 w 397674"/>
                  <a:gd name="connsiteY6" fmla="*/ 192006 h 243678"/>
                  <a:gd name="connsiteX7" fmla="*/ 235111 w 397674"/>
                  <a:gd name="connsiteY7" fmla="*/ 242542 h 243678"/>
                  <a:gd name="connsiteX8" fmla="*/ 168746 w 397674"/>
                  <a:gd name="connsiteY8" fmla="*/ 243612 h 243678"/>
                  <a:gd name="connsiteX9" fmla="*/ 144783 w 397674"/>
                  <a:gd name="connsiteY9" fmla="*/ 242562 h 243678"/>
                  <a:gd name="connsiteX10" fmla="*/ 142365 w 397674"/>
                  <a:gd name="connsiteY10" fmla="*/ 243032 h 243678"/>
                  <a:gd name="connsiteX11" fmla="*/ 138540 w 397674"/>
                  <a:gd name="connsiteY11" fmla="*/ 242288 h 243678"/>
                  <a:gd name="connsiteX12" fmla="*/ 113327 w 397674"/>
                  <a:gd name="connsiteY12" fmla="*/ 241183 h 243678"/>
                  <a:gd name="connsiteX13" fmla="*/ 92662 w 397674"/>
                  <a:gd name="connsiteY13" fmla="*/ 233361 h 243678"/>
                  <a:gd name="connsiteX14" fmla="*/ 75329 w 397674"/>
                  <a:gd name="connsiteY14" fmla="*/ 226800 h 243678"/>
                  <a:gd name="connsiteX15" fmla="*/ 41697 w 397674"/>
                  <a:gd name="connsiteY15" fmla="*/ 201335 h 243678"/>
                  <a:gd name="connsiteX16" fmla="*/ 41697 w 397674"/>
                  <a:gd name="connsiteY16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229449 w 397674"/>
                  <a:gd name="connsiteY3" fmla="*/ 76564 h 243678"/>
                  <a:gd name="connsiteX4" fmla="*/ 397674 w 397674"/>
                  <a:gd name="connsiteY4" fmla="*/ 76564 h 243678"/>
                  <a:gd name="connsiteX5" fmla="*/ 397674 w 397674"/>
                  <a:gd name="connsiteY5" fmla="*/ 192006 h 243678"/>
                  <a:gd name="connsiteX6" fmla="*/ 235111 w 397674"/>
                  <a:gd name="connsiteY6" fmla="*/ 242542 h 243678"/>
                  <a:gd name="connsiteX7" fmla="*/ 168746 w 397674"/>
                  <a:gd name="connsiteY7" fmla="*/ 243612 h 243678"/>
                  <a:gd name="connsiteX8" fmla="*/ 144783 w 397674"/>
                  <a:gd name="connsiteY8" fmla="*/ 242562 h 243678"/>
                  <a:gd name="connsiteX9" fmla="*/ 142365 w 397674"/>
                  <a:gd name="connsiteY9" fmla="*/ 243032 h 243678"/>
                  <a:gd name="connsiteX10" fmla="*/ 138540 w 397674"/>
                  <a:gd name="connsiteY10" fmla="*/ 242288 h 243678"/>
                  <a:gd name="connsiteX11" fmla="*/ 113327 w 397674"/>
                  <a:gd name="connsiteY11" fmla="*/ 241183 h 243678"/>
                  <a:gd name="connsiteX12" fmla="*/ 92662 w 397674"/>
                  <a:gd name="connsiteY12" fmla="*/ 233361 h 243678"/>
                  <a:gd name="connsiteX13" fmla="*/ 75329 w 397674"/>
                  <a:gd name="connsiteY13" fmla="*/ 226800 h 243678"/>
                  <a:gd name="connsiteX14" fmla="*/ 41697 w 397674"/>
                  <a:gd name="connsiteY14" fmla="*/ 201335 h 243678"/>
                  <a:gd name="connsiteX15" fmla="*/ 41697 w 397674"/>
                  <a:gd name="connsiteY15" fmla="*/ 0 h 243678"/>
                  <a:gd name="connsiteX0" fmla="*/ 41697 w 397674"/>
                  <a:gd name="connsiteY0" fmla="*/ 0 h 243678"/>
                  <a:gd name="connsiteX1" fmla="*/ 70627 w 397674"/>
                  <a:gd name="connsiteY1" fmla="*/ 69070 h 243678"/>
                  <a:gd name="connsiteX2" fmla="*/ 105994 w 397674"/>
                  <a:gd name="connsiteY2" fmla="*/ 114959 h 243678"/>
                  <a:gd name="connsiteX3" fmla="*/ 229449 w 397674"/>
                  <a:gd name="connsiteY3" fmla="*/ 76564 h 243678"/>
                  <a:gd name="connsiteX4" fmla="*/ 397674 w 397674"/>
                  <a:gd name="connsiteY4" fmla="*/ 76564 h 243678"/>
                  <a:gd name="connsiteX5" fmla="*/ 397674 w 397674"/>
                  <a:gd name="connsiteY5" fmla="*/ 192006 h 243678"/>
                  <a:gd name="connsiteX6" fmla="*/ 235111 w 397674"/>
                  <a:gd name="connsiteY6" fmla="*/ 242542 h 243678"/>
                  <a:gd name="connsiteX7" fmla="*/ 168746 w 397674"/>
                  <a:gd name="connsiteY7" fmla="*/ 243612 h 243678"/>
                  <a:gd name="connsiteX8" fmla="*/ 144783 w 397674"/>
                  <a:gd name="connsiteY8" fmla="*/ 242562 h 243678"/>
                  <a:gd name="connsiteX9" fmla="*/ 142365 w 397674"/>
                  <a:gd name="connsiteY9" fmla="*/ 243032 h 243678"/>
                  <a:gd name="connsiteX10" fmla="*/ 138540 w 397674"/>
                  <a:gd name="connsiteY10" fmla="*/ 242288 h 243678"/>
                  <a:gd name="connsiteX11" fmla="*/ 113327 w 397674"/>
                  <a:gd name="connsiteY11" fmla="*/ 241183 h 243678"/>
                  <a:gd name="connsiteX12" fmla="*/ 92662 w 397674"/>
                  <a:gd name="connsiteY12" fmla="*/ 233361 h 243678"/>
                  <a:gd name="connsiteX13" fmla="*/ 75329 w 397674"/>
                  <a:gd name="connsiteY13" fmla="*/ 226800 h 243678"/>
                  <a:gd name="connsiteX14" fmla="*/ 41697 w 397674"/>
                  <a:gd name="connsiteY14" fmla="*/ 201335 h 243678"/>
                  <a:gd name="connsiteX15" fmla="*/ 41697 w 397674"/>
                  <a:gd name="connsiteY15" fmla="*/ 0 h 243678"/>
                  <a:gd name="connsiteX0" fmla="*/ 41697 w 397674"/>
                  <a:gd name="connsiteY0" fmla="*/ 1228 h 244906"/>
                  <a:gd name="connsiteX1" fmla="*/ 105994 w 397674"/>
                  <a:gd name="connsiteY1" fmla="*/ 116187 h 244906"/>
                  <a:gd name="connsiteX2" fmla="*/ 229449 w 397674"/>
                  <a:gd name="connsiteY2" fmla="*/ 77792 h 244906"/>
                  <a:gd name="connsiteX3" fmla="*/ 397674 w 397674"/>
                  <a:gd name="connsiteY3" fmla="*/ 77792 h 244906"/>
                  <a:gd name="connsiteX4" fmla="*/ 397674 w 397674"/>
                  <a:gd name="connsiteY4" fmla="*/ 193234 h 244906"/>
                  <a:gd name="connsiteX5" fmla="*/ 235111 w 397674"/>
                  <a:gd name="connsiteY5" fmla="*/ 243770 h 244906"/>
                  <a:gd name="connsiteX6" fmla="*/ 168746 w 397674"/>
                  <a:gd name="connsiteY6" fmla="*/ 244840 h 244906"/>
                  <a:gd name="connsiteX7" fmla="*/ 144783 w 397674"/>
                  <a:gd name="connsiteY7" fmla="*/ 243790 h 244906"/>
                  <a:gd name="connsiteX8" fmla="*/ 142365 w 397674"/>
                  <a:gd name="connsiteY8" fmla="*/ 244260 h 244906"/>
                  <a:gd name="connsiteX9" fmla="*/ 138540 w 397674"/>
                  <a:gd name="connsiteY9" fmla="*/ 243516 h 244906"/>
                  <a:gd name="connsiteX10" fmla="*/ 113327 w 397674"/>
                  <a:gd name="connsiteY10" fmla="*/ 242411 h 244906"/>
                  <a:gd name="connsiteX11" fmla="*/ 92662 w 397674"/>
                  <a:gd name="connsiteY11" fmla="*/ 234589 h 244906"/>
                  <a:gd name="connsiteX12" fmla="*/ 75329 w 397674"/>
                  <a:gd name="connsiteY12" fmla="*/ 228028 h 244906"/>
                  <a:gd name="connsiteX13" fmla="*/ 41697 w 397674"/>
                  <a:gd name="connsiteY13" fmla="*/ 202563 h 244906"/>
                  <a:gd name="connsiteX14" fmla="*/ 41697 w 397674"/>
                  <a:gd name="connsiteY14" fmla="*/ 1228 h 244906"/>
                  <a:gd name="connsiteX0" fmla="*/ 41697 w 397674"/>
                  <a:gd name="connsiteY0" fmla="*/ 1186 h 244864"/>
                  <a:gd name="connsiteX1" fmla="*/ 105994 w 397674"/>
                  <a:gd name="connsiteY1" fmla="*/ 116145 h 244864"/>
                  <a:gd name="connsiteX2" fmla="*/ 229449 w 397674"/>
                  <a:gd name="connsiteY2" fmla="*/ 77750 h 244864"/>
                  <a:gd name="connsiteX3" fmla="*/ 397674 w 397674"/>
                  <a:gd name="connsiteY3" fmla="*/ 77750 h 244864"/>
                  <a:gd name="connsiteX4" fmla="*/ 397674 w 397674"/>
                  <a:gd name="connsiteY4" fmla="*/ 193192 h 244864"/>
                  <a:gd name="connsiteX5" fmla="*/ 235111 w 397674"/>
                  <a:gd name="connsiteY5" fmla="*/ 243728 h 244864"/>
                  <a:gd name="connsiteX6" fmla="*/ 168746 w 397674"/>
                  <a:gd name="connsiteY6" fmla="*/ 244798 h 244864"/>
                  <a:gd name="connsiteX7" fmla="*/ 144783 w 397674"/>
                  <a:gd name="connsiteY7" fmla="*/ 243748 h 244864"/>
                  <a:gd name="connsiteX8" fmla="*/ 142365 w 397674"/>
                  <a:gd name="connsiteY8" fmla="*/ 244218 h 244864"/>
                  <a:gd name="connsiteX9" fmla="*/ 138540 w 397674"/>
                  <a:gd name="connsiteY9" fmla="*/ 243474 h 244864"/>
                  <a:gd name="connsiteX10" fmla="*/ 113327 w 397674"/>
                  <a:gd name="connsiteY10" fmla="*/ 242369 h 244864"/>
                  <a:gd name="connsiteX11" fmla="*/ 92662 w 397674"/>
                  <a:gd name="connsiteY11" fmla="*/ 234547 h 244864"/>
                  <a:gd name="connsiteX12" fmla="*/ 75329 w 397674"/>
                  <a:gd name="connsiteY12" fmla="*/ 227986 h 244864"/>
                  <a:gd name="connsiteX13" fmla="*/ 41697 w 397674"/>
                  <a:gd name="connsiteY13" fmla="*/ 202521 h 244864"/>
                  <a:gd name="connsiteX14" fmla="*/ 41697 w 397674"/>
                  <a:gd name="connsiteY14" fmla="*/ 1186 h 244864"/>
                  <a:gd name="connsiteX0" fmla="*/ 41697 w 397674"/>
                  <a:gd name="connsiteY0" fmla="*/ 1186 h 244864"/>
                  <a:gd name="connsiteX1" fmla="*/ 105994 w 397674"/>
                  <a:gd name="connsiteY1" fmla="*/ 116145 h 244864"/>
                  <a:gd name="connsiteX2" fmla="*/ 229449 w 397674"/>
                  <a:gd name="connsiteY2" fmla="*/ 77750 h 244864"/>
                  <a:gd name="connsiteX3" fmla="*/ 397674 w 397674"/>
                  <a:gd name="connsiteY3" fmla="*/ 77750 h 244864"/>
                  <a:gd name="connsiteX4" fmla="*/ 397674 w 397674"/>
                  <a:gd name="connsiteY4" fmla="*/ 193192 h 244864"/>
                  <a:gd name="connsiteX5" fmla="*/ 235111 w 397674"/>
                  <a:gd name="connsiteY5" fmla="*/ 243728 h 244864"/>
                  <a:gd name="connsiteX6" fmla="*/ 168746 w 397674"/>
                  <a:gd name="connsiteY6" fmla="*/ 244798 h 244864"/>
                  <a:gd name="connsiteX7" fmla="*/ 144783 w 397674"/>
                  <a:gd name="connsiteY7" fmla="*/ 243748 h 244864"/>
                  <a:gd name="connsiteX8" fmla="*/ 142365 w 397674"/>
                  <a:gd name="connsiteY8" fmla="*/ 244218 h 244864"/>
                  <a:gd name="connsiteX9" fmla="*/ 113327 w 397674"/>
                  <a:gd name="connsiteY9" fmla="*/ 242369 h 244864"/>
                  <a:gd name="connsiteX10" fmla="*/ 92662 w 397674"/>
                  <a:gd name="connsiteY10" fmla="*/ 234547 h 244864"/>
                  <a:gd name="connsiteX11" fmla="*/ 75329 w 397674"/>
                  <a:gd name="connsiteY11" fmla="*/ 227986 h 244864"/>
                  <a:gd name="connsiteX12" fmla="*/ 41697 w 397674"/>
                  <a:gd name="connsiteY12" fmla="*/ 202521 h 244864"/>
                  <a:gd name="connsiteX13" fmla="*/ 41697 w 397674"/>
                  <a:gd name="connsiteY13" fmla="*/ 1186 h 2448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97674" h="244864">
                    <a:moveTo>
                      <a:pt x="41697" y="1186"/>
                    </a:moveTo>
                    <a:cubicBezTo>
                      <a:pt x="52413" y="-13210"/>
                      <a:pt x="38983" y="108146"/>
                      <a:pt x="105994" y="116145"/>
                    </a:cubicBezTo>
                    <a:cubicBezTo>
                      <a:pt x="173005" y="124144"/>
                      <a:pt x="188297" y="90548"/>
                      <a:pt x="229449" y="77750"/>
                    </a:cubicBezTo>
                    <a:lnTo>
                      <a:pt x="397674" y="77750"/>
                    </a:lnTo>
                    <a:lnTo>
                      <a:pt x="397674" y="193192"/>
                    </a:lnTo>
                    <a:cubicBezTo>
                      <a:pt x="397674" y="256949"/>
                      <a:pt x="328018" y="243728"/>
                      <a:pt x="235111" y="243728"/>
                    </a:cubicBezTo>
                    <a:cubicBezTo>
                      <a:pt x="211884" y="243728"/>
                      <a:pt x="189403" y="244555"/>
                      <a:pt x="168746" y="244798"/>
                    </a:cubicBezTo>
                    <a:lnTo>
                      <a:pt x="144783" y="243748"/>
                    </a:lnTo>
                    <a:lnTo>
                      <a:pt x="142365" y="244218"/>
                    </a:lnTo>
                    <a:lnTo>
                      <a:pt x="113327" y="242369"/>
                    </a:lnTo>
                    <a:lnTo>
                      <a:pt x="92662" y="234547"/>
                    </a:lnTo>
                    <a:lnTo>
                      <a:pt x="75329" y="227986"/>
                    </a:lnTo>
                    <a:lnTo>
                      <a:pt x="41697" y="202521"/>
                    </a:lnTo>
                    <a:cubicBezTo>
                      <a:pt x="-13900" y="146924"/>
                      <a:pt x="-13900" y="56783"/>
                      <a:pt x="41697" y="1186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2" name="四角形: 上の 2 つの角を丸める 41">
                <a:extLst>
                  <a:ext uri="{FF2B5EF4-FFF2-40B4-BE49-F238E27FC236}">
                    <a16:creationId xmlns:a16="http://schemas.microsoft.com/office/drawing/2014/main" id="{3658932F-877F-736C-328D-76DEC1748A8C}"/>
                  </a:ext>
                </a:extLst>
              </p:cNvPr>
              <p:cNvSpPr/>
              <p:nvPr/>
            </p:nvSpPr>
            <p:spPr bwMode="auto">
              <a:xfrm>
                <a:off x="6633663" y="3011752"/>
                <a:ext cx="327873" cy="450050"/>
              </a:xfrm>
              <a:prstGeom prst="round2SameRect">
                <a:avLst>
                  <a:gd name="adj1" fmla="val 16667"/>
                  <a:gd name="adj2" fmla="val 5000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3" name="四角形: 上の 2 つの角を丸める 42">
                <a:extLst>
                  <a:ext uri="{FF2B5EF4-FFF2-40B4-BE49-F238E27FC236}">
                    <a16:creationId xmlns:a16="http://schemas.microsoft.com/office/drawing/2014/main" id="{A0D931CF-5AFA-1C30-19ED-675AE1BCA76B}"/>
                  </a:ext>
                </a:extLst>
              </p:cNvPr>
              <p:cNvSpPr/>
              <p:nvPr/>
            </p:nvSpPr>
            <p:spPr bwMode="auto">
              <a:xfrm>
                <a:off x="6672867" y="3011752"/>
                <a:ext cx="244628" cy="450050"/>
              </a:xfrm>
              <a:prstGeom prst="round2SameRect">
                <a:avLst>
                  <a:gd name="adj1" fmla="val 16667"/>
                  <a:gd name="adj2" fmla="val 5000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4" name="四角形: 上の 2 つの角を丸める 43">
                <a:extLst>
                  <a:ext uri="{FF2B5EF4-FFF2-40B4-BE49-F238E27FC236}">
                    <a16:creationId xmlns:a16="http://schemas.microsoft.com/office/drawing/2014/main" id="{0B4BAEB1-3E4B-6440-C95C-A759D3D959CA}"/>
                  </a:ext>
                </a:extLst>
              </p:cNvPr>
              <p:cNvSpPr/>
              <p:nvPr/>
            </p:nvSpPr>
            <p:spPr bwMode="auto">
              <a:xfrm>
                <a:off x="6739330" y="3011752"/>
                <a:ext cx="125638" cy="450050"/>
              </a:xfrm>
              <a:prstGeom prst="round2SameRect">
                <a:avLst>
                  <a:gd name="adj1" fmla="val 16667"/>
                  <a:gd name="adj2" fmla="val 5000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CD003532-4309-FDAD-D648-189FBEFA7FEA}"/>
                </a:ext>
              </a:extLst>
            </p:cNvPr>
            <p:cNvGrpSpPr/>
            <p:nvPr/>
          </p:nvGrpSpPr>
          <p:grpSpPr>
            <a:xfrm>
              <a:off x="7517542" y="2481908"/>
              <a:ext cx="946746" cy="661478"/>
              <a:chOff x="6474632" y="1510224"/>
              <a:chExt cx="821518" cy="573983"/>
            </a:xfrm>
          </p:grpSpPr>
          <p:sp>
            <p:nvSpPr>
              <p:cNvPr id="38" name="楕円 37">
                <a:extLst>
                  <a:ext uri="{FF2B5EF4-FFF2-40B4-BE49-F238E27FC236}">
                    <a16:creationId xmlns:a16="http://schemas.microsoft.com/office/drawing/2014/main" id="{91936467-ED0A-F814-5A46-7BCA30A486B5}"/>
                  </a:ext>
                </a:extLst>
              </p:cNvPr>
              <p:cNvSpPr/>
              <p:nvPr/>
            </p:nvSpPr>
            <p:spPr bwMode="auto">
              <a:xfrm>
                <a:off x="6474632" y="1510224"/>
                <a:ext cx="821518" cy="573983"/>
              </a:xfrm>
              <a:prstGeom prst="ellipse">
                <a:avLst/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9" name="楕円 38">
                <a:extLst>
                  <a:ext uri="{FF2B5EF4-FFF2-40B4-BE49-F238E27FC236}">
                    <a16:creationId xmlns:a16="http://schemas.microsoft.com/office/drawing/2014/main" id="{B007A27A-46FD-2241-8A28-982F143877E1}"/>
                  </a:ext>
                </a:extLst>
              </p:cNvPr>
              <p:cNvSpPr/>
              <p:nvPr/>
            </p:nvSpPr>
            <p:spPr bwMode="auto">
              <a:xfrm>
                <a:off x="6590063" y="1510224"/>
                <a:ext cx="594962" cy="573983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592CD10A-44D4-1E0E-F24A-AC96E66C46E4}"/>
                  </a:ext>
                </a:extLst>
              </p:cNvPr>
              <p:cNvSpPr/>
              <p:nvPr/>
            </p:nvSpPr>
            <p:spPr bwMode="auto">
              <a:xfrm>
                <a:off x="6743910" y="1510224"/>
                <a:ext cx="279190" cy="573983"/>
              </a:xfrm>
              <a:prstGeom prst="ellipse">
                <a:avLst/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1" name="片側の 2 つの角を丸めた四角形 513">
              <a:extLst>
                <a:ext uri="{FF2B5EF4-FFF2-40B4-BE49-F238E27FC236}">
                  <a16:creationId xmlns:a16="http://schemas.microsoft.com/office/drawing/2014/main" id="{DCB74A52-1D2E-56AB-70BC-8F1C8A98DEAD}"/>
                </a:ext>
              </a:extLst>
            </p:cNvPr>
            <p:cNvSpPr/>
            <p:nvPr/>
          </p:nvSpPr>
          <p:spPr bwMode="auto">
            <a:xfrm>
              <a:off x="7563460" y="1888758"/>
              <a:ext cx="847804" cy="75797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片側の 2 つの角を丸めた四角形 513">
              <a:extLst>
                <a:ext uri="{FF2B5EF4-FFF2-40B4-BE49-F238E27FC236}">
                  <a16:creationId xmlns:a16="http://schemas.microsoft.com/office/drawing/2014/main" id="{1F22E8DC-AFE5-D979-0D67-A4AD8A1C701E}"/>
                </a:ext>
              </a:extLst>
            </p:cNvPr>
            <p:cNvSpPr/>
            <p:nvPr/>
          </p:nvSpPr>
          <p:spPr bwMode="auto">
            <a:xfrm>
              <a:off x="7660455" y="1888758"/>
              <a:ext cx="653816" cy="75797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片側の 2 つの角を丸めた四角形 513">
              <a:extLst>
                <a:ext uri="{FF2B5EF4-FFF2-40B4-BE49-F238E27FC236}">
                  <a16:creationId xmlns:a16="http://schemas.microsoft.com/office/drawing/2014/main" id="{4DC7205F-DE16-D06E-65DE-C356E087D745}"/>
                </a:ext>
              </a:extLst>
            </p:cNvPr>
            <p:cNvSpPr/>
            <p:nvPr/>
          </p:nvSpPr>
          <p:spPr bwMode="auto">
            <a:xfrm>
              <a:off x="7861699" y="1888758"/>
              <a:ext cx="251328" cy="757970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932C1E56-BFA7-BB69-532A-F269BA99A733}"/>
                </a:ext>
              </a:extLst>
            </p:cNvPr>
            <p:cNvGrpSpPr/>
            <p:nvPr/>
          </p:nvGrpSpPr>
          <p:grpSpPr>
            <a:xfrm rot="5400000">
              <a:off x="7236721" y="2123220"/>
              <a:ext cx="311200" cy="400114"/>
              <a:chOff x="7567222" y="1238655"/>
              <a:chExt cx="270037" cy="347190"/>
            </a:xfrm>
          </p:grpSpPr>
          <p:sp>
            <p:nvSpPr>
              <p:cNvPr id="36" name="台形 441">
                <a:extLst>
                  <a:ext uri="{FF2B5EF4-FFF2-40B4-BE49-F238E27FC236}">
                    <a16:creationId xmlns:a16="http://schemas.microsoft.com/office/drawing/2014/main" id="{C0530C2F-0DCD-09BB-FC33-8D9BED576187}"/>
                  </a:ext>
                </a:extLst>
              </p:cNvPr>
              <p:cNvSpPr/>
              <p:nvPr/>
            </p:nvSpPr>
            <p:spPr bwMode="auto">
              <a:xfrm rot="10761594">
                <a:off x="7567222" y="1238655"/>
                <a:ext cx="270037" cy="34719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台形 441">
                <a:extLst>
                  <a:ext uri="{FF2B5EF4-FFF2-40B4-BE49-F238E27FC236}">
                    <a16:creationId xmlns:a16="http://schemas.microsoft.com/office/drawing/2014/main" id="{1ACC03C2-9DA7-60EC-8D4E-FEA1D010BEC5}"/>
                  </a:ext>
                </a:extLst>
              </p:cNvPr>
              <p:cNvSpPr/>
              <p:nvPr/>
            </p:nvSpPr>
            <p:spPr bwMode="auto">
              <a:xfrm rot="10761594">
                <a:off x="7663467" y="1238655"/>
                <a:ext cx="77870" cy="34719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E7F45829-A372-7DB0-FD44-3FA0762A1BAF}"/>
                </a:ext>
              </a:extLst>
            </p:cNvPr>
            <p:cNvGrpSpPr/>
            <p:nvPr/>
          </p:nvGrpSpPr>
          <p:grpSpPr>
            <a:xfrm rot="16200000" flipH="1">
              <a:off x="8432184" y="2128607"/>
              <a:ext cx="311200" cy="400114"/>
              <a:chOff x="7567222" y="1238655"/>
              <a:chExt cx="270037" cy="347190"/>
            </a:xfrm>
          </p:grpSpPr>
          <p:sp>
            <p:nvSpPr>
              <p:cNvPr id="34" name="台形 441">
                <a:extLst>
                  <a:ext uri="{FF2B5EF4-FFF2-40B4-BE49-F238E27FC236}">
                    <a16:creationId xmlns:a16="http://schemas.microsoft.com/office/drawing/2014/main" id="{3AE60D27-986F-14A4-3AB9-72080A4B7B4A}"/>
                  </a:ext>
                </a:extLst>
              </p:cNvPr>
              <p:cNvSpPr/>
              <p:nvPr/>
            </p:nvSpPr>
            <p:spPr bwMode="auto">
              <a:xfrm rot="10761594">
                <a:off x="7567222" y="1238655"/>
                <a:ext cx="270037" cy="34719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台形 441">
                <a:extLst>
                  <a:ext uri="{FF2B5EF4-FFF2-40B4-BE49-F238E27FC236}">
                    <a16:creationId xmlns:a16="http://schemas.microsoft.com/office/drawing/2014/main" id="{89A52DF8-80F3-09CC-3F04-035D7237062A}"/>
                  </a:ext>
                </a:extLst>
              </p:cNvPr>
              <p:cNvSpPr/>
              <p:nvPr/>
            </p:nvSpPr>
            <p:spPr bwMode="auto">
              <a:xfrm rot="10761594">
                <a:off x="7663467" y="1238655"/>
                <a:ext cx="77870" cy="34719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6" name="円/楕円 536">
              <a:extLst>
                <a:ext uri="{FF2B5EF4-FFF2-40B4-BE49-F238E27FC236}">
                  <a16:creationId xmlns:a16="http://schemas.microsoft.com/office/drawing/2014/main" id="{7583103E-12CE-2996-2ADB-BFFD00522C5E}"/>
                </a:ext>
              </a:extLst>
            </p:cNvPr>
            <p:cNvSpPr/>
            <p:nvPr/>
          </p:nvSpPr>
          <p:spPr bwMode="auto">
            <a:xfrm flipH="1">
              <a:off x="8371185" y="1699280"/>
              <a:ext cx="386470" cy="397739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円/楕円 537">
              <a:extLst>
                <a:ext uri="{FF2B5EF4-FFF2-40B4-BE49-F238E27FC236}">
                  <a16:creationId xmlns:a16="http://schemas.microsoft.com/office/drawing/2014/main" id="{FF8009CE-BEAD-F550-E640-E50C9C608A55}"/>
                </a:ext>
              </a:extLst>
            </p:cNvPr>
            <p:cNvSpPr/>
            <p:nvPr/>
          </p:nvSpPr>
          <p:spPr bwMode="auto">
            <a:xfrm flipH="1">
              <a:off x="8449857" y="1790628"/>
              <a:ext cx="190726" cy="21504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円/楕円 534">
              <a:extLst>
                <a:ext uri="{FF2B5EF4-FFF2-40B4-BE49-F238E27FC236}">
                  <a16:creationId xmlns:a16="http://schemas.microsoft.com/office/drawing/2014/main" id="{B75EB1A9-5A34-B048-5CC2-0ACA8FF981CD}"/>
                </a:ext>
              </a:extLst>
            </p:cNvPr>
            <p:cNvSpPr/>
            <p:nvPr/>
          </p:nvSpPr>
          <p:spPr bwMode="auto">
            <a:xfrm>
              <a:off x="7248527" y="1699280"/>
              <a:ext cx="386470" cy="397739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535">
              <a:extLst>
                <a:ext uri="{FF2B5EF4-FFF2-40B4-BE49-F238E27FC236}">
                  <a16:creationId xmlns:a16="http://schemas.microsoft.com/office/drawing/2014/main" id="{0E53BF7E-D232-A0B2-BF71-A752EA9D7724}"/>
                </a:ext>
              </a:extLst>
            </p:cNvPr>
            <p:cNvSpPr/>
            <p:nvPr/>
          </p:nvSpPr>
          <p:spPr bwMode="auto">
            <a:xfrm>
              <a:off x="7365598" y="1790628"/>
              <a:ext cx="190726" cy="21504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525">
              <a:extLst>
                <a:ext uri="{FF2B5EF4-FFF2-40B4-BE49-F238E27FC236}">
                  <a16:creationId xmlns:a16="http://schemas.microsoft.com/office/drawing/2014/main" id="{B2977662-5538-B412-E9EB-38024BA45DD9}"/>
                </a:ext>
              </a:extLst>
            </p:cNvPr>
            <p:cNvSpPr/>
            <p:nvPr/>
          </p:nvSpPr>
          <p:spPr bwMode="auto">
            <a:xfrm>
              <a:off x="7444023" y="1226822"/>
              <a:ext cx="1117248" cy="1117248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円/楕円 532">
              <a:extLst>
                <a:ext uri="{FF2B5EF4-FFF2-40B4-BE49-F238E27FC236}">
                  <a16:creationId xmlns:a16="http://schemas.microsoft.com/office/drawing/2014/main" id="{060EB03F-E781-8FB7-4BFD-D99436BB2284}"/>
                </a:ext>
              </a:extLst>
            </p:cNvPr>
            <p:cNvSpPr/>
            <p:nvPr/>
          </p:nvSpPr>
          <p:spPr bwMode="auto">
            <a:xfrm>
              <a:off x="7607506" y="1799361"/>
              <a:ext cx="183735" cy="133752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円/楕円 533">
              <a:extLst>
                <a:ext uri="{FF2B5EF4-FFF2-40B4-BE49-F238E27FC236}">
                  <a16:creationId xmlns:a16="http://schemas.microsoft.com/office/drawing/2014/main" id="{15D8C8EB-F0E0-C406-CDE2-A700A89EB77E}"/>
                </a:ext>
              </a:extLst>
            </p:cNvPr>
            <p:cNvSpPr/>
            <p:nvPr/>
          </p:nvSpPr>
          <p:spPr bwMode="auto">
            <a:xfrm>
              <a:off x="8235466" y="1799361"/>
              <a:ext cx="183735" cy="133752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楕円 22">
              <a:extLst>
                <a:ext uri="{FF2B5EF4-FFF2-40B4-BE49-F238E27FC236}">
                  <a16:creationId xmlns:a16="http://schemas.microsoft.com/office/drawing/2014/main" id="{CF15A69A-9C0B-5898-D5D3-A2E2993F0018}"/>
                </a:ext>
              </a:extLst>
            </p:cNvPr>
            <p:cNvSpPr/>
            <p:nvPr/>
          </p:nvSpPr>
          <p:spPr bwMode="auto">
            <a:xfrm>
              <a:off x="7895210" y="1767607"/>
              <a:ext cx="227613" cy="227611"/>
            </a:xfrm>
            <a:prstGeom prst="ellipse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" name="楕円 23">
              <a:extLst>
                <a:ext uri="{FF2B5EF4-FFF2-40B4-BE49-F238E27FC236}">
                  <a16:creationId xmlns:a16="http://schemas.microsoft.com/office/drawing/2014/main" id="{6DB67700-4BBA-4818-4642-CA853BB7930A}"/>
                </a:ext>
              </a:extLst>
            </p:cNvPr>
            <p:cNvSpPr/>
            <p:nvPr/>
          </p:nvSpPr>
          <p:spPr bwMode="auto">
            <a:xfrm>
              <a:off x="8008099" y="1812707"/>
              <a:ext cx="74150" cy="74149"/>
            </a:xfrm>
            <a:prstGeom prst="ellipse">
              <a:avLst/>
            </a:prstGeom>
            <a:solidFill>
              <a:schemeClr val="bg1"/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" name="星: 4 pt 24">
              <a:extLst>
                <a:ext uri="{FF2B5EF4-FFF2-40B4-BE49-F238E27FC236}">
                  <a16:creationId xmlns:a16="http://schemas.microsoft.com/office/drawing/2014/main" id="{695AE4AA-79B5-9FB9-684D-FA72E17C51EC}"/>
                </a:ext>
              </a:extLst>
            </p:cNvPr>
            <p:cNvSpPr/>
            <p:nvPr/>
          </p:nvSpPr>
          <p:spPr bwMode="auto">
            <a:xfrm>
              <a:off x="7677414" y="1565669"/>
              <a:ext cx="210309" cy="227918"/>
            </a:xfrm>
            <a:prstGeom prst="star4">
              <a:avLst>
                <a:gd name="adj" fmla="val 1711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星: 4 pt 25">
              <a:extLst>
                <a:ext uri="{FF2B5EF4-FFF2-40B4-BE49-F238E27FC236}">
                  <a16:creationId xmlns:a16="http://schemas.microsoft.com/office/drawing/2014/main" id="{F923CEEF-9985-0F03-65AC-D52523144380}"/>
                </a:ext>
              </a:extLst>
            </p:cNvPr>
            <p:cNvSpPr/>
            <p:nvPr/>
          </p:nvSpPr>
          <p:spPr bwMode="auto">
            <a:xfrm>
              <a:off x="8111003" y="1565669"/>
              <a:ext cx="210309" cy="227918"/>
            </a:xfrm>
            <a:prstGeom prst="star4">
              <a:avLst>
                <a:gd name="adj" fmla="val 17113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楕円 352">
              <a:extLst>
                <a:ext uri="{FF2B5EF4-FFF2-40B4-BE49-F238E27FC236}">
                  <a16:creationId xmlns:a16="http://schemas.microsoft.com/office/drawing/2014/main" id="{FE0F8E78-A8D3-B781-3AB0-3C67DB12625B}"/>
                </a:ext>
              </a:extLst>
            </p:cNvPr>
            <p:cNvSpPr/>
            <p:nvPr/>
          </p:nvSpPr>
          <p:spPr>
            <a:xfrm>
              <a:off x="7809358" y="2049608"/>
              <a:ext cx="411333" cy="193446"/>
            </a:xfrm>
            <a:custGeom>
              <a:avLst/>
              <a:gdLst>
                <a:gd name="connsiteX0" fmla="*/ 0 w 409551"/>
                <a:gd name="connsiteY0" fmla="*/ 83479 h 166958"/>
                <a:gd name="connsiteX1" fmla="*/ 204776 w 409551"/>
                <a:gd name="connsiteY1" fmla="*/ 0 h 166958"/>
                <a:gd name="connsiteX2" fmla="*/ 409552 w 409551"/>
                <a:gd name="connsiteY2" fmla="*/ 83479 h 166958"/>
                <a:gd name="connsiteX3" fmla="*/ 204776 w 409551"/>
                <a:gd name="connsiteY3" fmla="*/ 166958 h 166958"/>
                <a:gd name="connsiteX4" fmla="*/ 0 w 409551"/>
                <a:gd name="connsiteY4" fmla="*/ 83479 h 166958"/>
                <a:gd name="connsiteX0" fmla="*/ 0 w 409552"/>
                <a:gd name="connsiteY0" fmla="*/ 59666 h 143145"/>
                <a:gd name="connsiteX1" fmla="*/ 204776 w 409552"/>
                <a:gd name="connsiteY1" fmla="*/ 0 h 143145"/>
                <a:gd name="connsiteX2" fmla="*/ 409552 w 409552"/>
                <a:gd name="connsiteY2" fmla="*/ 59666 h 143145"/>
                <a:gd name="connsiteX3" fmla="*/ 204776 w 409552"/>
                <a:gd name="connsiteY3" fmla="*/ 143145 h 143145"/>
                <a:gd name="connsiteX4" fmla="*/ 0 w 409552"/>
                <a:gd name="connsiteY4" fmla="*/ 59666 h 143145"/>
                <a:gd name="connsiteX0" fmla="*/ 19 w 409571"/>
                <a:gd name="connsiteY0" fmla="*/ 59666 h 193151"/>
                <a:gd name="connsiteX1" fmla="*/ 204795 w 409571"/>
                <a:gd name="connsiteY1" fmla="*/ 0 h 193151"/>
                <a:gd name="connsiteX2" fmla="*/ 409571 w 409571"/>
                <a:gd name="connsiteY2" fmla="*/ 59666 h 193151"/>
                <a:gd name="connsiteX3" fmla="*/ 214320 w 409571"/>
                <a:gd name="connsiteY3" fmla="*/ 193151 h 193151"/>
                <a:gd name="connsiteX4" fmla="*/ 19 w 409571"/>
                <a:gd name="connsiteY4" fmla="*/ 59666 h 193151"/>
                <a:gd name="connsiteX0" fmla="*/ 119 w 409671"/>
                <a:gd name="connsiteY0" fmla="*/ 59667 h 193152"/>
                <a:gd name="connsiteX1" fmla="*/ 204895 w 409671"/>
                <a:gd name="connsiteY1" fmla="*/ 1 h 193152"/>
                <a:gd name="connsiteX2" fmla="*/ 409671 w 409671"/>
                <a:gd name="connsiteY2" fmla="*/ 59667 h 193152"/>
                <a:gd name="connsiteX3" fmla="*/ 214420 w 409671"/>
                <a:gd name="connsiteY3" fmla="*/ 193152 h 193152"/>
                <a:gd name="connsiteX4" fmla="*/ 119 w 409671"/>
                <a:gd name="connsiteY4" fmla="*/ 59667 h 193152"/>
                <a:gd name="connsiteX0" fmla="*/ 83 w 409635"/>
                <a:gd name="connsiteY0" fmla="*/ 74181 h 193446"/>
                <a:gd name="connsiteX1" fmla="*/ 204859 w 409635"/>
                <a:gd name="connsiteY1" fmla="*/ 228 h 193446"/>
                <a:gd name="connsiteX2" fmla="*/ 409635 w 409635"/>
                <a:gd name="connsiteY2" fmla="*/ 59894 h 193446"/>
                <a:gd name="connsiteX3" fmla="*/ 214384 w 409635"/>
                <a:gd name="connsiteY3" fmla="*/ 193379 h 193446"/>
                <a:gd name="connsiteX4" fmla="*/ 83 w 409635"/>
                <a:gd name="connsiteY4" fmla="*/ 74181 h 193446"/>
                <a:gd name="connsiteX0" fmla="*/ 83 w 411333"/>
                <a:gd name="connsiteY0" fmla="*/ 74181 h 193446"/>
                <a:gd name="connsiteX1" fmla="*/ 204859 w 411333"/>
                <a:gd name="connsiteY1" fmla="*/ 228 h 193446"/>
                <a:gd name="connsiteX2" fmla="*/ 409635 w 411333"/>
                <a:gd name="connsiteY2" fmla="*/ 59894 h 193446"/>
                <a:gd name="connsiteX3" fmla="*/ 214384 w 411333"/>
                <a:gd name="connsiteY3" fmla="*/ 193379 h 193446"/>
                <a:gd name="connsiteX4" fmla="*/ 83 w 411333"/>
                <a:gd name="connsiteY4" fmla="*/ 74181 h 193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11333" h="193446">
                  <a:moveTo>
                    <a:pt x="83" y="74181"/>
                  </a:moveTo>
                  <a:cubicBezTo>
                    <a:pt x="-3885" y="13414"/>
                    <a:pt x="136600" y="2609"/>
                    <a:pt x="204859" y="228"/>
                  </a:cubicBezTo>
                  <a:cubicBezTo>
                    <a:pt x="273118" y="-2153"/>
                    <a:pt x="409635" y="13790"/>
                    <a:pt x="409635" y="59894"/>
                  </a:cubicBezTo>
                  <a:cubicBezTo>
                    <a:pt x="428685" y="139336"/>
                    <a:pt x="282643" y="190998"/>
                    <a:pt x="214384" y="193379"/>
                  </a:cubicBezTo>
                  <a:cubicBezTo>
                    <a:pt x="146125" y="195760"/>
                    <a:pt x="4051" y="134948"/>
                    <a:pt x="83" y="74181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円: 塗りつぶしなし 351">
              <a:extLst>
                <a:ext uri="{FF2B5EF4-FFF2-40B4-BE49-F238E27FC236}">
                  <a16:creationId xmlns:a16="http://schemas.microsoft.com/office/drawing/2014/main" id="{A4B0B083-CDBB-6DB2-5F7F-962562A3999C}"/>
                </a:ext>
              </a:extLst>
            </p:cNvPr>
            <p:cNvSpPr/>
            <p:nvPr/>
          </p:nvSpPr>
          <p:spPr>
            <a:xfrm>
              <a:off x="7790363" y="2048971"/>
              <a:ext cx="454676" cy="214199"/>
            </a:xfrm>
            <a:custGeom>
              <a:avLst/>
              <a:gdLst>
                <a:gd name="connsiteX0" fmla="*/ 0 w 503707"/>
                <a:gd name="connsiteY0" fmla="*/ 86227 h 172454"/>
                <a:gd name="connsiteX1" fmla="*/ 251854 w 503707"/>
                <a:gd name="connsiteY1" fmla="*/ 0 h 172454"/>
                <a:gd name="connsiteX2" fmla="*/ 503708 w 503707"/>
                <a:gd name="connsiteY2" fmla="*/ 86227 h 172454"/>
                <a:gd name="connsiteX3" fmla="*/ 251854 w 503707"/>
                <a:gd name="connsiteY3" fmla="*/ 172454 h 172454"/>
                <a:gd name="connsiteX4" fmla="*/ 0 w 503707"/>
                <a:gd name="connsiteY4" fmla="*/ 86227 h 172454"/>
                <a:gd name="connsiteX5" fmla="*/ 54963 w 503707"/>
                <a:gd name="connsiteY5" fmla="*/ 86227 h 172454"/>
                <a:gd name="connsiteX6" fmla="*/ 251854 w 503707"/>
                <a:gd name="connsiteY6" fmla="*/ 117491 h 172454"/>
                <a:gd name="connsiteX7" fmla="*/ 448745 w 503707"/>
                <a:gd name="connsiteY7" fmla="*/ 86227 h 172454"/>
                <a:gd name="connsiteX8" fmla="*/ 251854 w 503707"/>
                <a:gd name="connsiteY8" fmla="*/ 54963 h 172454"/>
                <a:gd name="connsiteX9" fmla="*/ 54963 w 503707"/>
                <a:gd name="connsiteY9" fmla="*/ 86227 h 172454"/>
                <a:gd name="connsiteX0" fmla="*/ 0 w 503708"/>
                <a:gd name="connsiteY0" fmla="*/ 86227 h 172454"/>
                <a:gd name="connsiteX1" fmla="*/ 251854 w 503708"/>
                <a:gd name="connsiteY1" fmla="*/ 0 h 172454"/>
                <a:gd name="connsiteX2" fmla="*/ 503708 w 503708"/>
                <a:gd name="connsiteY2" fmla="*/ 86227 h 172454"/>
                <a:gd name="connsiteX3" fmla="*/ 251854 w 503708"/>
                <a:gd name="connsiteY3" fmla="*/ 172454 h 172454"/>
                <a:gd name="connsiteX4" fmla="*/ 0 w 503708"/>
                <a:gd name="connsiteY4" fmla="*/ 86227 h 172454"/>
                <a:gd name="connsiteX5" fmla="*/ 54963 w 503708"/>
                <a:gd name="connsiteY5" fmla="*/ 86227 h 172454"/>
                <a:gd name="connsiteX6" fmla="*/ 251854 w 503708"/>
                <a:gd name="connsiteY6" fmla="*/ 117491 h 172454"/>
                <a:gd name="connsiteX7" fmla="*/ 448745 w 503708"/>
                <a:gd name="connsiteY7" fmla="*/ 86227 h 172454"/>
                <a:gd name="connsiteX8" fmla="*/ 247091 w 503708"/>
                <a:gd name="connsiteY8" fmla="*/ 76395 h 172454"/>
                <a:gd name="connsiteX9" fmla="*/ 54963 w 503708"/>
                <a:gd name="connsiteY9" fmla="*/ 86227 h 172454"/>
                <a:gd name="connsiteX0" fmla="*/ 4 w 503716"/>
                <a:gd name="connsiteY0" fmla="*/ 60033 h 146260"/>
                <a:gd name="connsiteX1" fmla="*/ 247095 w 503716"/>
                <a:gd name="connsiteY1" fmla="*/ 0 h 146260"/>
                <a:gd name="connsiteX2" fmla="*/ 503712 w 503716"/>
                <a:gd name="connsiteY2" fmla="*/ 60033 h 146260"/>
                <a:gd name="connsiteX3" fmla="*/ 251858 w 503716"/>
                <a:gd name="connsiteY3" fmla="*/ 146260 h 146260"/>
                <a:gd name="connsiteX4" fmla="*/ 4 w 503716"/>
                <a:gd name="connsiteY4" fmla="*/ 60033 h 146260"/>
                <a:gd name="connsiteX5" fmla="*/ 54967 w 503716"/>
                <a:gd name="connsiteY5" fmla="*/ 60033 h 146260"/>
                <a:gd name="connsiteX6" fmla="*/ 251858 w 503716"/>
                <a:gd name="connsiteY6" fmla="*/ 91297 h 146260"/>
                <a:gd name="connsiteX7" fmla="*/ 448749 w 503716"/>
                <a:gd name="connsiteY7" fmla="*/ 60033 h 146260"/>
                <a:gd name="connsiteX8" fmla="*/ 247095 w 503716"/>
                <a:gd name="connsiteY8" fmla="*/ 50201 h 146260"/>
                <a:gd name="connsiteX9" fmla="*/ 54967 w 503716"/>
                <a:gd name="connsiteY9" fmla="*/ 60033 h 146260"/>
                <a:gd name="connsiteX0" fmla="*/ 16 w 503728"/>
                <a:gd name="connsiteY0" fmla="*/ 60033 h 146260"/>
                <a:gd name="connsiteX1" fmla="*/ 247107 w 503728"/>
                <a:gd name="connsiteY1" fmla="*/ 0 h 146260"/>
                <a:gd name="connsiteX2" fmla="*/ 503724 w 503728"/>
                <a:gd name="connsiteY2" fmla="*/ 60033 h 146260"/>
                <a:gd name="connsiteX3" fmla="*/ 251870 w 503728"/>
                <a:gd name="connsiteY3" fmla="*/ 146260 h 146260"/>
                <a:gd name="connsiteX4" fmla="*/ 16 w 503728"/>
                <a:gd name="connsiteY4" fmla="*/ 60033 h 146260"/>
                <a:gd name="connsiteX5" fmla="*/ 54979 w 503728"/>
                <a:gd name="connsiteY5" fmla="*/ 60033 h 146260"/>
                <a:gd name="connsiteX6" fmla="*/ 251870 w 503728"/>
                <a:gd name="connsiteY6" fmla="*/ 91297 h 146260"/>
                <a:gd name="connsiteX7" fmla="*/ 448761 w 503728"/>
                <a:gd name="connsiteY7" fmla="*/ 60033 h 146260"/>
                <a:gd name="connsiteX8" fmla="*/ 247107 w 503728"/>
                <a:gd name="connsiteY8" fmla="*/ 50201 h 146260"/>
                <a:gd name="connsiteX9" fmla="*/ 54979 w 503728"/>
                <a:gd name="connsiteY9" fmla="*/ 60033 h 146260"/>
                <a:gd name="connsiteX0" fmla="*/ 16 w 503728"/>
                <a:gd name="connsiteY0" fmla="*/ 60033 h 146260"/>
                <a:gd name="connsiteX1" fmla="*/ 247107 w 503728"/>
                <a:gd name="connsiteY1" fmla="*/ 0 h 146260"/>
                <a:gd name="connsiteX2" fmla="*/ 503724 w 503728"/>
                <a:gd name="connsiteY2" fmla="*/ 60033 h 146260"/>
                <a:gd name="connsiteX3" fmla="*/ 251870 w 503728"/>
                <a:gd name="connsiteY3" fmla="*/ 146260 h 146260"/>
                <a:gd name="connsiteX4" fmla="*/ 16 w 503728"/>
                <a:gd name="connsiteY4" fmla="*/ 60033 h 146260"/>
                <a:gd name="connsiteX5" fmla="*/ 54979 w 503728"/>
                <a:gd name="connsiteY5" fmla="*/ 60033 h 146260"/>
                <a:gd name="connsiteX6" fmla="*/ 251870 w 503728"/>
                <a:gd name="connsiteY6" fmla="*/ 91297 h 146260"/>
                <a:gd name="connsiteX7" fmla="*/ 448761 w 503728"/>
                <a:gd name="connsiteY7" fmla="*/ 60033 h 146260"/>
                <a:gd name="connsiteX8" fmla="*/ 247107 w 503728"/>
                <a:gd name="connsiteY8" fmla="*/ 50201 h 146260"/>
                <a:gd name="connsiteX9" fmla="*/ 54979 w 503728"/>
                <a:gd name="connsiteY9" fmla="*/ 60033 h 146260"/>
                <a:gd name="connsiteX0" fmla="*/ 5 w 503717"/>
                <a:gd name="connsiteY0" fmla="*/ 60033 h 162929"/>
                <a:gd name="connsiteX1" fmla="*/ 247096 w 503717"/>
                <a:gd name="connsiteY1" fmla="*/ 0 h 162929"/>
                <a:gd name="connsiteX2" fmla="*/ 503713 w 503717"/>
                <a:gd name="connsiteY2" fmla="*/ 60033 h 162929"/>
                <a:gd name="connsiteX3" fmla="*/ 251859 w 503717"/>
                <a:gd name="connsiteY3" fmla="*/ 162929 h 162929"/>
                <a:gd name="connsiteX4" fmla="*/ 5 w 503717"/>
                <a:gd name="connsiteY4" fmla="*/ 60033 h 162929"/>
                <a:gd name="connsiteX5" fmla="*/ 54968 w 503717"/>
                <a:gd name="connsiteY5" fmla="*/ 60033 h 162929"/>
                <a:gd name="connsiteX6" fmla="*/ 251859 w 503717"/>
                <a:gd name="connsiteY6" fmla="*/ 91297 h 162929"/>
                <a:gd name="connsiteX7" fmla="*/ 448750 w 503717"/>
                <a:gd name="connsiteY7" fmla="*/ 60033 h 162929"/>
                <a:gd name="connsiteX8" fmla="*/ 247096 w 503717"/>
                <a:gd name="connsiteY8" fmla="*/ 50201 h 162929"/>
                <a:gd name="connsiteX9" fmla="*/ 54968 w 503717"/>
                <a:gd name="connsiteY9" fmla="*/ 60033 h 162929"/>
                <a:gd name="connsiteX0" fmla="*/ 5 w 503717"/>
                <a:gd name="connsiteY0" fmla="*/ 60033 h 162929"/>
                <a:gd name="connsiteX1" fmla="*/ 247096 w 503717"/>
                <a:gd name="connsiteY1" fmla="*/ 0 h 162929"/>
                <a:gd name="connsiteX2" fmla="*/ 503713 w 503717"/>
                <a:gd name="connsiteY2" fmla="*/ 60033 h 162929"/>
                <a:gd name="connsiteX3" fmla="*/ 251859 w 503717"/>
                <a:gd name="connsiteY3" fmla="*/ 162929 h 162929"/>
                <a:gd name="connsiteX4" fmla="*/ 5 w 503717"/>
                <a:gd name="connsiteY4" fmla="*/ 60033 h 162929"/>
                <a:gd name="connsiteX5" fmla="*/ 54968 w 503717"/>
                <a:gd name="connsiteY5" fmla="*/ 60033 h 162929"/>
                <a:gd name="connsiteX6" fmla="*/ 259003 w 503717"/>
                <a:gd name="connsiteY6" fmla="*/ 122254 h 162929"/>
                <a:gd name="connsiteX7" fmla="*/ 448750 w 503717"/>
                <a:gd name="connsiteY7" fmla="*/ 60033 h 162929"/>
                <a:gd name="connsiteX8" fmla="*/ 247096 w 503717"/>
                <a:gd name="connsiteY8" fmla="*/ 50201 h 162929"/>
                <a:gd name="connsiteX9" fmla="*/ 54968 w 503717"/>
                <a:gd name="connsiteY9" fmla="*/ 60033 h 162929"/>
                <a:gd name="connsiteX0" fmla="*/ 5 w 503717"/>
                <a:gd name="connsiteY0" fmla="*/ 60033 h 162929"/>
                <a:gd name="connsiteX1" fmla="*/ 247096 w 503717"/>
                <a:gd name="connsiteY1" fmla="*/ 0 h 162929"/>
                <a:gd name="connsiteX2" fmla="*/ 503713 w 503717"/>
                <a:gd name="connsiteY2" fmla="*/ 60033 h 162929"/>
                <a:gd name="connsiteX3" fmla="*/ 251859 w 503717"/>
                <a:gd name="connsiteY3" fmla="*/ 162929 h 162929"/>
                <a:gd name="connsiteX4" fmla="*/ 5 w 503717"/>
                <a:gd name="connsiteY4" fmla="*/ 60033 h 162929"/>
                <a:gd name="connsiteX5" fmla="*/ 54968 w 503717"/>
                <a:gd name="connsiteY5" fmla="*/ 60033 h 162929"/>
                <a:gd name="connsiteX6" fmla="*/ 259003 w 503717"/>
                <a:gd name="connsiteY6" fmla="*/ 122254 h 162929"/>
                <a:gd name="connsiteX7" fmla="*/ 448750 w 503717"/>
                <a:gd name="connsiteY7" fmla="*/ 60033 h 162929"/>
                <a:gd name="connsiteX8" fmla="*/ 247096 w 503717"/>
                <a:gd name="connsiteY8" fmla="*/ 50201 h 162929"/>
                <a:gd name="connsiteX9" fmla="*/ 54968 w 503717"/>
                <a:gd name="connsiteY9" fmla="*/ 60033 h 162929"/>
                <a:gd name="connsiteX0" fmla="*/ 5 w 503717"/>
                <a:gd name="connsiteY0" fmla="*/ 60033 h 162929"/>
                <a:gd name="connsiteX1" fmla="*/ 247096 w 503717"/>
                <a:gd name="connsiteY1" fmla="*/ 0 h 162929"/>
                <a:gd name="connsiteX2" fmla="*/ 503713 w 503717"/>
                <a:gd name="connsiteY2" fmla="*/ 60033 h 162929"/>
                <a:gd name="connsiteX3" fmla="*/ 251859 w 503717"/>
                <a:gd name="connsiteY3" fmla="*/ 162929 h 162929"/>
                <a:gd name="connsiteX4" fmla="*/ 5 w 503717"/>
                <a:gd name="connsiteY4" fmla="*/ 60033 h 162929"/>
                <a:gd name="connsiteX5" fmla="*/ 54968 w 503717"/>
                <a:gd name="connsiteY5" fmla="*/ 60033 h 162929"/>
                <a:gd name="connsiteX6" fmla="*/ 259003 w 503717"/>
                <a:gd name="connsiteY6" fmla="*/ 122254 h 162929"/>
                <a:gd name="connsiteX7" fmla="*/ 448750 w 503717"/>
                <a:gd name="connsiteY7" fmla="*/ 60033 h 162929"/>
                <a:gd name="connsiteX8" fmla="*/ 247096 w 503717"/>
                <a:gd name="connsiteY8" fmla="*/ 50201 h 162929"/>
                <a:gd name="connsiteX9" fmla="*/ 54968 w 503717"/>
                <a:gd name="connsiteY9" fmla="*/ 60033 h 1629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503717" h="162929">
                  <a:moveTo>
                    <a:pt x="5" y="60033"/>
                  </a:moveTo>
                  <a:cubicBezTo>
                    <a:pt x="-789" y="9065"/>
                    <a:pt x="108001" y="0"/>
                    <a:pt x="247096" y="0"/>
                  </a:cubicBezTo>
                  <a:cubicBezTo>
                    <a:pt x="386191" y="0"/>
                    <a:pt x="502919" y="4303"/>
                    <a:pt x="503713" y="60033"/>
                  </a:cubicBezTo>
                  <a:cubicBezTo>
                    <a:pt x="504507" y="115763"/>
                    <a:pt x="390954" y="162929"/>
                    <a:pt x="251859" y="162929"/>
                  </a:cubicBezTo>
                  <a:cubicBezTo>
                    <a:pt x="112764" y="162929"/>
                    <a:pt x="799" y="111001"/>
                    <a:pt x="5" y="60033"/>
                  </a:cubicBezTo>
                  <a:close/>
                  <a:moveTo>
                    <a:pt x="54968" y="60033"/>
                  </a:moveTo>
                  <a:cubicBezTo>
                    <a:pt x="56952" y="72042"/>
                    <a:pt x="150263" y="122254"/>
                    <a:pt x="259003" y="122254"/>
                  </a:cubicBezTo>
                  <a:cubicBezTo>
                    <a:pt x="367743" y="122254"/>
                    <a:pt x="448750" y="77300"/>
                    <a:pt x="448750" y="60033"/>
                  </a:cubicBezTo>
                  <a:cubicBezTo>
                    <a:pt x="448750" y="42766"/>
                    <a:pt x="355836" y="50201"/>
                    <a:pt x="247096" y="50201"/>
                  </a:cubicBezTo>
                  <a:cubicBezTo>
                    <a:pt x="138356" y="50201"/>
                    <a:pt x="52984" y="48024"/>
                    <a:pt x="54968" y="60033"/>
                  </a:cubicBezTo>
                  <a:close/>
                </a:path>
              </a:pathLst>
            </a:cu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643325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0"/>
    </mc:Choice>
    <mc:Fallback>
      <p:transition spd="slow" advClick="0" advTm="10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repeatCount="5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" dur="50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" presetID="32" presetClass="emph" presetSubtype="0" repeatCount="5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8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9" dur="1000" fill="hold">
                                          <p:stCondLst>
                                            <p:cond delay="10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10" dur="1000" fill="hold">
                                          <p:stCondLst>
                                            <p:cond delay="20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1" dur="1000" fill="hold">
                                          <p:stCondLst>
                                            <p:cond delay="30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12" dur="1000" fill="hold">
                                          <p:stCondLst>
                                            <p:cond delay="40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532F969E-997E-08D3-53AD-A3A06963355A}"/>
              </a:ext>
            </a:extLst>
          </p:cNvPr>
          <p:cNvGrpSpPr/>
          <p:nvPr/>
        </p:nvGrpSpPr>
        <p:grpSpPr>
          <a:xfrm>
            <a:off x="5222865" y="4678762"/>
            <a:ext cx="1746267" cy="1746267"/>
            <a:chOff x="4116996" y="4304581"/>
            <a:chExt cx="1423359" cy="1423359"/>
          </a:xfrm>
        </p:grpSpPr>
        <p:sp>
          <p:nvSpPr>
            <p:cNvPr id="49" name="楕円 48">
              <a:extLst>
                <a:ext uri="{FF2B5EF4-FFF2-40B4-BE49-F238E27FC236}">
                  <a16:creationId xmlns:a16="http://schemas.microsoft.com/office/drawing/2014/main" id="{AB4E306B-B88C-531F-A9A5-204B5D5C4F85}"/>
                </a:ext>
              </a:extLst>
            </p:cNvPr>
            <p:cNvSpPr/>
            <p:nvPr/>
          </p:nvSpPr>
          <p:spPr>
            <a:xfrm>
              <a:off x="4116996" y="4304581"/>
              <a:ext cx="1423359" cy="1423359"/>
            </a:xfrm>
            <a:prstGeom prst="ellipse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楕円 49">
              <a:extLst>
                <a:ext uri="{FF2B5EF4-FFF2-40B4-BE49-F238E27FC236}">
                  <a16:creationId xmlns:a16="http://schemas.microsoft.com/office/drawing/2014/main" id="{508201D2-D990-6FAB-73A4-B653D2B9DD95}"/>
                </a:ext>
              </a:extLst>
            </p:cNvPr>
            <p:cNvSpPr/>
            <p:nvPr/>
          </p:nvSpPr>
          <p:spPr>
            <a:xfrm>
              <a:off x="4261438" y="4304581"/>
              <a:ext cx="1134476" cy="1423359"/>
            </a:xfrm>
            <a:prstGeom prst="ellipse">
              <a:avLst/>
            </a:prstGeom>
            <a:solidFill>
              <a:srgbClr val="FF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楕円 50">
              <a:extLst>
                <a:ext uri="{FF2B5EF4-FFF2-40B4-BE49-F238E27FC236}">
                  <a16:creationId xmlns:a16="http://schemas.microsoft.com/office/drawing/2014/main" id="{DDD190D6-1393-6D1F-DD51-0767C2F12E18}"/>
                </a:ext>
              </a:extLst>
            </p:cNvPr>
            <p:cNvSpPr/>
            <p:nvPr/>
          </p:nvSpPr>
          <p:spPr>
            <a:xfrm>
              <a:off x="4603260" y="4304581"/>
              <a:ext cx="459278" cy="1423359"/>
            </a:xfrm>
            <a:prstGeom prst="ellipse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D840614D-CE2A-4E2A-4F23-34816CFCE442}"/>
              </a:ext>
            </a:extLst>
          </p:cNvPr>
          <p:cNvGrpSpPr/>
          <p:nvPr/>
        </p:nvGrpSpPr>
        <p:grpSpPr>
          <a:xfrm>
            <a:off x="4745850" y="683695"/>
            <a:ext cx="2928394" cy="4086649"/>
            <a:chOff x="7466416" y="1133744"/>
            <a:chExt cx="2616424" cy="3651287"/>
          </a:xfrm>
        </p:grpSpPr>
        <p:grpSp>
          <p:nvGrpSpPr>
            <p:cNvPr id="3" name="グループ化 2" descr="ｇｇｇｇｇｇ">
              <a:extLst>
                <a:ext uri="{FF2B5EF4-FFF2-40B4-BE49-F238E27FC236}">
                  <a16:creationId xmlns:a16="http://schemas.microsoft.com/office/drawing/2014/main" id="{4CFF3E0F-B520-93CF-7A25-C4C0EC72EC05}"/>
                </a:ext>
              </a:extLst>
            </p:cNvPr>
            <p:cNvGrpSpPr/>
            <p:nvPr/>
          </p:nvGrpSpPr>
          <p:grpSpPr>
            <a:xfrm rot="20700000">
              <a:off x="7565355" y="1666113"/>
              <a:ext cx="2185363" cy="1008510"/>
              <a:chOff x="1797328" y="1373739"/>
              <a:chExt cx="1692507" cy="658121"/>
            </a:xfrm>
          </p:grpSpPr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015FA2C9-02F2-EA50-79C5-1891ED910B8D}"/>
                  </a:ext>
                </a:extLst>
              </p:cNvPr>
              <p:cNvSpPr/>
              <p:nvPr/>
            </p:nvSpPr>
            <p:spPr>
              <a:xfrm flipH="1">
                <a:off x="1797328" y="1373739"/>
                <a:ext cx="543690" cy="658121"/>
              </a:xfrm>
              <a:custGeom>
                <a:avLst/>
                <a:gdLst>
                  <a:gd name="connsiteX0" fmla="*/ 159129 w 470658"/>
                  <a:gd name="connsiteY0" fmla="*/ 0 h 569718"/>
                  <a:gd name="connsiteX1" fmla="*/ 271651 w 470658"/>
                  <a:gd name="connsiteY1" fmla="*/ 46608 h 569718"/>
                  <a:gd name="connsiteX2" fmla="*/ 297599 w 470658"/>
                  <a:gd name="connsiteY2" fmla="*/ 85094 h 569718"/>
                  <a:gd name="connsiteX3" fmla="*/ 303909 w 470658"/>
                  <a:gd name="connsiteY3" fmla="*/ 83820 h 569718"/>
                  <a:gd name="connsiteX4" fmla="*/ 463038 w 470658"/>
                  <a:gd name="connsiteY4" fmla="*/ 242949 h 569718"/>
                  <a:gd name="connsiteX5" fmla="*/ 450533 w 470658"/>
                  <a:gd name="connsiteY5" fmla="*/ 304889 h 569718"/>
                  <a:gd name="connsiteX6" fmla="*/ 439592 w 470658"/>
                  <a:gd name="connsiteY6" fmla="*/ 321118 h 569718"/>
                  <a:gd name="connsiteX7" fmla="*/ 458153 w 470658"/>
                  <a:gd name="connsiteY7" fmla="*/ 348649 h 569718"/>
                  <a:gd name="connsiteX8" fmla="*/ 470658 w 470658"/>
                  <a:gd name="connsiteY8" fmla="*/ 410589 h 569718"/>
                  <a:gd name="connsiteX9" fmla="*/ 311529 w 470658"/>
                  <a:gd name="connsiteY9" fmla="*/ 569718 h 569718"/>
                  <a:gd name="connsiteX10" fmla="*/ 199008 w 470658"/>
                  <a:gd name="connsiteY10" fmla="*/ 523110 h 569718"/>
                  <a:gd name="connsiteX11" fmla="*/ 172147 w 470658"/>
                  <a:gd name="connsiteY11" fmla="*/ 483270 h 569718"/>
                  <a:gd name="connsiteX12" fmla="*/ 159129 w 470658"/>
                  <a:gd name="connsiteY12" fmla="*/ 485898 h 569718"/>
                  <a:gd name="connsiteX13" fmla="*/ 0 w 470658"/>
                  <a:gd name="connsiteY13" fmla="*/ 326769 h 569718"/>
                  <a:gd name="connsiteX14" fmla="*/ 12505 w 470658"/>
                  <a:gd name="connsiteY14" fmla="*/ 264829 h 569718"/>
                  <a:gd name="connsiteX15" fmla="*/ 27256 w 470658"/>
                  <a:gd name="connsiteY15" fmla="*/ 242949 h 569718"/>
                  <a:gd name="connsiteX16" fmla="*/ 12505 w 470658"/>
                  <a:gd name="connsiteY16" fmla="*/ 221069 h 569718"/>
                  <a:gd name="connsiteX17" fmla="*/ 0 w 470658"/>
                  <a:gd name="connsiteY17" fmla="*/ 159129 h 569718"/>
                  <a:gd name="connsiteX18" fmla="*/ 159129 w 470658"/>
                  <a:gd name="connsiteY18" fmla="*/ 0 h 5697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470658" h="569718">
                    <a:moveTo>
                      <a:pt x="159129" y="0"/>
                    </a:moveTo>
                    <a:cubicBezTo>
                      <a:pt x="203072" y="0"/>
                      <a:pt x="242854" y="17811"/>
                      <a:pt x="271651" y="46608"/>
                    </a:cubicBezTo>
                    <a:lnTo>
                      <a:pt x="297599" y="85094"/>
                    </a:lnTo>
                    <a:lnTo>
                      <a:pt x="303909" y="83820"/>
                    </a:lnTo>
                    <a:cubicBezTo>
                      <a:pt x="391794" y="83820"/>
                      <a:pt x="463038" y="155064"/>
                      <a:pt x="463038" y="242949"/>
                    </a:cubicBezTo>
                    <a:cubicBezTo>
                      <a:pt x="463038" y="264920"/>
                      <a:pt x="458585" y="285852"/>
                      <a:pt x="450533" y="304889"/>
                    </a:cubicBezTo>
                    <a:lnTo>
                      <a:pt x="439592" y="321118"/>
                    </a:lnTo>
                    <a:lnTo>
                      <a:pt x="458153" y="348649"/>
                    </a:lnTo>
                    <a:cubicBezTo>
                      <a:pt x="466205" y="367687"/>
                      <a:pt x="470658" y="388618"/>
                      <a:pt x="470658" y="410589"/>
                    </a:cubicBezTo>
                    <a:cubicBezTo>
                      <a:pt x="470658" y="498474"/>
                      <a:pt x="399414" y="569718"/>
                      <a:pt x="311529" y="569718"/>
                    </a:cubicBezTo>
                    <a:cubicBezTo>
                      <a:pt x="267587" y="569718"/>
                      <a:pt x="227805" y="551907"/>
                      <a:pt x="199008" y="523110"/>
                    </a:cubicBezTo>
                    <a:lnTo>
                      <a:pt x="172147" y="483270"/>
                    </a:lnTo>
                    <a:lnTo>
                      <a:pt x="159129" y="485898"/>
                    </a:lnTo>
                    <a:cubicBezTo>
                      <a:pt x="71244" y="485898"/>
                      <a:pt x="0" y="414654"/>
                      <a:pt x="0" y="326769"/>
                    </a:cubicBezTo>
                    <a:cubicBezTo>
                      <a:pt x="0" y="304798"/>
                      <a:pt x="4453" y="283867"/>
                      <a:pt x="12505" y="264829"/>
                    </a:cubicBezTo>
                    <a:lnTo>
                      <a:pt x="27256" y="242949"/>
                    </a:lnTo>
                    <a:lnTo>
                      <a:pt x="12505" y="221069"/>
                    </a:lnTo>
                    <a:cubicBezTo>
                      <a:pt x="4453" y="202031"/>
                      <a:pt x="0" y="181100"/>
                      <a:pt x="0" y="159129"/>
                    </a:cubicBezTo>
                    <a:cubicBezTo>
                      <a:pt x="0" y="71244"/>
                      <a:pt x="71244" y="0"/>
                      <a:pt x="15912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E22D4AF0-9C74-FF32-AA2D-6987B5B57D5C}"/>
                  </a:ext>
                </a:extLst>
              </p:cNvPr>
              <p:cNvSpPr/>
              <p:nvPr/>
            </p:nvSpPr>
            <p:spPr>
              <a:xfrm>
                <a:off x="2946145" y="1373739"/>
                <a:ext cx="543690" cy="658121"/>
              </a:xfrm>
              <a:custGeom>
                <a:avLst/>
                <a:gdLst>
                  <a:gd name="connsiteX0" fmla="*/ 159129 w 470658"/>
                  <a:gd name="connsiteY0" fmla="*/ 0 h 569718"/>
                  <a:gd name="connsiteX1" fmla="*/ 271651 w 470658"/>
                  <a:gd name="connsiteY1" fmla="*/ 46608 h 569718"/>
                  <a:gd name="connsiteX2" fmla="*/ 297599 w 470658"/>
                  <a:gd name="connsiteY2" fmla="*/ 85094 h 569718"/>
                  <a:gd name="connsiteX3" fmla="*/ 303909 w 470658"/>
                  <a:gd name="connsiteY3" fmla="*/ 83820 h 569718"/>
                  <a:gd name="connsiteX4" fmla="*/ 463038 w 470658"/>
                  <a:gd name="connsiteY4" fmla="*/ 242949 h 569718"/>
                  <a:gd name="connsiteX5" fmla="*/ 450533 w 470658"/>
                  <a:gd name="connsiteY5" fmla="*/ 304889 h 569718"/>
                  <a:gd name="connsiteX6" fmla="*/ 439592 w 470658"/>
                  <a:gd name="connsiteY6" fmla="*/ 321118 h 569718"/>
                  <a:gd name="connsiteX7" fmla="*/ 458153 w 470658"/>
                  <a:gd name="connsiteY7" fmla="*/ 348649 h 569718"/>
                  <a:gd name="connsiteX8" fmla="*/ 470658 w 470658"/>
                  <a:gd name="connsiteY8" fmla="*/ 410589 h 569718"/>
                  <a:gd name="connsiteX9" fmla="*/ 311529 w 470658"/>
                  <a:gd name="connsiteY9" fmla="*/ 569718 h 569718"/>
                  <a:gd name="connsiteX10" fmla="*/ 199008 w 470658"/>
                  <a:gd name="connsiteY10" fmla="*/ 523110 h 569718"/>
                  <a:gd name="connsiteX11" fmla="*/ 172147 w 470658"/>
                  <a:gd name="connsiteY11" fmla="*/ 483270 h 569718"/>
                  <a:gd name="connsiteX12" fmla="*/ 159129 w 470658"/>
                  <a:gd name="connsiteY12" fmla="*/ 485898 h 569718"/>
                  <a:gd name="connsiteX13" fmla="*/ 0 w 470658"/>
                  <a:gd name="connsiteY13" fmla="*/ 326769 h 569718"/>
                  <a:gd name="connsiteX14" fmla="*/ 12505 w 470658"/>
                  <a:gd name="connsiteY14" fmla="*/ 264829 h 569718"/>
                  <a:gd name="connsiteX15" fmla="*/ 27256 w 470658"/>
                  <a:gd name="connsiteY15" fmla="*/ 242949 h 569718"/>
                  <a:gd name="connsiteX16" fmla="*/ 12505 w 470658"/>
                  <a:gd name="connsiteY16" fmla="*/ 221069 h 569718"/>
                  <a:gd name="connsiteX17" fmla="*/ 0 w 470658"/>
                  <a:gd name="connsiteY17" fmla="*/ 159129 h 569718"/>
                  <a:gd name="connsiteX18" fmla="*/ 159129 w 470658"/>
                  <a:gd name="connsiteY18" fmla="*/ 0 h 5697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470658" h="569718">
                    <a:moveTo>
                      <a:pt x="159129" y="0"/>
                    </a:moveTo>
                    <a:cubicBezTo>
                      <a:pt x="203072" y="0"/>
                      <a:pt x="242854" y="17811"/>
                      <a:pt x="271651" y="46608"/>
                    </a:cubicBezTo>
                    <a:lnTo>
                      <a:pt x="297599" y="85094"/>
                    </a:lnTo>
                    <a:lnTo>
                      <a:pt x="303909" y="83820"/>
                    </a:lnTo>
                    <a:cubicBezTo>
                      <a:pt x="391794" y="83820"/>
                      <a:pt x="463038" y="155064"/>
                      <a:pt x="463038" y="242949"/>
                    </a:cubicBezTo>
                    <a:cubicBezTo>
                      <a:pt x="463038" y="264920"/>
                      <a:pt x="458585" y="285852"/>
                      <a:pt x="450533" y="304889"/>
                    </a:cubicBezTo>
                    <a:lnTo>
                      <a:pt x="439592" y="321118"/>
                    </a:lnTo>
                    <a:lnTo>
                      <a:pt x="458153" y="348649"/>
                    </a:lnTo>
                    <a:cubicBezTo>
                      <a:pt x="466205" y="367687"/>
                      <a:pt x="470658" y="388618"/>
                      <a:pt x="470658" y="410589"/>
                    </a:cubicBezTo>
                    <a:cubicBezTo>
                      <a:pt x="470658" y="498474"/>
                      <a:pt x="399414" y="569718"/>
                      <a:pt x="311529" y="569718"/>
                    </a:cubicBezTo>
                    <a:cubicBezTo>
                      <a:pt x="267587" y="569718"/>
                      <a:pt x="227805" y="551907"/>
                      <a:pt x="199008" y="523110"/>
                    </a:cubicBezTo>
                    <a:lnTo>
                      <a:pt x="172147" y="483270"/>
                    </a:lnTo>
                    <a:lnTo>
                      <a:pt x="159129" y="485898"/>
                    </a:lnTo>
                    <a:cubicBezTo>
                      <a:pt x="71244" y="485898"/>
                      <a:pt x="0" y="414654"/>
                      <a:pt x="0" y="326769"/>
                    </a:cubicBezTo>
                    <a:cubicBezTo>
                      <a:pt x="0" y="304798"/>
                      <a:pt x="4453" y="283867"/>
                      <a:pt x="12505" y="264829"/>
                    </a:cubicBezTo>
                    <a:lnTo>
                      <a:pt x="27256" y="242949"/>
                    </a:lnTo>
                    <a:lnTo>
                      <a:pt x="12505" y="221069"/>
                    </a:lnTo>
                    <a:cubicBezTo>
                      <a:pt x="4453" y="202031"/>
                      <a:pt x="0" y="181100"/>
                      <a:pt x="0" y="159129"/>
                    </a:cubicBezTo>
                    <a:cubicBezTo>
                      <a:pt x="0" y="71244"/>
                      <a:pt x="71244" y="0"/>
                      <a:pt x="159129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677AF776-985F-9527-8824-52940D6AAF22}"/>
                </a:ext>
              </a:extLst>
            </p:cNvPr>
            <p:cNvGrpSpPr/>
            <p:nvPr/>
          </p:nvGrpSpPr>
          <p:grpSpPr>
            <a:xfrm>
              <a:off x="7466416" y="1133744"/>
              <a:ext cx="2616424" cy="3651287"/>
              <a:chOff x="962387" y="640042"/>
              <a:chExt cx="2102598" cy="2934228"/>
            </a:xfrm>
          </p:grpSpPr>
          <p:grpSp>
            <p:nvGrpSpPr>
              <p:cNvPr id="7" name="グループ化 6">
                <a:extLst>
                  <a:ext uri="{FF2B5EF4-FFF2-40B4-BE49-F238E27FC236}">
                    <a16:creationId xmlns:a16="http://schemas.microsoft.com/office/drawing/2014/main" id="{9EFD205E-03B5-B73B-9580-51F78C90CEA7}"/>
                  </a:ext>
                </a:extLst>
              </p:cNvPr>
              <p:cNvGrpSpPr/>
              <p:nvPr/>
            </p:nvGrpSpPr>
            <p:grpSpPr>
              <a:xfrm rot="900000">
                <a:off x="1840875" y="2863562"/>
                <a:ext cx="471462" cy="710708"/>
                <a:chOff x="1840875" y="2863562"/>
                <a:chExt cx="471462" cy="710708"/>
              </a:xfrm>
            </p:grpSpPr>
            <p:sp>
              <p:nvSpPr>
                <p:cNvPr id="45" name="フリーフォーム: 図形 44">
                  <a:extLst>
                    <a:ext uri="{FF2B5EF4-FFF2-40B4-BE49-F238E27FC236}">
                      <a16:creationId xmlns:a16="http://schemas.microsoft.com/office/drawing/2014/main" id="{A95A3BD6-6D46-6C7D-0F91-ACB3A14D091F}"/>
                    </a:ext>
                  </a:extLst>
                </p:cNvPr>
                <p:cNvSpPr/>
                <p:nvPr/>
              </p:nvSpPr>
              <p:spPr bwMode="auto">
                <a:xfrm rot="20700000">
                  <a:off x="1840875" y="3292080"/>
                  <a:ext cx="458294" cy="282190"/>
                </a:xfrm>
                <a:custGeom>
                  <a:avLst/>
                  <a:gdLst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88792 w 397674"/>
                    <a:gd name="connsiteY14" fmla="*/ 232608 h 243678"/>
                    <a:gd name="connsiteX15" fmla="*/ 86300 w 397674"/>
                    <a:gd name="connsiteY15" fmla="*/ 230953 h 243678"/>
                    <a:gd name="connsiteX16" fmla="*/ 75329 w 397674"/>
                    <a:gd name="connsiteY16" fmla="*/ 226800 h 243678"/>
                    <a:gd name="connsiteX17" fmla="*/ 73591 w 397674"/>
                    <a:gd name="connsiteY17" fmla="*/ 222514 h 243678"/>
                    <a:gd name="connsiteX18" fmla="*/ 41697 w 397674"/>
                    <a:gd name="connsiteY18" fmla="*/ 201335 h 243678"/>
                    <a:gd name="connsiteX19" fmla="*/ 41697 w 397674"/>
                    <a:gd name="connsiteY19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88792 w 397674"/>
                    <a:gd name="connsiteY14" fmla="*/ 232608 h 243678"/>
                    <a:gd name="connsiteX15" fmla="*/ 86300 w 397674"/>
                    <a:gd name="connsiteY15" fmla="*/ 230953 h 243678"/>
                    <a:gd name="connsiteX16" fmla="*/ 75329 w 397674"/>
                    <a:gd name="connsiteY16" fmla="*/ 226800 h 243678"/>
                    <a:gd name="connsiteX17" fmla="*/ 41697 w 397674"/>
                    <a:gd name="connsiteY17" fmla="*/ 201335 h 243678"/>
                    <a:gd name="connsiteX18" fmla="*/ 41697 w 397674"/>
                    <a:gd name="connsiteY18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88792 w 397674"/>
                    <a:gd name="connsiteY14" fmla="*/ 232608 h 243678"/>
                    <a:gd name="connsiteX15" fmla="*/ 75329 w 397674"/>
                    <a:gd name="connsiteY15" fmla="*/ 226800 h 243678"/>
                    <a:gd name="connsiteX16" fmla="*/ 41697 w 397674"/>
                    <a:gd name="connsiteY16" fmla="*/ 201335 h 243678"/>
                    <a:gd name="connsiteX17" fmla="*/ 41697 w 397674"/>
                    <a:gd name="connsiteY17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75329 w 397674"/>
                    <a:gd name="connsiteY14" fmla="*/ 226800 h 243678"/>
                    <a:gd name="connsiteX15" fmla="*/ 41697 w 397674"/>
                    <a:gd name="connsiteY15" fmla="*/ 201335 h 243678"/>
                    <a:gd name="connsiteX16" fmla="*/ 41697 w 397674"/>
                    <a:gd name="connsiteY16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229449 w 397674"/>
                    <a:gd name="connsiteY3" fmla="*/ 76564 h 243678"/>
                    <a:gd name="connsiteX4" fmla="*/ 397674 w 397674"/>
                    <a:gd name="connsiteY4" fmla="*/ 76564 h 243678"/>
                    <a:gd name="connsiteX5" fmla="*/ 397674 w 397674"/>
                    <a:gd name="connsiteY5" fmla="*/ 192006 h 243678"/>
                    <a:gd name="connsiteX6" fmla="*/ 235111 w 397674"/>
                    <a:gd name="connsiteY6" fmla="*/ 242542 h 243678"/>
                    <a:gd name="connsiteX7" fmla="*/ 168746 w 397674"/>
                    <a:gd name="connsiteY7" fmla="*/ 243612 h 243678"/>
                    <a:gd name="connsiteX8" fmla="*/ 144783 w 397674"/>
                    <a:gd name="connsiteY8" fmla="*/ 242562 h 243678"/>
                    <a:gd name="connsiteX9" fmla="*/ 142365 w 397674"/>
                    <a:gd name="connsiteY9" fmla="*/ 243032 h 243678"/>
                    <a:gd name="connsiteX10" fmla="*/ 138540 w 397674"/>
                    <a:gd name="connsiteY10" fmla="*/ 242288 h 243678"/>
                    <a:gd name="connsiteX11" fmla="*/ 113327 w 397674"/>
                    <a:gd name="connsiteY11" fmla="*/ 241183 h 243678"/>
                    <a:gd name="connsiteX12" fmla="*/ 92662 w 397674"/>
                    <a:gd name="connsiteY12" fmla="*/ 233361 h 243678"/>
                    <a:gd name="connsiteX13" fmla="*/ 75329 w 397674"/>
                    <a:gd name="connsiteY13" fmla="*/ 226800 h 243678"/>
                    <a:gd name="connsiteX14" fmla="*/ 41697 w 397674"/>
                    <a:gd name="connsiteY14" fmla="*/ 201335 h 243678"/>
                    <a:gd name="connsiteX15" fmla="*/ 41697 w 397674"/>
                    <a:gd name="connsiteY15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229449 w 397674"/>
                    <a:gd name="connsiteY3" fmla="*/ 76564 h 243678"/>
                    <a:gd name="connsiteX4" fmla="*/ 397674 w 397674"/>
                    <a:gd name="connsiteY4" fmla="*/ 76564 h 243678"/>
                    <a:gd name="connsiteX5" fmla="*/ 397674 w 397674"/>
                    <a:gd name="connsiteY5" fmla="*/ 192006 h 243678"/>
                    <a:gd name="connsiteX6" fmla="*/ 235111 w 397674"/>
                    <a:gd name="connsiteY6" fmla="*/ 242542 h 243678"/>
                    <a:gd name="connsiteX7" fmla="*/ 168746 w 397674"/>
                    <a:gd name="connsiteY7" fmla="*/ 243612 h 243678"/>
                    <a:gd name="connsiteX8" fmla="*/ 144783 w 397674"/>
                    <a:gd name="connsiteY8" fmla="*/ 242562 h 243678"/>
                    <a:gd name="connsiteX9" fmla="*/ 142365 w 397674"/>
                    <a:gd name="connsiteY9" fmla="*/ 243032 h 243678"/>
                    <a:gd name="connsiteX10" fmla="*/ 138540 w 397674"/>
                    <a:gd name="connsiteY10" fmla="*/ 242288 h 243678"/>
                    <a:gd name="connsiteX11" fmla="*/ 113327 w 397674"/>
                    <a:gd name="connsiteY11" fmla="*/ 241183 h 243678"/>
                    <a:gd name="connsiteX12" fmla="*/ 92662 w 397674"/>
                    <a:gd name="connsiteY12" fmla="*/ 233361 h 243678"/>
                    <a:gd name="connsiteX13" fmla="*/ 75329 w 397674"/>
                    <a:gd name="connsiteY13" fmla="*/ 226800 h 243678"/>
                    <a:gd name="connsiteX14" fmla="*/ 41697 w 397674"/>
                    <a:gd name="connsiteY14" fmla="*/ 201335 h 243678"/>
                    <a:gd name="connsiteX15" fmla="*/ 41697 w 397674"/>
                    <a:gd name="connsiteY15" fmla="*/ 0 h 243678"/>
                    <a:gd name="connsiteX0" fmla="*/ 41697 w 397674"/>
                    <a:gd name="connsiteY0" fmla="*/ 1228 h 244906"/>
                    <a:gd name="connsiteX1" fmla="*/ 105994 w 397674"/>
                    <a:gd name="connsiteY1" fmla="*/ 116187 h 244906"/>
                    <a:gd name="connsiteX2" fmla="*/ 229449 w 397674"/>
                    <a:gd name="connsiteY2" fmla="*/ 77792 h 244906"/>
                    <a:gd name="connsiteX3" fmla="*/ 397674 w 397674"/>
                    <a:gd name="connsiteY3" fmla="*/ 77792 h 244906"/>
                    <a:gd name="connsiteX4" fmla="*/ 397674 w 397674"/>
                    <a:gd name="connsiteY4" fmla="*/ 193234 h 244906"/>
                    <a:gd name="connsiteX5" fmla="*/ 235111 w 397674"/>
                    <a:gd name="connsiteY5" fmla="*/ 243770 h 244906"/>
                    <a:gd name="connsiteX6" fmla="*/ 168746 w 397674"/>
                    <a:gd name="connsiteY6" fmla="*/ 244840 h 244906"/>
                    <a:gd name="connsiteX7" fmla="*/ 144783 w 397674"/>
                    <a:gd name="connsiteY7" fmla="*/ 243790 h 244906"/>
                    <a:gd name="connsiteX8" fmla="*/ 142365 w 397674"/>
                    <a:gd name="connsiteY8" fmla="*/ 244260 h 244906"/>
                    <a:gd name="connsiteX9" fmla="*/ 138540 w 397674"/>
                    <a:gd name="connsiteY9" fmla="*/ 243516 h 244906"/>
                    <a:gd name="connsiteX10" fmla="*/ 113327 w 397674"/>
                    <a:gd name="connsiteY10" fmla="*/ 242411 h 244906"/>
                    <a:gd name="connsiteX11" fmla="*/ 92662 w 397674"/>
                    <a:gd name="connsiteY11" fmla="*/ 234589 h 244906"/>
                    <a:gd name="connsiteX12" fmla="*/ 75329 w 397674"/>
                    <a:gd name="connsiteY12" fmla="*/ 228028 h 244906"/>
                    <a:gd name="connsiteX13" fmla="*/ 41697 w 397674"/>
                    <a:gd name="connsiteY13" fmla="*/ 202563 h 244906"/>
                    <a:gd name="connsiteX14" fmla="*/ 41697 w 397674"/>
                    <a:gd name="connsiteY14" fmla="*/ 1228 h 244906"/>
                    <a:gd name="connsiteX0" fmla="*/ 41697 w 397674"/>
                    <a:gd name="connsiteY0" fmla="*/ 1186 h 244864"/>
                    <a:gd name="connsiteX1" fmla="*/ 105994 w 397674"/>
                    <a:gd name="connsiteY1" fmla="*/ 116145 h 244864"/>
                    <a:gd name="connsiteX2" fmla="*/ 229449 w 397674"/>
                    <a:gd name="connsiteY2" fmla="*/ 77750 h 244864"/>
                    <a:gd name="connsiteX3" fmla="*/ 397674 w 397674"/>
                    <a:gd name="connsiteY3" fmla="*/ 77750 h 244864"/>
                    <a:gd name="connsiteX4" fmla="*/ 397674 w 397674"/>
                    <a:gd name="connsiteY4" fmla="*/ 193192 h 244864"/>
                    <a:gd name="connsiteX5" fmla="*/ 235111 w 397674"/>
                    <a:gd name="connsiteY5" fmla="*/ 243728 h 244864"/>
                    <a:gd name="connsiteX6" fmla="*/ 168746 w 397674"/>
                    <a:gd name="connsiteY6" fmla="*/ 244798 h 244864"/>
                    <a:gd name="connsiteX7" fmla="*/ 144783 w 397674"/>
                    <a:gd name="connsiteY7" fmla="*/ 243748 h 244864"/>
                    <a:gd name="connsiteX8" fmla="*/ 142365 w 397674"/>
                    <a:gd name="connsiteY8" fmla="*/ 244218 h 244864"/>
                    <a:gd name="connsiteX9" fmla="*/ 138540 w 397674"/>
                    <a:gd name="connsiteY9" fmla="*/ 243474 h 244864"/>
                    <a:gd name="connsiteX10" fmla="*/ 113327 w 397674"/>
                    <a:gd name="connsiteY10" fmla="*/ 242369 h 244864"/>
                    <a:gd name="connsiteX11" fmla="*/ 92662 w 397674"/>
                    <a:gd name="connsiteY11" fmla="*/ 234547 h 244864"/>
                    <a:gd name="connsiteX12" fmla="*/ 75329 w 397674"/>
                    <a:gd name="connsiteY12" fmla="*/ 227986 h 244864"/>
                    <a:gd name="connsiteX13" fmla="*/ 41697 w 397674"/>
                    <a:gd name="connsiteY13" fmla="*/ 202521 h 244864"/>
                    <a:gd name="connsiteX14" fmla="*/ 41697 w 397674"/>
                    <a:gd name="connsiteY14" fmla="*/ 1186 h 244864"/>
                    <a:gd name="connsiteX0" fmla="*/ 41697 w 397674"/>
                    <a:gd name="connsiteY0" fmla="*/ 1186 h 244864"/>
                    <a:gd name="connsiteX1" fmla="*/ 105994 w 397674"/>
                    <a:gd name="connsiteY1" fmla="*/ 116145 h 244864"/>
                    <a:gd name="connsiteX2" fmla="*/ 229449 w 397674"/>
                    <a:gd name="connsiteY2" fmla="*/ 77750 h 244864"/>
                    <a:gd name="connsiteX3" fmla="*/ 397674 w 397674"/>
                    <a:gd name="connsiteY3" fmla="*/ 77750 h 244864"/>
                    <a:gd name="connsiteX4" fmla="*/ 397674 w 397674"/>
                    <a:gd name="connsiteY4" fmla="*/ 193192 h 244864"/>
                    <a:gd name="connsiteX5" fmla="*/ 235111 w 397674"/>
                    <a:gd name="connsiteY5" fmla="*/ 243728 h 244864"/>
                    <a:gd name="connsiteX6" fmla="*/ 168746 w 397674"/>
                    <a:gd name="connsiteY6" fmla="*/ 244798 h 244864"/>
                    <a:gd name="connsiteX7" fmla="*/ 144783 w 397674"/>
                    <a:gd name="connsiteY7" fmla="*/ 243748 h 244864"/>
                    <a:gd name="connsiteX8" fmla="*/ 142365 w 397674"/>
                    <a:gd name="connsiteY8" fmla="*/ 244218 h 244864"/>
                    <a:gd name="connsiteX9" fmla="*/ 113327 w 397674"/>
                    <a:gd name="connsiteY9" fmla="*/ 242369 h 244864"/>
                    <a:gd name="connsiteX10" fmla="*/ 92662 w 397674"/>
                    <a:gd name="connsiteY10" fmla="*/ 234547 h 244864"/>
                    <a:gd name="connsiteX11" fmla="*/ 75329 w 397674"/>
                    <a:gd name="connsiteY11" fmla="*/ 227986 h 244864"/>
                    <a:gd name="connsiteX12" fmla="*/ 41697 w 397674"/>
                    <a:gd name="connsiteY12" fmla="*/ 202521 h 244864"/>
                    <a:gd name="connsiteX13" fmla="*/ 41697 w 397674"/>
                    <a:gd name="connsiteY13" fmla="*/ 1186 h 2448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397674" h="244864">
                      <a:moveTo>
                        <a:pt x="41697" y="1186"/>
                      </a:moveTo>
                      <a:cubicBezTo>
                        <a:pt x="52413" y="-13210"/>
                        <a:pt x="38983" y="108146"/>
                        <a:pt x="105994" y="116145"/>
                      </a:cubicBezTo>
                      <a:cubicBezTo>
                        <a:pt x="173005" y="124144"/>
                        <a:pt x="188297" y="90548"/>
                        <a:pt x="229449" y="77750"/>
                      </a:cubicBezTo>
                      <a:lnTo>
                        <a:pt x="397674" y="77750"/>
                      </a:lnTo>
                      <a:lnTo>
                        <a:pt x="397674" y="193192"/>
                      </a:lnTo>
                      <a:cubicBezTo>
                        <a:pt x="397674" y="256949"/>
                        <a:pt x="328018" y="243728"/>
                        <a:pt x="235111" y="243728"/>
                      </a:cubicBezTo>
                      <a:cubicBezTo>
                        <a:pt x="211884" y="243728"/>
                        <a:pt x="189403" y="244555"/>
                        <a:pt x="168746" y="244798"/>
                      </a:cubicBezTo>
                      <a:lnTo>
                        <a:pt x="144783" y="243748"/>
                      </a:lnTo>
                      <a:lnTo>
                        <a:pt x="142365" y="244218"/>
                      </a:lnTo>
                      <a:lnTo>
                        <a:pt x="113327" y="242369"/>
                      </a:lnTo>
                      <a:lnTo>
                        <a:pt x="92662" y="234547"/>
                      </a:lnTo>
                      <a:lnTo>
                        <a:pt x="75329" y="227986"/>
                      </a:lnTo>
                      <a:lnTo>
                        <a:pt x="41697" y="202521"/>
                      </a:lnTo>
                      <a:cubicBezTo>
                        <a:pt x="-13900" y="146924"/>
                        <a:pt x="-13900" y="56783"/>
                        <a:pt x="41697" y="118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" name="四角形: 上の 2 つの角を丸める 45">
                  <a:extLst>
                    <a:ext uri="{FF2B5EF4-FFF2-40B4-BE49-F238E27FC236}">
                      <a16:creationId xmlns:a16="http://schemas.microsoft.com/office/drawing/2014/main" id="{99954A50-14A9-B666-085F-177BCFDB9599}"/>
                    </a:ext>
                  </a:extLst>
                </p:cNvPr>
                <p:cNvSpPr/>
                <p:nvPr/>
              </p:nvSpPr>
              <p:spPr bwMode="auto">
                <a:xfrm rot="20700000">
                  <a:off x="1934484" y="2864919"/>
                  <a:ext cx="377853" cy="518653"/>
                </a:xfrm>
                <a:prstGeom prst="round2SameRect">
                  <a:avLst>
                    <a:gd name="adj1" fmla="val 16667"/>
                    <a:gd name="adj2" fmla="val 50000"/>
                  </a:avLst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7" name="四角形: 上の 2 つの角を丸める 46">
                  <a:extLst>
                    <a:ext uri="{FF2B5EF4-FFF2-40B4-BE49-F238E27FC236}">
                      <a16:creationId xmlns:a16="http://schemas.microsoft.com/office/drawing/2014/main" id="{FA0601C3-C202-DAD8-85D9-28D7893C1B68}"/>
                    </a:ext>
                  </a:extLst>
                </p:cNvPr>
                <p:cNvSpPr/>
                <p:nvPr/>
              </p:nvSpPr>
              <p:spPr bwMode="auto">
                <a:xfrm rot="20700000">
                  <a:off x="1979759" y="2865640"/>
                  <a:ext cx="281918" cy="518653"/>
                </a:xfrm>
                <a:prstGeom prst="round2SameRect">
                  <a:avLst>
                    <a:gd name="adj1" fmla="val 16667"/>
                    <a:gd name="adj2" fmla="val 5000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" name="四角形: 上の 2 つの角を丸める 47">
                  <a:extLst>
                    <a:ext uri="{FF2B5EF4-FFF2-40B4-BE49-F238E27FC236}">
                      <a16:creationId xmlns:a16="http://schemas.microsoft.com/office/drawing/2014/main" id="{AF76AB16-45B3-290D-4894-DFFA212DBDE4}"/>
                    </a:ext>
                  </a:extLst>
                </p:cNvPr>
                <p:cNvSpPr/>
                <p:nvPr/>
              </p:nvSpPr>
              <p:spPr bwMode="auto">
                <a:xfrm rot="20700000">
                  <a:off x="2056079" y="2863562"/>
                  <a:ext cx="144790" cy="518653"/>
                </a:xfrm>
                <a:prstGeom prst="round2SameRect">
                  <a:avLst>
                    <a:gd name="adj1" fmla="val 16667"/>
                    <a:gd name="adj2" fmla="val 50000"/>
                  </a:avLst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21E1DFDA-05B4-FC63-8A9E-D8CFECCD9B51}"/>
                  </a:ext>
                </a:extLst>
              </p:cNvPr>
              <p:cNvGrpSpPr/>
              <p:nvPr/>
            </p:nvGrpSpPr>
            <p:grpSpPr>
              <a:xfrm rot="20700000">
                <a:off x="962387" y="640042"/>
                <a:ext cx="2102598" cy="2562921"/>
                <a:chOff x="1005658" y="634345"/>
                <a:chExt cx="2102598" cy="2562921"/>
              </a:xfrm>
            </p:grpSpPr>
            <p:sp>
              <p:nvSpPr>
                <p:cNvPr id="9" name="円/楕円 536">
                  <a:extLst>
                    <a:ext uri="{FF2B5EF4-FFF2-40B4-BE49-F238E27FC236}">
                      <a16:creationId xmlns:a16="http://schemas.microsoft.com/office/drawing/2014/main" id="{FE8DA74D-71F1-1648-C4BE-0CA9DD344B9F}"/>
                    </a:ext>
                  </a:extLst>
                </p:cNvPr>
                <p:cNvSpPr/>
                <p:nvPr/>
              </p:nvSpPr>
              <p:spPr bwMode="auto">
                <a:xfrm flipH="1">
                  <a:off x="2443458" y="1455823"/>
                  <a:ext cx="386470" cy="397739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" name="円/楕円 537">
                  <a:extLst>
                    <a:ext uri="{FF2B5EF4-FFF2-40B4-BE49-F238E27FC236}">
                      <a16:creationId xmlns:a16="http://schemas.microsoft.com/office/drawing/2014/main" id="{CC9E0715-C850-BB87-E764-835C946EDA7E}"/>
                    </a:ext>
                  </a:extLst>
                </p:cNvPr>
                <p:cNvSpPr/>
                <p:nvPr/>
              </p:nvSpPr>
              <p:spPr bwMode="auto">
                <a:xfrm flipH="1">
                  <a:off x="2522130" y="1547171"/>
                  <a:ext cx="190726" cy="21504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" name="円/楕円 534">
                  <a:extLst>
                    <a:ext uri="{FF2B5EF4-FFF2-40B4-BE49-F238E27FC236}">
                      <a16:creationId xmlns:a16="http://schemas.microsoft.com/office/drawing/2014/main" id="{FF55FA42-483B-2FC5-3FEC-E94F904DC7B0}"/>
                    </a:ext>
                  </a:extLst>
                </p:cNvPr>
                <p:cNvSpPr/>
                <p:nvPr/>
              </p:nvSpPr>
              <p:spPr bwMode="auto">
                <a:xfrm>
                  <a:off x="1320800" y="1455823"/>
                  <a:ext cx="386470" cy="397739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" name="円/楕円 535">
                  <a:extLst>
                    <a:ext uri="{FF2B5EF4-FFF2-40B4-BE49-F238E27FC236}">
                      <a16:creationId xmlns:a16="http://schemas.microsoft.com/office/drawing/2014/main" id="{BF4D568A-BAD7-2108-933D-6BE2DFEC1396}"/>
                    </a:ext>
                  </a:extLst>
                </p:cNvPr>
                <p:cNvSpPr/>
                <p:nvPr/>
              </p:nvSpPr>
              <p:spPr bwMode="auto">
                <a:xfrm>
                  <a:off x="1437871" y="1547171"/>
                  <a:ext cx="190726" cy="21504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3" name="グループ化 12">
                  <a:extLst>
                    <a:ext uri="{FF2B5EF4-FFF2-40B4-BE49-F238E27FC236}">
                      <a16:creationId xmlns:a16="http://schemas.microsoft.com/office/drawing/2014/main" id="{F8DD8E30-E95C-080D-4981-26DA09AFE591}"/>
                    </a:ext>
                  </a:extLst>
                </p:cNvPr>
                <p:cNvGrpSpPr/>
                <p:nvPr/>
              </p:nvGrpSpPr>
              <p:grpSpPr>
                <a:xfrm rot="17100000" flipH="1">
                  <a:off x="2372575" y="2579963"/>
                  <a:ext cx="549599" cy="685007"/>
                  <a:chOff x="6484634" y="3011752"/>
                  <a:chExt cx="476902" cy="594400"/>
                </a:xfrm>
              </p:grpSpPr>
              <p:sp>
                <p:nvSpPr>
                  <p:cNvPr id="41" name="フリーフォーム: 図形 40">
                    <a:extLst>
                      <a:ext uri="{FF2B5EF4-FFF2-40B4-BE49-F238E27FC236}">
                        <a16:creationId xmlns:a16="http://schemas.microsoft.com/office/drawing/2014/main" id="{C04342F9-2664-E00D-44E2-3A19FBF799E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484634" y="3361288"/>
                    <a:ext cx="397674" cy="244864"/>
                  </a:xfrm>
                  <a:custGeom>
                    <a:avLst/>
                    <a:gdLst>
                      <a:gd name="connsiteX0" fmla="*/ 41697 w 397674"/>
                      <a:gd name="connsiteY0" fmla="*/ 0 h 243678"/>
                      <a:gd name="connsiteX1" fmla="*/ 70627 w 397674"/>
                      <a:gd name="connsiteY1" fmla="*/ 69070 h 243678"/>
                      <a:gd name="connsiteX2" fmla="*/ 105994 w 397674"/>
                      <a:gd name="connsiteY2" fmla="*/ 114959 h 243678"/>
                      <a:gd name="connsiteX3" fmla="*/ 110496 w 397674"/>
                      <a:gd name="connsiteY3" fmla="*/ 110376 h 243678"/>
                      <a:gd name="connsiteX4" fmla="*/ 229449 w 397674"/>
                      <a:gd name="connsiteY4" fmla="*/ 76564 h 243678"/>
                      <a:gd name="connsiteX5" fmla="*/ 397674 w 397674"/>
                      <a:gd name="connsiteY5" fmla="*/ 76564 h 243678"/>
                      <a:gd name="connsiteX6" fmla="*/ 397674 w 397674"/>
                      <a:gd name="connsiteY6" fmla="*/ 192006 h 243678"/>
                      <a:gd name="connsiteX7" fmla="*/ 235111 w 397674"/>
                      <a:gd name="connsiteY7" fmla="*/ 242542 h 243678"/>
                      <a:gd name="connsiteX8" fmla="*/ 168746 w 397674"/>
                      <a:gd name="connsiteY8" fmla="*/ 243612 h 243678"/>
                      <a:gd name="connsiteX9" fmla="*/ 144783 w 397674"/>
                      <a:gd name="connsiteY9" fmla="*/ 242562 h 243678"/>
                      <a:gd name="connsiteX10" fmla="*/ 142365 w 397674"/>
                      <a:gd name="connsiteY10" fmla="*/ 243032 h 243678"/>
                      <a:gd name="connsiteX11" fmla="*/ 138540 w 397674"/>
                      <a:gd name="connsiteY11" fmla="*/ 242288 h 243678"/>
                      <a:gd name="connsiteX12" fmla="*/ 113327 w 397674"/>
                      <a:gd name="connsiteY12" fmla="*/ 241183 h 243678"/>
                      <a:gd name="connsiteX13" fmla="*/ 92662 w 397674"/>
                      <a:gd name="connsiteY13" fmla="*/ 233361 h 243678"/>
                      <a:gd name="connsiteX14" fmla="*/ 88792 w 397674"/>
                      <a:gd name="connsiteY14" fmla="*/ 232608 h 243678"/>
                      <a:gd name="connsiteX15" fmla="*/ 86300 w 397674"/>
                      <a:gd name="connsiteY15" fmla="*/ 230953 h 243678"/>
                      <a:gd name="connsiteX16" fmla="*/ 75329 w 397674"/>
                      <a:gd name="connsiteY16" fmla="*/ 226800 h 243678"/>
                      <a:gd name="connsiteX17" fmla="*/ 73591 w 397674"/>
                      <a:gd name="connsiteY17" fmla="*/ 222514 h 243678"/>
                      <a:gd name="connsiteX18" fmla="*/ 41697 w 397674"/>
                      <a:gd name="connsiteY18" fmla="*/ 201335 h 243678"/>
                      <a:gd name="connsiteX19" fmla="*/ 41697 w 397674"/>
                      <a:gd name="connsiteY19" fmla="*/ 0 h 243678"/>
                      <a:gd name="connsiteX0" fmla="*/ 41697 w 397674"/>
                      <a:gd name="connsiteY0" fmla="*/ 0 h 243678"/>
                      <a:gd name="connsiteX1" fmla="*/ 70627 w 397674"/>
                      <a:gd name="connsiteY1" fmla="*/ 69070 h 243678"/>
                      <a:gd name="connsiteX2" fmla="*/ 105994 w 397674"/>
                      <a:gd name="connsiteY2" fmla="*/ 114959 h 243678"/>
                      <a:gd name="connsiteX3" fmla="*/ 110496 w 397674"/>
                      <a:gd name="connsiteY3" fmla="*/ 110376 h 243678"/>
                      <a:gd name="connsiteX4" fmla="*/ 229449 w 397674"/>
                      <a:gd name="connsiteY4" fmla="*/ 76564 h 243678"/>
                      <a:gd name="connsiteX5" fmla="*/ 397674 w 397674"/>
                      <a:gd name="connsiteY5" fmla="*/ 76564 h 243678"/>
                      <a:gd name="connsiteX6" fmla="*/ 397674 w 397674"/>
                      <a:gd name="connsiteY6" fmla="*/ 192006 h 243678"/>
                      <a:gd name="connsiteX7" fmla="*/ 235111 w 397674"/>
                      <a:gd name="connsiteY7" fmla="*/ 242542 h 243678"/>
                      <a:gd name="connsiteX8" fmla="*/ 168746 w 397674"/>
                      <a:gd name="connsiteY8" fmla="*/ 243612 h 243678"/>
                      <a:gd name="connsiteX9" fmla="*/ 144783 w 397674"/>
                      <a:gd name="connsiteY9" fmla="*/ 242562 h 243678"/>
                      <a:gd name="connsiteX10" fmla="*/ 142365 w 397674"/>
                      <a:gd name="connsiteY10" fmla="*/ 243032 h 243678"/>
                      <a:gd name="connsiteX11" fmla="*/ 138540 w 397674"/>
                      <a:gd name="connsiteY11" fmla="*/ 242288 h 243678"/>
                      <a:gd name="connsiteX12" fmla="*/ 113327 w 397674"/>
                      <a:gd name="connsiteY12" fmla="*/ 241183 h 243678"/>
                      <a:gd name="connsiteX13" fmla="*/ 92662 w 397674"/>
                      <a:gd name="connsiteY13" fmla="*/ 233361 h 243678"/>
                      <a:gd name="connsiteX14" fmla="*/ 88792 w 397674"/>
                      <a:gd name="connsiteY14" fmla="*/ 232608 h 243678"/>
                      <a:gd name="connsiteX15" fmla="*/ 86300 w 397674"/>
                      <a:gd name="connsiteY15" fmla="*/ 230953 h 243678"/>
                      <a:gd name="connsiteX16" fmla="*/ 75329 w 397674"/>
                      <a:gd name="connsiteY16" fmla="*/ 226800 h 243678"/>
                      <a:gd name="connsiteX17" fmla="*/ 41697 w 397674"/>
                      <a:gd name="connsiteY17" fmla="*/ 201335 h 243678"/>
                      <a:gd name="connsiteX18" fmla="*/ 41697 w 397674"/>
                      <a:gd name="connsiteY18" fmla="*/ 0 h 243678"/>
                      <a:gd name="connsiteX0" fmla="*/ 41697 w 397674"/>
                      <a:gd name="connsiteY0" fmla="*/ 0 h 243678"/>
                      <a:gd name="connsiteX1" fmla="*/ 70627 w 397674"/>
                      <a:gd name="connsiteY1" fmla="*/ 69070 h 243678"/>
                      <a:gd name="connsiteX2" fmla="*/ 105994 w 397674"/>
                      <a:gd name="connsiteY2" fmla="*/ 114959 h 243678"/>
                      <a:gd name="connsiteX3" fmla="*/ 110496 w 397674"/>
                      <a:gd name="connsiteY3" fmla="*/ 110376 h 243678"/>
                      <a:gd name="connsiteX4" fmla="*/ 229449 w 397674"/>
                      <a:gd name="connsiteY4" fmla="*/ 76564 h 243678"/>
                      <a:gd name="connsiteX5" fmla="*/ 397674 w 397674"/>
                      <a:gd name="connsiteY5" fmla="*/ 76564 h 243678"/>
                      <a:gd name="connsiteX6" fmla="*/ 397674 w 397674"/>
                      <a:gd name="connsiteY6" fmla="*/ 192006 h 243678"/>
                      <a:gd name="connsiteX7" fmla="*/ 235111 w 397674"/>
                      <a:gd name="connsiteY7" fmla="*/ 242542 h 243678"/>
                      <a:gd name="connsiteX8" fmla="*/ 168746 w 397674"/>
                      <a:gd name="connsiteY8" fmla="*/ 243612 h 243678"/>
                      <a:gd name="connsiteX9" fmla="*/ 144783 w 397674"/>
                      <a:gd name="connsiteY9" fmla="*/ 242562 h 243678"/>
                      <a:gd name="connsiteX10" fmla="*/ 142365 w 397674"/>
                      <a:gd name="connsiteY10" fmla="*/ 243032 h 243678"/>
                      <a:gd name="connsiteX11" fmla="*/ 138540 w 397674"/>
                      <a:gd name="connsiteY11" fmla="*/ 242288 h 243678"/>
                      <a:gd name="connsiteX12" fmla="*/ 113327 w 397674"/>
                      <a:gd name="connsiteY12" fmla="*/ 241183 h 243678"/>
                      <a:gd name="connsiteX13" fmla="*/ 92662 w 397674"/>
                      <a:gd name="connsiteY13" fmla="*/ 233361 h 243678"/>
                      <a:gd name="connsiteX14" fmla="*/ 88792 w 397674"/>
                      <a:gd name="connsiteY14" fmla="*/ 232608 h 243678"/>
                      <a:gd name="connsiteX15" fmla="*/ 75329 w 397674"/>
                      <a:gd name="connsiteY15" fmla="*/ 226800 h 243678"/>
                      <a:gd name="connsiteX16" fmla="*/ 41697 w 397674"/>
                      <a:gd name="connsiteY16" fmla="*/ 201335 h 243678"/>
                      <a:gd name="connsiteX17" fmla="*/ 41697 w 397674"/>
                      <a:gd name="connsiteY17" fmla="*/ 0 h 243678"/>
                      <a:gd name="connsiteX0" fmla="*/ 41697 w 397674"/>
                      <a:gd name="connsiteY0" fmla="*/ 0 h 243678"/>
                      <a:gd name="connsiteX1" fmla="*/ 70627 w 397674"/>
                      <a:gd name="connsiteY1" fmla="*/ 69070 h 243678"/>
                      <a:gd name="connsiteX2" fmla="*/ 105994 w 397674"/>
                      <a:gd name="connsiteY2" fmla="*/ 114959 h 243678"/>
                      <a:gd name="connsiteX3" fmla="*/ 110496 w 397674"/>
                      <a:gd name="connsiteY3" fmla="*/ 110376 h 243678"/>
                      <a:gd name="connsiteX4" fmla="*/ 229449 w 397674"/>
                      <a:gd name="connsiteY4" fmla="*/ 76564 h 243678"/>
                      <a:gd name="connsiteX5" fmla="*/ 397674 w 397674"/>
                      <a:gd name="connsiteY5" fmla="*/ 76564 h 243678"/>
                      <a:gd name="connsiteX6" fmla="*/ 397674 w 397674"/>
                      <a:gd name="connsiteY6" fmla="*/ 192006 h 243678"/>
                      <a:gd name="connsiteX7" fmla="*/ 235111 w 397674"/>
                      <a:gd name="connsiteY7" fmla="*/ 242542 h 243678"/>
                      <a:gd name="connsiteX8" fmla="*/ 168746 w 397674"/>
                      <a:gd name="connsiteY8" fmla="*/ 243612 h 243678"/>
                      <a:gd name="connsiteX9" fmla="*/ 144783 w 397674"/>
                      <a:gd name="connsiteY9" fmla="*/ 242562 h 243678"/>
                      <a:gd name="connsiteX10" fmla="*/ 142365 w 397674"/>
                      <a:gd name="connsiteY10" fmla="*/ 243032 h 243678"/>
                      <a:gd name="connsiteX11" fmla="*/ 138540 w 397674"/>
                      <a:gd name="connsiteY11" fmla="*/ 242288 h 243678"/>
                      <a:gd name="connsiteX12" fmla="*/ 113327 w 397674"/>
                      <a:gd name="connsiteY12" fmla="*/ 241183 h 243678"/>
                      <a:gd name="connsiteX13" fmla="*/ 92662 w 397674"/>
                      <a:gd name="connsiteY13" fmla="*/ 233361 h 243678"/>
                      <a:gd name="connsiteX14" fmla="*/ 75329 w 397674"/>
                      <a:gd name="connsiteY14" fmla="*/ 226800 h 243678"/>
                      <a:gd name="connsiteX15" fmla="*/ 41697 w 397674"/>
                      <a:gd name="connsiteY15" fmla="*/ 201335 h 243678"/>
                      <a:gd name="connsiteX16" fmla="*/ 41697 w 397674"/>
                      <a:gd name="connsiteY16" fmla="*/ 0 h 243678"/>
                      <a:gd name="connsiteX0" fmla="*/ 41697 w 397674"/>
                      <a:gd name="connsiteY0" fmla="*/ 0 h 243678"/>
                      <a:gd name="connsiteX1" fmla="*/ 70627 w 397674"/>
                      <a:gd name="connsiteY1" fmla="*/ 69070 h 243678"/>
                      <a:gd name="connsiteX2" fmla="*/ 105994 w 397674"/>
                      <a:gd name="connsiteY2" fmla="*/ 114959 h 243678"/>
                      <a:gd name="connsiteX3" fmla="*/ 229449 w 397674"/>
                      <a:gd name="connsiteY3" fmla="*/ 76564 h 243678"/>
                      <a:gd name="connsiteX4" fmla="*/ 397674 w 397674"/>
                      <a:gd name="connsiteY4" fmla="*/ 76564 h 243678"/>
                      <a:gd name="connsiteX5" fmla="*/ 397674 w 397674"/>
                      <a:gd name="connsiteY5" fmla="*/ 192006 h 243678"/>
                      <a:gd name="connsiteX6" fmla="*/ 235111 w 397674"/>
                      <a:gd name="connsiteY6" fmla="*/ 242542 h 243678"/>
                      <a:gd name="connsiteX7" fmla="*/ 168746 w 397674"/>
                      <a:gd name="connsiteY7" fmla="*/ 243612 h 243678"/>
                      <a:gd name="connsiteX8" fmla="*/ 144783 w 397674"/>
                      <a:gd name="connsiteY8" fmla="*/ 242562 h 243678"/>
                      <a:gd name="connsiteX9" fmla="*/ 142365 w 397674"/>
                      <a:gd name="connsiteY9" fmla="*/ 243032 h 243678"/>
                      <a:gd name="connsiteX10" fmla="*/ 138540 w 397674"/>
                      <a:gd name="connsiteY10" fmla="*/ 242288 h 243678"/>
                      <a:gd name="connsiteX11" fmla="*/ 113327 w 397674"/>
                      <a:gd name="connsiteY11" fmla="*/ 241183 h 243678"/>
                      <a:gd name="connsiteX12" fmla="*/ 92662 w 397674"/>
                      <a:gd name="connsiteY12" fmla="*/ 233361 h 243678"/>
                      <a:gd name="connsiteX13" fmla="*/ 75329 w 397674"/>
                      <a:gd name="connsiteY13" fmla="*/ 226800 h 243678"/>
                      <a:gd name="connsiteX14" fmla="*/ 41697 w 397674"/>
                      <a:gd name="connsiteY14" fmla="*/ 201335 h 243678"/>
                      <a:gd name="connsiteX15" fmla="*/ 41697 w 397674"/>
                      <a:gd name="connsiteY15" fmla="*/ 0 h 243678"/>
                      <a:gd name="connsiteX0" fmla="*/ 41697 w 397674"/>
                      <a:gd name="connsiteY0" fmla="*/ 0 h 243678"/>
                      <a:gd name="connsiteX1" fmla="*/ 70627 w 397674"/>
                      <a:gd name="connsiteY1" fmla="*/ 69070 h 243678"/>
                      <a:gd name="connsiteX2" fmla="*/ 105994 w 397674"/>
                      <a:gd name="connsiteY2" fmla="*/ 114959 h 243678"/>
                      <a:gd name="connsiteX3" fmla="*/ 229449 w 397674"/>
                      <a:gd name="connsiteY3" fmla="*/ 76564 h 243678"/>
                      <a:gd name="connsiteX4" fmla="*/ 397674 w 397674"/>
                      <a:gd name="connsiteY4" fmla="*/ 76564 h 243678"/>
                      <a:gd name="connsiteX5" fmla="*/ 397674 w 397674"/>
                      <a:gd name="connsiteY5" fmla="*/ 192006 h 243678"/>
                      <a:gd name="connsiteX6" fmla="*/ 235111 w 397674"/>
                      <a:gd name="connsiteY6" fmla="*/ 242542 h 243678"/>
                      <a:gd name="connsiteX7" fmla="*/ 168746 w 397674"/>
                      <a:gd name="connsiteY7" fmla="*/ 243612 h 243678"/>
                      <a:gd name="connsiteX8" fmla="*/ 144783 w 397674"/>
                      <a:gd name="connsiteY8" fmla="*/ 242562 h 243678"/>
                      <a:gd name="connsiteX9" fmla="*/ 142365 w 397674"/>
                      <a:gd name="connsiteY9" fmla="*/ 243032 h 243678"/>
                      <a:gd name="connsiteX10" fmla="*/ 138540 w 397674"/>
                      <a:gd name="connsiteY10" fmla="*/ 242288 h 243678"/>
                      <a:gd name="connsiteX11" fmla="*/ 113327 w 397674"/>
                      <a:gd name="connsiteY11" fmla="*/ 241183 h 243678"/>
                      <a:gd name="connsiteX12" fmla="*/ 92662 w 397674"/>
                      <a:gd name="connsiteY12" fmla="*/ 233361 h 243678"/>
                      <a:gd name="connsiteX13" fmla="*/ 75329 w 397674"/>
                      <a:gd name="connsiteY13" fmla="*/ 226800 h 243678"/>
                      <a:gd name="connsiteX14" fmla="*/ 41697 w 397674"/>
                      <a:gd name="connsiteY14" fmla="*/ 201335 h 243678"/>
                      <a:gd name="connsiteX15" fmla="*/ 41697 w 397674"/>
                      <a:gd name="connsiteY15" fmla="*/ 0 h 243678"/>
                      <a:gd name="connsiteX0" fmla="*/ 41697 w 397674"/>
                      <a:gd name="connsiteY0" fmla="*/ 1228 h 244906"/>
                      <a:gd name="connsiteX1" fmla="*/ 105994 w 397674"/>
                      <a:gd name="connsiteY1" fmla="*/ 116187 h 244906"/>
                      <a:gd name="connsiteX2" fmla="*/ 229449 w 397674"/>
                      <a:gd name="connsiteY2" fmla="*/ 77792 h 244906"/>
                      <a:gd name="connsiteX3" fmla="*/ 397674 w 397674"/>
                      <a:gd name="connsiteY3" fmla="*/ 77792 h 244906"/>
                      <a:gd name="connsiteX4" fmla="*/ 397674 w 397674"/>
                      <a:gd name="connsiteY4" fmla="*/ 193234 h 244906"/>
                      <a:gd name="connsiteX5" fmla="*/ 235111 w 397674"/>
                      <a:gd name="connsiteY5" fmla="*/ 243770 h 244906"/>
                      <a:gd name="connsiteX6" fmla="*/ 168746 w 397674"/>
                      <a:gd name="connsiteY6" fmla="*/ 244840 h 244906"/>
                      <a:gd name="connsiteX7" fmla="*/ 144783 w 397674"/>
                      <a:gd name="connsiteY7" fmla="*/ 243790 h 244906"/>
                      <a:gd name="connsiteX8" fmla="*/ 142365 w 397674"/>
                      <a:gd name="connsiteY8" fmla="*/ 244260 h 244906"/>
                      <a:gd name="connsiteX9" fmla="*/ 138540 w 397674"/>
                      <a:gd name="connsiteY9" fmla="*/ 243516 h 244906"/>
                      <a:gd name="connsiteX10" fmla="*/ 113327 w 397674"/>
                      <a:gd name="connsiteY10" fmla="*/ 242411 h 244906"/>
                      <a:gd name="connsiteX11" fmla="*/ 92662 w 397674"/>
                      <a:gd name="connsiteY11" fmla="*/ 234589 h 244906"/>
                      <a:gd name="connsiteX12" fmla="*/ 75329 w 397674"/>
                      <a:gd name="connsiteY12" fmla="*/ 228028 h 244906"/>
                      <a:gd name="connsiteX13" fmla="*/ 41697 w 397674"/>
                      <a:gd name="connsiteY13" fmla="*/ 202563 h 244906"/>
                      <a:gd name="connsiteX14" fmla="*/ 41697 w 397674"/>
                      <a:gd name="connsiteY14" fmla="*/ 1228 h 244906"/>
                      <a:gd name="connsiteX0" fmla="*/ 41697 w 397674"/>
                      <a:gd name="connsiteY0" fmla="*/ 1186 h 244864"/>
                      <a:gd name="connsiteX1" fmla="*/ 105994 w 397674"/>
                      <a:gd name="connsiteY1" fmla="*/ 116145 h 244864"/>
                      <a:gd name="connsiteX2" fmla="*/ 229449 w 397674"/>
                      <a:gd name="connsiteY2" fmla="*/ 77750 h 244864"/>
                      <a:gd name="connsiteX3" fmla="*/ 397674 w 397674"/>
                      <a:gd name="connsiteY3" fmla="*/ 77750 h 244864"/>
                      <a:gd name="connsiteX4" fmla="*/ 397674 w 397674"/>
                      <a:gd name="connsiteY4" fmla="*/ 193192 h 244864"/>
                      <a:gd name="connsiteX5" fmla="*/ 235111 w 397674"/>
                      <a:gd name="connsiteY5" fmla="*/ 243728 h 244864"/>
                      <a:gd name="connsiteX6" fmla="*/ 168746 w 397674"/>
                      <a:gd name="connsiteY6" fmla="*/ 244798 h 244864"/>
                      <a:gd name="connsiteX7" fmla="*/ 144783 w 397674"/>
                      <a:gd name="connsiteY7" fmla="*/ 243748 h 244864"/>
                      <a:gd name="connsiteX8" fmla="*/ 142365 w 397674"/>
                      <a:gd name="connsiteY8" fmla="*/ 244218 h 244864"/>
                      <a:gd name="connsiteX9" fmla="*/ 138540 w 397674"/>
                      <a:gd name="connsiteY9" fmla="*/ 243474 h 244864"/>
                      <a:gd name="connsiteX10" fmla="*/ 113327 w 397674"/>
                      <a:gd name="connsiteY10" fmla="*/ 242369 h 244864"/>
                      <a:gd name="connsiteX11" fmla="*/ 92662 w 397674"/>
                      <a:gd name="connsiteY11" fmla="*/ 234547 h 244864"/>
                      <a:gd name="connsiteX12" fmla="*/ 75329 w 397674"/>
                      <a:gd name="connsiteY12" fmla="*/ 227986 h 244864"/>
                      <a:gd name="connsiteX13" fmla="*/ 41697 w 397674"/>
                      <a:gd name="connsiteY13" fmla="*/ 202521 h 244864"/>
                      <a:gd name="connsiteX14" fmla="*/ 41697 w 397674"/>
                      <a:gd name="connsiteY14" fmla="*/ 1186 h 244864"/>
                      <a:gd name="connsiteX0" fmla="*/ 41697 w 397674"/>
                      <a:gd name="connsiteY0" fmla="*/ 1186 h 244864"/>
                      <a:gd name="connsiteX1" fmla="*/ 105994 w 397674"/>
                      <a:gd name="connsiteY1" fmla="*/ 116145 h 244864"/>
                      <a:gd name="connsiteX2" fmla="*/ 229449 w 397674"/>
                      <a:gd name="connsiteY2" fmla="*/ 77750 h 244864"/>
                      <a:gd name="connsiteX3" fmla="*/ 397674 w 397674"/>
                      <a:gd name="connsiteY3" fmla="*/ 77750 h 244864"/>
                      <a:gd name="connsiteX4" fmla="*/ 397674 w 397674"/>
                      <a:gd name="connsiteY4" fmla="*/ 193192 h 244864"/>
                      <a:gd name="connsiteX5" fmla="*/ 235111 w 397674"/>
                      <a:gd name="connsiteY5" fmla="*/ 243728 h 244864"/>
                      <a:gd name="connsiteX6" fmla="*/ 168746 w 397674"/>
                      <a:gd name="connsiteY6" fmla="*/ 244798 h 244864"/>
                      <a:gd name="connsiteX7" fmla="*/ 144783 w 397674"/>
                      <a:gd name="connsiteY7" fmla="*/ 243748 h 244864"/>
                      <a:gd name="connsiteX8" fmla="*/ 142365 w 397674"/>
                      <a:gd name="connsiteY8" fmla="*/ 244218 h 244864"/>
                      <a:gd name="connsiteX9" fmla="*/ 113327 w 397674"/>
                      <a:gd name="connsiteY9" fmla="*/ 242369 h 244864"/>
                      <a:gd name="connsiteX10" fmla="*/ 92662 w 397674"/>
                      <a:gd name="connsiteY10" fmla="*/ 234547 h 244864"/>
                      <a:gd name="connsiteX11" fmla="*/ 75329 w 397674"/>
                      <a:gd name="connsiteY11" fmla="*/ 227986 h 244864"/>
                      <a:gd name="connsiteX12" fmla="*/ 41697 w 397674"/>
                      <a:gd name="connsiteY12" fmla="*/ 202521 h 244864"/>
                      <a:gd name="connsiteX13" fmla="*/ 41697 w 397674"/>
                      <a:gd name="connsiteY13" fmla="*/ 1186 h 24486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397674" h="244864">
                        <a:moveTo>
                          <a:pt x="41697" y="1186"/>
                        </a:moveTo>
                        <a:cubicBezTo>
                          <a:pt x="52413" y="-13210"/>
                          <a:pt x="38983" y="108146"/>
                          <a:pt x="105994" y="116145"/>
                        </a:cubicBezTo>
                        <a:cubicBezTo>
                          <a:pt x="173005" y="124144"/>
                          <a:pt x="188297" y="90548"/>
                          <a:pt x="229449" y="77750"/>
                        </a:cubicBezTo>
                        <a:lnTo>
                          <a:pt x="397674" y="77750"/>
                        </a:lnTo>
                        <a:lnTo>
                          <a:pt x="397674" y="193192"/>
                        </a:lnTo>
                        <a:cubicBezTo>
                          <a:pt x="397674" y="256949"/>
                          <a:pt x="328018" y="243728"/>
                          <a:pt x="235111" y="243728"/>
                        </a:cubicBezTo>
                        <a:cubicBezTo>
                          <a:pt x="211884" y="243728"/>
                          <a:pt x="189403" y="244555"/>
                          <a:pt x="168746" y="244798"/>
                        </a:cubicBezTo>
                        <a:lnTo>
                          <a:pt x="144783" y="243748"/>
                        </a:lnTo>
                        <a:lnTo>
                          <a:pt x="142365" y="244218"/>
                        </a:lnTo>
                        <a:lnTo>
                          <a:pt x="113327" y="242369"/>
                        </a:lnTo>
                        <a:lnTo>
                          <a:pt x="92662" y="234547"/>
                        </a:lnTo>
                        <a:lnTo>
                          <a:pt x="75329" y="227986"/>
                        </a:lnTo>
                        <a:lnTo>
                          <a:pt x="41697" y="202521"/>
                        </a:lnTo>
                        <a:cubicBezTo>
                          <a:pt x="-13900" y="146924"/>
                          <a:pt x="-13900" y="56783"/>
                          <a:pt x="41697" y="1186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2" name="四角形: 上の 2 つの角を丸める 41">
                    <a:extLst>
                      <a:ext uri="{FF2B5EF4-FFF2-40B4-BE49-F238E27FC236}">
                        <a16:creationId xmlns:a16="http://schemas.microsoft.com/office/drawing/2014/main" id="{342BDB62-ADF7-6A0B-7B70-6F0FA11F783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633663" y="3011752"/>
                    <a:ext cx="327873" cy="450050"/>
                  </a:xfrm>
                  <a:prstGeom prst="round2SameRect">
                    <a:avLst>
                      <a:gd name="adj1" fmla="val 16667"/>
                      <a:gd name="adj2" fmla="val 50000"/>
                    </a:avLst>
                  </a:prstGeom>
                  <a:solidFill>
                    <a:srgbClr val="0070C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3" name="四角形: 上の 2 つの角を丸める 42">
                    <a:extLst>
                      <a:ext uri="{FF2B5EF4-FFF2-40B4-BE49-F238E27FC236}">
                        <a16:creationId xmlns:a16="http://schemas.microsoft.com/office/drawing/2014/main" id="{B033304E-66BC-6112-E8C9-1DE6EA54807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672867" y="3011752"/>
                    <a:ext cx="244628" cy="450050"/>
                  </a:xfrm>
                  <a:prstGeom prst="round2SameRect">
                    <a:avLst>
                      <a:gd name="adj1" fmla="val 16667"/>
                      <a:gd name="adj2" fmla="val 50000"/>
                    </a:avLst>
                  </a:pr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4" name="四角形: 上の 2 つの角を丸める 43">
                    <a:extLst>
                      <a:ext uri="{FF2B5EF4-FFF2-40B4-BE49-F238E27FC236}">
                        <a16:creationId xmlns:a16="http://schemas.microsoft.com/office/drawing/2014/main" id="{79FB8604-361A-6A18-0A4C-AF3CA1FFF0F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739330" y="3011752"/>
                    <a:ext cx="125638" cy="450050"/>
                  </a:xfrm>
                  <a:prstGeom prst="round2SameRect">
                    <a:avLst>
                      <a:gd name="adj1" fmla="val 16667"/>
                      <a:gd name="adj2" fmla="val 50000"/>
                    </a:avLst>
                  </a:prstGeom>
                  <a:solidFill>
                    <a:srgbClr val="0070C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14" name="グループ化 13">
                  <a:extLst>
                    <a:ext uri="{FF2B5EF4-FFF2-40B4-BE49-F238E27FC236}">
                      <a16:creationId xmlns:a16="http://schemas.microsoft.com/office/drawing/2014/main" id="{CCCB1E40-9C8E-5926-4840-0ACF1922C0D0}"/>
                    </a:ext>
                  </a:extLst>
                </p:cNvPr>
                <p:cNvGrpSpPr/>
                <p:nvPr/>
              </p:nvGrpSpPr>
              <p:grpSpPr>
                <a:xfrm>
                  <a:off x="1589815" y="2481909"/>
                  <a:ext cx="946746" cy="661478"/>
                  <a:chOff x="6474632" y="1510224"/>
                  <a:chExt cx="821518" cy="573983"/>
                </a:xfrm>
              </p:grpSpPr>
              <p:sp>
                <p:nvSpPr>
                  <p:cNvPr id="38" name="楕円 37">
                    <a:extLst>
                      <a:ext uri="{FF2B5EF4-FFF2-40B4-BE49-F238E27FC236}">
                        <a16:creationId xmlns:a16="http://schemas.microsoft.com/office/drawing/2014/main" id="{DB55B615-B189-BE25-7409-9642094F972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474632" y="1510224"/>
                    <a:ext cx="821518" cy="573983"/>
                  </a:xfrm>
                  <a:prstGeom prst="ellipse">
                    <a:avLst/>
                  </a:prstGeom>
                  <a:solidFill>
                    <a:srgbClr val="0070C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9" name="楕円 38">
                    <a:extLst>
                      <a:ext uri="{FF2B5EF4-FFF2-40B4-BE49-F238E27FC236}">
                        <a16:creationId xmlns:a16="http://schemas.microsoft.com/office/drawing/2014/main" id="{B894F30A-F4D2-1A6D-5D70-B4AFF5B8171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590063" y="1510224"/>
                    <a:ext cx="594962" cy="573983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0" name="楕円 39">
                    <a:extLst>
                      <a:ext uri="{FF2B5EF4-FFF2-40B4-BE49-F238E27FC236}">
                        <a16:creationId xmlns:a16="http://schemas.microsoft.com/office/drawing/2014/main" id="{DB5602B9-8454-AE57-92F2-208E8A7390D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6743910" y="1510224"/>
                    <a:ext cx="279190" cy="573983"/>
                  </a:xfrm>
                  <a:prstGeom prst="ellipse">
                    <a:avLst/>
                  </a:prstGeom>
                  <a:solidFill>
                    <a:srgbClr val="0070C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5" name="片側の 2 つの角を丸めた四角形 513">
                  <a:extLst>
                    <a:ext uri="{FF2B5EF4-FFF2-40B4-BE49-F238E27FC236}">
                      <a16:creationId xmlns:a16="http://schemas.microsoft.com/office/drawing/2014/main" id="{FB2A8C52-D351-83FB-2BCD-16651EC5A14C}"/>
                    </a:ext>
                  </a:extLst>
                </p:cNvPr>
                <p:cNvSpPr/>
                <p:nvPr/>
              </p:nvSpPr>
              <p:spPr bwMode="auto">
                <a:xfrm>
                  <a:off x="1635733" y="1888759"/>
                  <a:ext cx="847804" cy="7579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" name="片側の 2 つの角を丸めた四角形 513">
                  <a:extLst>
                    <a:ext uri="{FF2B5EF4-FFF2-40B4-BE49-F238E27FC236}">
                      <a16:creationId xmlns:a16="http://schemas.microsoft.com/office/drawing/2014/main" id="{E5D2B669-80B8-B3ED-A94C-ADCBF57807A7}"/>
                    </a:ext>
                  </a:extLst>
                </p:cNvPr>
                <p:cNvSpPr/>
                <p:nvPr/>
              </p:nvSpPr>
              <p:spPr bwMode="auto">
                <a:xfrm>
                  <a:off x="1732728" y="1888759"/>
                  <a:ext cx="653816" cy="7579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片側の 2 つの角を丸めた四角形 513">
                  <a:extLst>
                    <a:ext uri="{FF2B5EF4-FFF2-40B4-BE49-F238E27FC236}">
                      <a16:creationId xmlns:a16="http://schemas.microsoft.com/office/drawing/2014/main" id="{B96DD1AA-8759-AD8F-0CDE-8C64B76581EE}"/>
                    </a:ext>
                  </a:extLst>
                </p:cNvPr>
                <p:cNvSpPr/>
                <p:nvPr/>
              </p:nvSpPr>
              <p:spPr bwMode="auto">
                <a:xfrm>
                  <a:off x="1933972" y="1888759"/>
                  <a:ext cx="251328" cy="7579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8" name="グループ化 17">
                  <a:extLst>
                    <a:ext uri="{FF2B5EF4-FFF2-40B4-BE49-F238E27FC236}">
                      <a16:creationId xmlns:a16="http://schemas.microsoft.com/office/drawing/2014/main" id="{4774F599-1221-3752-D5AE-F5462F630641}"/>
                    </a:ext>
                  </a:extLst>
                </p:cNvPr>
                <p:cNvGrpSpPr/>
                <p:nvPr/>
              </p:nvGrpSpPr>
              <p:grpSpPr>
                <a:xfrm rot="7200000" flipH="1">
                  <a:off x="1233884" y="1566033"/>
                  <a:ext cx="364744" cy="821196"/>
                  <a:chOff x="7548596" y="1188968"/>
                  <a:chExt cx="316498" cy="712575"/>
                </a:xfrm>
              </p:grpSpPr>
              <p:sp>
                <p:nvSpPr>
                  <p:cNvPr id="35" name="角丸四角形 559">
                    <a:extLst>
                      <a:ext uri="{FF2B5EF4-FFF2-40B4-BE49-F238E27FC236}">
                        <a16:creationId xmlns:a16="http://schemas.microsoft.com/office/drawing/2014/main" id="{A01EA9EE-E5E7-EE38-5C50-76C049C93231}"/>
                      </a:ext>
                    </a:extLst>
                  </p:cNvPr>
                  <p:cNvSpPr/>
                  <p:nvPr/>
                </p:nvSpPr>
                <p:spPr bwMode="auto">
                  <a:xfrm rot="11847475">
                    <a:off x="7548596" y="1570390"/>
                    <a:ext cx="316498" cy="331153"/>
                  </a:xfrm>
                  <a:custGeom>
                    <a:avLst/>
                    <a:gdLst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20630 w 541545"/>
                      <a:gd name="connsiteY17" fmla="*/ 247817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08700 w 541545"/>
                      <a:gd name="connsiteY17" fmla="*/ 270259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24140 w 541545"/>
                      <a:gd name="connsiteY12" fmla="*/ 233689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03548 w 541545"/>
                      <a:gd name="connsiteY25" fmla="*/ 519264 h 566620"/>
                      <a:gd name="connsiteX26" fmla="*/ 287786 w 541545"/>
                      <a:gd name="connsiteY26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87786 w 541545"/>
                      <a:gd name="connsiteY25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01048 w 541545"/>
                      <a:gd name="connsiteY7" fmla="*/ 280077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399930 w 541545"/>
                      <a:gd name="connsiteY7" fmla="*/ 291611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537606 w 541545"/>
                      <a:gd name="connsiteY3" fmla="*/ 205959 h 566620"/>
                      <a:gd name="connsiteX4" fmla="*/ 523953 w 541545"/>
                      <a:gd name="connsiteY4" fmla="*/ 160918 h 566620"/>
                      <a:gd name="connsiteX5" fmla="*/ 478912 w 541545"/>
                      <a:gd name="connsiteY5" fmla="*/ 174570 h 566620"/>
                      <a:gd name="connsiteX6" fmla="*/ 399930 w 541545"/>
                      <a:gd name="connsiteY6" fmla="*/ 291611 h 566620"/>
                      <a:gd name="connsiteX7" fmla="*/ 401048 w 541545"/>
                      <a:gd name="connsiteY7" fmla="*/ 66724 h 566620"/>
                      <a:gd name="connsiteX8" fmla="*/ 362594 w 541545"/>
                      <a:gd name="connsiteY8" fmla="*/ 28270 h 566620"/>
                      <a:gd name="connsiteX9" fmla="*/ 324140 w 541545"/>
                      <a:gd name="connsiteY9" fmla="*/ 66724 h 566620"/>
                      <a:gd name="connsiteX10" fmla="*/ 308530 w 541545"/>
                      <a:gd name="connsiteY10" fmla="*/ 255145 h 566620"/>
                      <a:gd name="connsiteX11" fmla="*/ 241488 w 541545"/>
                      <a:gd name="connsiteY11" fmla="*/ 31117 h 566620"/>
                      <a:gd name="connsiteX12" fmla="*/ 194391 w 541545"/>
                      <a:gd name="connsiteY12" fmla="*/ 3926 h 566620"/>
                      <a:gd name="connsiteX13" fmla="*/ 167200 w 541545"/>
                      <a:gd name="connsiteY13" fmla="*/ 51022 h 566620"/>
                      <a:gd name="connsiteX14" fmla="*/ 208700 w 541545"/>
                      <a:gd name="connsiteY14" fmla="*/ 272866 h 566620"/>
                      <a:gd name="connsiteX15" fmla="*/ 92040 w 541545"/>
                      <a:gd name="connsiteY15" fmla="*/ 122482 h 566620"/>
                      <a:gd name="connsiteX16" fmla="*/ 38458 w 541545"/>
                      <a:gd name="connsiteY16" fmla="*/ 113185 h 566620"/>
                      <a:gd name="connsiteX17" fmla="*/ 29161 w 541545"/>
                      <a:gd name="connsiteY17" fmla="*/ 166767 h 566620"/>
                      <a:gd name="connsiteX18" fmla="*/ 152366 w 541545"/>
                      <a:gd name="connsiteY18" fmla="*/ 383573 h 566620"/>
                      <a:gd name="connsiteX19" fmla="*/ 74325 w 541545"/>
                      <a:gd name="connsiteY19" fmla="*/ 351167 h 566620"/>
                      <a:gd name="connsiteX20" fmla="*/ 4120 w 541545"/>
                      <a:gd name="connsiteY20" fmla="*/ 380176 h 566620"/>
                      <a:gd name="connsiteX21" fmla="*/ 33128 w 541545"/>
                      <a:gd name="connsiteY21" fmla="*/ 450380 h 566620"/>
                      <a:gd name="connsiteX22" fmla="*/ 194939 w 541545"/>
                      <a:gd name="connsiteY22" fmla="*/ 517569 h 566620"/>
                      <a:gd name="connsiteX23" fmla="*/ 287786 w 541545"/>
                      <a:gd name="connsiteY23" fmla="*/ 565278 h 5666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</a:cxnLst>
                    <a:rect l="l" t="t" r="r" b="b"/>
                    <a:pathLst>
                      <a:path w="541545" h="566620">
                        <a:moveTo>
                          <a:pt x="287786" y="565278"/>
                        </a:moveTo>
                        <a:cubicBezTo>
                          <a:pt x="305991" y="567813"/>
                          <a:pt x="324993" y="566821"/>
                          <a:pt x="343865" y="561764"/>
                        </a:cubicBezTo>
                        <a:cubicBezTo>
                          <a:pt x="419349" y="541538"/>
                          <a:pt x="464144" y="463949"/>
                          <a:pt x="443918" y="388465"/>
                        </a:cubicBezTo>
                        <a:lnTo>
                          <a:pt x="537606" y="205959"/>
                        </a:lnTo>
                        <a:cubicBezTo>
                          <a:pt x="546273" y="189751"/>
                          <a:pt x="540161" y="169586"/>
                          <a:pt x="523953" y="160918"/>
                        </a:cubicBezTo>
                        <a:cubicBezTo>
                          <a:pt x="507745" y="152250"/>
                          <a:pt x="487580" y="158363"/>
                          <a:pt x="478912" y="174570"/>
                        </a:cubicBezTo>
                        <a:lnTo>
                          <a:pt x="399930" y="291611"/>
                        </a:lnTo>
                        <a:cubicBezTo>
                          <a:pt x="400303" y="216649"/>
                          <a:pt x="400675" y="141686"/>
                          <a:pt x="401048" y="66724"/>
                        </a:cubicBezTo>
                        <a:cubicBezTo>
                          <a:pt x="401048" y="45486"/>
                          <a:pt x="383832" y="28270"/>
                          <a:pt x="362594" y="28270"/>
                        </a:cubicBezTo>
                        <a:cubicBezTo>
                          <a:pt x="341356" y="28270"/>
                          <a:pt x="324140" y="45486"/>
                          <a:pt x="324140" y="66724"/>
                        </a:cubicBezTo>
                        <a:lnTo>
                          <a:pt x="308530" y="255145"/>
                        </a:lnTo>
                        <a:cubicBezTo>
                          <a:pt x="294755" y="249211"/>
                          <a:pt x="263113" y="69411"/>
                          <a:pt x="241488" y="31117"/>
                        </a:cubicBezTo>
                        <a:cubicBezTo>
                          <a:pt x="219863" y="-7177"/>
                          <a:pt x="214906" y="-1571"/>
                          <a:pt x="194391" y="3926"/>
                        </a:cubicBezTo>
                        <a:cubicBezTo>
                          <a:pt x="173877" y="9423"/>
                          <a:pt x="161703" y="30508"/>
                          <a:pt x="167200" y="51022"/>
                        </a:cubicBezTo>
                        <a:lnTo>
                          <a:pt x="208700" y="272866"/>
                        </a:lnTo>
                        <a:cubicBezTo>
                          <a:pt x="196173" y="284776"/>
                          <a:pt x="122402" y="145355"/>
                          <a:pt x="92040" y="122482"/>
                        </a:cubicBezTo>
                        <a:cubicBezTo>
                          <a:pt x="61678" y="99609"/>
                          <a:pt x="55822" y="100956"/>
                          <a:pt x="38458" y="113185"/>
                        </a:cubicBezTo>
                        <a:cubicBezTo>
                          <a:pt x="21094" y="125414"/>
                          <a:pt x="16932" y="149403"/>
                          <a:pt x="29161" y="166767"/>
                        </a:cubicBezTo>
                        <a:lnTo>
                          <a:pt x="152366" y="383573"/>
                        </a:lnTo>
                        <a:lnTo>
                          <a:pt x="74325" y="351167"/>
                        </a:lnTo>
                        <a:cubicBezTo>
                          <a:pt x="46927" y="339791"/>
                          <a:pt x="15496" y="352779"/>
                          <a:pt x="4120" y="380176"/>
                        </a:cubicBezTo>
                        <a:cubicBezTo>
                          <a:pt x="-7256" y="407573"/>
                          <a:pt x="5731" y="439004"/>
                          <a:pt x="33128" y="450380"/>
                        </a:cubicBezTo>
                        <a:lnTo>
                          <a:pt x="194939" y="517569"/>
                        </a:lnTo>
                        <a:cubicBezTo>
                          <a:pt x="237382" y="536719"/>
                          <a:pt x="262965" y="557912"/>
                          <a:pt x="287786" y="56527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6" name="台形 441">
                    <a:extLst>
                      <a:ext uri="{FF2B5EF4-FFF2-40B4-BE49-F238E27FC236}">
                        <a16:creationId xmlns:a16="http://schemas.microsoft.com/office/drawing/2014/main" id="{E563CAB9-17EF-C782-11AE-CD1C6EC35BBB}"/>
                      </a:ext>
                    </a:extLst>
                  </p:cNvPr>
                  <p:cNvSpPr/>
                  <p:nvPr/>
                </p:nvSpPr>
                <p:spPr bwMode="auto">
                  <a:xfrm rot="10761594">
                    <a:off x="7567208" y="1236371"/>
                    <a:ext cx="270037" cy="349475"/>
                  </a:xfrm>
                  <a:custGeom>
                    <a:avLst/>
                    <a:gdLst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0 w 209542"/>
                      <a:gd name="connsiteY4" fmla="*/ 350865 h 35086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78140 w 209542"/>
                      <a:gd name="connsiteY4" fmla="*/ 350305 h 350865"/>
                      <a:gd name="connsiteX5" fmla="*/ 0 w 209542"/>
                      <a:gd name="connsiteY5" fmla="*/ 350865 h 350865"/>
                      <a:gd name="connsiteX0" fmla="*/ 78140 w 209542"/>
                      <a:gd name="connsiteY0" fmla="*/ 350305 h 441745"/>
                      <a:gd name="connsiteX1" fmla="*/ 0 w 209542"/>
                      <a:gd name="connsiteY1" fmla="*/ 350865 h 441745"/>
                      <a:gd name="connsiteX2" fmla="*/ 55154 w 209542"/>
                      <a:gd name="connsiteY2" fmla="*/ 0 h 441745"/>
                      <a:gd name="connsiteX3" fmla="*/ 154388 w 209542"/>
                      <a:gd name="connsiteY3" fmla="*/ 0 h 441745"/>
                      <a:gd name="connsiteX4" fmla="*/ 209542 w 209542"/>
                      <a:gd name="connsiteY4" fmla="*/ 350865 h 441745"/>
                      <a:gd name="connsiteX5" fmla="*/ 169580 w 209542"/>
                      <a:gd name="connsiteY5" fmla="*/ 441745 h 441745"/>
                      <a:gd name="connsiteX0" fmla="*/ 0 w 209542"/>
                      <a:gd name="connsiteY0" fmla="*/ 350865 h 441745"/>
                      <a:gd name="connsiteX1" fmla="*/ 55154 w 209542"/>
                      <a:gd name="connsiteY1" fmla="*/ 0 h 441745"/>
                      <a:gd name="connsiteX2" fmla="*/ 154388 w 209542"/>
                      <a:gd name="connsiteY2" fmla="*/ 0 h 441745"/>
                      <a:gd name="connsiteX3" fmla="*/ 209542 w 209542"/>
                      <a:gd name="connsiteY3" fmla="*/ 350865 h 441745"/>
                      <a:gd name="connsiteX4" fmla="*/ 169580 w 209542"/>
                      <a:gd name="connsiteY4" fmla="*/ 441745 h 44174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209542" h="350865">
                        <a:moveTo>
                          <a:pt x="0" y="350865"/>
                        </a:moveTo>
                        <a:lnTo>
                          <a:pt x="55154" y="0"/>
                        </a:lnTo>
                        <a:lnTo>
                          <a:pt x="154388" y="0"/>
                        </a:lnTo>
                        <a:lnTo>
                          <a:pt x="209542" y="350865"/>
                        </a:lnTo>
                      </a:path>
                    </a:pathLst>
                  </a:custGeom>
                  <a:solidFill>
                    <a:srgbClr val="0070C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7" name="台形 441">
                    <a:extLst>
                      <a:ext uri="{FF2B5EF4-FFF2-40B4-BE49-F238E27FC236}">
                        <a16:creationId xmlns:a16="http://schemas.microsoft.com/office/drawing/2014/main" id="{F1BF95F1-C7B0-F116-0AFF-D03F51F7D075}"/>
                      </a:ext>
                    </a:extLst>
                  </p:cNvPr>
                  <p:cNvSpPr/>
                  <p:nvPr/>
                </p:nvSpPr>
                <p:spPr bwMode="auto">
                  <a:xfrm rot="10761594">
                    <a:off x="7663189" y="1188968"/>
                    <a:ext cx="77870" cy="396878"/>
                  </a:xfrm>
                  <a:custGeom>
                    <a:avLst/>
                    <a:gdLst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0 w 209542"/>
                      <a:gd name="connsiteY4" fmla="*/ 350865 h 35086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78140 w 209542"/>
                      <a:gd name="connsiteY4" fmla="*/ 350305 h 350865"/>
                      <a:gd name="connsiteX5" fmla="*/ 0 w 209542"/>
                      <a:gd name="connsiteY5" fmla="*/ 350865 h 350865"/>
                      <a:gd name="connsiteX0" fmla="*/ 78140 w 209542"/>
                      <a:gd name="connsiteY0" fmla="*/ 350305 h 441745"/>
                      <a:gd name="connsiteX1" fmla="*/ 0 w 209542"/>
                      <a:gd name="connsiteY1" fmla="*/ 350865 h 441745"/>
                      <a:gd name="connsiteX2" fmla="*/ 55154 w 209542"/>
                      <a:gd name="connsiteY2" fmla="*/ 0 h 441745"/>
                      <a:gd name="connsiteX3" fmla="*/ 154388 w 209542"/>
                      <a:gd name="connsiteY3" fmla="*/ 0 h 441745"/>
                      <a:gd name="connsiteX4" fmla="*/ 209542 w 209542"/>
                      <a:gd name="connsiteY4" fmla="*/ 350865 h 441745"/>
                      <a:gd name="connsiteX5" fmla="*/ 169580 w 209542"/>
                      <a:gd name="connsiteY5" fmla="*/ 441745 h 441745"/>
                      <a:gd name="connsiteX0" fmla="*/ 0 w 209542"/>
                      <a:gd name="connsiteY0" fmla="*/ 350865 h 441745"/>
                      <a:gd name="connsiteX1" fmla="*/ 55154 w 209542"/>
                      <a:gd name="connsiteY1" fmla="*/ 0 h 441745"/>
                      <a:gd name="connsiteX2" fmla="*/ 154388 w 209542"/>
                      <a:gd name="connsiteY2" fmla="*/ 0 h 441745"/>
                      <a:gd name="connsiteX3" fmla="*/ 209542 w 209542"/>
                      <a:gd name="connsiteY3" fmla="*/ 350865 h 441745"/>
                      <a:gd name="connsiteX4" fmla="*/ 169580 w 209542"/>
                      <a:gd name="connsiteY4" fmla="*/ 441745 h 44174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209542" h="350865">
                        <a:moveTo>
                          <a:pt x="0" y="350865"/>
                        </a:moveTo>
                        <a:lnTo>
                          <a:pt x="55154" y="0"/>
                        </a:lnTo>
                        <a:lnTo>
                          <a:pt x="154388" y="0"/>
                        </a:lnTo>
                        <a:lnTo>
                          <a:pt x="209542" y="350865"/>
                        </a:lnTo>
                      </a:path>
                    </a:pathLst>
                  </a:cu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9" name="グループ化 18">
                  <a:extLst>
                    <a:ext uri="{FF2B5EF4-FFF2-40B4-BE49-F238E27FC236}">
                      <a16:creationId xmlns:a16="http://schemas.microsoft.com/office/drawing/2014/main" id="{88567138-4A83-9C6D-2B33-B17DBE049842}"/>
                    </a:ext>
                  </a:extLst>
                </p:cNvPr>
                <p:cNvGrpSpPr/>
                <p:nvPr/>
              </p:nvGrpSpPr>
              <p:grpSpPr>
                <a:xfrm rot="14400000">
                  <a:off x="2515286" y="1566033"/>
                  <a:ext cx="364744" cy="821196"/>
                  <a:chOff x="7548596" y="1188968"/>
                  <a:chExt cx="316498" cy="712575"/>
                </a:xfrm>
              </p:grpSpPr>
              <p:sp>
                <p:nvSpPr>
                  <p:cNvPr id="32" name="角丸四角形 559">
                    <a:extLst>
                      <a:ext uri="{FF2B5EF4-FFF2-40B4-BE49-F238E27FC236}">
                        <a16:creationId xmlns:a16="http://schemas.microsoft.com/office/drawing/2014/main" id="{590770AA-3049-B59B-138C-1FFD2A9EF60A}"/>
                      </a:ext>
                    </a:extLst>
                  </p:cNvPr>
                  <p:cNvSpPr/>
                  <p:nvPr/>
                </p:nvSpPr>
                <p:spPr bwMode="auto">
                  <a:xfrm rot="11847475">
                    <a:off x="7548596" y="1570390"/>
                    <a:ext cx="316498" cy="331153"/>
                  </a:xfrm>
                  <a:custGeom>
                    <a:avLst/>
                    <a:gdLst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20630 w 541545"/>
                      <a:gd name="connsiteY17" fmla="*/ 247817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2671 h 564013"/>
                      <a:gd name="connsiteX1" fmla="*/ 343865 w 541545"/>
                      <a:gd name="connsiteY1" fmla="*/ 559157 h 564013"/>
                      <a:gd name="connsiteX2" fmla="*/ 443918 w 541545"/>
                      <a:gd name="connsiteY2" fmla="*/ 385858 h 564013"/>
                      <a:gd name="connsiteX3" fmla="*/ 442612 w 541545"/>
                      <a:gd name="connsiteY3" fmla="*/ 380983 h 564013"/>
                      <a:gd name="connsiteX4" fmla="*/ 537606 w 541545"/>
                      <a:gd name="connsiteY4" fmla="*/ 203352 h 564013"/>
                      <a:gd name="connsiteX5" fmla="*/ 523953 w 541545"/>
                      <a:gd name="connsiteY5" fmla="*/ 158311 h 564013"/>
                      <a:gd name="connsiteX6" fmla="*/ 478912 w 541545"/>
                      <a:gd name="connsiteY6" fmla="*/ 171963 h 564013"/>
                      <a:gd name="connsiteX7" fmla="*/ 411711 w 541545"/>
                      <a:gd name="connsiteY7" fmla="*/ 297623 h 564013"/>
                      <a:gd name="connsiteX8" fmla="*/ 401048 w 541545"/>
                      <a:gd name="connsiteY8" fmla="*/ 277470 h 564013"/>
                      <a:gd name="connsiteX9" fmla="*/ 401048 w 541545"/>
                      <a:gd name="connsiteY9" fmla="*/ 64117 h 564013"/>
                      <a:gd name="connsiteX10" fmla="*/ 362594 w 541545"/>
                      <a:gd name="connsiteY10" fmla="*/ 25663 h 564013"/>
                      <a:gd name="connsiteX11" fmla="*/ 324140 w 541545"/>
                      <a:gd name="connsiteY11" fmla="*/ 64117 h 564013"/>
                      <a:gd name="connsiteX12" fmla="*/ 324140 w 541545"/>
                      <a:gd name="connsiteY12" fmla="*/ 231082 h 564013"/>
                      <a:gd name="connsiteX13" fmla="*/ 294917 w 541545"/>
                      <a:gd name="connsiteY13" fmla="*/ 227912 h 564013"/>
                      <a:gd name="connsiteX14" fmla="*/ 241488 w 541545"/>
                      <a:gd name="connsiteY14" fmla="*/ 28510 h 564013"/>
                      <a:gd name="connsiteX15" fmla="*/ 194391 w 541545"/>
                      <a:gd name="connsiteY15" fmla="*/ 1319 h 564013"/>
                      <a:gd name="connsiteX16" fmla="*/ 167200 w 541545"/>
                      <a:gd name="connsiteY16" fmla="*/ 48415 h 564013"/>
                      <a:gd name="connsiteX17" fmla="*/ 208700 w 541545"/>
                      <a:gd name="connsiteY17" fmla="*/ 270259 h 564013"/>
                      <a:gd name="connsiteX18" fmla="*/ 92040 w 541545"/>
                      <a:gd name="connsiteY18" fmla="*/ 119875 h 564013"/>
                      <a:gd name="connsiteX19" fmla="*/ 38458 w 541545"/>
                      <a:gd name="connsiteY19" fmla="*/ 110578 h 564013"/>
                      <a:gd name="connsiteX20" fmla="*/ 29161 w 541545"/>
                      <a:gd name="connsiteY20" fmla="*/ 164160 h 564013"/>
                      <a:gd name="connsiteX21" fmla="*/ 154214 w 541545"/>
                      <a:gd name="connsiteY21" fmla="*/ 341721 h 564013"/>
                      <a:gd name="connsiteX22" fmla="*/ 152366 w 541545"/>
                      <a:gd name="connsiteY22" fmla="*/ 380966 h 564013"/>
                      <a:gd name="connsiteX23" fmla="*/ 74325 w 541545"/>
                      <a:gd name="connsiteY23" fmla="*/ 348560 h 564013"/>
                      <a:gd name="connsiteX24" fmla="*/ 4120 w 541545"/>
                      <a:gd name="connsiteY24" fmla="*/ 377569 h 564013"/>
                      <a:gd name="connsiteX25" fmla="*/ 33128 w 541545"/>
                      <a:gd name="connsiteY25" fmla="*/ 447773 h 564013"/>
                      <a:gd name="connsiteX26" fmla="*/ 194939 w 541545"/>
                      <a:gd name="connsiteY26" fmla="*/ 514962 h 564013"/>
                      <a:gd name="connsiteX27" fmla="*/ 203548 w 541545"/>
                      <a:gd name="connsiteY27" fmla="*/ 516657 h 564013"/>
                      <a:gd name="connsiteX28" fmla="*/ 287786 w 541545"/>
                      <a:gd name="connsiteY28" fmla="*/ 562671 h 564013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24140 w 541545"/>
                      <a:gd name="connsiteY12" fmla="*/ 233689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4214 w 541545"/>
                      <a:gd name="connsiteY20" fmla="*/ 344328 h 566620"/>
                      <a:gd name="connsiteX21" fmla="*/ 152366 w 541545"/>
                      <a:gd name="connsiteY21" fmla="*/ 383573 h 566620"/>
                      <a:gd name="connsiteX22" fmla="*/ 74325 w 541545"/>
                      <a:gd name="connsiteY22" fmla="*/ 351167 h 566620"/>
                      <a:gd name="connsiteX23" fmla="*/ 4120 w 541545"/>
                      <a:gd name="connsiteY23" fmla="*/ 380176 h 566620"/>
                      <a:gd name="connsiteX24" fmla="*/ 33128 w 541545"/>
                      <a:gd name="connsiteY24" fmla="*/ 450380 h 566620"/>
                      <a:gd name="connsiteX25" fmla="*/ 194939 w 541545"/>
                      <a:gd name="connsiteY25" fmla="*/ 517569 h 566620"/>
                      <a:gd name="connsiteX26" fmla="*/ 203548 w 541545"/>
                      <a:gd name="connsiteY26" fmla="*/ 519264 h 566620"/>
                      <a:gd name="connsiteX27" fmla="*/ 287786 w 541545"/>
                      <a:gd name="connsiteY27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03548 w 541545"/>
                      <a:gd name="connsiteY25" fmla="*/ 519264 h 566620"/>
                      <a:gd name="connsiteX26" fmla="*/ 287786 w 541545"/>
                      <a:gd name="connsiteY26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11711 w 541545"/>
                      <a:gd name="connsiteY7" fmla="*/ 300230 h 566620"/>
                      <a:gd name="connsiteX8" fmla="*/ 401048 w 541545"/>
                      <a:gd name="connsiteY8" fmla="*/ 280077 h 566620"/>
                      <a:gd name="connsiteX9" fmla="*/ 401048 w 541545"/>
                      <a:gd name="connsiteY9" fmla="*/ 66724 h 566620"/>
                      <a:gd name="connsiteX10" fmla="*/ 362594 w 541545"/>
                      <a:gd name="connsiteY10" fmla="*/ 28270 h 566620"/>
                      <a:gd name="connsiteX11" fmla="*/ 324140 w 541545"/>
                      <a:gd name="connsiteY11" fmla="*/ 66724 h 566620"/>
                      <a:gd name="connsiteX12" fmla="*/ 308530 w 541545"/>
                      <a:gd name="connsiteY12" fmla="*/ 255145 h 566620"/>
                      <a:gd name="connsiteX13" fmla="*/ 241488 w 541545"/>
                      <a:gd name="connsiteY13" fmla="*/ 31117 h 566620"/>
                      <a:gd name="connsiteX14" fmla="*/ 194391 w 541545"/>
                      <a:gd name="connsiteY14" fmla="*/ 3926 h 566620"/>
                      <a:gd name="connsiteX15" fmla="*/ 167200 w 541545"/>
                      <a:gd name="connsiteY15" fmla="*/ 51022 h 566620"/>
                      <a:gd name="connsiteX16" fmla="*/ 208700 w 541545"/>
                      <a:gd name="connsiteY16" fmla="*/ 272866 h 566620"/>
                      <a:gd name="connsiteX17" fmla="*/ 92040 w 541545"/>
                      <a:gd name="connsiteY17" fmla="*/ 122482 h 566620"/>
                      <a:gd name="connsiteX18" fmla="*/ 38458 w 541545"/>
                      <a:gd name="connsiteY18" fmla="*/ 113185 h 566620"/>
                      <a:gd name="connsiteX19" fmla="*/ 29161 w 541545"/>
                      <a:gd name="connsiteY19" fmla="*/ 166767 h 566620"/>
                      <a:gd name="connsiteX20" fmla="*/ 152366 w 541545"/>
                      <a:gd name="connsiteY20" fmla="*/ 383573 h 566620"/>
                      <a:gd name="connsiteX21" fmla="*/ 74325 w 541545"/>
                      <a:gd name="connsiteY21" fmla="*/ 351167 h 566620"/>
                      <a:gd name="connsiteX22" fmla="*/ 4120 w 541545"/>
                      <a:gd name="connsiteY22" fmla="*/ 380176 h 566620"/>
                      <a:gd name="connsiteX23" fmla="*/ 33128 w 541545"/>
                      <a:gd name="connsiteY23" fmla="*/ 450380 h 566620"/>
                      <a:gd name="connsiteX24" fmla="*/ 194939 w 541545"/>
                      <a:gd name="connsiteY24" fmla="*/ 517569 h 566620"/>
                      <a:gd name="connsiteX25" fmla="*/ 287786 w 541545"/>
                      <a:gd name="connsiteY25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401048 w 541545"/>
                      <a:gd name="connsiteY7" fmla="*/ 280077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442612 w 541545"/>
                      <a:gd name="connsiteY3" fmla="*/ 383590 h 566620"/>
                      <a:gd name="connsiteX4" fmla="*/ 537606 w 541545"/>
                      <a:gd name="connsiteY4" fmla="*/ 205959 h 566620"/>
                      <a:gd name="connsiteX5" fmla="*/ 523953 w 541545"/>
                      <a:gd name="connsiteY5" fmla="*/ 160918 h 566620"/>
                      <a:gd name="connsiteX6" fmla="*/ 478912 w 541545"/>
                      <a:gd name="connsiteY6" fmla="*/ 174570 h 566620"/>
                      <a:gd name="connsiteX7" fmla="*/ 399930 w 541545"/>
                      <a:gd name="connsiteY7" fmla="*/ 291611 h 566620"/>
                      <a:gd name="connsiteX8" fmla="*/ 401048 w 541545"/>
                      <a:gd name="connsiteY8" fmla="*/ 66724 h 566620"/>
                      <a:gd name="connsiteX9" fmla="*/ 362594 w 541545"/>
                      <a:gd name="connsiteY9" fmla="*/ 28270 h 566620"/>
                      <a:gd name="connsiteX10" fmla="*/ 324140 w 541545"/>
                      <a:gd name="connsiteY10" fmla="*/ 66724 h 566620"/>
                      <a:gd name="connsiteX11" fmla="*/ 308530 w 541545"/>
                      <a:gd name="connsiteY11" fmla="*/ 255145 h 566620"/>
                      <a:gd name="connsiteX12" fmla="*/ 241488 w 541545"/>
                      <a:gd name="connsiteY12" fmla="*/ 31117 h 566620"/>
                      <a:gd name="connsiteX13" fmla="*/ 194391 w 541545"/>
                      <a:gd name="connsiteY13" fmla="*/ 3926 h 566620"/>
                      <a:gd name="connsiteX14" fmla="*/ 167200 w 541545"/>
                      <a:gd name="connsiteY14" fmla="*/ 51022 h 566620"/>
                      <a:gd name="connsiteX15" fmla="*/ 208700 w 541545"/>
                      <a:gd name="connsiteY15" fmla="*/ 272866 h 566620"/>
                      <a:gd name="connsiteX16" fmla="*/ 92040 w 541545"/>
                      <a:gd name="connsiteY16" fmla="*/ 122482 h 566620"/>
                      <a:gd name="connsiteX17" fmla="*/ 38458 w 541545"/>
                      <a:gd name="connsiteY17" fmla="*/ 113185 h 566620"/>
                      <a:gd name="connsiteX18" fmla="*/ 29161 w 541545"/>
                      <a:gd name="connsiteY18" fmla="*/ 166767 h 566620"/>
                      <a:gd name="connsiteX19" fmla="*/ 152366 w 541545"/>
                      <a:gd name="connsiteY19" fmla="*/ 383573 h 566620"/>
                      <a:gd name="connsiteX20" fmla="*/ 74325 w 541545"/>
                      <a:gd name="connsiteY20" fmla="*/ 351167 h 566620"/>
                      <a:gd name="connsiteX21" fmla="*/ 4120 w 541545"/>
                      <a:gd name="connsiteY21" fmla="*/ 380176 h 566620"/>
                      <a:gd name="connsiteX22" fmla="*/ 33128 w 541545"/>
                      <a:gd name="connsiteY22" fmla="*/ 450380 h 566620"/>
                      <a:gd name="connsiteX23" fmla="*/ 194939 w 541545"/>
                      <a:gd name="connsiteY23" fmla="*/ 517569 h 566620"/>
                      <a:gd name="connsiteX24" fmla="*/ 287786 w 541545"/>
                      <a:gd name="connsiteY24" fmla="*/ 565278 h 566620"/>
                      <a:gd name="connsiteX0" fmla="*/ 287786 w 541545"/>
                      <a:gd name="connsiteY0" fmla="*/ 565278 h 566620"/>
                      <a:gd name="connsiteX1" fmla="*/ 343865 w 541545"/>
                      <a:gd name="connsiteY1" fmla="*/ 561764 h 566620"/>
                      <a:gd name="connsiteX2" fmla="*/ 443918 w 541545"/>
                      <a:gd name="connsiteY2" fmla="*/ 388465 h 566620"/>
                      <a:gd name="connsiteX3" fmla="*/ 537606 w 541545"/>
                      <a:gd name="connsiteY3" fmla="*/ 205959 h 566620"/>
                      <a:gd name="connsiteX4" fmla="*/ 523953 w 541545"/>
                      <a:gd name="connsiteY4" fmla="*/ 160918 h 566620"/>
                      <a:gd name="connsiteX5" fmla="*/ 478912 w 541545"/>
                      <a:gd name="connsiteY5" fmla="*/ 174570 h 566620"/>
                      <a:gd name="connsiteX6" fmla="*/ 399930 w 541545"/>
                      <a:gd name="connsiteY6" fmla="*/ 291611 h 566620"/>
                      <a:gd name="connsiteX7" fmla="*/ 401048 w 541545"/>
                      <a:gd name="connsiteY7" fmla="*/ 66724 h 566620"/>
                      <a:gd name="connsiteX8" fmla="*/ 362594 w 541545"/>
                      <a:gd name="connsiteY8" fmla="*/ 28270 h 566620"/>
                      <a:gd name="connsiteX9" fmla="*/ 324140 w 541545"/>
                      <a:gd name="connsiteY9" fmla="*/ 66724 h 566620"/>
                      <a:gd name="connsiteX10" fmla="*/ 308530 w 541545"/>
                      <a:gd name="connsiteY10" fmla="*/ 255145 h 566620"/>
                      <a:gd name="connsiteX11" fmla="*/ 241488 w 541545"/>
                      <a:gd name="connsiteY11" fmla="*/ 31117 h 566620"/>
                      <a:gd name="connsiteX12" fmla="*/ 194391 w 541545"/>
                      <a:gd name="connsiteY12" fmla="*/ 3926 h 566620"/>
                      <a:gd name="connsiteX13" fmla="*/ 167200 w 541545"/>
                      <a:gd name="connsiteY13" fmla="*/ 51022 h 566620"/>
                      <a:gd name="connsiteX14" fmla="*/ 208700 w 541545"/>
                      <a:gd name="connsiteY14" fmla="*/ 272866 h 566620"/>
                      <a:gd name="connsiteX15" fmla="*/ 92040 w 541545"/>
                      <a:gd name="connsiteY15" fmla="*/ 122482 h 566620"/>
                      <a:gd name="connsiteX16" fmla="*/ 38458 w 541545"/>
                      <a:gd name="connsiteY16" fmla="*/ 113185 h 566620"/>
                      <a:gd name="connsiteX17" fmla="*/ 29161 w 541545"/>
                      <a:gd name="connsiteY17" fmla="*/ 166767 h 566620"/>
                      <a:gd name="connsiteX18" fmla="*/ 152366 w 541545"/>
                      <a:gd name="connsiteY18" fmla="*/ 383573 h 566620"/>
                      <a:gd name="connsiteX19" fmla="*/ 74325 w 541545"/>
                      <a:gd name="connsiteY19" fmla="*/ 351167 h 566620"/>
                      <a:gd name="connsiteX20" fmla="*/ 4120 w 541545"/>
                      <a:gd name="connsiteY20" fmla="*/ 380176 h 566620"/>
                      <a:gd name="connsiteX21" fmla="*/ 33128 w 541545"/>
                      <a:gd name="connsiteY21" fmla="*/ 450380 h 566620"/>
                      <a:gd name="connsiteX22" fmla="*/ 194939 w 541545"/>
                      <a:gd name="connsiteY22" fmla="*/ 517569 h 566620"/>
                      <a:gd name="connsiteX23" fmla="*/ 287786 w 541545"/>
                      <a:gd name="connsiteY23" fmla="*/ 565278 h 56662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</a:cxnLst>
                    <a:rect l="l" t="t" r="r" b="b"/>
                    <a:pathLst>
                      <a:path w="541545" h="566620">
                        <a:moveTo>
                          <a:pt x="287786" y="565278"/>
                        </a:moveTo>
                        <a:cubicBezTo>
                          <a:pt x="305991" y="567813"/>
                          <a:pt x="324993" y="566821"/>
                          <a:pt x="343865" y="561764"/>
                        </a:cubicBezTo>
                        <a:cubicBezTo>
                          <a:pt x="419349" y="541538"/>
                          <a:pt x="464144" y="463949"/>
                          <a:pt x="443918" y="388465"/>
                        </a:cubicBezTo>
                        <a:lnTo>
                          <a:pt x="537606" y="205959"/>
                        </a:lnTo>
                        <a:cubicBezTo>
                          <a:pt x="546273" y="189751"/>
                          <a:pt x="540161" y="169586"/>
                          <a:pt x="523953" y="160918"/>
                        </a:cubicBezTo>
                        <a:cubicBezTo>
                          <a:pt x="507745" y="152250"/>
                          <a:pt x="487580" y="158363"/>
                          <a:pt x="478912" y="174570"/>
                        </a:cubicBezTo>
                        <a:lnTo>
                          <a:pt x="399930" y="291611"/>
                        </a:lnTo>
                        <a:cubicBezTo>
                          <a:pt x="400303" y="216649"/>
                          <a:pt x="400675" y="141686"/>
                          <a:pt x="401048" y="66724"/>
                        </a:cubicBezTo>
                        <a:cubicBezTo>
                          <a:pt x="401048" y="45486"/>
                          <a:pt x="383832" y="28270"/>
                          <a:pt x="362594" y="28270"/>
                        </a:cubicBezTo>
                        <a:cubicBezTo>
                          <a:pt x="341356" y="28270"/>
                          <a:pt x="324140" y="45486"/>
                          <a:pt x="324140" y="66724"/>
                        </a:cubicBezTo>
                        <a:lnTo>
                          <a:pt x="308530" y="255145"/>
                        </a:lnTo>
                        <a:cubicBezTo>
                          <a:pt x="294755" y="249211"/>
                          <a:pt x="263113" y="69411"/>
                          <a:pt x="241488" y="31117"/>
                        </a:cubicBezTo>
                        <a:cubicBezTo>
                          <a:pt x="219863" y="-7177"/>
                          <a:pt x="214906" y="-1571"/>
                          <a:pt x="194391" y="3926"/>
                        </a:cubicBezTo>
                        <a:cubicBezTo>
                          <a:pt x="173877" y="9423"/>
                          <a:pt x="161703" y="30508"/>
                          <a:pt x="167200" y="51022"/>
                        </a:cubicBezTo>
                        <a:lnTo>
                          <a:pt x="208700" y="272866"/>
                        </a:lnTo>
                        <a:cubicBezTo>
                          <a:pt x="196173" y="284776"/>
                          <a:pt x="122402" y="145355"/>
                          <a:pt x="92040" y="122482"/>
                        </a:cubicBezTo>
                        <a:cubicBezTo>
                          <a:pt x="61678" y="99609"/>
                          <a:pt x="55822" y="100956"/>
                          <a:pt x="38458" y="113185"/>
                        </a:cubicBezTo>
                        <a:cubicBezTo>
                          <a:pt x="21094" y="125414"/>
                          <a:pt x="16932" y="149403"/>
                          <a:pt x="29161" y="166767"/>
                        </a:cubicBezTo>
                        <a:lnTo>
                          <a:pt x="152366" y="383573"/>
                        </a:lnTo>
                        <a:lnTo>
                          <a:pt x="74325" y="351167"/>
                        </a:lnTo>
                        <a:cubicBezTo>
                          <a:pt x="46927" y="339791"/>
                          <a:pt x="15496" y="352779"/>
                          <a:pt x="4120" y="380176"/>
                        </a:cubicBezTo>
                        <a:cubicBezTo>
                          <a:pt x="-7256" y="407573"/>
                          <a:pt x="5731" y="439004"/>
                          <a:pt x="33128" y="450380"/>
                        </a:cubicBezTo>
                        <a:lnTo>
                          <a:pt x="194939" y="517569"/>
                        </a:lnTo>
                        <a:cubicBezTo>
                          <a:pt x="237382" y="536719"/>
                          <a:pt x="262965" y="557912"/>
                          <a:pt x="287786" y="56527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3" name="台形 441">
                    <a:extLst>
                      <a:ext uri="{FF2B5EF4-FFF2-40B4-BE49-F238E27FC236}">
                        <a16:creationId xmlns:a16="http://schemas.microsoft.com/office/drawing/2014/main" id="{8C47277C-8510-3FF9-66E5-46AB1DB055DD}"/>
                      </a:ext>
                    </a:extLst>
                  </p:cNvPr>
                  <p:cNvSpPr/>
                  <p:nvPr/>
                </p:nvSpPr>
                <p:spPr bwMode="auto">
                  <a:xfrm rot="10761594">
                    <a:off x="7567208" y="1236371"/>
                    <a:ext cx="270037" cy="349475"/>
                  </a:xfrm>
                  <a:custGeom>
                    <a:avLst/>
                    <a:gdLst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0 w 209542"/>
                      <a:gd name="connsiteY4" fmla="*/ 350865 h 35086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78140 w 209542"/>
                      <a:gd name="connsiteY4" fmla="*/ 350305 h 350865"/>
                      <a:gd name="connsiteX5" fmla="*/ 0 w 209542"/>
                      <a:gd name="connsiteY5" fmla="*/ 350865 h 350865"/>
                      <a:gd name="connsiteX0" fmla="*/ 78140 w 209542"/>
                      <a:gd name="connsiteY0" fmla="*/ 350305 h 441745"/>
                      <a:gd name="connsiteX1" fmla="*/ 0 w 209542"/>
                      <a:gd name="connsiteY1" fmla="*/ 350865 h 441745"/>
                      <a:gd name="connsiteX2" fmla="*/ 55154 w 209542"/>
                      <a:gd name="connsiteY2" fmla="*/ 0 h 441745"/>
                      <a:gd name="connsiteX3" fmla="*/ 154388 w 209542"/>
                      <a:gd name="connsiteY3" fmla="*/ 0 h 441745"/>
                      <a:gd name="connsiteX4" fmla="*/ 209542 w 209542"/>
                      <a:gd name="connsiteY4" fmla="*/ 350865 h 441745"/>
                      <a:gd name="connsiteX5" fmla="*/ 169580 w 209542"/>
                      <a:gd name="connsiteY5" fmla="*/ 441745 h 441745"/>
                      <a:gd name="connsiteX0" fmla="*/ 0 w 209542"/>
                      <a:gd name="connsiteY0" fmla="*/ 350865 h 441745"/>
                      <a:gd name="connsiteX1" fmla="*/ 55154 w 209542"/>
                      <a:gd name="connsiteY1" fmla="*/ 0 h 441745"/>
                      <a:gd name="connsiteX2" fmla="*/ 154388 w 209542"/>
                      <a:gd name="connsiteY2" fmla="*/ 0 h 441745"/>
                      <a:gd name="connsiteX3" fmla="*/ 209542 w 209542"/>
                      <a:gd name="connsiteY3" fmla="*/ 350865 h 441745"/>
                      <a:gd name="connsiteX4" fmla="*/ 169580 w 209542"/>
                      <a:gd name="connsiteY4" fmla="*/ 441745 h 44174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209542" h="350865">
                        <a:moveTo>
                          <a:pt x="0" y="350865"/>
                        </a:moveTo>
                        <a:lnTo>
                          <a:pt x="55154" y="0"/>
                        </a:lnTo>
                        <a:lnTo>
                          <a:pt x="154388" y="0"/>
                        </a:lnTo>
                        <a:lnTo>
                          <a:pt x="209542" y="350865"/>
                        </a:lnTo>
                      </a:path>
                    </a:pathLst>
                  </a:custGeom>
                  <a:solidFill>
                    <a:srgbClr val="0070C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4" name="台形 441">
                    <a:extLst>
                      <a:ext uri="{FF2B5EF4-FFF2-40B4-BE49-F238E27FC236}">
                        <a16:creationId xmlns:a16="http://schemas.microsoft.com/office/drawing/2014/main" id="{CC4B5464-4864-10DC-CB0E-97655C13F42A}"/>
                      </a:ext>
                    </a:extLst>
                  </p:cNvPr>
                  <p:cNvSpPr/>
                  <p:nvPr/>
                </p:nvSpPr>
                <p:spPr bwMode="auto">
                  <a:xfrm rot="10761594">
                    <a:off x="7663189" y="1188968"/>
                    <a:ext cx="77870" cy="396878"/>
                  </a:xfrm>
                  <a:custGeom>
                    <a:avLst/>
                    <a:gdLst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0 w 209542"/>
                      <a:gd name="connsiteY4" fmla="*/ 350865 h 35086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78140 w 209542"/>
                      <a:gd name="connsiteY4" fmla="*/ 350305 h 350865"/>
                      <a:gd name="connsiteX5" fmla="*/ 0 w 209542"/>
                      <a:gd name="connsiteY5" fmla="*/ 350865 h 350865"/>
                      <a:gd name="connsiteX0" fmla="*/ 78140 w 209542"/>
                      <a:gd name="connsiteY0" fmla="*/ 350305 h 441745"/>
                      <a:gd name="connsiteX1" fmla="*/ 0 w 209542"/>
                      <a:gd name="connsiteY1" fmla="*/ 350865 h 441745"/>
                      <a:gd name="connsiteX2" fmla="*/ 55154 w 209542"/>
                      <a:gd name="connsiteY2" fmla="*/ 0 h 441745"/>
                      <a:gd name="connsiteX3" fmla="*/ 154388 w 209542"/>
                      <a:gd name="connsiteY3" fmla="*/ 0 h 441745"/>
                      <a:gd name="connsiteX4" fmla="*/ 209542 w 209542"/>
                      <a:gd name="connsiteY4" fmla="*/ 350865 h 441745"/>
                      <a:gd name="connsiteX5" fmla="*/ 169580 w 209542"/>
                      <a:gd name="connsiteY5" fmla="*/ 441745 h 441745"/>
                      <a:gd name="connsiteX0" fmla="*/ 0 w 209542"/>
                      <a:gd name="connsiteY0" fmla="*/ 350865 h 441745"/>
                      <a:gd name="connsiteX1" fmla="*/ 55154 w 209542"/>
                      <a:gd name="connsiteY1" fmla="*/ 0 h 441745"/>
                      <a:gd name="connsiteX2" fmla="*/ 154388 w 209542"/>
                      <a:gd name="connsiteY2" fmla="*/ 0 h 441745"/>
                      <a:gd name="connsiteX3" fmla="*/ 209542 w 209542"/>
                      <a:gd name="connsiteY3" fmla="*/ 350865 h 441745"/>
                      <a:gd name="connsiteX4" fmla="*/ 169580 w 209542"/>
                      <a:gd name="connsiteY4" fmla="*/ 441745 h 44174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209542" h="350865">
                        <a:moveTo>
                          <a:pt x="0" y="350865"/>
                        </a:moveTo>
                        <a:lnTo>
                          <a:pt x="55154" y="0"/>
                        </a:lnTo>
                        <a:lnTo>
                          <a:pt x="154388" y="0"/>
                        </a:lnTo>
                        <a:lnTo>
                          <a:pt x="209542" y="350865"/>
                        </a:lnTo>
                      </a:path>
                    </a:pathLst>
                  </a:cu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0" name="円/楕円 525">
                  <a:extLst>
                    <a:ext uri="{FF2B5EF4-FFF2-40B4-BE49-F238E27FC236}">
                      <a16:creationId xmlns:a16="http://schemas.microsoft.com/office/drawing/2014/main" id="{2F701557-8F97-E7DB-8688-3DC5822BB423}"/>
                    </a:ext>
                  </a:extLst>
                </p:cNvPr>
                <p:cNvSpPr/>
                <p:nvPr/>
              </p:nvSpPr>
              <p:spPr bwMode="auto">
                <a:xfrm>
                  <a:off x="1516296" y="1112647"/>
                  <a:ext cx="1117248" cy="1117248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" name="円/楕円 532">
                  <a:extLst>
                    <a:ext uri="{FF2B5EF4-FFF2-40B4-BE49-F238E27FC236}">
                      <a16:creationId xmlns:a16="http://schemas.microsoft.com/office/drawing/2014/main" id="{7FE918AB-668D-FBCC-06EA-4486847F23E4}"/>
                    </a:ext>
                  </a:extLst>
                </p:cNvPr>
                <p:cNvSpPr/>
                <p:nvPr/>
              </p:nvSpPr>
              <p:spPr bwMode="auto">
                <a:xfrm>
                  <a:off x="1679779" y="1691940"/>
                  <a:ext cx="183735" cy="133752"/>
                </a:xfrm>
                <a:prstGeom prst="ellipse">
                  <a:avLst/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" name="円/楕円 533">
                  <a:extLst>
                    <a:ext uri="{FF2B5EF4-FFF2-40B4-BE49-F238E27FC236}">
                      <a16:creationId xmlns:a16="http://schemas.microsoft.com/office/drawing/2014/main" id="{E3854E71-FFF5-E62C-EC6C-A23634B802E9}"/>
                    </a:ext>
                  </a:extLst>
                </p:cNvPr>
                <p:cNvSpPr/>
                <p:nvPr/>
              </p:nvSpPr>
              <p:spPr bwMode="auto">
                <a:xfrm>
                  <a:off x="2307738" y="1691940"/>
                  <a:ext cx="183735" cy="133752"/>
                </a:xfrm>
                <a:prstGeom prst="ellipse">
                  <a:avLst/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" name="楕円 22">
                  <a:extLst>
                    <a:ext uri="{FF2B5EF4-FFF2-40B4-BE49-F238E27FC236}">
                      <a16:creationId xmlns:a16="http://schemas.microsoft.com/office/drawing/2014/main" id="{C609DDEF-F253-F92D-5A95-366D1AE183F1}"/>
                    </a:ext>
                  </a:extLst>
                </p:cNvPr>
                <p:cNvSpPr/>
                <p:nvPr/>
              </p:nvSpPr>
              <p:spPr bwMode="auto">
                <a:xfrm>
                  <a:off x="1967483" y="1660186"/>
                  <a:ext cx="227613" cy="227611"/>
                </a:xfrm>
                <a:prstGeom prst="ellipse">
                  <a:avLst/>
                </a:pr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4" name="楕円 23">
                  <a:extLst>
                    <a:ext uri="{FF2B5EF4-FFF2-40B4-BE49-F238E27FC236}">
                      <a16:creationId xmlns:a16="http://schemas.microsoft.com/office/drawing/2014/main" id="{B4ED0F9C-A6A9-D2A0-3239-6869B857A56E}"/>
                    </a:ext>
                  </a:extLst>
                </p:cNvPr>
                <p:cNvSpPr/>
                <p:nvPr/>
              </p:nvSpPr>
              <p:spPr bwMode="auto">
                <a:xfrm>
                  <a:off x="2080372" y="1705286"/>
                  <a:ext cx="74150" cy="74149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5" name="星: 4 pt 24">
                  <a:extLst>
                    <a:ext uri="{FF2B5EF4-FFF2-40B4-BE49-F238E27FC236}">
                      <a16:creationId xmlns:a16="http://schemas.microsoft.com/office/drawing/2014/main" id="{090D8366-4D45-9071-215F-BC2613BAB91F}"/>
                    </a:ext>
                  </a:extLst>
                </p:cNvPr>
                <p:cNvSpPr/>
                <p:nvPr/>
              </p:nvSpPr>
              <p:spPr bwMode="auto">
                <a:xfrm>
                  <a:off x="1716496" y="1393286"/>
                  <a:ext cx="276691" cy="288157"/>
                </a:xfrm>
                <a:prstGeom prst="star4">
                  <a:avLst>
                    <a:gd name="adj" fmla="val 17113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" name="星: 4 pt 25">
                  <a:extLst>
                    <a:ext uri="{FF2B5EF4-FFF2-40B4-BE49-F238E27FC236}">
                      <a16:creationId xmlns:a16="http://schemas.microsoft.com/office/drawing/2014/main" id="{9DC75A4C-B79C-3D69-D89A-07BC14240E45}"/>
                    </a:ext>
                  </a:extLst>
                </p:cNvPr>
                <p:cNvSpPr/>
                <p:nvPr/>
              </p:nvSpPr>
              <p:spPr bwMode="auto">
                <a:xfrm>
                  <a:off x="2150086" y="1393285"/>
                  <a:ext cx="276691" cy="288157"/>
                </a:xfrm>
                <a:prstGeom prst="star4">
                  <a:avLst>
                    <a:gd name="adj" fmla="val 17113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51CB2528-E801-93E7-327F-6FFFE3298452}"/>
                    </a:ext>
                  </a:extLst>
                </p:cNvPr>
                <p:cNvSpPr/>
                <p:nvPr/>
              </p:nvSpPr>
              <p:spPr bwMode="auto">
                <a:xfrm>
                  <a:off x="1687276" y="740730"/>
                  <a:ext cx="776177" cy="672754"/>
                </a:xfrm>
                <a:custGeom>
                  <a:avLst/>
                  <a:gdLst>
                    <a:gd name="connsiteX0" fmla="*/ 336754 w 673510"/>
                    <a:gd name="connsiteY0" fmla="*/ 0 h 583767"/>
                    <a:gd name="connsiteX1" fmla="*/ 591450 w 673510"/>
                    <a:gd name="connsiteY1" fmla="*/ 266171 h 583767"/>
                    <a:gd name="connsiteX2" fmla="*/ 615998 w 673510"/>
                    <a:gd name="connsiteY2" fmla="*/ 283203 h 583767"/>
                    <a:gd name="connsiteX3" fmla="*/ 647046 w 673510"/>
                    <a:gd name="connsiteY3" fmla="*/ 315950 h 583767"/>
                    <a:gd name="connsiteX4" fmla="*/ 657462 w 673510"/>
                    <a:gd name="connsiteY4" fmla="*/ 335158 h 583767"/>
                    <a:gd name="connsiteX5" fmla="*/ 657573 w 673510"/>
                    <a:gd name="connsiteY5" fmla="*/ 335274 h 583767"/>
                    <a:gd name="connsiteX6" fmla="*/ 657525 w 673510"/>
                    <a:gd name="connsiteY6" fmla="*/ 335274 h 583767"/>
                    <a:gd name="connsiteX7" fmla="*/ 666669 w 673510"/>
                    <a:gd name="connsiteY7" fmla="*/ 352136 h 583767"/>
                    <a:gd name="connsiteX8" fmla="*/ 673510 w 673510"/>
                    <a:gd name="connsiteY8" fmla="*/ 390988 h 583767"/>
                    <a:gd name="connsiteX9" fmla="*/ 336755 w 673510"/>
                    <a:gd name="connsiteY9" fmla="*/ 583767 h 583767"/>
                    <a:gd name="connsiteX10" fmla="*/ 0 w 673510"/>
                    <a:gd name="connsiteY10" fmla="*/ 390988 h 583767"/>
                    <a:gd name="connsiteX11" fmla="*/ 6842 w 673510"/>
                    <a:gd name="connsiteY11" fmla="*/ 352136 h 583767"/>
                    <a:gd name="connsiteX12" fmla="*/ 15985 w 673510"/>
                    <a:gd name="connsiteY12" fmla="*/ 335274 h 583767"/>
                    <a:gd name="connsiteX13" fmla="*/ 15935 w 673510"/>
                    <a:gd name="connsiteY13" fmla="*/ 335274 h 583767"/>
                    <a:gd name="connsiteX14" fmla="*/ 16051 w 673510"/>
                    <a:gd name="connsiteY14" fmla="*/ 335153 h 583767"/>
                    <a:gd name="connsiteX15" fmla="*/ 26464 w 673510"/>
                    <a:gd name="connsiteY15" fmla="*/ 315950 h 583767"/>
                    <a:gd name="connsiteX16" fmla="*/ 57513 w 673510"/>
                    <a:gd name="connsiteY16" fmla="*/ 283203 h 583767"/>
                    <a:gd name="connsiteX17" fmla="*/ 82055 w 673510"/>
                    <a:gd name="connsiteY17" fmla="*/ 266175 h 583767"/>
                    <a:gd name="connsiteX0" fmla="*/ 336754 w 673510"/>
                    <a:gd name="connsiteY0" fmla="*/ 0 h 583767"/>
                    <a:gd name="connsiteX1" fmla="*/ 591450 w 673510"/>
                    <a:gd name="connsiteY1" fmla="*/ 266171 h 583767"/>
                    <a:gd name="connsiteX2" fmla="*/ 615998 w 673510"/>
                    <a:gd name="connsiteY2" fmla="*/ 283203 h 583767"/>
                    <a:gd name="connsiteX3" fmla="*/ 647046 w 673510"/>
                    <a:gd name="connsiteY3" fmla="*/ 315950 h 583767"/>
                    <a:gd name="connsiteX4" fmla="*/ 657462 w 673510"/>
                    <a:gd name="connsiteY4" fmla="*/ 335158 h 583767"/>
                    <a:gd name="connsiteX5" fmla="*/ 657573 w 673510"/>
                    <a:gd name="connsiteY5" fmla="*/ 335274 h 583767"/>
                    <a:gd name="connsiteX6" fmla="*/ 657525 w 673510"/>
                    <a:gd name="connsiteY6" fmla="*/ 335274 h 583767"/>
                    <a:gd name="connsiteX7" fmla="*/ 666669 w 673510"/>
                    <a:gd name="connsiteY7" fmla="*/ 352136 h 583767"/>
                    <a:gd name="connsiteX8" fmla="*/ 673510 w 673510"/>
                    <a:gd name="connsiteY8" fmla="*/ 390988 h 583767"/>
                    <a:gd name="connsiteX9" fmla="*/ 336755 w 673510"/>
                    <a:gd name="connsiteY9" fmla="*/ 583767 h 583767"/>
                    <a:gd name="connsiteX10" fmla="*/ 0 w 673510"/>
                    <a:gd name="connsiteY10" fmla="*/ 390988 h 583767"/>
                    <a:gd name="connsiteX11" fmla="*/ 6842 w 673510"/>
                    <a:gd name="connsiteY11" fmla="*/ 352136 h 583767"/>
                    <a:gd name="connsiteX12" fmla="*/ 15985 w 673510"/>
                    <a:gd name="connsiteY12" fmla="*/ 335274 h 583767"/>
                    <a:gd name="connsiteX13" fmla="*/ 15935 w 673510"/>
                    <a:gd name="connsiteY13" fmla="*/ 335274 h 583767"/>
                    <a:gd name="connsiteX14" fmla="*/ 16051 w 673510"/>
                    <a:gd name="connsiteY14" fmla="*/ 335153 h 583767"/>
                    <a:gd name="connsiteX15" fmla="*/ 26464 w 673510"/>
                    <a:gd name="connsiteY15" fmla="*/ 315950 h 583767"/>
                    <a:gd name="connsiteX16" fmla="*/ 57513 w 673510"/>
                    <a:gd name="connsiteY16" fmla="*/ 283203 h 583767"/>
                    <a:gd name="connsiteX17" fmla="*/ 336754 w 673510"/>
                    <a:gd name="connsiteY17" fmla="*/ 0 h 583767"/>
                    <a:gd name="connsiteX0" fmla="*/ 336754 w 673510"/>
                    <a:gd name="connsiteY0" fmla="*/ 0 h 583767"/>
                    <a:gd name="connsiteX1" fmla="*/ 615998 w 673510"/>
                    <a:gd name="connsiteY1" fmla="*/ 283203 h 583767"/>
                    <a:gd name="connsiteX2" fmla="*/ 647046 w 673510"/>
                    <a:gd name="connsiteY2" fmla="*/ 315950 h 583767"/>
                    <a:gd name="connsiteX3" fmla="*/ 657462 w 673510"/>
                    <a:gd name="connsiteY3" fmla="*/ 335158 h 583767"/>
                    <a:gd name="connsiteX4" fmla="*/ 657573 w 673510"/>
                    <a:gd name="connsiteY4" fmla="*/ 335274 h 583767"/>
                    <a:gd name="connsiteX5" fmla="*/ 657525 w 673510"/>
                    <a:gd name="connsiteY5" fmla="*/ 335274 h 583767"/>
                    <a:gd name="connsiteX6" fmla="*/ 666669 w 673510"/>
                    <a:gd name="connsiteY6" fmla="*/ 352136 h 583767"/>
                    <a:gd name="connsiteX7" fmla="*/ 673510 w 673510"/>
                    <a:gd name="connsiteY7" fmla="*/ 390988 h 583767"/>
                    <a:gd name="connsiteX8" fmla="*/ 336755 w 673510"/>
                    <a:gd name="connsiteY8" fmla="*/ 583767 h 583767"/>
                    <a:gd name="connsiteX9" fmla="*/ 0 w 673510"/>
                    <a:gd name="connsiteY9" fmla="*/ 390988 h 583767"/>
                    <a:gd name="connsiteX10" fmla="*/ 6842 w 673510"/>
                    <a:gd name="connsiteY10" fmla="*/ 352136 h 583767"/>
                    <a:gd name="connsiteX11" fmla="*/ 15985 w 673510"/>
                    <a:gd name="connsiteY11" fmla="*/ 335274 h 583767"/>
                    <a:gd name="connsiteX12" fmla="*/ 15935 w 673510"/>
                    <a:gd name="connsiteY12" fmla="*/ 335274 h 583767"/>
                    <a:gd name="connsiteX13" fmla="*/ 16051 w 673510"/>
                    <a:gd name="connsiteY13" fmla="*/ 335153 h 583767"/>
                    <a:gd name="connsiteX14" fmla="*/ 26464 w 673510"/>
                    <a:gd name="connsiteY14" fmla="*/ 315950 h 583767"/>
                    <a:gd name="connsiteX15" fmla="*/ 57513 w 673510"/>
                    <a:gd name="connsiteY15" fmla="*/ 283203 h 583767"/>
                    <a:gd name="connsiteX16" fmla="*/ 336754 w 673510"/>
                    <a:gd name="connsiteY16" fmla="*/ 0 h 5837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73510" h="583767">
                      <a:moveTo>
                        <a:pt x="336754" y="0"/>
                      </a:moveTo>
                      <a:lnTo>
                        <a:pt x="615998" y="283203"/>
                      </a:lnTo>
                      <a:cubicBezTo>
                        <a:pt x="628101" y="293459"/>
                        <a:pt x="638526" y="304418"/>
                        <a:pt x="647046" y="315950"/>
                      </a:cubicBezTo>
                      <a:lnTo>
                        <a:pt x="657462" y="335158"/>
                      </a:lnTo>
                      <a:lnTo>
                        <a:pt x="657573" y="335274"/>
                      </a:lnTo>
                      <a:lnTo>
                        <a:pt x="657525" y="335274"/>
                      </a:lnTo>
                      <a:lnTo>
                        <a:pt x="666669" y="352136"/>
                      </a:lnTo>
                      <a:cubicBezTo>
                        <a:pt x="671154" y="364686"/>
                        <a:pt x="673510" y="377679"/>
                        <a:pt x="673510" y="390988"/>
                      </a:cubicBezTo>
                      <a:cubicBezTo>
                        <a:pt x="673510" y="497457"/>
                        <a:pt x="522740" y="583767"/>
                        <a:pt x="336755" y="583767"/>
                      </a:cubicBezTo>
                      <a:cubicBezTo>
                        <a:pt x="150770" y="583767"/>
                        <a:pt x="0" y="497457"/>
                        <a:pt x="0" y="390988"/>
                      </a:cubicBezTo>
                      <a:cubicBezTo>
                        <a:pt x="0" y="377679"/>
                        <a:pt x="2356" y="364686"/>
                        <a:pt x="6842" y="352136"/>
                      </a:cubicBezTo>
                      <a:lnTo>
                        <a:pt x="15985" y="335274"/>
                      </a:lnTo>
                      <a:lnTo>
                        <a:pt x="15935" y="335274"/>
                      </a:lnTo>
                      <a:cubicBezTo>
                        <a:pt x="15974" y="335234"/>
                        <a:pt x="16012" y="335193"/>
                        <a:pt x="16051" y="335153"/>
                      </a:cubicBezTo>
                      <a:lnTo>
                        <a:pt x="26464" y="315950"/>
                      </a:lnTo>
                      <a:cubicBezTo>
                        <a:pt x="34984" y="304418"/>
                        <a:pt x="45409" y="293459"/>
                        <a:pt x="57513" y="283203"/>
                      </a:cubicBezTo>
                      <a:lnTo>
                        <a:pt x="336754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7552A347-F7EF-3D6F-E8D4-39F09EC963FB}"/>
                    </a:ext>
                  </a:extLst>
                </p:cNvPr>
                <p:cNvSpPr/>
                <p:nvPr/>
              </p:nvSpPr>
              <p:spPr bwMode="auto">
                <a:xfrm>
                  <a:off x="1803518" y="744389"/>
                  <a:ext cx="543691" cy="672754"/>
                </a:xfrm>
                <a:custGeom>
                  <a:avLst/>
                  <a:gdLst>
                    <a:gd name="connsiteX0" fmla="*/ 336754 w 673510"/>
                    <a:gd name="connsiteY0" fmla="*/ 0 h 583767"/>
                    <a:gd name="connsiteX1" fmla="*/ 591450 w 673510"/>
                    <a:gd name="connsiteY1" fmla="*/ 266171 h 583767"/>
                    <a:gd name="connsiteX2" fmla="*/ 615998 w 673510"/>
                    <a:gd name="connsiteY2" fmla="*/ 283203 h 583767"/>
                    <a:gd name="connsiteX3" fmla="*/ 647046 w 673510"/>
                    <a:gd name="connsiteY3" fmla="*/ 315950 h 583767"/>
                    <a:gd name="connsiteX4" fmla="*/ 657462 w 673510"/>
                    <a:gd name="connsiteY4" fmla="*/ 335158 h 583767"/>
                    <a:gd name="connsiteX5" fmla="*/ 657573 w 673510"/>
                    <a:gd name="connsiteY5" fmla="*/ 335274 h 583767"/>
                    <a:gd name="connsiteX6" fmla="*/ 657525 w 673510"/>
                    <a:gd name="connsiteY6" fmla="*/ 335274 h 583767"/>
                    <a:gd name="connsiteX7" fmla="*/ 666669 w 673510"/>
                    <a:gd name="connsiteY7" fmla="*/ 352136 h 583767"/>
                    <a:gd name="connsiteX8" fmla="*/ 673510 w 673510"/>
                    <a:gd name="connsiteY8" fmla="*/ 390988 h 583767"/>
                    <a:gd name="connsiteX9" fmla="*/ 336755 w 673510"/>
                    <a:gd name="connsiteY9" fmla="*/ 583767 h 583767"/>
                    <a:gd name="connsiteX10" fmla="*/ 0 w 673510"/>
                    <a:gd name="connsiteY10" fmla="*/ 390988 h 583767"/>
                    <a:gd name="connsiteX11" fmla="*/ 6842 w 673510"/>
                    <a:gd name="connsiteY11" fmla="*/ 352136 h 583767"/>
                    <a:gd name="connsiteX12" fmla="*/ 15985 w 673510"/>
                    <a:gd name="connsiteY12" fmla="*/ 335274 h 583767"/>
                    <a:gd name="connsiteX13" fmla="*/ 15935 w 673510"/>
                    <a:gd name="connsiteY13" fmla="*/ 335274 h 583767"/>
                    <a:gd name="connsiteX14" fmla="*/ 16051 w 673510"/>
                    <a:gd name="connsiteY14" fmla="*/ 335153 h 583767"/>
                    <a:gd name="connsiteX15" fmla="*/ 26464 w 673510"/>
                    <a:gd name="connsiteY15" fmla="*/ 315950 h 583767"/>
                    <a:gd name="connsiteX16" fmla="*/ 57513 w 673510"/>
                    <a:gd name="connsiteY16" fmla="*/ 283203 h 583767"/>
                    <a:gd name="connsiteX17" fmla="*/ 82055 w 673510"/>
                    <a:gd name="connsiteY17" fmla="*/ 266175 h 583767"/>
                    <a:gd name="connsiteX0" fmla="*/ 336754 w 673510"/>
                    <a:gd name="connsiteY0" fmla="*/ 0 h 583767"/>
                    <a:gd name="connsiteX1" fmla="*/ 591450 w 673510"/>
                    <a:gd name="connsiteY1" fmla="*/ 266171 h 583767"/>
                    <a:gd name="connsiteX2" fmla="*/ 615998 w 673510"/>
                    <a:gd name="connsiteY2" fmla="*/ 283203 h 583767"/>
                    <a:gd name="connsiteX3" fmla="*/ 647046 w 673510"/>
                    <a:gd name="connsiteY3" fmla="*/ 315950 h 583767"/>
                    <a:gd name="connsiteX4" fmla="*/ 657462 w 673510"/>
                    <a:gd name="connsiteY4" fmla="*/ 335158 h 583767"/>
                    <a:gd name="connsiteX5" fmla="*/ 657573 w 673510"/>
                    <a:gd name="connsiteY5" fmla="*/ 335274 h 583767"/>
                    <a:gd name="connsiteX6" fmla="*/ 657525 w 673510"/>
                    <a:gd name="connsiteY6" fmla="*/ 335274 h 583767"/>
                    <a:gd name="connsiteX7" fmla="*/ 666669 w 673510"/>
                    <a:gd name="connsiteY7" fmla="*/ 352136 h 583767"/>
                    <a:gd name="connsiteX8" fmla="*/ 673510 w 673510"/>
                    <a:gd name="connsiteY8" fmla="*/ 390988 h 583767"/>
                    <a:gd name="connsiteX9" fmla="*/ 336755 w 673510"/>
                    <a:gd name="connsiteY9" fmla="*/ 583767 h 583767"/>
                    <a:gd name="connsiteX10" fmla="*/ 0 w 673510"/>
                    <a:gd name="connsiteY10" fmla="*/ 390988 h 583767"/>
                    <a:gd name="connsiteX11" fmla="*/ 6842 w 673510"/>
                    <a:gd name="connsiteY11" fmla="*/ 352136 h 583767"/>
                    <a:gd name="connsiteX12" fmla="*/ 15985 w 673510"/>
                    <a:gd name="connsiteY12" fmla="*/ 335274 h 583767"/>
                    <a:gd name="connsiteX13" fmla="*/ 15935 w 673510"/>
                    <a:gd name="connsiteY13" fmla="*/ 335274 h 583767"/>
                    <a:gd name="connsiteX14" fmla="*/ 16051 w 673510"/>
                    <a:gd name="connsiteY14" fmla="*/ 335153 h 583767"/>
                    <a:gd name="connsiteX15" fmla="*/ 26464 w 673510"/>
                    <a:gd name="connsiteY15" fmla="*/ 315950 h 583767"/>
                    <a:gd name="connsiteX16" fmla="*/ 57513 w 673510"/>
                    <a:gd name="connsiteY16" fmla="*/ 283203 h 583767"/>
                    <a:gd name="connsiteX17" fmla="*/ 336754 w 673510"/>
                    <a:gd name="connsiteY17" fmla="*/ 0 h 583767"/>
                    <a:gd name="connsiteX0" fmla="*/ 336754 w 673510"/>
                    <a:gd name="connsiteY0" fmla="*/ 0 h 583767"/>
                    <a:gd name="connsiteX1" fmla="*/ 615998 w 673510"/>
                    <a:gd name="connsiteY1" fmla="*/ 283203 h 583767"/>
                    <a:gd name="connsiteX2" fmla="*/ 647046 w 673510"/>
                    <a:gd name="connsiteY2" fmla="*/ 315950 h 583767"/>
                    <a:gd name="connsiteX3" fmla="*/ 657462 w 673510"/>
                    <a:gd name="connsiteY3" fmla="*/ 335158 h 583767"/>
                    <a:gd name="connsiteX4" fmla="*/ 657573 w 673510"/>
                    <a:gd name="connsiteY4" fmla="*/ 335274 h 583767"/>
                    <a:gd name="connsiteX5" fmla="*/ 657525 w 673510"/>
                    <a:gd name="connsiteY5" fmla="*/ 335274 h 583767"/>
                    <a:gd name="connsiteX6" fmla="*/ 666669 w 673510"/>
                    <a:gd name="connsiteY6" fmla="*/ 352136 h 583767"/>
                    <a:gd name="connsiteX7" fmla="*/ 673510 w 673510"/>
                    <a:gd name="connsiteY7" fmla="*/ 390988 h 583767"/>
                    <a:gd name="connsiteX8" fmla="*/ 336755 w 673510"/>
                    <a:gd name="connsiteY8" fmla="*/ 583767 h 583767"/>
                    <a:gd name="connsiteX9" fmla="*/ 0 w 673510"/>
                    <a:gd name="connsiteY9" fmla="*/ 390988 h 583767"/>
                    <a:gd name="connsiteX10" fmla="*/ 6842 w 673510"/>
                    <a:gd name="connsiteY10" fmla="*/ 352136 h 583767"/>
                    <a:gd name="connsiteX11" fmla="*/ 15985 w 673510"/>
                    <a:gd name="connsiteY11" fmla="*/ 335274 h 583767"/>
                    <a:gd name="connsiteX12" fmla="*/ 15935 w 673510"/>
                    <a:gd name="connsiteY12" fmla="*/ 335274 h 583767"/>
                    <a:gd name="connsiteX13" fmla="*/ 16051 w 673510"/>
                    <a:gd name="connsiteY13" fmla="*/ 335153 h 583767"/>
                    <a:gd name="connsiteX14" fmla="*/ 26464 w 673510"/>
                    <a:gd name="connsiteY14" fmla="*/ 315950 h 583767"/>
                    <a:gd name="connsiteX15" fmla="*/ 57513 w 673510"/>
                    <a:gd name="connsiteY15" fmla="*/ 283203 h 583767"/>
                    <a:gd name="connsiteX16" fmla="*/ 336754 w 673510"/>
                    <a:gd name="connsiteY16" fmla="*/ 0 h 5837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73510" h="583767">
                      <a:moveTo>
                        <a:pt x="336754" y="0"/>
                      </a:moveTo>
                      <a:lnTo>
                        <a:pt x="615998" y="283203"/>
                      </a:lnTo>
                      <a:cubicBezTo>
                        <a:pt x="628101" y="293459"/>
                        <a:pt x="638526" y="304418"/>
                        <a:pt x="647046" y="315950"/>
                      </a:cubicBezTo>
                      <a:lnTo>
                        <a:pt x="657462" y="335158"/>
                      </a:lnTo>
                      <a:lnTo>
                        <a:pt x="657573" y="335274"/>
                      </a:lnTo>
                      <a:lnTo>
                        <a:pt x="657525" y="335274"/>
                      </a:lnTo>
                      <a:lnTo>
                        <a:pt x="666669" y="352136"/>
                      </a:lnTo>
                      <a:cubicBezTo>
                        <a:pt x="671154" y="364686"/>
                        <a:pt x="673510" y="377679"/>
                        <a:pt x="673510" y="390988"/>
                      </a:cubicBezTo>
                      <a:cubicBezTo>
                        <a:pt x="673510" y="497457"/>
                        <a:pt x="522740" y="583767"/>
                        <a:pt x="336755" y="583767"/>
                      </a:cubicBezTo>
                      <a:cubicBezTo>
                        <a:pt x="150770" y="583767"/>
                        <a:pt x="0" y="497457"/>
                        <a:pt x="0" y="390988"/>
                      </a:cubicBezTo>
                      <a:cubicBezTo>
                        <a:pt x="0" y="377679"/>
                        <a:pt x="2356" y="364686"/>
                        <a:pt x="6842" y="352136"/>
                      </a:cubicBezTo>
                      <a:lnTo>
                        <a:pt x="15985" y="335274"/>
                      </a:lnTo>
                      <a:lnTo>
                        <a:pt x="15935" y="335274"/>
                      </a:lnTo>
                      <a:cubicBezTo>
                        <a:pt x="15974" y="335234"/>
                        <a:pt x="16012" y="335193"/>
                        <a:pt x="16051" y="335153"/>
                      </a:cubicBezTo>
                      <a:lnTo>
                        <a:pt x="26464" y="315950"/>
                      </a:lnTo>
                      <a:cubicBezTo>
                        <a:pt x="34984" y="304418"/>
                        <a:pt x="45409" y="293459"/>
                        <a:pt x="57513" y="283203"/>
                      </a:cubicBezTo>
                      <a:lnTo>
                        <a:pt x="336754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9" name="フリーフォーム: 図形 28">
                  <a:extLst>
                    <a:ext uri="{FF2B5EF4-FFF2-40B4-BE49-F238E27FC236}">
                      <a16:creationId xmlns:a16="http://schemas.microsoft.com/office/drawing/2014/main" id="{E25F9162-040A-4A95-C9AC-C32946B28976}"/>
                    </a:ext>
                  </a:extLst>
                </p:cNvPr>
                <p:cNvSpPr/>
                <p:nvPr/>
              </p:nvSpPr>
              <p:spPr bwMode="auto">
                <a:xfrm>
                  <a:off x="1968173" y="737782"/>
                  <a:ext cx="214383" cy="672754"/>
                </a:xfrm>
                <a:custGeom>
                  <a:avLst/>
                  <a:gdLst>
                    <a:gd name="connsiteX0" fmla="*/ 336754 w 673510"/>
                    <a:gd name="connsiteY0" fmla="*/ 0 h 583767"/>
                    <a:gd name="connsiteX1" fmla="*/ 591450 w 673510"/>
                    <a:gd name="connsiteY1" fmla="*/ 266171 h 583767"/>
                    <a:gd name="connsiteX2" fmla="*/ 615998 w 673510"/>
                    <a:gd name="connsiteY2" fmla="*/ 283203 h 583767"/>
                    <a:gd name="connsiteX3" fmla="*/ 647046 w 673510"/>
                    <a:gd name="connsiteY3" fmla="*/ 315950 h 583767"/>
                    <a:gd name="connsiteX4" fmla="*/ 657462 w 673510"/>
                    <a:gd name="connsiteY4" fmla="*/ 335158 h 583767"/>
                    <a:gd name="connsiteX5" fmla="*/ 657573 w 673510"/>
                    <a:gd name="connsiteY5" fmla="*/ 335274 h 583767"/>
                    <a:gd name="connsiteX6" fmla="*/ 657525 w 673510"/>
                    <a:gd name="connsiteY6" fmla="*/ 335274 h 583767"/>
                    <a:gd name="connsiteX7" fmla="*/ 666669 w 673510"/>
                    <a:gd name="connsiteY7" fmla="*/ 352136 h 583767"/>
                    <a:gd name="connsiteX8" fmla="*/ 673510 w 673510"/>
                    <a:gd name="connsiteY8" fmla="*/ 390988 h 583767"/>
                    <a:gd name="connsiteX9" fmla="*/ 336755 w 673510"/>
                    <a:gd name="connsiteY9" fmla="*/ 583767 h 583767"/>
                    <a:gd name="connsiteX10" fmla="*/ 0 w 673510"/>
                    <a:gd name="connsiteY10" fmla="*/ 390988 h 583767"/>
                    <a:gd name="connsiteX11" fmla="*/ 6842 w 673510"/>
                    <a:gd name="connsiteY11" fmla="*/ 352136 h 583767"/>
                    <a:gd name="connsiteX12" fmla="*/ 15985 w 673510"/>
                    <a:gd name="connsiteY12" fmla="*/ 335274 h 583767"/>
                    <a:gd name="connsiteX13" fmla="*/ 15935 w 673510"/>
                    <a:gd name="connsiteY13" fmla="*/ 335274 h 583767"/>
                    <a:gd name="connsiteX14" fmla="*/ 16051 w 673510"/>
                    <a:gd name="connsiteY14" fmla="*/ 335153 h 583767"/>
                    <a:gd name="connsiteX15" fmla="*/ 26464 w 673510"/>
                    <a:gd name="connsiteY15" fmla="*/ 315950 h 583767"/>
                    <a:gd name="connsiteX16" fmla="*/ 57513 w 673510"/>
                    <a:gd name="connsiteY16" fmla="*/ 283203 h 583767"/>
                    <a:gd name="connsiteX17" fmla="*/ 82055 w 673510"/>
                    <a:gd name="connsiteY17" fmla="*/ 266175 h 583767"/>
                    <a:gd name="connsiteX0" fmla="*/ 336754 w 673510"/>
                    <a:gd name="connsiteY0" fmla="*/ 0 h 583767"/>
                    <a:gd name="connsiteX1" fmla="*/ 591450 w 673510"/>
                    <a:gd name="connsiteY1" fmla="*/ 266171 h 583767"/>
                    <a:gd name="connsiteX2" fmla="*/ 615998 w 673510"/>
                    <a:gd name="connsiteY2" fmla="*/ 283203 h 583767"/>
                    <a:gd name="connsiteX3" fmla="*/ 647046 w 673510"/>
                    <a:gd name="connsiteY3" fmla="*/ 315950 h 583767"/>
                    <a:gd name="connsiteX4" fmla="*/ 657462 w 673510"/>
                    <a:gd name="connsiteY4" fmla="*/ 335158 h 583767"/>
                    <a:gd name="connsiteX5" fmla="*/ 657573 w 673510"/>
                    <a:gd name="connsiteY5" fmla="*/ 335274 h 583767"/>
                    <a:gd name="connsiteX6" fmla="*/ 657525 w 673510"/>
                    <a:gd name="connsiteY6" fmla="*/ 335274 h 583767"/>
                    <a:gd name="connsiteX7" fmla="*/ 666669 w 673510"/>
                    <a:gd name="connsiteY7" fmla="*/ 352136 h 583767"/>
                    <a:gd name="connsiteX8" fmla="*/ 673510 w 673510"/>
                    <a:gd name="connsiteY8" fmla="*/ 390988 h 583767"/>
                    <a:gd name="connsiteX9" fmla="*/ 336755 w 673510"/>
                    <a:gd name="connsiteY9" fmla="*/ 583767 h 583767"/>
                    <a:gd name="connsiteX10" fmla="*/ 0 w 673510"/>
                    <a:gd name="connsiteY10" fmla="*/ 390988 h 583767"/>
                    <a:gd name="connsiteX11" fmla="*/ 6842 w 673510"/>
                    <a:gd name="connsiteY11" fmla="*/ 352136 h 583767"/>
                    <a:gd name="connsiteX12" fmla="*/ 15985 w 673510"/>
                    <a:gd name="connsiteY12" fmla="*/ 335274 h 583767"/>
                    <a:gd name="connsiteX13" fmla="*/ 15935 w 673510"/>
                    <a:gd name="connsiteY13" fmla="*/ 335274 h 583767"/>
                    <a:gd name="connsiteX14" fmla="*/ 16051 w 673510"/>
                    <a:gd name="connsiteY14" fmla="*/ 335153 h 583767"/>
                    <a:gd name="connsiteX15" fmla="*/ 26464 w 673510"/>
                    <a:gd name="connsiteY15" fmla="*/ 315950 h 583767"/>
                    <a:gd name="connsiteX16" fmla="*/ 57513 w 673510"/>
                    <a:gd name="connsiteY16" fmla="*/ 283203 h 583767"/>
                    <a:gd name="connsiteX17" fmla="*/ 336754 w 673510"/>
                    <a:gd name="connsiteY17" fmla="*/ 0 h 583767"/>
                    <a:gd name="connsiteX0" fmla="*/ 336754 w 673510"/>
                    <a:gd name="connsiteY0" fmla="*/ 0 h 583767"/>
                    <a:gd name="connsiteX1" fmla="*/ 615998 w 673510"/>
                    <a:gd name="connsiteY1" fmla="*/ 283203 h 583767"/>
                    <a:gd name="connsiteX2" fmla="*/ 647046 w 673510"/>
                    <a:gd name="connsiteY2" fmla="*/ 315950 h 583767"/>
                    <a:gd name="connsiteX3" fmla="*/ 657462 w 673510"/>
                    <a:gd name="connsiteY3" fmla="*/ 335158 h 583767"/>
                    <a:gd name="connsiteX4" fmla="*/ 657573 w 673510"/>
                    <a:gd name="connsiteY4" fmla="*/ 335274 h 583767"/>
                    <a:gd name="connsiteX5" fmla="*/ 657525 w 673510"/>
                    <a:gd name="connsiteY5" fmla="*/ 335274 h 583767"/>
                    <a:gd name="connsiteX6" fmla="*/ 666669 w 673510"/>
                    <a:gd name="connsiteY6" fmla="*/ 352136 h 583767"/>
                    <a:gd name="connsiteX7" fmla="*/ 673510 w 673510"/>
                    <a:gd name="connsiteY7" fmla="*/ 390988 h 583767"/>
                    <a:gd name="connsiteX8" fmla="*/ 336755 w 673510"/>
                    <a:gd name="connsiteY8" fmla="*/ 583767 h 583767"/>
                    <a:gd name="connsiteX9" fmla="*/ 0 w 673510"/>
                    <a:gd name="connsiteY9" fmla="*/ 390988 h 583767"/>
                    <a:gd name="connsiteX10" fmla="*/ 6842 w 673510"/>
                    <a:gd name="connsiteY10" fmla="*/ 352136 h 583767"/>
                    <a:gd name="connsiteX11" fmla="*/ 15985 w 673510"/>
                    <a:gd name="connsiteY11" fmla="*/ 335274 h 583767"/>
                    <a:gd name="connsiteX12" fmla="*/ 15935 w 673510"/>
                    <a:gd name="connsiteY12" fmla="*/ 335274 h 583767"/>
                    <a:gd name="connsiteX13" fmla="*/ 16051 w 673510"/>
                    <a:gd name="connsiteY13" fmla="*/ 335153 h 583767"/>
                    <a:gd name="connsiteX14" fmla="*/ 26464 w 673510"/>
                    <a:gd name="connsiteY14" fmla="*/ 315950 h 583767"/>
                    <a:gd name="connsiteX15" fmla="*/ 57513 w 673510"/>
                    <a:gd name="connsiteY15" fmla="*/ 283203 h 583767"/>
                    <a:gd name="connsiteX16" fmla="*/ 336754 w 673510"/>
                    <a:gd name="connsiteY16" fmla="*/ 0 h 5837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673510" h="583767">
                      <a:moveTo>
                        <a:pt x="336754" y="0"/>
                      </a:moveTo>
                      <a:lnTo>
                        <a:pt x="615998" y="283203"/>
                      </a:lnTo>
                      <a:cubicBezTo>
                        <a:pt x="628101" y="293459"/>
                        <a:pt x="638526" y="304418"/>
                        <a:pt x="647046" y="315950"/>
                      </a:cubicBezTo>
                      <a:lnTo>
                        <a:pt x="657462" y="335158"/>
                      </a:lnTo>
                      <a:lnTo>
                        <a:pt x="657573" y="335274"/>
                      </a:lnTo>
                      <a:lnTo>
                        <a:pt x="657525" y="335274"/>
                      </a:lnTo>
                      <a:lnTo>
                        <a:pt x="666669" y="352136"/>
                      </a:lnTo>
                      <a:cubicBezTo>
                        <a:pt x="671154" y="364686"/>
                        <a:pt x="673510" y="377679"/>
                        <a:pt x="673510" y="390988"/>
                      </a:cubicBezTo>
                      <a:cubicBezTo>
                        <a:pt x="673510" y="497457"/>
                        <a:pt x="522740" y="583767"/>
                        <a:pt x="336755" y="583767"/>
                      </a:cubicBezTo>
                      <a:cubicBezTo>
                        <a:pt x="150770" y="583767"/>
                        <a:pt x="0" y="497457"/>
                        <a:pt x="0" y="390988"/>
                      </a:cubicBezTo>
                      <a:cubicBezTo>
                        <a:pt x="0" y="377679"/>
                        <a:pt x="2356" y="364686"/>
                        <a:pt x="6842" y="352136"/>
                      </a:cubicBezTo>
                      <a:lnTo>
                        <a:pt x="15985" y="335274"/>
                      </a:lnTo>
                      <a:lnTo>
                        <a:pt x="15935" y="335274"/>
                      </a:lnTo>
                      <a:cubicBezTo>
                        <a:pt x="15974" y="335234"/>
                        <a:pt x="16012" y="335193"/>
                        <a:pt x="16051" y="335153"/>
                      </a:cubicBezTo>
                      <a:lnTo>
                        <a:pt x="26464" y="315950"/>
                      </a:lnTo>
                      <a:cubicBezTo>
                        <a:pt x="34984" y="304418"/>
                        <a:pt x="45409" y="293459"/>
                        <a:pt x="57513" y="283203"/>
                      </a:cubicBezTo>
                      <a:lnTo>
                        <a:pt x="336754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0" name="星: 12 pt 29">
                  <a:extLst>
                    <a:ext uri="{FF2B5EF4-FFF2-40B4-BE49-F238E27FC236}">
                      <a16:creationId xmlns:a16="http://schemas.microsoft.com/office/drawing/2014/main" id="{DC5A2F7B-1EE8-B77B-8CA2-7EC649921476}"/>
                    </a:ext>
                  </a:extLst>
                </p:cNvPr>
                <p:cNvSpPr/>
                <p:nvPr/>
              </p:nvSpPr>
              <p:spPr bwMode="auto">
                <a:xfrm>
                  <a:off x="1893390" y="634345"/>
                  <a:ext cx="363057" cy="363057"/>
                </a:xfrm>
                <a:prstGeom prst="star12">
                  <a:avLst>
                    <a:gd name="adj" fmla="val 43547"/>
                  </a:avLst>
                </a:prstGeom>
                <a:solidFill>
                  <a:srgbClr val="FFFF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31" name="円: 塗りつぶしなし 30">
                  <a:extLst>
                    <a:ext uri="{FF2B5EF4-FFF2-40B4-BE49-F238E27FC236}">
                      <a16:creationId xmlns:a16="http://schemas.microsoft.com/office/drawing/2014/main" id="{0F2A2C6D-BD9C-F37E-6DC5-42E14AFCEBD5}"/>
                    </a:ext>
                  </a:extLst>
                </p:cNvPr>
                <p:cNvSpPr/>
                <p:nvPr/>
              </p:nvSpPr>
              <p:spPr>
                <a:xfrm>
                  <a:off x="1844695" y="1888923"/>
                  <a:ext cx="465124" cy="301405"/>
                </a:xfrm>
                <a:prstGeom prst="donut">
                  <a:avLst>
                    <a:gd name="adj" fmla="val 32969"/>
                  </a:avLst>
                </a:prstGeom>
                <a:solidFill>
                  <a:srgbClr val="FF99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55" name="円/楕円 532">
                  <a:extLst>
                    <a:ext uri="{FF2B5EF4-FFF2-40B4-BE49-F238E27FC236}">
                      <a16:creationId xmlns:a16="http://schemas.microsoft.com/office/drawing/2014/main" id="{C3140492-E1FB-A5BE-28C5-608AB7C7FFDA}"/>
                    </a:ext>
                  </a:extLst>
                </p:cNvPr>
                <p:cNvSpPr/>
                <p:nvPr/>
              </p:nvSpPr>
              <p:spPr bwMode="auto">
                <a:xfrm>
                  <a:off x="1757698" y="1475085"/>
                  <a:ext cx="183735" cy="133752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円/楕円 532">
                  <a:extLst>
                    <a:ext uri="{FF2B5EF4-FFF2-40B4-BE49-F238E27FC236}">
                      <a16:creationId xmlns:a16="http://schemas.microsoft.com/office/drawing/2014/main" id="{446A845E-4CA7-4759-82EA-9C253A74CDA3}"/>
                    </a:ext>
                  </a:extLst>
                </p:cNvPr>
                <p:cNvSpPr/>
                <p:nvPr/>
              </p:nvSpPr>
              <p:spPr bwMode="auto">
                <a:xfrm>
                  <a:off x="2201457" y="1475124"/>
                  <a:ext cx="183735" cy="133752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" name="円/楕円 532">
                  <a:extLst>
                    <a:ext uri="{FF2B5EF4-FFF2-40B4-BE49-F238E27FC236}">
                      <a16:creationId xmlns:a16="http://schemas.microsoft.com/office/drawing/2014/main" id="{EC595FCB-0469-2D44-142A-5D694E0851C6}"/>
                    </a:ext>
                  </a:extLst>
                </p:cNvPr>
                <p:cNvSpPr/>
                <p:nvPr/>
              </p:nvSpPr>
              <p:spPr bwMode="auto">
                <a:xfrm>
                  <a:off x="1808078" y="1499078"/>
                  <a:ext cx="73855" cy="79727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円/楕円 532">
                  <a:extLst>
                    <a:ext uri="{FF2B5EF4-FFF2-40B4-BE49-F238E27FC236}">
                      <a16:creationId xmlns:a16="http://schemas.microsoft.com/office/drawing/2014/main" id="{A4D28268-7DDB-3CC0-3D18-A077C5611C94}"/>
                    </a:ext>
                  </a:extLst>
                </p:cNvPr>
                <p:cNvSpPr/>
                <p:nvPr/>
              </p:nvSpPr>
              <p:spPr bwMode="auto">
                <a:xfrm>
                  <a:off x="2251838" y="1499118"/>
                  <a:ext cx="73855" cy="79727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37562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0"/>
    </mc:Choice>
    <mc:Fallback>
      <p:transition spd="slow" advClick="0" advTm="10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repeatCount="5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" dur="5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" presetID="32" presetClass="emph" presetSubtype="0" repeatCount="5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8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9" dur="1000" fill="hold">
                                          <p:stCondLst>
                                            <p:cond delay="100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10" dur="1000" fill="hold">
                                          <p:stCondLst>
                                            <p:cond delay="200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1" dur="1000" fill="hold">
                                          <p:stCondLst>
                                            <p:cond delay="300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12" dur="1000" fill="hold">
                                          <p:stCondLst>
                                            <p:cond delay="400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29AD158-EEC2-4CD8-7529-EDAB7C2B9FF0}"/>
              </a:ext>
            </a:extLst>
          </p:cNvPr>
          <p:cNvGrpSpPr/>
          <p:nvPr/>
        </p:nvGrpSpPr>
        <p:grpSpPr>
          <a:xfrm>
            <a:off x="5925934" y="1988840"/>
            <a:ext cx="2653605" cy="4310737"/>
            <a:chOff x="4286600" y="3800798"/>
            <a:chExt cx="1682647" cy="2733432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BB7A40EE-3588-7FE2-1460-759FEE767EEC}"/>
                </a:ext>
              </a:extLst>
            </p:cNvPr>
            <p:cNvGrpSpPr/>
            <p:nvPr/>
          </p:nvGrpSpPr>
          <p:grpSpPr>
            <a:xfrm>
              <a:off x="4286600" y="4189069"/>
              <a:ext cx="1478567" cy="2345161"/>
              <a:chOff x="3875181" y="3987280"/>
              <a:chExt cx="1605790" cy="2546950"/>
            </a:xfrm>
          </p:grpSpPr>
          <p:grpSp>
            <p:nvGrpSpPr>
              <p:cNvPr id="14" name="グループ化 13">
                <a:extLst>
                  <a:ext uri="{FF2B5EF4-FFF2-40B4-BE49-F238E27FC236}">
                    <a16:creationId xmlns:a16="http://schemas.microsoft.com/office/drawing/2014/main" id="{112F22A6-2896-943F-FEEF-A8B3207C18E9}"/>
                  </a:ext>
                </a:extLst>
              </p:cNvPr>
              <p:cNvGrpSpPr/>
              <p:nvPr/>
            </p:nvGrpSpPr>
            <p:grpSpPr>
              <a:xfrm rot="18000000" flipV="1">
                <a:off x="4074777" y="4563666"/>
                <a:ext cx="364744" cy="763935"/>
                <a:chOff x="7548596" y="1238655"/>
                <a:chExt cx="316498" cy="662888"/>
              </a:xfrm>
            </p:grpSpPr>
            <p:sp>
              <p:nvSpPr>
                <p:cNvPr id="45" name="角丸四角形 559">
                  <a:extLst>
                    <a:ext uri="{FF2B5EF4-FFF2-40B4-BE49-F238E27FC236}">
                      <a16:creationId xmlns:a16="http://schemas.microsoft.com/office/drawing/2014/main" id="{D8828B39-071C-31F3-00C5-0E619B24B73F}"/>
                    </a:ext>
                  </a:extLst>
                </p:cNvPr>
                <p:cNvSpPr/>
                <p:nvPr/>
              </p:nvSpPr>
              <p:spPr bwMode="auto">
                <a:xfrm rot="11847475">
                  <a:off x="7548596" y="1570390"/>
                  <a:ext cx="316498" cy="331153"/>
                </a:xfrm>
                <a:custGeom>
                  <a:avLst/>
                  <a:gdLst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20630 w 541545"/>
                    <a:gd name="connsiteY17" fmla="*/ 247817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08700 w 541545"/>
                    <a:gd name="connsiteY17" fmla="*/ 270259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24140 w 541545"/>
                    <a:gd name="connsiteY12" fmla="*/ 233689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03548 w 541545"/>
                    <a:gd name="connsiteY25" fmla="*/ 519264 h 566620"/>
                    <a:gd name="connsiteX26" fmla="*/ 287786 w 541545"/>
                    <a:gd name="connsiteY26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87786 w 541545"/>
                    <a:gd name="connsiteY25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01048 w 541545"/>
                    <a:gd name="connsiteY7" fmla="*/ 280077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399930 w 541545"/>
                    <a:gd name="connsiteY7" fmla="*/ 291611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537606 w 541545"/>
                    <a:gd name="connsiteY3" fmla="*/ 205959 h 566620"/>
                    <a:gd name="connsiteX4" fmla="*/ 523953 w 541545"/>
                    <a:gd name="connsiteY4" fmla="*/ 160918 h 566620"/>
                    <a:gd name="connsiteX5" fmla="*/ 478912 w 541545"/>
                    <a:gd name="connsiteY5" fmla="*/ 174570 h 566620"/>
                    <a:gd name="connsiteX6" fmla="*/ 399930 w 541545"/>
                    <a:gd name="connsiteY6" fmla="*/ 291611 h 566620"/>
                    <a:gd name="connsiteX7" fmla="*/ 401048 w 541545"/>
                    <a:gd name="connsiteY7" fmla="*/ 66724 h 566620"/>
                    <a:gd name="connsiteX8" fmla="*/ 362594 w 541545"/>
                    <a:gd name="connsiteY8" fmla="*/ 28270 h 566620"/>
                    <a:gd name="connsiteX9" fmla="*/ 324140 w 541545"/>
                    <a:gd name="connsiteY9" fmla="*/ 66724 h 566620"/>
                    <a:gd name="connsiteX10" fmla="*/ 308530 w 541545"/>
                    <a:gd name="connsiteY10" fmla="*/ 255145 h 566620"/>
                    <a:gd name="connsiteX11" fmla="*/ 241488 w 541545"/>
                    <a:gd name="connsiteY11" fmla="*/ 31117 h 566620"/>
                    <a:gd name="connsiteX12" fmla="*/ 194391 w 541545"/>
                    <a:gd name="connsiteY12" fmla="*/ 3926 h 566620"/>
                    <a:gd name="connsiteX13" fmla="*/ 167200 w 541545"/>
                    <a:gd name="connsiteY13" fmla="*/ 51022 h 566620"/>
                    <a:gd name="connsiteX14" fmla="*/ 208700 w 541545"/>
                    <a:gd name="connsiteY14" fmla="*/ 272866 h 566620"/>
                    <a:gd name="connsiteX15" fmla="*/ 92040 w 541545"/>
                    <a:gd name="connsiteY15" fmla="*/ 122482 h 566620"/>
                    <a:gd name="connsiteX16" fmla="*/ 38458 w 541545"/>
                    <a:gd name="connsiteY16" fmla="*/ 113185 h 566620"/>
                    <a:gd name="connsiteX17" fmla="*/ 29161 w 541545"/>
                    <a:gd name="connsiteY17" fmla="*/ 166767 h 566620"/>
                    <a:gd name="connsiteX18" fmla="*/ 152366 w 541545"/>
                    <a:gd name="connsiteY18" fmla="*/ 383573 h 566620"/>
                    <a:gd name="connsiteX19" fmla="*/ 74325 w 541545"/>
                    <a:gd name="connsiteY19" fmla="*/ 351167 h 566620"/>
                    <a:gd name="connsiteX20" fmla="*/ 4120 w 541545"/>
                    <a:gd name="connsiteY20" fmla="*/ 380176 h 566620"/>
                    <a:gd name="connsiteX21" fmla="*/ 33128 w 541545"/>
                    <a:gd name="connsiteY21" fmla="*/ 450380 h 566620"/>
                    <a:gd name="connsiteX22" fmla="*/ 194939 w 541545"/>
                    <a:gd name="connsiteY22" fmla="*/ 517569 h 566620"/>
                    <a:gd name="connsiteX23" fmla="*/ 287786 w 541545"/>
                    <a:gd name="connsiteY23" fmla="*/ 565278 h 566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541545" h="566620">
                      <a:moveTo>
                        <a:pt x="287786" y="565278"/>
                      </a:moveTo>
                      <a:cubicBezTo>
                        <a:pt x="305991" y="567813"/>
                        <a:pt x="324993" y="566821"/>
                        <a:pt x="343865" y="561764"/>
                      </a:cubicBezTo>
                      <a:cubicBezTo>
                        <a:pt x="419349" y="541538"/>
                        <a:pt x="464144" y="463949"/>
                        <a:pt x="443918" y="388465"/>
                      </a:cubicBezTo>
                      <a:lnTo>
                        <a:pt x="537606" y="205959"/>
                      </a:lnTo>
                      <a:cubicBezTo>
                        <a:pt x="546273" y="189751"/>
                        <a:pt x="540161" y="169586"/>
                        <a:pt x="523953" y="160918"/>
                      </a:cubicBezTo>
                      <a:cubicBezTo>
                        <a:pt x="507745" y="152250"/>
                        <a:pt x="487580" y="158363"/>
                        <a:pt x="478912" y="174570"/>
                      </a:cubicBezTo>
                      <a:lnTo>
                        <a:pt x="399930" y="291611"/>
                      </a:lnTo>
                      <a:cubicBezTo>
                        <a:pt x="400303" y="216649"/>
                        <a:pt x="400675" y="141686"/>
                        <a:pt x="401048" y="66724"/>
                      </a:cubicBezTo>
                      <a:cubicBezTo>
                        <a:pt x="401048" y="45486"/>
                        <a:pt x="383832" y="28270"/>
                        <a:pt x="362594" y="28270"/>
                      </a:cubicBezTo>
                      <a:cubicBezTo>
                        <a:pt x="341356" y="28270"/>
                        <a:pt x="324140" y="45486"/>
                        <a:pt x="324140" y="66724"/>
                      </a:cubicBezTo>
                      <a:lnTo>
                        <a:pt x="308530" y="255145"/>
                      </a:lnTo>
                      <a:cubicBezTo>
                        <a:pt x="294755" y="249211"/>
                        <a:pt x="263113" y="69411"/>
                        <a:pt x="241488" y="31117"/>
                      </a:cubicBezTo>
                      <a:cubicBezTo>
                        <a:pt x="219863" y="-7177"/>
                        <a:pt x="214906" y="-1571"/>
                        <a:pt x="194391" y="3926"/>
                      </a:cubicBezTo>
                      <a:cubicBezTo>
                        <a:pt x="173877" y="9423"/>
                        <a:pt x="161703" y="30508"/>
                        <a:pt x="167200" y="51022"/>
                      </a:cubicBezTo>
                      <a:lnTo>
                        <a:pt x="208700" y="272866"/>
                      </a:lnTo>
                      <a:cubicBezTo>
                        <a:pt x="196173" y="284776"/>
                        <a:pt x="122402" y="145355"/>
                        <a:pt x="92040" y="122482"/>
                      </a:cubicBezTo>
                      <a:cubicBezTo>
                        <a:pt x="61678" y="99609"/>
                        <a:pt x="55822" y="100956"/>
                        <a:pt x="38458" y="113185"/>
                      </a:cubicBezTo>
                      <a:cubicBezTo>
                        <a:pt x="21094" y="125414"/>
                        <a:pt x="16932" y="149403"/>
                        <a:pt x="29161" y="166767"/>
                      </a:cubicBezTo>
                      <a:lnTo>
                        <a:pt x="152366" y="383573"/>
                      </a:lnTo>
                      <a:lnTo>
                        <a:pt x="74325" y="351167"/>
                      </a:lnTo>
                      <a:cubicBezTo>
                        <a:pt x="46927" y="339791"/>
                        <a:pt x="15496" y="352779"/>
                        <a:pt x="4120" y="380176"/>
                      </a:cubicBezTo>
                      <a:cubicBezTo>
                        <a:pt x="-7256" y="407573"/>
                        <a:pt x="5731" y="439004"/>
                        <a:pt x="33128" y="450380"/>
                      </a:cubicBezTo>
                      <a:lnTo>
                        <a:pt x="194939" y="517569"/>
                      </a:lnTo>
                      <a:cubicBezTo>
                        <a:pt x="237382" y="536719"/>
                        <a:pt x="262965" y="557912"/>
                        <a:pt x="287786" y="565278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" name="台形 441">
                  <a:extLst>
                    <a:ext uri="{FF2B5EF4-FFF2-40B4-BE49-F238E27FC236}">
                      <a16:creationId xmlns:a16="http://schemas.microsoft.com/office/drawing/2014/main" id="{2E384249-3808-8A48-6073-F26AD194A432}"/>
                    </a:ext>
                  </a:extLst>
                </p:cNvPr>
                <p:cNvSpPr/>
                <p:nvPr/>
              </p:nvSpPr>
              <p:spPr bwMode="auto">
                <a:xfrm rot="10761594">
                  <a:off x="7567222" y="1238655"/>
                  <a:ext cx="270037" cy="347190"/>
                </a:xfrm>
                <a:custGeom>
                  <a:avLst/>
                  <a:gdLst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0 w 209542"/>
                    <a:gd name="connsiteY4" fmla="*/ 350865 h 35086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78140 w 209542"/>
                    <a:gd name="connsiteY4" fmla="*/ 350305 h 350865"/>
                    <a:gd name="connsiteX5" fmla="*/ 0 w 209542"/>
                    <a:gd name="connsiteY5" fmla="*/ 350865 h 350865"/>
                    <a:gd name="connsiteX0" fmla="*/ 78140 w 209542"/>
                    <a:gd name="connsiteY0" fmla="*/ 350305 h 441745"/>
                    <a:gd name="connsiteX1" fmla="*/ 0 w 209542"/>
                    <a:gd name="connsiteY1" fmla="*/ 350865 h 441745"/>
                    <a:gd name="connsiteX2" fmla="*/ 55154 w 209542"/>
                    <a:gd name="connsiteY2" fmla="*/ 0 h 441745"/>
                    <a:gd name="connsiteX3" fmla="*/ 154388 w 209542"/>
                    <a:gd name="connsiteY3" fmla="*/ 0 h 441745"/>
                    <a:gd name="connsiteX4" fmla="*/ 209542 w 209542"/>
                    <a:gd name="connsiteY4" fmla="*/ 350865 h 441745"/>
                    <a:gd name="connsiteX5" fmla="*/ 169580 w 209542"/>
                    <a:gd name="connsiteY5" fmla="*/ 441745 h 441745"/>
                    <a:gd name="connsiteX0" fmla="*/ 0 w 209542"/>
                    <a:gd name="connsiteY0" fmla="*/ 350865 h 441745"/>
                    <a:gd name="connsiteX1" fmla="*/ 55154 w 209542"/>
                    <a:gd name="connsiteY1" fmla="*/ 0 h 441745"/>
                    <a:gd name="connsiteX2" fmla="*/ 154388 w 209542"/>
                    <a:gd name="connsiteY2" fmla="*/ 0 h 441745"/>
                    <a:gd name="connsiteX3" fmla="*/ 209542 w 209542"/>
                    <a:gd name="connsiteY3" fmla="*/ 350865 h 441745"/>
                    <a:gd name="connsiteX4" fmla="*/ 169580 w 209542"/>
                    <a:gd name="connsiteY4" fmla="*/ 441745 h 44174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9542" h="350865">
                      <a:moveTo>
                        <a:pt x="0" y="350865"/>
                      </a:moveTo>
                      <a:lnTo>
                        <a:pt x="55154" y="0"/>
                      </a:lnTo>
                      <a:lnTo>
                        <a:pt x="154388" y="0"/>
                      </a:lnTo>
                      <a:lnTo>
                        <a:pt x="209542" y="350865"/>
                      </a:lnTo>
                    </a:path>
                  </a:pathLst>
                </a:cu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台形 441">
                  <a:extLst>
                    <a:ext uri="{FF2B5EF4-FFF2-40B4-BE49-F238E27FC236}">
                      <a16:creationId xmlns:a16="http://schemas.microsoft.com/office/drawing/2014/main" id="{ACACB83F-87C4-6EBB-694F-CFAD94473BE9}"/>
                    </a:ext>
                  </a:extLst>
                </p:cNvPr>
                <p:cNvSpPr/>
                <p:nvPr/>
              </p:nvSpPr>
              <p:spPr bwMode="auto">
                <a:xfrm rot="10761594">
                  <a:off x="7663467" y="1238655"/>
                  <a:ext cx="77870" cy="347190"/>
                </a:xfrm>
                <a:custGeom>
                  <a:avLst/>
                  <a:gdLst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0 w 209542"/>
                    <a:gd name="connsiteY4" fmla="*/ 350865 h 35086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78140 w 209542"/>
                    <a:gd name="connsiteY4" fmla="*/ 350305 h 350865"/>
                    <a:gd name="connsiteX5" fmla="*/ 0 w 209542"/>
                    <a:gd name="connsiteY5" fmla="*/ 350865 h 350865"/>
                    <a:gd name="connsiteX0" fmla="*/ 78140 w 209542"/>
                    <a:gd name="connsiteY0" fmla="*/ 350305 h 441745"/>
                    <a:gd name="connsiteX1" fmla="*/ 0 w 209542"/>
                    <a:gd name="connsiteY1" fmla="*/ 350865 h 441745"/>
                    <a:gd name="connsiteX2" fmla="*/ 55154 w 209542"/>
                    <a:gd name="connsiteY2" fmla="*/ 0 h 441745"/>
                    <a:gd name="connsiteX3" fmla="*/ 154388 w 209542"/>
                    <a:gd name="connsiteY3" fmla="*/ 0 h 441745"/>
                    <a:gd name="connsiteX4" fmla="*/ 209542 w 209542"/>
                    <a:gd name="connsiteY4" fmla="*/ 350865 h 441745"/>
                    <a:gd name="connsiteX5" fmla="*/ 169580 w 209542"/>
                    <a:gd name="connsiteY5" fmla="*/ 441745 h 441745"/>
                    <a:gd name="connsiteX0" fmla="*/ 0 w 209542"/>
                    <a:gd name="connsiteY0" fmla="*/ 350865 h 441745"/>
                    <a:gd name="connsiteX1" fmla="*/ 55154 w 209542"/>
                    <a:gd name="connsiteY1" fmla="*/ 0 h 441745"/>
                    <a:gd name="connsiteX2" fmla="*/ 154388 w 209542"/>
                    <a:gd name="connsiteY2" fmla="*/ 0 h 441745"/>
                    <a:gd name="connsiteX3" fmla="*/ 209542 w 209542"/>
                    <a:gd name="connsiteY3" fmla="*/ 350865 h 441745"/>
                    <a:gd name="connsiteX4" fmla="*/ 169580 w 209542"/>
                    <a:gd name="connsiteY4" fmla="*/ 441745 h 44174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9542" h="350865">
                      <a:moveTo>
                        <a:pt x="0" y="350865"/>
                      </a:moveTo>
                      <a:lnTo>
                        <a:pt x="55154" y="0"/>
                      </a:lnTo>
                      <a:lnTo>
                        <a:pt x="154388" y="0"/>
                      </a:lnTo>
                      <a:lnTo>
                        <a:pt x="209542" y="350865"/>
                      </a:lnTo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6B0A290B-FAC3-63B2-9FE5-0B626D3AEBC7}"/>
                  </a:ext>
                </a:extLst>
              </p:cNvPr>
              <p:cNvGrpSpPr/>
              <p:nvPr/>
            </p:nvGrpSpPr>
            <p:grpSpPr>
              <a:xfrm rot="900000">
                <a:off x="4294563" y="5765867"/>
                <a:ext cx="549599" cy="685007"/>
                <a:chOff x="6484634" y="3011752"/>
                <a:chExt cx="476902" cy="594400"/>
              </a:xfrm>
            </p:grpSpPr>
            <p:sp>
              <p:nvSpPr>
                <p:cNvPr id="41" name="フリーフォーム: 図形 40">
                  <a:extLst>
                    <a:ext uri="{FF2B5EF4-FFF2-40B4-BE49-F238E27FC236}">
                      <a16:creationId xmlns:a16="http://schemas.microsoft.com/office/drawing/2014/main" id="{17349C9D-BC88-E0EC-6132-224E095DC5A6}"/>
                    </a:ext>
                  </a:extLst>
                </p:cNvPr>
                <p:cNvSpPr/>
                <p:nvPr/>
              </p:nvSpPr>
              <p:spPr bwMode="auto">
                <a:xfrm>
                  <a:off x="6484634" y="3361288"/>
                  <a:ext cx="397674" cy="244864"/>
                </a:xfrm>
                <a:custGeom>
                  <a:avLst/>
                  <a:gdLst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88792 w 397674"/>
                    <a:gd name="connsiteY14" fmla="*/ 232608 h 243678"/>
                    <a:gd name="connsiteX15" fmla="*/ 86300 w 397674"/>
                    <a:gd name="connsiteY15" fmla="*/ 230953 h 243678"/>
                    <a:gd name="connsiteX16" fmla="*/ 75329 w 397674"/>
                    <a:gd name="connsiteY16" fmla="*/ 226800 h 243678"/>
                    <a:gd name="connsiteX17" fmla="*/ 73591 w 397674"/>
                    <a:gd name="connsiteY17" fmla="*/ 222514 h 243678"/>
                    <a:gd name="connsiteX18" fmla="*/ 41697 w 397674"/>
                    <a:gd name="connsiteY18" fmla="*/ 201335 h 243678"/>
                    <a:gd name="connsiteX19" fmla="*/ 41697 w 397674"/>
                    <a:gd name="connsiteY19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88792 w 397674"/>
                    <a:gd name="connsiteY14" fmla="*/ 232608 h 243678"/>
                    <a:gd name="connsiteX15" fmla="*/ 86300 w 397674"/>
                    <a:gd name="connsiteY15" fmla="*/ 230953 h 243678"/>
                    <a:gd name="connsiteX16" fmla="*/ 75329 w 397674"/>
                    <a:gd name="connsiteY16" fmla="*/ 226800 h 243678"/>
                    <a:gd name="connsiteX17" fmla="*/ 41697 w 397674"/>
                    <a:gd name="connsiteY17" fmla="*/ 201335 h 243678"/>
                    <a:gd name="connsiteX18" fmla="*/ 41697 w 397674"/>
                    <a:gd name="connsiteY18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88792 w 397674"/>
                    <a:gd name="connsiteY14" fmla="*/ 232608 h 243678"/>
                    <a:gd name="connsiteX15" fmla="*/ 75329 w 397674"/>
                    <a:gd name="connsiteY15" fmla="*/ 226800 h 243678"/>
                    <a:gd name="connsiteX16" fmla="*/ 41697 w 397674"/>
                    <a:gd name="connsiteY16" fmla="*/ 201335 h 243678"/>
                    <a:gd name="connsiteX17" fmla="*/ 41697 w 397674"/>
                    <a:gd name="connsiteY17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75329 w 397674"/>
                    <a:gd name="connsiteY14" fmla="*/ 226800 h 243678"/>
                    <a:gd name="connsiteX15" fmla="*/ 41697 w 397674"/>
                    <a:gd name="connsiteY15" fmla="*/ 201335 h 243678"/>
                    <a:gd name="connsiteX16" fmla="*/ 41697 w 397674"/>
                    <a:gd name="connsiteY16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229449 w 397674"/>
                    <a:gd name="connsiteY3" fmla="*/ 76564 h 243678"/>
                    <a:gd name="connsiteX4" fmla="*/ 397674 w 397674"/>
                    <a:gd name="connsiteY4" fmla="*/ 76564 h 243678"/>
                    <a:gd name="connsiteX5" fmla="*/ 397674 w 397674"/>
                    <a:gd name="connsiteY5" fmla="*/ 192006 h 243678"/>
                    <a:gd name="connsiteX6" fmla="*/ 235111 w 397674"/>
                    <a:gd name="connsiteY6" fmla="*/ 242542 h 243678"/>
                    <a:gd name="connsiteX7" fmla="*/ 168746 w 397674"/>
                    <a:gd name="connsiteY7" fmla="*/ 243612 h 243678"/>
                    <a:gd name="connsiteX8" fmla="*/ 144783 w 397674"/>
                    <a:gd name="connsiteY8" fmla="*/ 242562 h 243678"/>
                    <a:gd name="connsiteX9" fmla="*/ 142365 w 397674"/>
                    <a:gd name="connsiteY9" fmla="*/ 243032 h 243678"/>
                    <a:gd name="connsiteX10" fmla="*/ 138540 w 397674"/>
                    <a:gd name="connsiteY10" fmla="*/ 242288 h 243678"/>
                    <a:gd name="connsiteX11" fmla="*/ 113327 w 397674"/>
                    <a:gd name="connsiteY11" fmla="*/ 241183 h 243678"/>
                    <a:gd name="connsiteX12" fmla="*/ 92662 w 397674"/>
                    <a:gd name="connsiteY12" fmla="*/ 233361 h 243678"/>
                    <a:gd name="connsiteX13" fmla="*/ 75329 w 397674"/>
                    <a:gd name="connsiteY13" fmla="*/ 226800 h 243678"/>
                    <a:gd name="connsiteX14" fmla="*/ 41697 w 397674"/>
                    <a:gd name="connsiteY14" fmla="*/ 201335 h 243678"/>
                    <a:gd name="connsiteX15" fmla="*/ 41697 w 397674"/>
                    <a:gd name="connsiteY15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229449 w 397674"/>
                    <a:gd name="connsiteY3" fmla="*/ 76564 h 243678"/>
                    <a:gd name="connsiteX4" fmla="*/ 397674 w 397674"/>
                    <a:gd name="connsiteY4" fmla="*/ 76564 h 243678"/>
                    <a:gd name="connsiteX5" fmla="*/ 397674 w 397674"/>
                    <a:gd name="connsiteY5" fmla="*/ 192006 h 243678"/>
                    <a:gd name="connsiteX6" fmla="*/ 235111 w 397674"/>
                    <a:gd name="connsiteY6" fmla="*/ 242542 h 243678"/>
                    <a:gd name="connsiteX7" fmla="*/ 168746 w 397674"/>
                    <a:gd name="connsiteY7" fmla="*/ 243612 h 243678"/>
                    <a:gd name="connsiteX8" fmla="*/ 144783 w 397674"/>
                    <a:gd name="connsiteY8" fmla="*/ 242562 h 243678"/>
                    <a:gd name="connsiteX9" fmla="*/ 142365 w 397674"/>
                    <a:gd name="connsiteY9" fmla="*/ 243032 h 243678"/>
                    <a:gd name="connsiteX10" fmla="*/ 138540 w 397674"/>
                    <a:gd name="connsiteY10" fmla="*/ 242288 h 243678"/>
                    <a:gd name="connsiteX11" fmla="*/ 113327 w 397674"/>
                    <a:gd name="connsiteY11" fmla="*/ 241183 h 243678"/>
                    <a:gd name="connsiteX12" fmla="*/ 92662 w 397674"/>
                    <a:gd name="connsiteY12" fmla="*/ 233361 h 243678"/>
                    <a:gd name="connsiteX13" fmla="*/ 75329 w 397674"/>
                    <a:gd name="connsiteY13" fmla="*/ 226800 h 243678"/>
                    <a:gd name="connsiteX14" fmla="*/ 41697 w 397674"/>
                    <a:gd name="connsiteY14" fmla="*/ 201335 h 243678"/>
                    <a:gd name="connsiteX15" fmla="*/ 41697 w 397674"/>
                    <a:gd name="connsiteY15" fmla="*/ 0 h 243678"/>
                    <a:gd name="connsiteX0" fmla="*/ 41697 w 397674"/>
                    <a:gd name="connsiteY0" fmla="*/ 1228 h 244906"/>
                    <a:gd name="connsiteX1" fmla="*/ 105994 w 397674"/>
                    <a:gd name="connsiteY1" fmla="*/ 116187 h 244906"/>
                    <a:gd name="connsiteX2" fmla="*/ 229449 w 397674"/>
                    <a:gd name="connsiteY2" fmla="*/ 77792 h 244906"/>
                    <a:gd name="connsiteX3" fmla="*/ 397674 w 397674"/>
                    <a:gd name="connsiteY3" fmla="*/ 77792 h 244906"/>
                    <a:gd name="connsiteX4" fmla="*/ 397674 w 397674"/>
                    <a:gd name="connsiteY4" fmla="*/ 193234 h 244906"/>
                    <a:gd name="connsiteX5" fmla="*/ 235111 w 397674"/>
                    <a:gd name="connsiteY5" fmla="*/ 243770 h 244906"/>
                    <a:gd name="connsiteX6" fmla="*/ 168746 w 397674"/>
                    <a:gd name="connsiteY6" fmla="*/ 244840 h 244906"/>
                    <a:gd name="connsiteX7" fmla="*/ 144783 w 397674"/>
                    <a:gd name="connsiteY7" fmla="*/ 243790 h 244906"/>
                    <a:gd name="connsiteX8" fmla="*/ 142365 w 397674"/>
                    <a:gd name="connsiteY8" fmla="*/ 244260 h 244906"/>
                    <a:gd name="connsiteX9" fmla="*/ 138540 w 397674"/>
                    <a:gd name="connsiteY9" fmla="*/ 243516 h 244906"/>
                    <a:gd name="connsiteX10" fmla="*/ 113327 w 397674"/>
                    <a:gd name="connsiteY10" fmla="*/ 242411 h 244906"/>
                    <a:gd name="connsiteX11" fmla="*/ 92662 w 397674"/>
                    <a:gd name="connsiteY11" fmla="*/ 234589 h 244906"/>
                    <a:gd name="connsiteX12" fmla="*/ 75329 w 397674"/>
                    <a:gd name="connsiteY12" fmla="*/ 228028 h 244906"/>
                    <a:gd name="connsiteX13" fmla="*/ 41697 w 397674"/>
                    <a:gd name="connsiteY13" fmla="*/ 202563 h 244906"/>
                    <a:gd name="connsiteX14" fmla="*/ 41697 w 397674"/>
                    <a:gd name="connsiteY14" fmla="*/ 1228 h 244906"/>
                    <a:gd name="connsiteX0" fmla="*/ 41697 w 397674"/>
                    <a:gd name="connsiteY0" fmla="*/ 1186 h 244864"/>
                    <a:gd name="connsiteX1" fmla="*/ 105994 w 397674"/>
                    <a:gd name="connsiteY1" fmla="*/ 116145 h 244864"/>
                    <a:gd name="connsiteX2" fmla="*/ 229449 w 397674"/>
                    <a:gd name="connsiteY2" fmla="*/ 77750 h 244864"/>
                    <a:gd name="connsiteX3" fmla="*/ 397674 w 397674"/>
                    <a:gd name="connsiteY3" fmla="*/ 77750 h 244864"/>
                    <a:gd name="connsiteX4" fmla="*/ 397674 w 397674"/>
                    <a:gd name="connsiteY4" fmla="*/ 193192 h 244864"/>
                    <a:gd name="connsiteX5" fmla="*/ 235111 w 397674"/>
                    <a:gd name="connsiteY5" fmla="*/ 243728 h 244864"/>
                    <a:gd name="connsiteX6" fmla="*/ 168746 w 397674"/>
                    <a:gd name="connsiteY6" fmla="*/ 244798 h 244864"/>
                    <a:gd name="connsiteX7" fmla="*/ 144783 w 397674"/>
                    <a:gd name="connsiteY7" fmla="*/ 243748 h 244864"/>
                    <a:gd name="connsiteX8" fmla="*/ 142365 w 397674"/>
                    <a:gd name="connsiteY8" fmla="*/ 244218 h 244864"/>
                    <a:gd name="connsiteX9" fmla="*/ 138540 w 397674"/>
                    <a:gd name="connsiteY9" fmla="*/ 243474 h 244864"/>
                    <a:gd name="connsiteX10" fmla="*/ 113327 w 397674"/>
                    <a:gd name="connsiteY10" fmla="*/ 242369 h 244864"/>
                    <a:gd name="connsiteX11" fmla="*/ 92662 w 397674"/>
                    <a:gd name="connsiteY11" fmla="*/ 234547 h 244864"/>
                    <a:gd name="connsiteX12" fmla="*/ 75329 w 397674"/>
                    <a:gd name="connsiteY12" fmla="*/ 227986 h 244864"/>
                    <a:gd name="connsiteX13" fmla="*/ 41697 w 397674"/>
                    <a:gd name="connsiteY13" fmla="*/ 202521 h 244864"/>
                    <a:gd name="connsiteX14" fmla="*/ 41697 w 397674"/>
                    <a:gd name="connsiteY14" fmla="*/ 1186 h 244864"/>
                    <a:gd name="connsiteX0" fmla="*/ 41697 w 397674"/>
                    <a:gd name="connsiteY0" fmla="*/ 1186 h 244864"/>
                    <a:gd name="connsiteX1" fmla="*/ 105994 w 397674"/>
                    <a:gd name="connsiteY1" fmla="*/ 116145 h 244864"/>
                    <a:gd name="connsiteX2" fmla="*/ 229449 w 397674"/>
                    <a:gd name="connsiteY2" fmla="*/ 77750 h 244864"/>
                    <a:gd name="connsiteX3" fmla="*/ 397674 w 397674"/>
                    <a:gd name="connsiteY3" fmla="*/ 77750 h 244864"/>
                    <a:gd name="connsiteX4" fmla="*/ 397674 w 397674"/>
                    <a:gd name="connsiteY4" fmla="*/ 193192 h 244864"/>
                    <a:gd name="connsiteX5" fmla="*/ 235111 w 397674"/>
                    <a:gd name="connsiteY5" fmla="*/ 243728 h 244864"/>
                    <a:gd name="connsiteX6" fmla="*/ 168746 w 397674"/>
                    <a:gd name="connsiteY6" fmla="*/ 244798 h 244864"/>
                    <a:gd name="connsiteX7" fmla="*/ 144783 w 397674"/>
                    <a:gd name="connsiteY7" fmla="*/ 243748 h 244864"/>
                    <a:gd name="connsiteX8" fmla="*/ 142365 w 397674"/>
                    <a:gd name="connsiteY8" fmla="*/ 244218 h 244864"/>
                    <a:gd name="connsiteX9" fmla="*/ 113327 w 397674"/>
                    <a:gd name="connsiteY9" fmla="*/ 242369 h 244864"/>
                    <a:gd name="connsiteX10" fmla="*/ 92662 w 397674"/>
                    <a:gd name="connsiteY10" fmla="*/ 234547 h 244864"/>
                    <a:gd name="connsiteX11" fmla="*/ 75329 w 397674"/>
                    <a:gd name="connsiteY11" fmla="*/ 227986 h 244864"/>
                    <a:gd name="connsiteX12" fmla="*/ 41697 w 397674"/>
                    <a:gd name="connsiteY12" fmla="*/ 202521 h 244864"/>
                    <a:gd name="connsiteX13" fmla="*/ 41697 w 397674"/>
                    <a:gd name="connsiteY13" fmla="*/ 1186 h 2448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397674" h="244864">
                      <a:moveTo>
                        <a:pt x="41697" y="1186"/>
                      </a:moveTo>
                      <a:cubicBezTo>
                        <a:pt x="52413" y="-13210"/>
                        <a:pt x="38983" y="108146"/>
                        <a:pt x="105994" y="116145"/>
                      </a:cubicBezTo>
                      <a:cubicBezTo>
                        <a:pt x="173005" y="124144"/>
                        <a:pt x="188297" y="90548"/>
                        <a:pt x="229449" y="77750"/>
                      </a:cubicBezTo>
                      <a:lnTo>
                        <a:pt x="397674" y="77750"/>
                      </a:lnTo>
                      <a:lnTo>
                        <a:pt x="397674" y="193192"/>
                      </a:lnTo>
                      <a:cubicBezTo>
                        <a:pt x="397674" y="256949"/>
                        <a:pt x="328018" y="243728"/>
                        <a:pt x="235111" y="243728"/>
                      </a:cubicBezTo>
                      <a:cubicBezTo>
                        <a:pt x="211884" y="243728"/>
                        <a:pt x="189403" y="244555"/>
                        <a:pt x="168746" y="244798"/>
                      </a:cubicBezTo>
                      <a:lnTo>
                        <a:pt x="144783" y="243748"/>
                      </a:lnTo>
                      <a:lnTo>
                        <a:pt x="142365" y="244218"/>
                      </a:lnTo>
                      <a:lnTo>
                        <a:pt x="113327" y="242369"/>
                      </a:lnTo>
                      <a:lnTo>
                        <a:pt x="92662" y="234547"/>
                      </a:lnTo>
                      <a:lnTo>
                        <a:pt x="75329" y="227986"/>
                      </a:lnTo>
                      <a:lnTo>
                        <a:pt x="41697" y="202521"/>
                      </a:lnTo>
                      <a:cubicBezTo>
                        <a:pt x="-13900" y="146924"/>
                        <a:pt x="-13900" y="56783"/>
                        <a:pt x="41697" y="118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2" name="四角形: 上の 2 つの角を丸める 41">
                  <a:extLst>
                    <a:ext uri="{FF2B5EF4-FFF2-40B4-BE49-F238E27FC236}">
                      <a16:creationId xmlns:a16="http://schemas.microsoft.com/office/drawing/2014/main" id="{0E92256B-C142-505C-B8E9-A94EE28C0957}"/>
                    </a:ext>
                  </a:extLst>
                </p:cNvPr>
                <p:cNvSpPr/>
                <p:nvPr/>
              </p:nvSpPr>
              <p:spPr bwMode="auto">
                <a:xfrm>
                  <a:off x="6633663" y="3011752"/>
                  <a:ext cx="327873" cy="450050"/>
                </a:xfrm>
                <a:prstGeom prst="round2SameRect">
                  <a:avLst>
                    <a:gd name="adj1" fmla="val 16667"/>
                    <a:gd name="adj2" fmla="val 50000"/>
                  </a:avLst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3" name="四角形: 上の 2 つの角を丸める 42">
                  <a:extLst>
                    <a:ext uri="{FF2B5EF4-FFF2-40B4-BE49-F238E27FC236}">
                      <a16:creationId xmlns:a16="http://schemas.microsoft.com/office/drawing/2014/main" id="{98204CE6-188C-364E-9625-A8C1C36652AE}"/>
                    </a:ext>
                  </a:extLst>
                </p:cNvPr>
                <p:cNvSpPr/>
                <p:nvPr/>
              </p:nvSpPr>
              <p:spPr bwMode="auto">
                <a:xfrm>
                  <a:off x="6672867" y="3011752"/>
                  <a:ext cx="244628" cy="450050"/>
                </a:xfrm>
                <a:prstGeom prst="round2SameRect">
                  <a:avLst>
                    <a:gd name="adj1" fmla="val 16667"/>
                    <a:gd name="adj2" fmla="val 5000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4" name="四角形: 上の 2 つの角を丸める 43">
                  <a:extLst>
                    <a:ext uri="{FF2B5EF4-FFF2-40B4-BE49-F238E27FC236}">
                      <a16:creationId xmlns:a16="http://schemas.microsoft.com/office/drawing/2014/main" id="{971AF9E4-C534-AC6A-4629-B2B0F6DB6D35}"/>
                    </a:ext>
                  </a:extLst>
                </p:cNvPr>
                <p:cNvSpPr/>
                <p:nvPr/>
              </p:nvSpPr>
              <p:spPr bwMode="auto">
                <a:xfrm>
                  <a:off x="6739330" y="3011752"/>
                  <a:ext cx="125638" cy="450050"/>
                </a:xfrm>
                <a:prstGeom prst="round2SameRect">
                  <a:avLst>
                    <a:gd name="adj1" fmla="val 16667"/>
                    <a:gd name="adj2" fmla="val 50000"/>
                  </a:avLst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D79FCBF4-0C45-3DFE-5598-8B3C1E3D9874}"/>
                  </a:ext>
                </a:extLst>
              </p:cNvPr>
              <p:cNvGrpSpPr/>
              <p:nvPr/>
            </p:nvGrpSpPr>
            <p:grpSpPr>
              <a:xfrm rot="900000">
                <a:off x="4649553" y="5849223"/>
                <a:ext cx="549599" cy="685007"/>
                <a:chOff x="6484634" y="3011752"/>
                <a:chExt cx="476902" cy="594400"/>
              </a:xfrm>
            </p:grpSpPr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81BCF8D1-7960-52F1-B43A-22F2F8B23C89}"/>
                    </a:ext>
                  </a:extLst>
                </p:cNvPr>
                <p:cNvSpPr/>
                <p:nvPr/>
              </p:nvSpPr>
              <p:spPr bwMode="auto">
                <a:xfrm>
                  <a:off x="6484634" y="3361288"/>
                  <a:ext cx="397674" cy="244864"/>
                </a:xfrm>
                <a:custGeom>
                  <a:avLst/>
                  <a:gdLst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88792 w 397674"/>
                    <a:gd name="connsiteY14" fmla="*/ 232608 h 243678"/>
                    <a:gd name="connsiteX15" fmla="*/ 86300 w 397674"/>
                    <a:gd name="connsiteY15" fmla="*/ 230953 h 243678"/>
                    <a:gd name="connsiteX16" fmla="*/ 75329 w 397674"/>
                    <a:gd name="connsiteY16" fmla="*/ 226800 h 243678"/>
                    <a:gd name="connsiteX17" fmla="*/ 73591 w 397674"/>
                    <a:gd name="connsiteY17" fmla="*/ 222514 h 243678"/>
                    <a:gd name="connsiteX18" fmla="*/ 41697 w 397674"/>
                    <a:gd name="connsiteY18" fmla="*/ 201335 h 243678"/>
                    <a:gd name="connsiteX19" fmla="*/ 41697 w 397674"/>
                    <a:gd name="connsiteY19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88792 w 397674"/>
                    <a:gd name="connsiteY14" fmla="*/ 232608 h 243678"/>
                    <a:gd name="connsiteX15" fmla="*/ 86300 w 397674"/>
                    <a:gd name="connsiteY15" fmla="*/ 230953 h 243678"/>
                    <a:gd name="connsiteX16" fmla="*/ 75329 w 397674"/>
                    <a:gd name="connsiteY16" fmla="*/ 226800 h 243678"/>
                    <a:gd name="connsiteX17" fmla="*/ 41697 w 397674"/>
                    <a:gd name="connsiteY17" fmla="*/ 201335 h 243678"/>
                    <a:gd name="connsiteX18" fmla="*/ 41697 w 397674"/>
                    <a:gd name="connsiteY18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88792 w 397674"/>
                    <a:gd name="connsiteY14" fmla="*/ 232608 h 243678"/>
                    <a:gd name="connsiteX15" fmla="*/ 75329 w 397674"/>
                    <a:gd name="connsiteY15" fmla="*/ 226800 h 243678"/>
                    <a:gd name="connsiteX16" fmla="*/ 41697 w 397674"/>
                    <a:gd name="connsiteY16" fmla="*/ 201335 h 243678"/>
                    <a:gd name="connsiteX17" fmla="*/ 41697 w 397674"/>
                    <a:gd name="connsiteY17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110496 w 397674"/>
                    <a:gd name="connsiteY3" fmla="*/ 110376 h 243678"/>
                    <a:gd name="connsiteX4" fmla="*/ 229449 w 397674"/>
                    <a:gd name="connsiteY4" fmla="*/ 76564 h 243678"/>
                    <a:gd name="connsiteX5" fmla="*/ 397674 w 397674"/>
                    <a:gd name="connsiteY5" fmla="*/ 76564 h 243678"/>
                    <a:gd name="connsiteX6" fmla="*/ 397674 w 397674"/>
                    <a:gd name="connsiteY6" fmla="*/ 192006 h 243678"/>
                    <a:gd name="connsiteX7" fmla="*/ 235111 w 397674"/>
                    <a:gd name="connsiteY7" fmla="*/ 242542 h 243678"/>
                    <a:gd name="connsiteX8" fmla="*/ 168746 w 397674"/>
                    <a:gd name="connsiteY8" fmla="*/ 243612 h 243678"/>
                    <a:gd name="connsiteX9" fmla="*/ 144783 w 397674"/>
                    <a:gd name="connsiteY9" fmla="*/ 242562 h 243678"/>
                    <a:gd name="connsiteX10" fmla="*/ 142365 w 397674"/>
                    <a:gd name="connsiteY10" fmla="*/ 243032 h 243678"/>
                    <a:gd name="connsiteX11" fmla="*/ 138540 w 397674"/>
                    <a:gd name="connsiteY11" fmla="*/ 242288 h 243678"/>
                    <a:gd name="connsiteX12" fmla="*/ 113327 w 397674"/>
                    <a:gd name="connsiteY12" fmla="*/ 241183 h 243678"/>
                    <a:gd name="connsiteX13" fmla="*/ 92662 w 397674"/>
                    <a:gd name="connsiteY13" fmla="*/ 233361 h 243678"/>
                    <a:gd name="connsiteX14" fmla="*/ 75329 w 397674"/>
                    <a:gd name="connsiteY14" fmla="*/ 226800 h 243678"/>
                    <a:gd name="connsiteX15" fmla="*/ 41697 w 397674"/>
                    <a:gd name="connsiteY15" fmla="*/ 201335 h 243678"/>
                    <a:gd name="connsiteX16" fmla="*/ 41697 w 397674"/>
                    <a:gd name="connsiteY16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229449 w 397674"/>
                    <a:gd name="connsiteY3" fmla="*/ 76564 h 243678"/>
                    <a:gd name="connsiteX4" fmla="*/ 397674 w 397674"/>
                    <a:gd name="connsiteY4" fmla="*/ 76564 h 243678"/>
                    <a:gd name="connsiteX5" fmla="*/ 397674 w 397674"/>
                    <a:gd name="connsiteY5" fmla="*/ 192006 h 243678"/>
                    <a:gd name="connsiteX6" fmla="*/ 235111 w 397674"/>
                    <a:gd name="connsiteY6" fmla="*/ 242542 h 243678"/>
                    <a:gd name="connsiteX7" fmla="*/ 168746 w 397674"/>
                    <a:gd name="connsiteY7" fmla="*/ 243612 h 243678"/>
                    <a:gd name="connsiteX8" fmla="*/ 144783 w 397674"/>
                    <a:gd name="connsiteY8" fmla="*/ 242562 h 243678"/>
                    <a:gd name="connsiteX9" fmla="*/ 142365 w 397674"/>
                    <a:gd name="connsiteY9" fmla="*/ 243032 h 243678"/>
                    <a:gd name="connsiteX10" fmla="*/ 138540 w 397674"/>
                    <a:gd name="connsiteY10" fmla="*/ 242288 h 243678"/>
                    <a:gd name="connsiteX11" fmla="*/ 113327 w 397674"/>
                    <a:gd name="connsiteY11" fmla="*/ 241183 h 243678"/>
                    <a:gd name="connsiteX12" fmla="*/ 92662 w 397674"/>
                    <a:gd name="connsiteY12" fmla="*/ 233361 h 243678"/>
                    <a:gd name="connsiteX13" fmla="*/ 75329 w 397674"/>
                    <a:gd name="connsiteY13" fmla="*/ 226800 h 243678"/>
                    <a:gd name="connsiteX14" fmla="*/ 41697 w 397674"/>
                    <a:gd name="connsiteY14" fmla="*/ 201335 h 243678"/>
                    <a:gd name="connsiteX15" fmla="*/ 41697 w 397674"/>
                    <a:gd name="connsiteY15" fmla="*/ 0 h 243678"/>
                    <a:gd name="connsiteX0" fmla="*/ 41697 w 397674"/>
                    <a:gd name="connsiteY0" fmla="*/ 0 h 243678"/>
                    <a:gd name="connsiteX1" fmla="*/ 70627 w 397674"/>
                    <a:gd name="connsiteY1" fmla="*/ 69070 h 243678"/>
                    <a:gd name="connsiteX2" fmla="*/ 105994 w 397674"/>
                    <a:gd name="connsiteY2" fmla="*/ 114959 h 243678"/>
                    <a:gd name="connsiteX3" fmla="*/ 229449 w 397674"/>
                    <a:gd name="connsiteY3" fmla="*/ 76564 h 243678"/>
                    <a:gd name="connsiteX4" fmla="*/ 397674 w 397674"/>
                    <a:gd name="connsiteY4" fmla="*/ 76564 h 243678"/>
                    <a:gd name="connsiteX5" fmla="*/ 397674 w 397674"/>
                    <a:gd name="connsiteY5" fmla="*/ 192006 h 243678"/>
                    <a:gd name="connsiteX6" fmla="*/ 235111 w 397674"/>
                    <a:gd name="connsiteY6" fmla="*/ 242542 h 243678"/>
                    <a:gd name="connsiteX7" fmla="*/ 168746 w 397674"/>
                    <a:gd name="connsiteY7" fmla="*/ 243612 h 243678"/>
                    <a:gd name="connsiteX8" fmla="*/ 144783 w 397674"/>
                    <a:gd name="connsiteY8" fmla="*/ 242562 h 243678"/>
                    <a:gd name="connsiteX9" fmla="*/ 142365 w 397674"/>
                    <a:gd name="connsiteY9" fmla="*/ 243032 h 243678"/>
                    <a:gd name="connsiteX10" fmla="*/ 138540 w 397674"/>
                    <a:gd name="connsiteY10" fmla="*/ 242288 h 243678"/>
                    <a:gd name="connsiteX11" fmla="*/ 113327 w 397674"/>
                    <a:gd name="connsiteY11" fmla="*/ 241183 h 243678"/>
                    <a:gd name="connsiteX12" fmla="*/ 92662 w 397674"/>
                    <a:gd name="connsiteY12" fmla="*/ 233361 h 243678"/>
                    <a:gd name="connsiteX13" fmla="*/ 75329 w 397674"/>
                    <a:gd name="connsiteY13" fmla="*/ 226800 h 243678"/>
                    <a:gd name="connsiteX14" fmla="*/ 41697 w 397674"/>
                    <a:gd name="connsiteY14" fmla="*/ 201335 h 243678"/>
                    <a:gd name="connsiteX15" fmla="*/ 41697 w 397674"/>
                    <a:gd name="connsiteY15" fmla="*/ 0 h 243678"/>
                    <a:gd name="connsiteX0" fmla="*/ 41697 w 397674"/>
                    <a:gd name="connsiteY0" fmla="*/ 1228 h 244906"/>
                    <a:gd name="connsiteX1" fmla="*/ 105994 w 397674"/>
                    <a:gd name="connsiteY1" fmla="*/ 116187 h 244906"/>
                    <a:gd name="connsiteX2" fmla="*/ 229449 w 397674"/>
                    <a:gd name="connsiteY2" fmla="*/ 77792 h 244906"/>
                    <a:gd name="connsiteX3" fmla="*/ 397674 w 397674"/>
                    <a:gd name="connsiteY3" fmla="*/ 77792 h 244906"/>
                    <a:gd name="connsiteX4" fmla="*/ 397674 w 397674"/>
                    <a:gd name="connsiteY4" fmla="*/ 193234 h 244906"/>
                    <a:gd name="connsiteX5" fmla="*/ 235111 w 397674"/>
                    <a:gd name="connsiteY5" fmla="*/ 243770 h 244906"/>
                    <a:gd name="connsiteX6" fmla="*/ 168746 w 397674"/>
                    <a:gd name="connsiteY6" fmla="*/ 244840 h 244906"/>
                    <a:gd name="connsiteX7" fmla="*/ 144783 w 397674"/>
                    <a:gd name="connsiteY7" fmla="*/ 243790 h 244906"/>
                    <a:gd name="connsiteX8" fmla="*/ 142365 w 397674"/>
                    <a:gd name="connsiteY8" fmla="*/ 244260 h 244906"/>
                    <a:gd name="connsiteX9" fmla="*/ 138540 w 397674"/>
                    <a:gd name="connsiteY9" fmla="*/ 243516 h 244906"/>
                    <a:gd name="connsiteX10" fmla="*/ 113327 w 397674"/>
                    <a:gd name="connsiteY10" fmla="*/ 242411 h 244906"/>
                    <a:gd name="connsiteX11" fmla="*/ 92662 w 397674"/>
                    <a:gd name="connsiteY11" fmla="*/ 234589 h 244906"/>
                    <a:gd name="connsiteX12" fmla="*/ 75329 w 397674"/>
                    <a:gd name="connsiteY12" fmla="*/ 228028 h 244906"/>
                    <a:gd name="connsiteX13" fmla="*/ 41697 w 397674"/>
                    <a:gd name="connsiteY13" fmla="*/ 202563 h 244906"/>
                    <a:gd name="connsiteX14" fmla="*/ 41697 w 397674"/>
                    <a:gd name="connsiteY14" fmla="*/ 1228 h 244906"/>
                    <a:gd name="connsiteX0" fmla="*/ 41697 w 397674"/>
                    <a:gd name="connsiteY0" fmla="*/ 1186 h 244864"/>
                    <a:gd name="connsiteX1" fmla="*/ 105994 w 397674"/>
                    <a:gd name="connsiteY1" fmla="*/ 116145 h 244864"/>
                    <a:gd name="connsiteX2" fmla="*/ 229449 w 397674"/>
                    <a:gd name="connsiteY2" fmla="*/ 77750 h 244864"/>
                    <a:gd name="connsiteX3" fmla="*/ 397674 w 397674"/>
                    <a:gd name="connsiteY3" fmla="*/ 77750 h 244864"/>
                    <a:gd name="connsiteX4" fmla="*/ 397674 w 397674"/>
                    <a:gd name="connsiteY4" fmla="*/ 193192 h 244864"/>
                    <a:gd name="connsiteX5" fmla="*/ 235111 w 397674"/>
                    <a:gd name="connsiteY5" fmla="*/ 243728 h 244864"/>
                    <a:gd name="connsiteX6" fmla="*/ 168746 w 397674"/>
                    <a:gd name="connsiteY6" fmla="*/ 244798 h 244864"/>
                    <a:gd name="connsiteX7" fmla="*/ 144783 w 397674"/>
                    <a:gd name="connsiteY7" fmla="*/ 243748 h 244864"/>
                    <a:gd name="connsiteX8" fmla="*/ 142365 w 397674"/>
                    <a:gd name="connsiteY8" fmla="*/ 244218 h 244864"/>
                    <a:gd name="connsiteX9" fmla="*/ 138540 w 397674"/>
                    <a:gd name="connsiteY9" fmla="*/ 243474 h 244864"/>
                    <a:gd name="connsiteX10" fmla="*/ 113327 w 397674"/>
                    <a:gd name="connsiteY10" fmla="*/ 242369 h 244864"/>
                    <a:gd name="connsiteX11" fmla="*/ 92662 w 397674"/>
                    <a:gd name="connsiteY11" fmla="*/ 234547 h 244864"/>
                    <a:gd name="connsiteX12" fmla="*/ 75329 w 397674"/>
                    <a:gd name="connsiteY12" fmla="*/ 227986 h 244864"/>
                    <a:gd name="connsiteX13" fmla="*/ 41697 w 397674"/>
                    <a:gd name="connsiteY13" fmla="*/ 202521 h 244864"/>
                    <a:gd name="connsiteX14" fmla="*/ 41697 w 397674"/>
                    <a:gd name="connsiteY14" fmla="*/ 1186 h 244864"/>
                    <a:gd name="connsiteX0" fmla="*/ 41697 w 397674"/>
                    <a:gd name="connsiteY0" fmla="*/ 1186 h 244864"/>
                    <a:gd name="connsiteX1" fmla="*/ 105994 w 397674"/>
                    <a:gd name="connsiteY1" fmla="*/ 116145 h 244864"/>
                    <a:gd name="connsiteX2" fmla="*/ 229449 w 397674"/>
                    <a:gd name="connsiteY2" fmla="*/ 77750 h 244864"/>
                    <a:gd name="connsiteX3" fmla="*/ 397674 w 397674"/>
                    <a:gd name="connsiteY3" fmla="*/ 77750 h 244864"/>
                    <a:gd name="connsiteX4" fmla="*/ 397674 w 397674"/>
                    <a:gd name="connsiteY4" fmla="*/ 193192 h 244864"/>
                    <a:gd name="connsiteX5" fmla="*/ 235111 w 397674"/>
                    <a:gd name="connsiteY5" fmla="*/ 243728 h 244864"/>
                    <a:gd name="connsiteX6" fmla="*/ 168746 w 397674"/>
                    <a:gd name="connsiteY6" fmla="*/ 244798 h 244864"/>
                    <a:gd name="connsiteX7" fmla="*/ 144783 w 397674"/>
                    <a:gd name="connsiteY7" fmla="*/ 243748 h 244864"/>
                    <a:gd name="connsiteX8" fmla="*/ 142365 w 397674"/>
                    <a:gd name="connsiteY8" fmla="*/ 244218 h 244864"/>
                    <a:gd name="connsiteX9" fmla="*/ 113327 w 397674"/>
                    <a:gd name="connsiteY9" fmla="*/ 242369 h 244864"/>
                    <a:gd name="connsiteX10" fmla="*/ 92662 w 397674"/>
                    <a:gd name="connsiteY10" fmla="*/ 234547 h 244864"/>
                    <a:gd name="connsiteX11" fmla="*/ 75329 w 397674"/>
                    <a:gd name="connsiteY11" fmla="*/ 227986 h 244864"/>
                    <a:gd name="connsiteX12" fmla="*/ 41697 w 397674"/>
                    <a:gd name="connsiteY12" fmla="*/ 202521 h 244864"/>
                    <a:gd name="connsiteX13" fmla="*/ 41697 w 397674"/>
                    <a:gd name="connsiteY13" fmla="*/ 1186 h 2448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397674" h="244864">
                      <a:moveTo>
                        <a:pt x="41697" y="1186"/>
                      </a:moveTo>
                      <a:cubicBezTo>
                        <a:pt x="52413" y="-13210"/>
                        <a:pt x="38983" y="108146"/>
                        <a:pt x="105994" y="116145"/>
                      </a:cubicBezTo>
                      <a:cubicBezTo>
                        <a:pt x="173005" y="124144"/>
                        <a:pt x="188297" y="90548"/>
                        <a:pt x="229449" y="77750"/>
                      </a:cubicBezTo>
                      <a:lnTo>
                        <a:pt x="397674" y="77750"/>
                      </a:lnTo>
                      <a:lnTo>
                        <a:pt x="397674" y="193192"/>
                      </a:lnTo>
                      <a:cubicBezTo>
                        <a:pt x="397674" y="256949"/>
                        <a:pt x="328018" y="243728"/>
                        <a:pt x="235111" y="243728"/>
                      </a:cubicBezTo>
                      <a:cubicBezTo>
                        <a:pt x="211884" y="243728"/>
                        <a:pt x="189403" y="244555"/>
                        <a:pt x="168746" y="244798"/>
                      </a:cubicBezTo>
                      <a:lnTo>
                        <a:pt x="144783" y="243748"/>
                      </a:lnTo>
                      <a:lnTo>
                        <a:pt x="142365" y="244218"/>
                      </a:lnTo>
                      <a:lnTo>
                        <a:pt x="113327" y="242369"/>
                      </a:lnTo>
                      <a:lnTo>
                        <a:pt x="92662" y="234547"/>
                      </a:lnTo>
                      <a:lnTo>
                        <a:pt x="75329" y="227986"/>
                      </a:lnTo>
                      <a:lnTo>
                        <a:pt x="41697" y="202521"/>
                      </a:lnTo>
                      <a:cubicBezTo>
                        <a:pt x="-13900" y="146924"/>
                        <a:pt x="-13900" y="56783"/>
                        <a:pt x="41697" y="118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四角形: 上の 2 つの角を丸める 37">
                  <a:extLst>
                    <a:ext uri="{FF2B5EF4-FFF2-40B4-BE49-F238E27FC236}">
                      <a16:creationId xmlns:a16="http://schemas.microsoft.com/office/drawing/2014/main" id="{E009013D-0A8B-A3F5-9C23-B03C6355B37B}"/>
                    </a:ext>
                  </a:extLst>
                </p:cNvPr>
                <p:cNvSpPr/>
                <p:nvPr/>
              </p:nvSpPr>
              <p:spPr bwMode="auto">
                <a:xfrm>
                  <a:off x="6633663" y="3011752"/>
                  <a:ext cx="327873" cy="450050"/>
                </a:xfrm>
                <a:prstGeom prst="round2SameRect">
                  <a:avLst>
                    <a:gd name="adj1" fmla="val 16667"/>
                    <a:gd name="adj2" fmla="val 50000"/>
                  </a:avLst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9" name="四角形: 上の 2 つの角を丸める 38">
                  <a:extLst>
                    <a:ext uri="{FF2B5EF4-FFF2-40B4-BE49-F238E27FC236}">
                      <a16:creationId xmlns:a16="http://schemas.microsoft.com/office/drawing/2014/main" id="{C0940AB4-DAFC-E347-DF39-475748F1685F}"/>
                    </a:ext>
                  </a:extLst>
                </p:cNvPr>
                <p:cNvSpPr/>
                <p:nvPr/>
              </p:nvSpPr>
              <p:spPr bwMode="auto">
                <a:xfrm>
                  <a:off x="6672867" y="3011752"/>
                  <a:ext cx="244628" cy="450050"/>
                </a:xfrm>
                <a:prstGeom prst="round2SameRect">
                  <a:avLst>
                    <a:gd name="adj1" fmla="val 16667"/>
                    <a:gd name="adj2" fmla="val 5000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" name="四角形: 上の 2 つの角を丸める 39">
                  <a:extLst>
                    <a:ext uri="{FF2B5EF4-FFF2-40B4-BE49-F238E27FC236}">
                      <a16:creationId xmlns:a16="http://schemas.microsoft.com/office/drawing/2014/main" id="{2D9FF9B9-FC99-A62F-D7C3-D348601B54ED}"/>
                    </a:ext>
                  </a:extLst>
                </p:cNvPr>
                <p:cNvSpPr/>
                <p:nvPr/>
              </p:nvSpPr>
              <p:spPr bwMode="auto">
                <a:xfrm>
                  <a:off x="6739330" y="3011752"/>
                  <a:ext cx="125638" cy="450050"/>
                </a:xfrm>
                <a:prstGeom prst="round2SameRect">
                  <a:avLst>
                    <a:gd name="adj1" fmla="val 16667"/>
                    <a:gd name="adj2" fmla="val 50000"/>
                  </a:avLst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7" name="グループ化 16">
                <a:extLst>
                  <a:ext uri="{FF2B5EF4-FFF2-40B4-BE49-F238E27FC236}">
                    <a16:creationId xmlns:a16="http://schemas.microsoft.com/office/drawing/2014/main" id="{2583C000-563F-511F-2D87-6B2158F8EDE1}"/>
                  </a:ext>
                </a:extLst>
              </p:cNvPr>
              <p:cNvGrpSpPr/>
              <p:nvPr/>
            </p:nvGrpSpPr>
            <p:grpSpPr>
              <a:xfrm>
                <a:off x="4437244" y="5401138"/>
                <a:ext cx="946746" cy="661478"/>
                <a:chOff x="6474632" y="1510224"/>
                <a:chExt cx="821518" cy="573983"/>
              </a:xfrm>
            </p:grpSpPr>
            <p:sp>
              <p:nvSpPr>
                <p:cNvPr id="34" name="楕円 33">
                  <a:extLst>
                    <a:ext uri="{FF2B5EF4-FFF2-40B4-BE49-F238E27FC236}">
                      <a16:creationId xmlns:a16="http://schemas.microsoft.com/office/drawing/2014/main" id="{8FD68D4D-E760-74AC-E2ED-133763B4826B}"/>
                    </a:ext>
                  </a:extLst>
                </p:cNvPr>
                <p:cNvSpPr/>
                <p:nvPr/>
              </p:nvSpPr>
              <p:spPr bwMode="auto">
                <a:xfrm>
                  <a:off x="6474632" y="1510224"/>
                  <a:ext cx="821518" cy="573983"/>
                </a:xfrm>
                <a:prstGeom prst="ellipse">
                  <a:avLst/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" name="楕円 34">
                  <a:extLst>
                    <a:ext uri="{FF2B5EF4-FFF2-40B4-BE49-F238E27FC236}">
                      <a16:creationId xmlns:a16="http://schemas.microsoft.com/office/drawing/2014/main" id="{2D2A8223-F7FC-BFE0-A763-40E60F924584}"/>
                    </a:ext>
                  </a:extLst>
                </p:cNvPr>
                <p:cNvSpPr/>
                <p:nvPr/>
              </p:nvSpPr>
              <p:spPr bwMode="auto">
                <a:xfrm>
                  <a:off x="6590063" y="1510224"/>
                  <a:ext cx="594962" cy="573983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6" name="楕円 35">
                  <a:extLst>
                    <a:ext uri="{FF2B5EF4-FFF2-40B4-BE49-F238E27FC236}">
                      <a16:creationId xmlns:a16="http://schemas.microsoft.com/office/drawing/2014/main" id="{11BD4E6C-8C05-7468-BC5A-55DACDFFADA2}"/>
                    </a:ext>
                  </a:extLst>
                </p:cNvPr>
                <p:cNvSpPr/>
                <p:nvPr/>
              </p:nvSpPr>
              <p:spPr bwMode="auto">
                <a:xfrm>
                  <a:off x="6743910" y="1510224"/>
                  <a:ext cx="279190" cy="573983"/>
                </a:xfrm>
                <a:prstGeom prst="ellipse">
                  <a:avLst/>
                </a:pr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8" name="片側の 2 つの角を丸めた四角形 513">
                <a:extLst>
                  <a:ext uri="{FF2B5EF4-FFF2-40B4-BE49-F238E27FC236}">
                    <a16:creationId xmlns:a16="http://schemas.microsoft.com/office/drawing/2014/main" id="{8DD242EC-DF05-ECD0-948D-686B51E63E99}"/>
                  </a:ext>
                </a:extLst>
              </p:cNvPr>
              <p:cNvSpPr/>
              <p:nvPr/>
            </p:nvSpPr>
            <p:spPr bwMode="auto">
              <a:xfrm>
                <a:off x="4483162" y="4807988"/>
                <a:ext cx="847804" cy="757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9" name="片側の 2 つの角を丸めた四角形 513">
                <a:extLst>
                  <a:ext uri="{FF2B5EF4-FFF2-40B4-BE49-F238E27FC236}">
                    <a16:creationId xmlns:a16="http://schemas.microsoft.com/office/drawing/2014/main" id="{9725B2B4-3563-6D02-8B3C-3BE58EC407E3}"/>
                  </a:ext>
                </a:extLst>
              </p:cNvPr>
              <p:cNvSpPr/>
              <p:nvPr/>
            </p:nvSpPr>
            <p:spPr bwMode="auto">
              <a:xfrm>
                <a:off x="4580157" y="4807988"/>
                <a:ext cx="653816" cy="757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片側の 2 つの角を丸めた四角形 513">
                <a:extLst>
                  <a:ext uri="{FF2B5EF4-FFF2-40B4-BE49-F238E27FC236}">
                    <a16:creationId xmlns:a16="http://schemas.microsoft.com/office/drawing/2014/main" id="{9E23C9A6-1CA8-2699-D343-9EA40029550E}"/>
                  </a:ext>
                </a:extLst>
              </p:cNvPr>
              <p:cNvSpPr/>
              <p:nvPr/>
            </p:nvSpPr>
            <p:spPr bwMode="auto">
              <a:xfrm>
                <a:off x="4781401" y="4807988"/>
                <a:ext cx="251328" cy="7579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70C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" name="円/楕円 525">
                <a:extLst>
                  <a:ext uri="{FF2B5EF4-FFF2-40B4-BE49-F238E27FC236}">
                    <a16:creationId xmlns:a16="http://schemas.microsoft.com/office/drawing/2014/main" id="{8AABF440-A511-9C55-6439-ACA840138F53}"/>
                  </a:ext>
                </a:extLst>
              </p:cNvPr>
              <p:cNvSpPr/>
              <p:nvPr/>
            </p:nvSpPr>
            <p:spPr bwMode="auto">
              <a:xfrm>
                <a:off x="4363723" y="3987280"/>
                <a:ext cx="1117248" cy="1117248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円/楕円 533">
                <a:extLst>
                  <a:ext uri="{FF2B5EF4-FFF2-40B4-BE49-F238E27FC236}">
                    <a16:creationId xmlns:a16="http://schemas.microsoft.com/office/drawing/2014/main" id="{986FD200-8868-7652-687D-0854F8814037}"/>
                  </a:ext>
                </a:extLst>
              </p:cNvPr>
              <p:cNvSpPr/>
              <p:nvPr/>
            </p:nvSpPr>
            <p:spPr bwMode="auto">
              <a:xfrm rot="900000">
                <a:off x="4603025" y="4526078"/>
                <a:ext cx="183735" cy="133752"/>
              </a:xfrm>
              <a:prstGeom prst="ellipse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楕円 22">
                <a:extLst>
                  <a:ext uri="{FF2B5EF4-FFF2-40B4-BE49-F238E27FC236}">
                    <a16:creationId xmlns:a16="http://schemas.microsoft.com/office/drawing/2014/main" id="{30AAFBF3-CB92-EE49-C4E5-4C35F81B6C80}"/>
                  </a:ext>
                </a:extLst>
              </p:cNvPr>
              <p:cNvSpPr/>
              <p:nvPr/>
            </p:nvSpPr>
            <p:spPr bwMode="auto">
              <a:xfrm>
                <a:off x="4211027" y="4250068"/>
                <a:ext cx="227613" cy="227611"/>
              </a:xfrm>
              <a:prstGeom prst="ellipse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4" name="楕円 23">
                <a:extLst>
                  <a:ext uri="{FF2B5EF4-FFF2-40B4-BE49-F238E27FC236}">
                    <a16:creationId xmlns:a16="http://schemas.microsoft.com/office/drawing/2014/main" id="{9EB467C0-238B-B3B0-AAAF-B61AD9B7C110}"/>
                  </a:ext>
                </a:extLst>
              </p:cNvPr>
              <p:cNvSpPr/>
              <p:nvPr/>
            </p:nvSpPr>
            <p:spPr bwMode="auto">
              <a:xfrm>
                <a:off x="4323916" y="4295168"/>
                <a:ext cx="74150" cy="74149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星: 4 pt 24">
                <a:extLst>
                  <a:ext uri="{FF2B5EF4-FFF2-40B4-BE49-F238E27FC236}">
                    <a16:creationId xmlns:a16="http://schemas.microsoft.com/office/drawing/2014/main" id="{F8342D95-C341-A538-FBD4-11A96E323FC7}"/>
                  </a:ext>
                </a:extLst>
              </p:cNvPr>
              <p:cNvSpPr/>
              <p:nvPr/>
            </p:nvSpPr>
            <p:spPr bwMode="auto">
              <a:xfrm rot="900000">
                <a:off x="4526647" y="4238394"/>
                <a:ext cx="210309" cy="227918"/>
              </a:xfrm>
              <a:prstGeom prst="star4">
                <a:avLst>
                  <a:gd name="adj" fmla="val 17113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" name="グループ化 25">
                <a:extLst>
                  <a:ext uri="{FF2B5EF4-FFF2-40B4-BE49-F238E27FC236}">
                    <a16:creationId xmlns:a16="http://schemas.microsoft.com/office/drawing/2014/main" id="{164BA914-09E5-ADED-986E-C4E94AFAA50D}"/>
                  </a:ext>
                </a:extLst>
              </p:cNvPr>
              <p:cNvGrpSpPr/>
              <p:nvPr/>
            </p:nvGrpSpPr>
            <p:grpSpPr>
              <a:xfrm rot="17406289" flipV="1">
                <a:off x="4195927" y="4649280"/>
                <a:ext cx="460767" cy="965049"/>
                <a:chOff x="7548596" y="1238655"/>
                <a:chExt cx="316498" cy="662888"/>
              </a:xfrm>
            </p:grpSpPr>
            <p:sp>
              <p:nvSpPr>
                <p:cNvPr id="31" name="角丸四角形 559">
                  <a:extLst>
                    <a:ext uri="{FF2B5EF4-FFF2-40B4-BE49-F238E27FC236}">
                      <a16:creationId xmlns:a16="http://schemas.microsoft.com/office/drawing/2014/main" id="{5B6CCC80-6CFF-32A4-D348-C29F7429490D}"/>
                    </a:ext>
                  </a:extLst>
                </p:cNvPr>
                <p:cNvSpPr/>
                <p:nvPr/>
              </p:nvSpPr>
              <p:spPr bwMode="auto">
                <a:xfrm rot="11847475">
                  <a:off x="7548596" y="1570390"/>
                  <a:ext cx="316498" cy="331153"/>
                </a:xfrm>
                <a:custGeom>
                  <a:avLst/>
                  <a:gdLst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20630 w 541545"/>
                    <a:gd name="connsiteY17" fmla="*/ 247817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08700 w 541545"/>
                    <a:gd name="connsiteY17" fmla="*/ 270259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24140 w 541545"/>
                    <a:gd name="connsiteY12" fmla="*/ 233689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03548 w 541545"/>
                    <a:gd name="connsiteY25" fmla="*/ 519264 h 566620"/>
                    <a:gd name="connsiteX26" fmla="*/ 287786 w 541545"/>
                    <a:gd name="connsiteY26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87786 w 541545"/>
                    <a:gd name="connsiteY25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01048 w 541545"/>
                    <a:gd name="connsiteY7" fmla="*/ 280077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399930 w 541545"/>
                    <a:gd name="connsiteY7" fmla="*/ 291611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537606 w 541545"/>
                    <a:gd name="connsiteY3" fmla="*/ 205959 h 566620"/>
                    <a:gd name="connsiteX4" fmla="*/ 523953 w 541545"/>
                    <a:gd name="connsiteY4" fmla="*/ 160918 h 566620"/>
                    <a:gd name="connsiteX5" fmla="*/ 478912 w 541545"/>
                    <a:gd name="connsiteY5" fmla="*/ 174570 h 566620"/>
                    <a:gd name="connsiteX6" fmla="*/ 399930 w 541545"/>
                    <a:gd name="connsiteY6" fmla="*/ 291611 h 566620"/>
                    <a:gd name="connsiteX7" fmla="*/ 401048 w 541545"/>
                    <a:gd name="connsiteY7" fmla="*/ 66724 h 566620"/>
                    <a:gd name="connsiteX8" fmla="*/ 362594 w 541545"/>
                    <a:gd name="connsiteY8" fmla="*/ 28270 h 566620"/>
                    <a:gd name="connsiteX9" fmla="*/ 324140 w 541545"/>
                    <a:gd name="connsiteY9" fmla="*/ 66724 h 566620"/>
                    <a:gd name="connsiteX10" fmla="*/ 308530 w 541545"/>
                    <a:gd name="connsiteY10" fmla="*/ 255145 h 566620"/>
                    <a:gd name="connsiteX11" fmla="*/ 241488 w 541545"/>
                    <a:gd name="connsiteY11" fmla="*/ 31117 h 566620"/>
                    <a:gd name="connsiteX12" fmla="*/ 194391 w 541545"/>
                    <a:gd name="connsiteY12" fmla="*/ 3926 h 566620"/>
                    <a:gd name="connsiteX13" fmla="*/ 167200 w 541545"/>
                    <a:gd name="connsiteY13" fmla="*/ 51022 h 566620"/>
                    <a:gd name="connsiteX14" fmla="*/ 208700 w 541545"/>
                    <a:gd name="connsiteY14" fmla="*/ 272866 h 566620"/>
                    <a:gd name="connsiteX15" fmla="*/ 92040 w 541545"/>
                    <a:gd name="connsiteY15" fmla="*/ 122482 h 566620"/>
                    <a:gd name="connsiteX16" fmla="*/ 38458 w 541545"/>
                    <a:gd name="connsiteY16" fmla="*/ 113185 h 566620"/>
                    <a:gd name="connsiteX17" fmla="*/ 29161 w 541545"/>
                    <a:gd name="connsiteY17" fmla="*/ 166767 h 566620"/>
                    <a:gd name="connsiteX18" fmla="*/ 152366 w 541545"/>
                    <a:gd name="connsiteY18" fmla="*/ 383573 h 566620"/>
                    <a:gd name="connsiteX19" fmla="*/ 74325 w 541545"/>
                    <a:gd name="connsiteY19" fmla="*/ 351167 h 566620"/>
                    <a:gd name="connsiteX20" fmla="*/ 4120 w 541545"/>
                    <a:gd name="connsiteY20" fmla="*/ 380176 h 566620"/>
                    <a:gd name="connsiteX21" fmla="*/ 33128 w 541545"/>
                    <a:gd name="connsiteY21" fmla="*/ 450380 h 566620"/>
                    <a:gd name="connsiteX22" fmla="*/ 194939 w 541545"/>
                    <a:gd name="connsiteY22" fmla="*/ 517569 h 566620"/>
                    <a:gd name="connsiteX23" fmla="*/ 287786 w 541545"/>
                    <a:gd name="connsiteY23" fmla="*/ 565278 h 566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541545" h="566620">
                      <a:moveTo>
                        <a:pt x="287786" y="565278"/>
                      </a:moveTo>
                      <a:cubicBezTo>
                        <a:pt x="305991" y="567813"/>
                        <a:pt x="324993" y="566821"/>
                        <a:pt x="343865" y="561764"/>
                      </a:cubicBezTo>
                      <a:cubicBezTo>
                        <a:pt x="419349" y="541538"/>
                        <a:pt x="464144" y="463949"/>
                        <a:pt x="443918" y="388465"/>
                      </a:cubicBezTo>
                      <a:lnTo>
                        <a:pt x="537606" y="205959"/>
                      </a:lnTo>
                      <a:cubicBezTo>
                        <a:pt x="546273" y="189751"/>
                        <a:pt x="540161" y="169586"/>
                        <a:pt x="523953" y="160918"/>
                      </a:cubicBezTo>
                      <a:cubicBezTo>
                        <a:pt x="507745" y="152250"/>
                        <a:pt x="487580" y="158363"/>
                        <a:pt x="478912" y="174570"/>
                      </a:cubicBezTo>
                      <a:lnTo>
                        <a:pt x="399930" y="291611"/>
                      </a:lnTo>
                      <a:cubicBezTo>
                        <a:pt x="400303" y="216649"/>
                        <a:pt x="400675" y="141686"/>
                        <a:pt x="401048" y="66724"/>
                      </a:cubicBezTo>
                      <a:cubicBezTo>
                        <a:pt x="401048" y="45486"/>
                        <a:pt x="383832" y="28270"/>
                        <a:pt x="362594" y="28270"/>
                      </a:cubicBezTo>
                      <a:cubicBezTo>
                        <a:pt x="341356" y="28270"/>
                        <a:pt x="324140" y="45486"/>
                        <a:pt x="324140" y="66724"/>
                      </a:cubicBezTo>
                      <a:lnTo>
                        <a:pt x="308530" y="255145"/>
                      </a:lnTo>
                      <a:cubicBezTo>
                        <a:pt x="294755" y="249211"/>
                        <a:pt x="263113" y="69411"/>
                        <a:pt x="241488" y="31117"/>
                      </a:cubicBezTo>
                      <a:cubicBezTo>
                        <a:pt x="219863" y="-7177"/>
                        <a:pt x="214906" y="-1571"/>
                        <a:pt x="194391" y="3926"/>
                      </a:cubicBezTo>
                      <a:cubicBezTo>
                        <a:pt x="173877" y="9423"/>
                        <a:pt x="161703" y="30508"/>
                        <a:pt x="167200" y="51022"/>
                      </a:cubicBezTo>
                      <a:lnTo>
                        <a:pt x="208700" y="272866"/>
                      </a:lnTo>
                      <a:cubicBezTo>
                        <a:pt x="196173" y="284776"/>
                        <a:pt x="122402" y="145355"/>
                        <a:pt x="92040" y="122482"/>
                      </a:cubicBezTo>
                      <a:cubicBezTo>
                        <a:pt x="61678" y="99609"/>
                        <a:pt x="55822" y="100956"/>
                        <a:pt x="38458" y="113185"/>
                      </a:cubicBezTo>
                      <a:cubicBezTo>
                        <a:pt x="21094" y="125414"/>
                        <a:pt x="16932" y="149403"/>
                        <a:pt x="29161" y="166767"/>
                      </a:cubicBezTo>
                      <a:lnTo>
                        <a:pt x="152366" y="383573"/>
                      </a:lnTo>
                      <a:lnTo>
                        <a:pt x="74325" y="351167"/>
                      </a:lnTo>
                      <a:cubicBezTo>
                        <a:pt x="46927" y="339791"/>
                        <a:pt x="15496" y="352779"/>
                        <a:pt x="4120" y="380176"/>
                      </a:cubicBezTo>
                      <a:cubicBezTo>
                        <a:pt x="-7256" y="407573"/>
                        <a:pt x="5731" y="439004"/>
                        <a:pt x="33128" y="450380"/>
                      </a:cubicBezTo>
                      <a:lnTo>
                        <a:pt x="194939" y="517569"/>
                      </a:lnTo>
                      <a:cubicBezTo>
                        <a:pt x="237382" y="536719"/>
                        <a:pt x="262965" y="557912"/>
                        <a:pt x="287786" y="565278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2" name="台形 441">
                  <a:extLst>
                    <a:ext uri="{FF2B5EF4-FFF2-40B4-BE49-F238E27FC236}">
                      <a16:creationId xmlns:a16="http://schemas.microsoft.com/office/drawing/2014/main" id="{E4793AF0-D29D-B9A9-9998-514CF8FFBA1A}"/>
                    </a:ext>
                  </a:extLst>
                </p:cNvPr>
                <p:cNvSpPr/>
                <p:nvPr/>
              </p:nvSpPr>
              <p:spPr bwMode="auto">
                <a:xfrm rot="10761594">
                  <a:off x="7567222" y="1238655"/>
                  <a:ext cx="270037" cy="347190"/>
                </a:xfrm>
                <a:custGeom>
                  <a:avLst/>
                  <a:gdLst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0 w 209542"/>
                    <a:gd name="connsiteY4" fmla="*/ 350865 h 35086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78140 w 209542"/>
                    <a:gd name="connsiteY4" fmla="*/ 350305 h 350865"/>
                    <a:gd name="connsiteX5" fmla="*/ 0 w 209542"/>
                    <a:gd name="connsiteY5" fmla="*/ 350865 h 350865"/>
                    <a:gd name="connsiteX0" fmla="*/ 78140 w 209542"/>
                    <a:gd name="connsiteY0" fmla="*/ 350305 h 441745"/>
                    <a:gd name="connsiteX1" fmla="*/ 0 w 209542"/>
                    <a:gd name="connsiteY1" fmla="*/ 350865 h 441745"/>
                    <a:gd name="connsiteX2" fmla="*/ 55154 w 209542"/>
                    <a:gd name="connsiteY2" fmla="*/ 0 h 441745"/>
                    <a:gd name="connsiteX3" fmla="*/ 154388 w 209542"/>
                    <a:gd name="connsiteY3" fmla="*/ 0 h 441745"/>
                    <a:gd name="connsiteX4" fmla="*/ 209542 w 209542"/>
                    <a:gd name="connsiteY4" fmla="*/ 350865 h 441745"/>
                    <a:gd name="connsiteX5" fmla="*/ 169580 w 209542"/>
                    <a:gd name="connsiteY5" fmla="*/ 441745 h 441745"/>
                    <a:gd name="connsiteX0" fmla="*/ 0 w 209542"/>
                    <a:gd name="connsiteY0" fmla="*/ 350865 h 441745"/>
                    <a:gd name="connsiteX1" fmla="*/ 55154 w 209542"/>
                    <a:gd name="connsiteY1" fmla="*/ 0 h 441745"/>
                    <a:gd name="connsiteX2" fmla="*/ 154388 w 209542"/>
                    <a:gd name="connsiteY2" fmla="*/ 0 h 441745"/>
                    <a:gd name="connsiteX3" fmla="*/ 209542 w 209542"/>
                    <a:gd name="connsiteY3" fmla="*/ 350865 h 441745"/>
                    <a:gd name="connsiteX4" fmla="*/ 169580 w 209542"/>
                    <a:gd name="connsiteY4" fmla="*/ 441745 h 44174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9542" h="350865">
                      <a:moveTo>
                        <a:pt x="0" y="350865"/>
                      </a:moveTo>
                      <a:lnTo>
                        <a:pt x="55154" y="0"/>
                      </a:lnTo>
                      <a:lnTo>
                        <a:pt x="154388" y="0"/>
                      </a:lnTo>
                      <a:lnTo>
                        <a:pt x="209542" y="350865"/>
                      </a:lnTo>
                    </a:path>
                  </a:pathLst>
                </a:custGeom>
                <a:solidFill>
                  <a:srgbClr val="0070C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台形 441">
                  <a:extLst>
                    <a:ext uri="{FF2B5EF4-FFF2-40B4-BE49-F238E27FC236}">
                      <a16:creationId xmlns:a16="http://schemas.microsoft.com/office/drawing/2014/main" id="{C71EF0E5-BD60-62BB-C924-8E4CD6084594}"/>
                    </a:ext>
                  </a:extLst>
                </p:cNvPr>
                <p:cNvSpPr/>
                <p:nvPr/>
              </p:nvSpPr>
              <p:spPr bwMode="auto">
                <a:xfrm rot="10761594">
                  <a:off x="7663467" y="1238655"/>
                  <a:ext cx="77870" cy="347190"/>
                </a:xfrm>
                <a:custGeom>
                  <a:avLst/>
                  <a:gdLst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0 w 209542"/>
                    <a:gd name="connsiteY4" fmla="*/ 350865 h 35086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78140 w 209542"/>
                    <a:gd name="connsiteY4" fmla="*/ 350305 h 350865"/>
                    <a:gd name="connsiteX5" fmla="*/ 0 w 209542"/>
                    <a:gd name="connsiteY5" fmla="*/ 350865 h 350865"/>
                    <a:gd name="connsiteX0" fmla="*/ 78140 w 209542"/>
                    <a:gd name="connsiteY0" fmla="*/ 350305 h 441745"/>
                    <a:gd name="connsiteX1" fmla="*/ 0 w 209542"/>
                    <a:gd name="connsiteY1" fmla="*/ 350865 h 441745"/>
                    <a:gd name="connsiteX2" fmla="*/ 55154 w 209542"/>
                    <a:gd name="connsiteY2" fmla="*/ 0 h 441745"/>
                    <a:gd name="connsiteX3" fmla="*/ 154388 w 209542"/>
                    <a:gd name="connsiteY3" fmla="*/ 0 h 441745"/>
                    <a:gd name="connsiteX4" fmla="*/ 209542 w 209542"/>
                    <a:gd name="connsiteY4" fmla="*/ 350865 h 441745"/>
                    <a:gd name="connsiteX5" fmla="*/ 169580 w 209542"/>
                    <a:gd name="connsiteY5" fmla="*/ 441745 h 441745"/>
                    <a:gd name="connsiteX0" fmla="*/ 0 w 209542"/>
                    <a:gd name="connsiteY0" fmla="*/ 350865 h 441745"/>
                    <a:gd name="connsiteX1" fmla="*/ 55154 w 209542"/>
                    <a:gd name="connsiteY1" fmla="*/ 0 h 441745"/>
                    <a:gd name="connsiteX2" fmla="*/ 154388 w 209542"/>
                    <a:gd name="connsiteY2" fmla="*/ 0 h 441745"/>
                    <a:gd name="connsiteX3" fmla="*/ 209542 w 209542"/>
                    <a:gd name="connsiteY3" fmla="*/ 350865 h 441745"/>
                    <a:gd name="connsiteX4" fmla="*/ 169580 w 209542"/>
                    <a:gd name="connsiteY4" fmla="*/ 441745 h 44174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9542" h="350865">
                      <a:moveTo>
                        <a:pt x="0" y="350865"/>
                      </a:moveTo>
                      <a:lnTo>
                        <a:pt x="55154" y="0"/>
                      </a:lnTo>
                      <a:lnTo>
                        <a:pt x="154388" y="0"/>
                      </a:lnTo>
                      <a:lnTo>
                        <a:pt x="209542" y="350865"/>
                      </a:lnTo>
                    </a:path>
                  </a:pathLst>
                </a:cu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52DE0DBA-3186-13E9-2BEC-976816FEB7D2}"/>
                  </a:ext>
                </a:extLst>
              </p:cNvPr>
              <p:cNvSpPr/>
              <p:nvPr/>
            </p:nvSpPr>
            <p:spPr>
              <a:xfrm rot="2363532">
                <a:off x="4212090" y="4542669"/>
                <a:ext cx="249848" cy="185082"/>
              </a:xfrm>
              <a:custGeom>
                <a:avLst/>
                <a:gdLst>
                  <a:gd name="connsiteX0" fmla="*/ 16980 w 438538"/>
                  <a:gd name="connsiteY0" fmla="*/ 61285 h 324859"/>
                  <a:gd name="connsiteX1" fmla="*/ 216078 w 438538"/>
                  <a:gd name="connsiteY1" fmla="*/ 0 h 324859"/>
                  <a:gd name="connsiteX2" fmla="*/ 432156 w 438538"/>
                  <a:gd name="connsiteY2" fmla="*/ 100342 h 324859"/>
                  <a:gd name="connsiteX3" fmla="*/ 430371 w 438538"/>
                  <a:gd name="connsiteY3" fmla="*/ 104450 h 324859"/>
                  <a:gd name="connsiteX4" fmla="*/ 434182 w 438538"/>
                  <a:gd name="connsiteY4" fmla="*/ 107895 h 324859"/>
                  <a:gd name="connsiteX5" fmla="*/ 278830 w 438538"/>
                  <a:gd name="connsiteY5" fmla="*/ 288517 h 324859"/>
                  <a:gd name="connsiteX6" fmla="*/ 40600 w 438538"/>
                  <a:gd name="connsiteY6" fmla="*/ 286368 h 324859"/>
                  <a:gd name="connsiteX7" fmla="*/ 68937 w 438538"/>
                  <a:gd name="connsiteY7" fmla="*/ 195612 h 324859"/>
                  <a:gd name="connsiteX8" fmla="*/ 87627 w 438538"/>
                  <a:gd name="connsiteY8" fmla="*/ 178915 h 324859"/>
                  <a:gd name="connsiteX9" fmla="*/ 63288 w 438538"/>
                  <a:gd name="connsiteY9" fmla="*/ 171294 h 324859"/>
                  <a:gd name="connsiteX10" fmla="*/ 0 w 438538"/>
                  <a:gd name="connsiteY10" fmla="*/ 100342 h 324859"/>
                  <a:gd name="connsiteX11" fmla="*/ 16980 w 438538"/>
                  <a:gd name="connsiteY11" fmla="*/ 61285 h 3248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438538" h="324859">
                    <a:moveTo>
                      <a:pt x="16980" y="61285"/>
                    </a:moveTo>
                    <a:cubicBezTo>
                      <a:pt x="49783" y="25270"/>
                      <a:pt x="126575" y="0"/>
                      <a:pt x="216078" y="0"/>
                    </a:cubicBezTo>
                    <a:cubicBezTo>
                      <a:pt x="335415" y="0"/>
                      <a:pt x="432156" y="44925"/>
                      <a:pt x="432156" y="100342"/>
                    </a:cubicBezTo>
                    <a:lnTo>
                      <a:pt x="430371" y="104450"/>
                    </a:lnTo>
                    <a:lnTo>
                      <a:pt x="434182" y="107895"/>
                    </a:lnTo>
                    <a:cubicBezTo>
                      <a:pt x="457068" y="158366"/>
                      <a:pt x="387515" y="239233"/>
                      <a:pt x="278830" y="288517"/>
                    </a:cubicBezTo>
                    <a:cubicBezTo>
                      <a:pt x="170146" y="337801"/>
                      <a:pt x="63486" y="336838"/>
                      <a:pt x="40600" y="286368"/>
                    </a:cubicBezTo>
                    <a:cubicBezTo>
                      <a:pt x="29157" y="261133"/>
                      <a:pt x="40824" y="228298"/>
                      <a:pt x="68937" y="195612"/>
                    </a:cubicBezTo>
                    <a:lnTo>
                      <a:pt x="87627" y="178915"/>
                    </a:lnTo>
                    <a:lnTo>
                      <a:pt x="63288" y="171294"/>
                    </a:lnTo>
                    <a:cubicBezTo>
                      <a:pt x="24185" y="153136"/>
                      <a:pt x="0" y="128051"/>
                      <a:pt x="0" y="100342"/>
                    </a:cubicBezTo>
                    <a:cubicBezTo>
                      <a:pt x="0" y="86488"/>
                      <a:pt x="6046" y="73289"/>
                      <a:pt x="16980" y="61285"/>
                    </a:cubicBez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AFB7A4E3-A610-1A89-ED2D-A79DDEFEA8B7}"/>
                </a:ext>
              </a:extLst>
            </p:cNvPr>
            <p:cNvSpPr/>
            <p:nvPr/>
          </p:nvSpPr>
          <p:spPr>
            <a:xfrm>
              <a:off x="5425557" y="4281248"/>
              <a:ext cx="543690" cy="658121"/>
            </a:xfrm>
            <a:custGeom>
              <a:avLst/>
              <a:gdLst>
                <a:gd name="connsiteX0" fmla="*/ 159129 w 470658"/>
                <a:gd name="connsiteY0" fmla="*/ 0 h 569718"/>
                <a:gd name="connsiteX1" fmla="*/ 271651 w 470658"/>
                <a:gd name="connsiteY1" fmla="*/ 46608 h 569718"/>
                <a:gd name="connsiteX2" fmla="*/ 297599 w 470658"/>
                <a:gd name="connsiteY2" fmla="*/ 85094 h 569718"/>
                <a:gd name="connsiteX3" fmla="*/ 303909 w 470658"/>
                <a:gd name="connsiteY3" fmla="*/ 83820 h 569718"/>
                <a:gd name="connsiteX4" fmla="*/ 463038 w 470658"/>
                <a:gd name="connsiteY4" fmla="*/ 242949 h 569718"/>
                <a:gd name="connsiteX5" fmla="*/ 450533 w 470658"/>
                <a:gd name="connsiteY5" fmla="*/ 304889 h 569718"/>
                <a:gd name="connsiteX6" fmla="*/ 439592 w 470658"/>
                <a:gd name="connsiteY6" fmla="*/ 321118 h 569718"/>
                <a:gd name="connsiteX7" fmla="*/ 458153 w 470658"/>
                <a:gd name="connsiteY7" fmla="*/ 348649 h 569718"/>
                <a:gd name="connsiteX8" fmla="*/ 470658 w 470658"/>
                <a:gd name="connsiteY8" fmla="*/ 410589 h 569718"/>
                <a:gd name="connsiteX9" fmla="*/ 311529 w 470658"/>
                <a:gd name="connsiteY9" fmla="*/ 569718 h 569718"/>
                <a:gd name="connsiteX10" fmla="*/ 199008 w 470658"/>
                <a:gd name="connsiteY10" fmla="*/ 523110 h 569718"/>
                <a:gd name="connsiteX11" fmla="*/ 172147 w 470658"/>
                <a:gd name="connsiteY11" fmla="*/ 483270 h 569718"/>
                <a:gd name="connsiteX12" fmla="*/ 159129 w 470658"/>
                <a:gd name="connsiteY12" fmla="*/ 485898 h 569718"/>
                <a:gd name="connsiteX13" fmla="*/ 0 w 470658"/>
                <a:gd name="connsiteY13" fmla="*/ 326769 h 569718"/>
                <a:gd name="connsiteX14" fmla="*/ 12505 w 470658"/>
                <a:gd name="connsiteY14" fmla="*/ 264829 h 569718"/>
                <a:gd name="connsiteX15" fmla="*/ 27256 w 470658"/>
                <a:gd name="connsiteY15" fmla="*/ 242949 h 569718"/>
                <a:gd name="connsiteX16" fmla="*/ 12505 w 470658"/>
                <a:gd name="connsiteY16" fmla="*/ 221069 h 569718"/>
                <a:gd name="connsiteX17" fmla="*/ 0 w 470658"/>
                <a:gd name="connsiteY17" fmla="*/ 159129 h 569718"/>
                <a:gd name="connsiteX18" fmla="*/ 159129 w 470658"/>
                <a:gd name="connsiteY18" fmla="*/ 0 h 5697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470658" h="569718">
                  <a:moveTo>
                    <a:pt x="159129" y="0"/>
                  </a:moveTo>
                  <a:cubicBezTo>
                    <a:pt x="203072" y="0"/>
                    <a:pt x="242854" y="17811"/>
                    <a:pt x="271651" y="46608"/>
                  </a:cubicBezTo>
                  <a:lnTo>
                    <a:pt x="297599" y="85094"/>
                  </a:lnTo>
                  <a:lnTo>
                    <a:pt x="303909" y="83820"/>
                  </a:lnTo>
                  <a:cubicBezTo>
                    <a:pt x="391794" y="83820"/>
                    <a:pt x="463038" y="155064"/>
                    <a:pt x="463038" y="242949"/>
                  </a:cubicBezTo>
                  <a:cubicBezTo>
                    <a:pt x="463038" y="264920"/>
                    <a:pt x="458585" y="285852"/>
                    <a:pt x="450533" y="304889"/>
                  </a:cubicBezTo>
                  <a:lnTo>
                    <a:pt x="439592" y="321118"/>
                  </a:lnTo>
                  <a:lnTo>
                    <a:pt x="458153" y="348649"/>
                  </a:lnTo>
                  <a:cubicBezTo>
                    <a:pt x="466205" y="367687"/>
                    <a:pt x="470658" y="388618"/>
                    <a:pt x="470658" y="410589"/>
                  </a:cubicBezTo>
                  <a:cubicBezTo>
                    <a:pt x="470658" y="498474"/>
                    <a:pt x="399414" y="569718"/>
                    <a:pt x="311529" y="569718"/>
                  </a:cubicBezTo>
                  <a:cubicBezTo>
                    <a:pt x="267587" y="569718"/>
                    <a:pt x="227805" y="551907"/>
                    <a:pt x="199008" y="523110"/>
                  </a:cubicBezTo>
                  <a:lnTo>
                    <a:pt x="172147" y="483270"/>
                  </a:lnTo>
                  <a:lnTo>
                    <a:pt x="159129" y="485898"/>
                  </a:lnTo>
                  <a:cubicBezTo>
                    <a:pt x="71244" y="485898"/>
                    <a:pt x="0" y="414654"/>
                    <a:pt x="0" y="326769"/>
                  </a:cubicBezTo>
                  <a:cubicBezTo>
                    <a:pt x="0" y="304798"/>
                    <a:pt x="4453" y="283867"/>
                    <a:pt x="12505" y="264829"/>
                  </a:cubicBezTo>
                  <a:lnTo>
                    <a:pt x="27256" y="242949"/>
                  </a:lnTo>
                  <a:lnTo>
                    <a:pt x="12505" y="221069"/>
                  </a:lnTo>
                  <a:cubicBezTo>
                    <a:pt x="4453" y="202031"/>
                    <a:pt x="0" y="181100"/>
                    <a:pt x="0" y="159129"/>
                  </a:cubicBezTo>
                  <a:cubicBezTo>
                    <a:pt x="0" y="71244"/>
                    <a:pt x="71244" y="0"/>
                    <a:pt x="159129" y="0"/>
                  </a:cubicBez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3C90701-EF0D-A40C-D2A5-54160618CE25}"/>
                </a:ext>
              </a:extLst>
            </p:cNvPr>
            <p:cNvGrpSpPr/>
            <p:nvPr/>
          </p:nvGrpSpPr>
          <p:grpSpPr>
            <a:xfrm>
              <a:off x="5038403" y="3800798"/>
              <a:ext cx="714682" cy="680795"/>
              <a:chOff x="5038403" y="3800798"/>
              <a:chExt cx="714682" cy="680795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F415402B-D3A1-9757-FFDB-0C6137C3D7F7}"/>
                  </a:ext>
                </a:extLst>
              </p:cNvPr>
              <p:cNvSpPr/>
              <p:nvPr/>
            </p:nvSpPr>
            <p:spPr bwMode="auto">
              <a:xfrm rot="900000">
                <a:off x="5038403" y="3858886"/>
                <a:ext cx="714682" cy="619453"/>
              </a:xfrm>
              <a:custGeom>
                <a:avLst/>
                <a:gdLst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82055 w 673510"/>
                  <a:gd name="connsiteY17" fmla="*/ 266175 h 583767"/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336754 w 673510"/>
                  <a:gd name="connsiteY17" fmla="*/ 0 h 583767"/>
                  <a:gd name="connsiteX0" fmla="*/ 336754 w 673510"/>
                  <a:gd name="connsiteY0" fmla="*/ 0 h 583767"/>
                  <a:gd name="connsiteX1" fmla="*/ 615998 w 673510"/>
                  <a:gd name="connsiteY1" fmla="*/ 283203 h 583767"/>
                  <a:gd name="connsiteX2" fmla="*/ 647046 w 673510"/>
                  <a:gd name="connsiteY2" fmla="*/ 315950 h 583767"/>
                  <a:gd name="connsiteX3" fmla="*/ 657462 w 673510"/>
                  <a:gd name="connsiteY3" fmla="*/ 335158 h 583767"/>
                  <a:gd name="connsiteX4" fmla="*/ 657573 w 673510"/>
                  <a:gd name="connsiteY4" fmla="*/ 335274 h 583767"/>
                  <a:gd name="connsiteX5" fmla="*/ 657525 w 673510"/>
                  <a:gd name="connsiteY5" fmla="*/ 335274 h 583767"/>
                  <a:gd name="connsiteX6" fmla="*/ 666669 w 673510"/>
                  <a:gd name="connsiteY6" fmla="*/ 352136 h 583767"/>
                  <a:gd name="connsiteX7" fmla="*/ 673510 w 673510"/>
                  <a:gd name="connsiteY7" fmla="*/ 390988 h 583767"/>
                  <a:gd name="connsiteX8" fmla="*/ 336755 w 673510"/>
                  <a:gd name="connsiteY8" fmla="*/ 583767 h 583767"/>
                  <a:gd name="connsiteX9" fmla="*/ 0 w 673510"/>
                  <a:gd name="connsiteY9" fmla="*/ 390988 h 583767"/>
                  <a:gd name="connsiteX10" fmla="*/ 6842 w 673510"/>
                  <a:gd name="connsiteY10" fmla="*/ 352136 h 583767"/>
                  <a:gd name="connsiteX11" fmla="*/ 15985 w 673510"/>
                  <a:gd name="connsiteY11" fmla="*/ 335274 h 583767"/>
                  <a:gd name="connsiteX12" fmla="*/ 15935 w 673510"/>
                  <a:gd name="connsiteY12" fmla="*/ 335274 h 583767"/>
                  <a:gd name="connsiteX13" fmla="*/ 16051 w 673510"/>
                  <a:gd name="connsiteY13" fmla="*/ 335153 h 583767"/>
                  <a:gd name="connsiteX14" fmla="*/ 26464 w 673510"/>
                  <a:gd name="connsiteY14" fmla="*/ 315950 h 583767"/>
                  <a:gd name="connsiteX15" fmla="*/ 57513 w 673510"/>
                  <a:gd name="connsiteY15" fmla="*/ 283203 h 583767"/>
                  <a:gd name="connsiteX16" fmla="*/ 336754 w 673510"/>
                  <a:gd name="connsiteY16" fmla="*/ 0 h 583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73510" h="583767">
                    <a:moveTo>
                      <a:pt x="336754" y="0"/>
                    </a:moveTo>
                    <a:lnTo>
                      <a:pt x="615998" y="283203"/>
                    </a:lnTo>
                    <a:cubicBezTo>
                      <a:pt x="628101" y="293459"/>
                      <a:pt x="638526" y="304418"/>
                      <a:pt x="647046" y="315950"/>
                    </a:cubicBezTo>
                    <a:lnTo>
                      <a:pt x="657462" y="335158"/>
                    </a:lnTo>
                    <a:lnTo>
                      <a:pt x="657573" y="335274"/>
                    </a:lnTo>
                    <a:lnTo>
                      <a:pt x="657525" y="335274"/>
                    </a:lnTo>
                    <a:lnTo>
                      <a:pt x="666669" y="352136"/>
                    </a:lnTo>
                    <a:cubicBezTo>
                      <a:pt x="671154" y="364686"/>
                      <a:pt x="673510" y="377679"/>
                      <a:pt x="673510" y="390988"/>
                    </a:cubicBezTo>
                    <a:cubicBezTo>
                      <a:pt x="673510" y="497457"/>
                      <a:pt x="522740" y="583767"/>
                      <a:pt x="336755" y="583767"/>
                    </a:cubicBezTo>
                    <a:cubicBezTo>
                      <a:pt x="150770" y="583767"/>
                      <a:pt x="0" y="497457"/>
                      <a:pt x="0" y="390988"/>
                    </a:cubicBezTo>
                    <a:cubicBezTo>
                      <a:pt x="0" y="377679"/>
                      <a:pt x="2356" y="364686"/>
                      <a:pt x="6842" y="352136"/>
                    </a:cubicBezTo>
                    <a:lnTo>
                      <a:pt x="15985" y="335274"/>
                    </a:lnTo>
                    <a:lnTo>
                      <a:pt x="15935" y="335274"/>
                    </a:lnTo>
                    <a:cubicBezTo>
                      <a:pt x="15974" y="335234"/>
                      <a:pt x="16012" y="335193"/>
                      <a:pt x="16051" y="335153"/>
                    </a:cubicBezTo>
                    <a:lnTo>
                      <a:pt x="26464" y="315950"/>
                    </a:lnTo>
                    <a:cubicBezTo>
                      <a:pt x="34984" y="304418"/>
                      <a:pt x="45409" y="293459"/>
                      <a:pt x="57513" y="283203"/>
                    </a:cubicBezTo>
                    <a:lnTo>
                      <a:pt x="336754" y="0"/>
                    </a:ln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AC434F1F-7FD8-FB85-BD2B-4D7A1DDE697D}"/>
                  </a:ext>
                </a:extLst>
              </p:cNvPr>
              <p:cNvSpPr/>
              <p:nvPr/>
            </p:nvSpPr>
            <p:spPr bwMode="auto">
              <a:xfrm rot="900000">
                <a:off x="5144563" y="3862140"/>
                <a:ext cx="500615" cy="619453"/>
              </a:xfrm>
              <a:custGeom>
                <a:avLst/>
                <a:gdLst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82055 w 673510"/>
                  <a:gd name="connsiteY17" fmla="*/ 266175 h 583767"/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336754 w 673510"/>
                  <a:gd name="connsiteY17" fmla="*/ 0 h 583767"/>
                  <a:gd name="connsiteX0" fmla="*/ 336754 w 673510"/>
                  <a:gd name="connsiteY0" fmla="*/ 0 h 583767"/>
                  <a:gd name="connsiteX1" fmla="*/ 615998 w 673510"/>
                  <a:gd name="connsiteY1" fmla="*/ 283203 h 583767"/>
                  <a:gd name="connsiteX2" fmla="*/ 647046 w 673510"/>
                  <a:gd name="connsiteY2" fmla="*/ 315950 h 583767"/>
                  <a:gd name="connsiteX3" fmla="*/ 657462 w 673510"/>
                  <a:gd name="connsiteY3" fmla="*/ 335158 h 583767"/>
                  <a:gd name="connsiteX4" fmla="*/ 657573 w 673510"/>
                  <a:gd name="connsiteY4" fmla="*/ 335274 h 583767"/>
                  <a:gd name="connsiteX5" fmla="*/ 657525 w 673510"/>
                  <a:gd name="connsiteY5" fmla="*/ 335274 h 583767"/>
                  <a:gd name="connsiteX6" fmla="*/ 666669 w 673510"/>
                  <a:gd name="connsiteY6" fmla="*/ 352136 h 583767"/>
                  <a:gd name="connsiteX7" fmla="*/ 673510 w 673510"/>
                  <a:gd name="connsiteY7" fmla="*/ 390988 h 583767"/>
                  <a:gd name="connsiteX8" fmla="*/ 336755 w 673510"/>
                  <a:gd name="connsiteY8" fmla="*/ 583767 h 583767"/>
                  <a:gd name="connsiteX9" fmla="*/ 0 w 673510"/>
                  <a:gd name="connsiteY9" fmla="*/ 390988 h 583767"/>
                  <a:gd name="connsiteX10" fmla="*/ 6842 w 673510"/>
                  <a:gd name="connsiteY10" fmla="*/ 352136 h 583767"/>
                  <a:gd name="connsiteX11" fmla="*/ 15985 w 673510"/>
                  <a:gd name="connsiteY11" fmla="*/ 335274 h 583767"/>
                  <a:gd name="connsiteX12" fmla="*/ 15935 w 673510"/>
                  <a:gd name="connsiteY12" fmla="*/ 335274 h 583767"/>
                  <a:gd name="connsiteX13" fmla="*/ 16051 w 673510"/>
                  <a:gd name="connsiteY13" fmla="*/ 335153 h 583767"/>
                  <a:gd name="connsiteX14" fmla="*/ 26464 w 673510"/>
                  <a:gd name="connsiteY14" fmla="*/ 315950 h 583767"/>
                  <a:gd name="connsiteX15" fmla="*/ 57513 w 673510"/>
                  <a:gd name="connsiteY15" fmla="*/ 283203 h 583767"/>
                  <a:gd name="connsiteX16" fmla="*/ 336754 w 673510"/>
                  <a:gd name="connsiteY16" fmla="*/ 0 h 583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73510" h="583767">
                    <a:moveTo>
                      <a:pt x="336754" y="0"/>
                    </a:moveTo>
                    <a:lnTo>
                      <a:pt x="615998" y="283203"/>
                    </a:lnTo>
                    <a:cubicBezTo>
                      <a:pt x="628101" y="293459"/>
                      <a:pt x="638526" y="304418"/>
                      <a:pt x="647046" y="315950"/>
                    </a:cubicBezTo>
                    <a:lnTo>
                      <a:pt x="657462" y="335158"/>
                    </a:lnTo>
                    <a:lnTo>
                      <a:pt x="657573" y="335274"/>
                    </a:lnTo>
                    <a:lnTo>
                      <a:pt x="657525" y="335274"/>
                    </a:lnTo>
                    <a:lnTo>
                      <a:pt x="666669" y="352136"/>
                    </a:lnTo>
                    <a:cubicBezTo>
                      <a:pt x="671154" y="364686"/>
                      <a:pt x="673510" y="377679"/>
                      <a:pt x="673510" y="390988"/>
                    </a:cubicBezTo>
                    <a:cubicBezTo>
                      <a:pt x="673510" y="497457"/>
                      <a:pt x="522740" y="583767"/>
                      <a:pt x="336755" y="583767"/>
                    </a:cubicBezTo>
                    <a:cubicBezTo>
                      <a:pt x="150770" y="583767"/>
                      <a:pt x="0" y="497457"/>
                      <a:pt x="0" y="390988"/>
                    </a:cubicBezTo>
                    <a:cubicBezTo>
                      <a:pt x="0" y="377679"/>
                      <a:pt x="2356" y="364686"/>
                      <a:pt x="6842" y="352136"/>
                    </a:cubicBezTo>
                    <a:lnTo>
                      <a:pt x="15985" y="335274"/>
                    </a:lnTo>
                    <a:lnTo>
                      <a:pt x="15935" y="335274"/>
                    </a:lnTo>
                    <a:cubicBezTo>
                      <a:pt x="15974" y="335234"/>
                      <a:pt x="16012" y="335193"/>
                      <a:pt x="16051" y="335153"/>
                    </a:cubicBezTo>
                    <a:lnTo>
                      <a:pt x="26464" y="315950"/>
                    </a:lnTo>
                    <a:cubicBezTo>
                      <a:pt x="34984" y="304418"/>
                      <a:pt x="45409" y="293459"/>
                      <a:pt x="57513" y="283203"/>
                    </a:cubicBezTo>
                    <a:lnTo>
                      <a:pt x="336754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AE1A3DC3-02F4-0416-AAFE-CDBFAC8A0DB3}"/>
                  </a:ext>
                </a:extLst>
              </p:cNvPr>
              <p:cNvSpPr/>
              <p:nvPr/>
            </p:nvSpPr>
            <p:spPr bwMode="auto">
              <a:xfrm rot="900000">
                <a:off x="5297748" y="3856264"/>
                <a:ext cx="197398" cy="619453"/>
              </a:xfrm>
              <a:custGeom>
                <a:avLst/>
                <a:gdLst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82055 w 673510"/>
                  <a:gd name="connsiteY17" fmla="*/ 266175 h 583767"/>
                  <a:gd name="connsiteX0" fmla="*/ 336754 w 673510"/>
                  <a:gd name="connsiteY0" fmla="*/ 0 h 583767"/>
                  <a:gd name="connsiteX1" fmla="*/ 591450 w 673510"/>
                  <a:gd name="connsiteY1" fmla="*/ 266171 h 583767"/>
                  <a:gd name="connsiteX2" fmla="*/ 615998 w 673510"/>
                  <a:gd name="connsiteY2" fmla="*/ 283203 h 583767"/>
                  <a:gd name="connsiteX3" fmla="*/ 647046 w 673510"/>
                  <a:gd name="connsiteY3" fmla="*/ 315950 h 583767"/>
                  <a:gd name="connsiteX4" fmla="*/ 657462 w 673510"/>
                  <a:gd name="connsiteY4" fmla="*/ 335158 h 583767"/>
                  <a:gd name="connsiteX5" fmla="*/ 657573 w 673510"/>
                  <a:gd name="connsiteY5" fmla="*/ 335274 h 583767"/>
                  <a:gd name="connsiteX6" fmla="*/ 657525 w 673510"/>
                  <a:gd name="connsiteY6" fmla="*/ 335274 h 583767"/>
                  <a:gd name="connsiteX7" fmla="*/ 666669 w 673510"/>
                  <a:gd name="connsiteY7" fmla="*/ 352136 h 583767"/>
                  <a:gd name="connsiteX8" fmla="*/ 673510 w 673510"/>
                  <a:gd name="connsiteY8" fmla="*/ 390988 h 583767"/>
                  <a:gd name="connsiteX9" fmla="*/ 336755 w 673510"/>
                  <a:gd name="connsiteY9" fmla="*/ 583767 h 583767"/>
                  <a:gd name="connsiteX10" fmla="*/ 0 w 673510"/>
                  <a:gd name="connsiteY10" fmla="*/ 390988 h 583767"/>
                  <a:gd name="connsiteX11" fmla="*/ 6842 w 673510"/>
                  <a:gd name="connsiteY11" fmla="*/ 352136 h 583767"/>
                  <a:gd name="connsiteX12" fmla="*/ 15985 w 673510"/>
                  <a:gd name="connsiteY12" fmla="*/ 335274 h 583767"/>
                  <a:gd name="connsiteX13" fmla="*/ 15935 w 673510"/>
                  <a:gd name="connsiteY13" fmla="*/ 335274 h 583767"/>
                  <a:gd name="connsiteX14" fmla="*/ 16051 w 673510"/>
                  <a:gd name="connsiteY14" fmla="*/ 335153 h 583767"/>
                  <a:gd name="connsiteX15" fmla="*/ 26464 w 673510"/>
                  <a:gd name="connsiteY15" fmla="*/ 315950 h 583767"/>
                  <a:gd name="connsiteX16" fmla="*/ 57513 w 673510"/>
                  <a:gd name="connsiteY16" fmla="*/ 283203 h 583767"/>
                  <a:gd name="connsiteX17" fmla="*/ 336754 w 673510"/>
                  <a:gd name="connsiteY17" fmla="*/ 0 h 583767"/>
                  <a:gd name="connsiteX0" fmla="*/ 336754 w 673510"/>
                  <a:gd name="connsiteY0" fmla="*/ 0 h 583767"/>
                  <a:gd name="connsiteX1" fmla="*/ 615998 w 673510"/>
                  <a:gd name="connsiteY1" fmla="*/ 283203 h 583767"/>
                  <a:gd name="connsiteX2" fmla="*/ 647046 w 673510"/>
                  <a:gd name="connsiteY2" fmla="*/ 315950 h 583767"/>
                  <a:gd name="connsiteX3" fmla="*/ 657462 w 673510"/>
                  <a:gd name="connsiteY3" fmla="*/ 335158 h 583767"/>
                  <a:gd name="connsiteX4" fmla="*/ 657573 w 673510"/>
                  <a:gd name="connsiteY4" fmla="*/ 335274 h 583767"/>
                  <a:gd name="connsiteX5" fmla="*/ 657525 w 673510"/>
                  <a:gd name="connsiteY5" fmla="*/ 335274 h 583767"/>
                  <a:gd name="connsiteX6" fmla="*/ 666669 w 673510"/>
                  <a:gd name="connsiteY6" fmla="*/ 352136 h 583767"/>
                  <a:gd name="connsiteX7" fmla="*/ 673510 w 673510"/>
                  <a:gd name="connsiteY7" fmla="*/ 390988 h 583767"/>
                  <a:gd name="connsiteX8" fmla="*/ 336755 w 673510"/>
                  <a:gd name="connsiteY8" fmla="*/ 583767 h 583767"/>
                  <a:gd name="connsiteX9" fmla="*/ 0 w 673510"/>
                  <a:gd name="connsiteY9" fmla="*/ 390988 h 583767"/>
                  <a:gd name="connsiteX10" fmla="*/ 6842 w 673510"/>
                  <a:gd name="connsiteY10" fmla="*/ 352136 h 583767"/>
                  <a:gd name="connsiteX11" fmla="*/ 15985 w 673510"/>
                  <a:gd name="connsiteY11" fmla="*/ 335274 h 583767"/>
                  <a:gd name="connsiteX12" fmla="*/ 15935 w 673510"/>
                  <a:gd name="connsiteY12" fmla="*/ 335274 h 583767"/>
                  <a:gd name="connsiteX13" fmla="*/ 16051 w 673510"/>
                  <a:gd name="connsiteY13" fmla="*/ 335153 h 583767"/>
                  <a:gd name="connsiteX14" fmla="*/ 26464 w 673510"/>
                  <a:gd name="connsiteY14" fmla="*/ 315950 h 583767"/>
                  <a:gd name="connsiteX15" fmla="*/ 57513 w 673510"/>
                  <a:gd name="connsiteY15" fmla="*/ 283203 h 583767"/>
                  <a:gd name="connsiteX16" fmla="*/ 336754 w 673510"/>
                  <a:gd name="connsiteY16" fmla="*/ 0 h 5837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673510" h="583767">
                    <a:moveTo>
                      <a:pt x="336754" y="0"/>
                    </a:moveTo>
                    <a:lnTo>
                      <a:pt x="615998" y="283203"/>
                    </a:lnTo>
                    <a:cubicBezTo>
                      <a:pt x="628101" y="293459"/>
                      <a:pt x="638526" y="304418"/>
                      <a:pt x="647046" y="315950"/>
                    </a:cubicBezTo>
                    <a:lnTo>
                      <a:pt x="657462" y="335158"/>
                    </a:lnTo>
                    <a:lnTo>
                      <a:pt x="657573" y="335274"/>
                    </a:lnTo>
                    <a:lnTo>
                      <a:pt x="657525" y="335274"/>
                    </a:lnTo>
                    <a:lnTo>
                      <a:pt x="666669" y="352136"/>
                    </a:lnTo>
                    <a:cubicBezTo>
                      <a:pt x="671154" y="364686"/>
                      <a:pt x="673510" y="377679"/>
                      <a:pt x="673510" y="390988"/>
                    </a:cubicBezTo>
                    <a:cubicBezTo>
                      <a:pt x="673510" y="497457"/>
                      <a:pt x="522740" y="583767"/>
                      <a:pt x="336755" y="583767"/>
                    </a:cubicBezTo>
                    <a:cubicBezTo>
                      <a:pt x="150770" y="583767"/>
                      <a:pt x="0" y="497457"/>
                      <a:pt x="0" y="390988"/>
                    </a:cubicBezTo>
                    <a:cubicBezTo>
                      <a:pt x="0" y="377679"/>
                      <a:pt x="2356" y="364686"/>
                      <a:pt x="6842" y="352136"/>
                    </a:cubicBezTo>
                    <a:lnTo>
                      <a:pt x="15985" y="335274"/>
                    </a:lnTo>
                    <a:lnTo>
                      <a:pt x="15935" y="335274"/>
                    </a:lnTo>
                    <a:cubicBezTo>
                      <a:pt x="15974" y="335234"/>
                      <a:pt x="16012" y="335193"/>
                      <a:pt x="16051" y="335153"/>
                    </a:cubicBezTo>
                    <a:lnTo>
                      <a:pt x="26464" y="315950"/>
                    </a:lnTo>
                    <a:cubicBezTo>
                      <a:pt x="34984" y="304418"/>
                      <a:pt x="45409" y="293459"/>
                      <a:pt x="57513" y="283203"/>
                    </a:cubicBezTo>
                    <a:lnTo>
                      <a:pt x="336754" y="0"/>
                    </a:ln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" name="星: 12 pt 12">
                <a:extLst>
                  <a:ext uri="{FF2B5EF4-FFF2-40B4-BE49-F238E27FC236}">
                    <a16:creationId xmlns:a16="http://schemas.microsoft.com/office/drawing/2014/main" id="{4B11B178-41FC-4B38-F68F-77434385822F}"/>
                  </a:ext>
                </a:extLst>
              </p:cNvPr>
              <p:cNvSpPr/>
              <p:nvPr/>
            </p:nvSpPr>
            <p:spPr bwMode="auto">
              <a:xfrm rot="900000">
                <a:off x="5281941" y="3800798"/>
                <a:ext cx="334293" cy="334293"/>
              </a:xfrm>
              <a:prstGeom prst="star12">
                <a:avLst>
                  <a:gd name="adj" fmla="val 43547"/>
                </a:avLst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3F669480-BF11-1443-C091-253375C82998}"/>
                </a:ext>
              </a:extLst>
            </p:cNvPr>
            <p:cNvGrpSpPr/>
            <p:nvPr/>
          </p:nvGrpSpPr>
          <p:grpSpPr>
            <a:xfrm>
              <a:off x="5276358" y="4649992"/>
              <a:ext cx="320300" cy="430152"/>
              <a:chOff x="5276358" y="4649992"/>
              <a:chExt cx="320300" cy="430152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04BEB877-D756-C685-E7AD-9061EB5D3DF3}"/>
                  </a:ext>
                </a:extLst>
              </p:cNvPr>
              <p:cNvSpPr/>
              <p:nvPr/>
            </p:nvSpPr>
            <p:spPr bwMode="auto">
              <a:xfrm rot="1800000" flipH="1">
                <a:off x="5310677" y="4686613"/>
                <a:ext cx="285981" cy="393531"/>
              </a:xfrm>
              <a:custGeom>
                <a:avLst/>
                <a:gdLst>
                  <a:gd name="connsiteX0" fmla="*/ 193235 w 309917"/>
                  <a:gd name="connsiteY0" fmla="*/ 0 h 397740"/>
                  <a:gd name="connsiteX1" fmla="*/ 0 w 309917"/>
                  <a:gd name="connsiteY1" fmla="*/ 198870 h 397740"/>
                  <a:gd name="connsiteX2" fmla="*/ 193235 w 309917"/>
                  <a:gd name="connsiteY2" fmla="*/ 397740 h 397740"/>
                  <a:gd name="connsiteX3" fmla="*/ 268451 w 309917"/>
                  <a:gd name="connsiteY3" fmla="*/ 382112 h 397740"/>
                  <a:gd name="connsiteX4" fmla="*/ 309917 w 309917"/>
                  <a:gd name="connsiteY4" fmla="*/ 353340 h 397740"/>
                  <a:gd name="connsiteX5" fmla="*/ 289960 w 309917"/>
                  <a:gd name="connsiteY5" fmla="*/ 339493 h 397740"/>
                  <a:gd name="connsiteX6" fmla="*/ 233363 w 309917"/>
                  <a:gd name="connsiteY6" fmla="*/ 198870 h 397740"/>
                  <a:gd name="connsiteX7" fmla="*/ 289960 w 309917"/>
                  <a:gd name="connsiteY7" fmla="*/ 58248 h 397740"/>
                  <a:gd name="connsiteX8" fmla="*/ 309917 w 309917"/>
                  <a:gd name="connsiteY8" fmla="*/ 44401 h 397740"/>
                  <a:gd name="connsiteX9" fmla="*/ 268451 w 309917"/>
                  <a:gd name="connsiteY9" fmla="*/ 15628 h 397740"/>
                  <a:gd name="connsiteX10" fmla="*/ 193235 w 309917"/>
                  <a:gd name="connsiteY10" fmla="*/ 0 h 397740"/>
                  <a:gd name="connsiteX0" fmla="*/ 233363 w 324803"/>
                  <a:gd name="connsiteY0" fmla="*/ 198870 h 397740"/>
                  <a:gd name="connsiteX1" fmla="*/ 289960 w 324803"/>
                  <a:gd name="connsiteY1" fmla="*/ 58248 h 397740"/>
                  <a:gd name="connsiteX2" fmla="*/ 309917 w 324803"/>
                  <a:gd name="connsiteY2" fmla="*/ 44401 h 397740"/>
                  <a:gd name="connsiteX3" fmla="*/ 268451 w 324803"/>
                  <a:gd name="connsiteY3" fmla="*/ 15628 h 397740"/>
                  <a:gd name="connsiteX4" fmla="*/ 193235 w 324803"/>
                  <a:gd name="connsiteY4" fmla="*/ 0 h 397740"/>
                  <a:gd name="connsiteX5" fmla="*/ 0 w 324803"/>
                  <a:gd name="connsiteY5" fmla="*/ 198870 h 397740"/>
                  <a:gd name="connsiteX6" fmla="*/ 193235 w 324803"/>
                  <a:gd name="connsiteY6" fmla="*/ 397740 h 397740"/>
                  <a:gd name="connsiteX7" fmla="*/ 268451 w 324803"/>
                  <a:gd name="connsiteY7" fmla="*/ 382112 h 397740"/>
                  <a:gd name="connsiteX8" fmla="*/ 309917 w 324803"/>
                  <a:gd name="connsiteY8" fmla="*/ 353340 h 397740"/>
                  <a:gd name="connsiteX9" fmla="*/ 289960 w 324803"/>
                  <a:gd name="connsiteY9" fmla="*/ 339493 h 397740"/>
                  <a:gd name="connsiteX10" fmla="*/ 324803 w 324803"/>
                  <a:gd name="connsiteY10" fmla="*/ 290310 h 397740"/>
                  <a:gd name="connsiteX0" fmla="*/ 233363 w 324803"/>
                  <a:gd name="connsiteY0" fmla="*/ 198870 h 397740"/>
                  <a:gd name="connsiteX1" fmla="*/ 289960 w 324803"/>
                  <a:gd name="connsiteY1" fmla="*/ 58248 h 397740"/>
                  <a:gd name="connsiteX2" fmla="*/ 309917 w 324803"/>
                  <a:gd name="connsiteY2" fmla="*/ 44401 h 397740"/>
                  <a:gd name="connsiteX3" fmla="*/ 268451 w 324803"/>
                  <a:gd name="connsiteY3" fmla="*/ 15628 h 397740"/>
                  <a:gd name="connsiteX4" fmla="*/ 193235 w 324803"/>
                  <a:gd name="connsiteY4" fmla="*/ 0 h 397740"/>
                  <a:gd name="connsiteX5" fmla="*/ 0 w 324803"/>
                  <a:gd name="connsiteY5" fmla="*/ 198870 h 397740"/>
                  <a:gd name="connsiteX6" fmla="*/ 193235 w 324803"/>
                  <a:gd name="connsiteY6" fmla="*/ 397740 h 397740"/>
                  <a:gd name="connsiteX7" fmla="*/ 268451 w 324803"/>
                  <a:gd name="connsiteY7" fmla="*/ 382112 h 397740"/>
                  <a:gd name="connsiteX8" fmla="*/ 309917 w 324803"/>
                  <a:gd name="connsiteY8" fmla="*/ 353340 h 397740"/>
                  <a:gd name="connsiteX9" fmla="*/ 289960 w 324803"/>
                  <a:gd name="connsiteY9" fmla="*/ 339493 h 397740"/>
                  <a:gd name="connsiteX10" fmla="*/ 324803 w 324803"/>
                  <a:gd name="connsiteY10" fmla="*/ 290310 h 397740"/>
                  <a:gd name="connsiteX0" fmla="*/ 233363 w 309917"/>
                  <a:gd name="connsiteY0" fmla="*/ 198870 h 397740"/>
                  <a:gd name="connsiteX1" fmla="*/ 289960 w 309917"/>
                  <a:gd name="connsiteY1" fmla="*/ 58248 h 397740"/>
                  <a:gd name="connsiteX2" fmla="*/ 309917 w 309917"/>
                  <a:gd name="connsiteY2" fmla="*/ 44401 h 397740"/>
                  <a:gd name="connsiteX3" fmla="*/ 268451 w 309917"/>
                  <a:gd name="connsiteY3" fmla="*/ 15628 h 397740"/>
                  <a:gd name="connsiteX4" fmla="*/ 193235 w 309917"/>
                  <a:gd name="connsiteY4" fmla="*/ 0 h 397740"/>
                  <a:gd name="connsiteX5" fmla="*/ 0 w 309917"/>
                  <a:gd name="connsiteY5" fmla="*/ 198870 h 397740"/>
                  <a:gd name="connsiteX6" fmla="*/ 193235 w 309917"/>
                  <a:gd name="connsiteY6" fmla="*/ 397740 h 397740"/>
                  <a:gd name="connsiteX7" fmla="*/ 268451 w 309917"/>
                  <a:gd name="connsiteY7" fmla="*/ 382112 h 397740"/>
                  <a:gd name="connsiteX8" fmla="*/ 309917 w 309917"/>
                  <a:gd name="connsiteY8" fmla="*/ 353340 h 397740"/>
                  <a:gd name="connsiteX9" fmla="*/ 289960 w 309917"/>
                  <a:gd name="connsiteY9" fmla="*/ 339493 h 397740"/>
                  <a:gd name="connsiteX0" fmla="*/ 289960 w 309917"/>
                  <a:gd name="connsiteY0" fmla="*/ 58248 h 397740"/>
                  <a:gd name="connsiteX1" fmla="*/ 309917 w 309917"/>
                  <a:gd name="connsiteY1" fmla="*/ 44401 h 397740"/>
                  <a:gd name="connsiteX2" fmla="*/ 268451 w 309917"/>
                  <a:gd name="connsiteY2" fmla="*/ 15628 h 397740"/>
                  <a:gd name="connsiteX3" fmla="*/ 193235 w 309917"/>
                  <a:gd name="connsiteY3" fmla="*/ 0 h 397740"/>
                  <a:gd name="connsiteX4" fmla="*/ 0 w 309917"/>
                  <a:gd name="connsiteY4" fmla="*/ 198870 h 397740"/>
                  <a:gd name="connsiteX5" fmla="*/ 193235 w 309917"/>
                  <a:gd name="connsiteY5" fmla="*/ 397740 h 397740"/>
                  <a:gd name="connsiteX6" fmla="*/ 268451 w 309917"/>
                  <a:gd name="connsiteY6" fmla="*/ 382112 h 397740"/>
                  <a:gd name="connsiteX7" fmla="*/ 309917 w 309917"/>
                  <a:gd name="connsiteY7" fmla="*/ 353340 h 397740"/>
                  <a:gd name="connsiteX8" fmla="*/ 289960 w 309917"/>
                  <a:gd name="connsiteY8" fmla="*/ 339493 h 397740"/>
                  <a:gd name="connsiteX0" fmla="*/ 309917 w 309917"/>
                  <a:gd name="connsiteY0" fmla="*/ 44401 h 397740"/>
                  <a:gd name="connsiteX1" fmla="*/ 268451 w 309917"/>
                  <a:gd name="connsiteY1" fmla="*/ 15628 h 397740"/>
                  <a:gd name="connsiteX2" fmla="*/ 193235 w 309917"/>
                  <a:gd name="connsiteY2" fmla="*/ 0 h 397740"/>
                  <a:gd name="connsiteX3" fmla="*/ 0 w 309917"/>
                  <a:gd name="connsiteY3" fmla="*/ 198870 h 397740"/>
                  <a:gd name="connsiteX4" fmla="*/ 193235 w 309917"/>
                  <a:gd name="connsiteY4" fmla="*/ 397740 h 397740"/>
                  <a:gd name="connsiteX5" fmla="*/ 268451 w 309917"/>
                  <a:gd name="connsiteY5" fmla="*/ 382112 h 397740"/>
                  <a:gd name="connsiteX6" fmla="*/ 309917 w 309917"/>
                  <a:gd name="connsiteY6" fmla="*/ 353340 h 397740"/>
                  <a:gd name="connsiteX7" fmla="*/ 289960 w 309917"/>
                  <a:gd name="connsiteY7" fmla="*/ 339493 h 397740"/>
                  <a:gd name="connsiteX0" fmla="*/ 309917 w 309917"/>
                  <a:gd name="connsiteY0" fmla="*/ 44401 h 397740"/>
                  <a:gd name="connsiteX1" fmla="*/ 268451 w 309917"/>
                  <a:gd name="connsiteY1" fmla="*/ 15628 h 397740"/>
                  <a:gd name="connsiteX2" fmla="*/ 193235 w 309917"/>
                  <a:gd name="connsiteY2" fmla="*/ 0 h 397740"/>
                  <a:gd name="connsiteX3" fmla="*/ 0 w 309917"/>
                  <a:gd name="connsiteY3" fmla="*/ 198870 h 397740"/>
                  <a:gd name="connsiteX4" fmla="*/ 193235 w 309917"/>
                  <a:gd name="connsiteY4" fmla="*/ 397740 h 397740"/>
                  <a:gd name="connsiteX5" fmla="*/ 268451 w 309917"/>
                  <a:gd name="connsiteY5" fmla="*/ 382112 h 397740"/>
                  <a:gd name="connsiteX6" fmla="*/ 309917 w 309917"/>
                  <a:gd name="connsiteY6" fmla="*/ 353340 h 397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09917" h="397740">
                    <a:moveTo>
                      <a:pt x="309917" y="44401"/>
                    </a:moveTo>
                    <a:lnTo>
                      <a:pt x="268451" y="15628"/>
                    </a:lnTo>
                    <a:cubicBezTo>
                      <a:pt x="245333" y="5565"/>
                      <a:pt x="219915" y="0"/>
                      <a:pt x="193235" y="0"/>
                    </a:cubicBezTo>
                    <a:cubicBezTo>
                      <a:pt x="86514" y="0"/>
                      <a:pt x="0" y="89037"/>
                      <a:pt x="0" y="198870"/>
                    </a:cubicBezTo>
                    <a:cubicBezTo>
                      <a:pt x="0" y="308703"/>
                      <a:pt x="86514" y="397740"/>
                      <a:pt x="193235" y="397740"/>
                    </a:cubicBezTo>
                    <a:cubicBezTo>
                      <a:pt x="219915" y="397740"/>
                      <a:pt x="245333" y="392175"/>
                      <a:pt x="268451" y="382112"/>
                    </a:cubicBezTo>
                    <a:lnTo>
                      <a:pt x="309917" y="353340"/>
                    </a:lnTo>
                  </a:path>
                </a:pathLst>
              </a:custGeom>
              <a:solidFill>
                <a:schemeClr val="tx1">
                  <a:alpha val="40000"/>
                </a:schemeClr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F30AAAB8-BDA1-2C48-D07C-B367518CF09B}"/>
                  </a:ext>
                </a:extLst>
              </p:cNvPr>
              <p:cNvSpPr/>
              <p:nvPr/>
            </p:nvSpPr>
            <p:spPr bwMode="auto">
              <a:xfrm rot="1800000" flipH="1">
                <a:off x="5276358" y="4649992"/>
                <a:ext cx="285363" cy="366228"/>
              </a:xfrm>
              <a:custGeom>
                <a:avLst/>
                <a:gdLst>
                  <a:gd name="connsiteX0" fmla="*/ 193235 w 309917"/>
                  <a:gd name="connsiteY0" fmla="*/ 0 h 397740"/>
                  <a:gd name="connsiteX1" fmla="*/ 0 w 309917"/>
                  <a:gd name="connsiteY1" fmla="*/ 198870 h 397740"/>
                  <a:gd name="connsiteX2" fmla="*/ 193235 w 309917"/>
                  <a:gd name="connsiteY2" fmla="*/ 397740 h 397740"/>
                  <a:gd name="connsiteX3" fmla="*/ 268451 w 309917"/>
                  <a:gd name="connsiteY3" fmla="*/ 382112 h 397740"/>
                  <a:gd name="connsiteX4" fmla="*/ 309917 w 309917"/>
                  <a:gd name="connsiteY4" fmla="*/ 353340 h 397740"/>
                  <a:gd name="connsiteX5" fmla="*/ 289960 w 309917"/>
                  <a:gd name="connsiteY5" fmla="*/ 339493 h 397740"/>
                  <a:gd name="connsiteX6" fmla="*/ 233363 w 309917"/>
                  <a:gd name="connsiteY6" fmla="*/ 198870 h 397740"/>
                  <a:gd name="connsiteX7" fmla="*/ 289960 w 309917"/>
                  <a:gd name="connsiteY7" fmla="*/ 58248 h 397740"/>
                  <a:gd name="connsiteX8" fmla="*/ 309917 w 309917"/>
                  <a:gd name="connsiteY8" fmla="*/ 44401 h 397740"/>
                  <a:gd name="connsiteX9" fmla="*/ 268451 w 309917"/>
                  <a:gd name="connsiteY9" fmla="*/ 15628 h 397740"/>
                  <a:gd name="connsiteX10" fmla="*/ 193235 w 309917"/>
                  <a:gd name="connsiteY10" fmla="*/ 0 h 397740"/>
                  <a:gd name="connsiteX0" fmla="*/ 233363 w 324803"/>
                  <a:gd name="connsiteY0" fmla="*/ 198870 h 397740"/>
                  <a:gd name="connsiteX1" fmla="*/ 289960 w 324803"/>
                  <a:gd name="connsiteY1" fmla="*/ 58248 h 397740"/>
                  <a:gd name="connsiteX2" fmla="*/ 309917 w 324803"/>
                  <a:gd name="connsiteY2" fmla="*/ 44401 h 397740"/>
                  <a:gd name="connsiteX3" fmla="*/ 268451 w 324803"/>
                  <a:gd name="connsiteY3" fmla="*/ 15628 h 397740"/>
                  <a:gd name="connsiteX4" fmla="*/ 193235 w 324803"/>
                  <a:gd name="connsiteY4" fmla="*/ 0 h 397740"/>
                  <a:gd name="connsiteX5" fmla="*/ 0 w 324803"/>
                  <a:gd name="connsiteY5" fmla="*/ 198870 h 397740"/>
                  <a:gd name="connsiteX6" fmla="*/ 193235 w 324803"/>
                  <a:gd name="connsiteY6" fmla="*/ 397740 h 397740"/>
                  <a:gd name="connsiteX7" fmla="*/ 268451 w 324803"/>
                  <a:gd name="connsiteY7" fmla="*/ 382112 h 397740"/>
                  <a:gd name="connsiteX8" fmla="*/ 309917 w 324803"/>
                  <a:gd name="connsiteY8" fmla="*/ 353340 h 397740"/>
                  <a:gd name="connsiteX9" fmla="*/ 289960 w 324803"/>
                  <a:gd name="connsiteY9" fmla="*/ 339493 h 397740"/>
                  <a:gd name="connsiteX10" fmla="*/ 324803 w 324803"/>
                  <a:gd name="connsiteY10" fmla="*/ 290310 h 397740"/>
                  <a:gd name="connsiteX0" fmla="*/ 233363 w 324803"/>
                  <a:gd name="connsiteY0" fmla="*/ 198870 h 397740"/>
                  <a:gd name="connsiteX1" fmla="*/ 289960 w 324803"/>
                  <a:gd name="connsiteY1" fmla="*/ 58248 h 397740"/>
                  <a:gd name="connsiteX2" fmla="*/ 309917 w 324803"/>
                  <a:gd name="connsiteY2" fmla="*/ 44401 h 397740"/>
                  <a:gd name="connsiteX3" fmla="*/ 268451 w 324803"/>
                  <a:gd name="connsiteY3" fmla="*/ 15628 h 397740"/>
                  <a:gd name="connsiteX4" fmla="*/ 193235 w 324803"/>
                  <a:gd name="connsiteY4" fmla="*/ 0 h 397740"/>
                  <a:gd name="connsiteX5" fmla="*/ 0 w 324803"/>
                  <a:gd name="connsiteY5" fmla="*/ 198870 h 397740"/>
                  <a:gd name="connsiteX6" fmla="*/ 193235 w 324803"/>
                  <a:gd name="connsiteY6" fmla="*/ 397740 h 397740"/>
                  <a:gd name="connsiteX7" fmla="*/ 268451 w 324803"/>
                  <a:gd name="connsiteY7" fmla="*/ 382112 h 397740"/>
                  <a:gd name="connsiteX8" fmla="*/ 309917 w 324803"/>
                  <a:gd name="connsiteY8" fmla="*/ 353340 h 397740"/>
                  <a:gd name="connsiteX9" fmla="*/ 289960 w 324803"/>
                  <a:gd name="connsiteY9" fmla="*/ 339493 h 397740"/>
                  <a:gd name="connsiteX10" fmla="*/ 324803 w 324803"/>
                  <a:gd name="connsiteY10" fmla="*/ 290310 h 397740"/>
                  <a:gd name="connsiteX0" fmla="*/ 233363 w 309917"/>
                  <a:gd name="connsiteY0" fmla="*/ 198870 h 397740"/>
                  <a:gd name="connsiteX1" fmla="*/ 289960 w 309917"/>
                  <a:gd name="connsiteY1" fmla="*/ 58248 h 397740"/>
                  <a:gd name="connsiteX2" fmla="*/ 309917 w 309917"/>
                  <a:gd name="connsiteY2" fmla="*/ 44401 h 397740"/>
                  <a:gd name="connsiteX3" fmla="*/ 268451 w 309917"/>
                  <a:gd name="connsiteY3" fmla="*/ 15628 h 397740"/>
                  <a:gd name="connsiteX4" fmla="*/ 193235 w 309917"/>
                  <a:gd name="connsiteY4" fmla="*/ 0 h 397740"/>
                  <a:gd name="connsiteX5" fmla="*/ 0 w 309917"/>
                  <a:gd name="connsiteY5" fmla="*/ 198870 h 397740"/>
                  <a:gd name="connsiteX6" fmla="*/ 193235 w 309917"/>
                  <a:gd name="connsiteY6" fmla="*/ 397740 h 397740"/>
                  <a:gd name="connsiteX7" fmla="*/ 268451 w 309917"/>
                  <a:gd name="connsiteY7" fmla="*/ 382112 h 397740"/>
                  <a:gd name="connsiteX8" fmla="*/ 309917 w 309917"/>
                  <a:gd name="connsiteY8" fmla="*/ 353340 h 397740"/>
                  <a:gd name="connsiteX9" fmla="*/ 289960 w 309917"/>
                  <a:gd name="connsiteY9" fmla="*/ 339493 h 397740"/>
                  <a:gd name="connsiteX0" fmla="*/ 289960 w 309917"/>
                  <a:gd name="connsiteY0" fmla="*/ 58248 h 397740"/>
                  <a:gd name="connsiteX1" fmla="*/ 309917 w 309917"/>
                  <a:gd name="connsiteY1" fmla="*/ 44401 h 397740"/>
                  <a:gd name="connsiteX2" fmla="*/ 268451 w 309917"/>
                  <a:gd name="connsiteY2" fmla="*/ 15628 h 397740"/>
                  <a:gd name="connsiteX3" fmla="*/ 193235 w 309917"/>
                  <a:gd name="connsiteY3" fmla="*/ 0 h 397740"/>
                  <a:gd name="connsiteX4" fmla="*/ 0 w 309917"/>
                  <a:gd name="connsiteY4" fmla="*/ 198870 h 397740"/>
                  <a:gd name="connsiteX5" fmla="*/ 193235 w 309917"/>
                  <a:gd name="connsiteY5" fmla="*/ 397740 h 397740"/>
                  <a:gd name="connsiteX6" fmla="*/ 268451 w 309917"/>
                  <a:gd name="connsiteY6" fmla="*/ 382112 h 397740"/>
                  <a:gd name="connsiteX7" fmla="*/ 309917 w 309917"/>
                  <a:gd name="connsiteY7" fmla="*/ 353340 h 397740"/>
                  <a:gd name="connsiteX8" fmla="*/ 289960 w 309917"/>
                  <a:gd name="connsiteY8" fmla="*/ 339493 h 397740"/>
                  <a:gd name="connsiteX0" fmla="*/ 309917 w 309917"/>
                  <a:gd name="connsiteY0" fmla="*/ 44401 h 397740"/>
                  <a:gd name="connsiteX1" fmla="*/ 268451 w 309917"/>
                  <a:gd name="connsiteY1" fmla="*/ 15628 h 397740"/>
                  <a:gd name="connsiteX2" fmla="*/ 193235 w 309917"/>
                  <a:gd name="connsiteY2" fmla="*/ 0 h 397740"/>
                  <a:gd name="connsiteX3" fmla="*/ 0 w 309917"/>
                  <a:gd name="connsiteY3" fmla="*/ 198870 h 397740"/>
                  <a:gd name="connsiteX4" fmla="*/ 193235 w 309917"/>
                  <a:gd name="connsiteY4" fmla="*/ 397740 h 397740"/>
                  <a:gd name="connsiteX5" fmla="*/ 268451 w 309917"/>
                  <a:gd name="connsiteY5" fmla="*/ 382112 h 397740"/>
                  <a:gd name="connsiteX6" fmla="*/ 309917 w 309917"/>
                  <a:gd name="connsiteY6" fmla="*/ 353340 h 397740"/>
                  <a:gd name="connsiteX7" fmla="*/ 289960 w 309917"/>
                  <a:gd name="connsiteY7" fmla="*/ 339493 h 397740"/>
                  <a:gd name="connsiteX0" fmla="*/ 309917 w 309917"/>
                  <a:gd name="connsiteY0" fmla="*/ 44401 h 397740"/>
                  <a:gd name="connsiteX1" fmla="*/ 268451 w 309917"/>
                  <a:gd name="connsiteY1" fmla="*/ 15628 h 397740"/>
                  <a:gd name="connsiteX2" fmla="*/ 193235 w 309917"/>
                  <a:gd name="connsiteY2" fmla="*/ 0 h 397740"/>
                  <a:gd name="connsiteX3" fmla="*/ 0 w 309917"/>
                  <a:gd name="connsiteY3" fmla="*/ 198870 h 397740"/>
                  <a:gd name="connsiteX4" fmla="*/ 193235 w 309917"/>
                  <a:gd name="connsiteY4" fmla="*/ 397740 h 397740"/>
                  <a:gd name="connsiteX5" fmla="*/ 268451 w 309917"/>
                  <a:gd name="connsiteY5" fmla="*/ 382112 h 397740"/>
                  <a:gd name="connsiteX6" fmla="*/ 309917 w 309917"/>
                  <a:gd name="connsiteY6" fmla="*/ 353340 h 397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09917" h="397740">
                    <a:moveTo>
                      <a:pt x="309917" y="44401"/>
                    </a:moveTo>
                    <a:lnTo>
                      <a:pt x="268451" y="15628"/>
                    </a:lnTo>
                    <a:cubicBezTo>
                      <a:pt x="245333" y="5565"/>
                      <a:pt x="219915" y="0"/>
                      <a:pt x="193235" y="0"/>
                    </a:cubicBezTo>
                    <a:cubicBezTo>
                      <a:pt x="86514" y="0"/>
                      <a:pt x="0" y="89037"/>
                      <a:pt x="0" y="198870"/>
                    </a:cubicBezTo>
                    <a:cubicBezTo>
                      <a:pt x="0" y="308703"/>
                      <a:pt x="86514" y="397740"/>
                      <a:pt x="193235" y="397740"/>
                    </a:cubicBezTo>
                    <a:cubicBezTo>
                      <a:pt x="219915" y="397740"/>
                      <a:pt x="245333" y="392175"/>
                      <a:pt x="268451" y="382112"/>
                    </a:cubicBezTo>
                    <a:lnTo>
                      <a:pt x="309917" y="353340"/>
                    </a:lnTo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5A13FEE1-2B2C-FBC9-DE64-73C70A708CFF}"/>
                  </a:ext>
                </a:extLst>
              </p:cNvPr>
              <p:cNvSpPr/>
              <p:nvPr/>
            </p:nvSpPr>
            <p:spPr bwMode="auto">
              <a:xfrm rot="1800000" flipH="1">
                <a:off x="5301494" y="4703792"/>
                <a:ext cx="130091" cy="198007"/>
              </a:xfrm>
              <a:custGeom>
                <a:avLst/>
                <a:gdLst>
                  <a:gd name="connsiteX0" fmla="*/ 95363 w 141285"/>
                  <a:gd name="connsiteY0" fmla="*/ 0 h 215044"/>
                  <a:gd name="connsiteX1" fmla="*/ 0 w 141285"/>
                  <a:gd name="connsiteY1" fmla="*/ 107522 h 215044"/>
                  <a:gd name="connsiteX2" fmla="*/ 95363 w 141285"/>
                  <a:gd name="connsiteY2" fmla="*/ 215044 h 215044"/>
                  <a:gd name="connsiteX3" fmla="*/ 132483 w 141285"/>
                  <a:gd name="connsiteY3" fmla="*/ 206595 h 215044"/>
                  <a:gd name="connsiteX4" fmla="*/ 141284 w 141285"/>
                  <a:gd name="connsiteY4" fmla="*/ 199904 h 215044"/>
                  <a:gd name="connsiteX5" fmla="*/ 131476 w 141285"/>
                  <a:gd name="connsiteY5" fmla="*/ 184932 h 215044"/>
                  <a:gd name="connsiteX6" fmla="*/ 116290 w 141285"/>
                  <a:gd name="connsiteY6" fmla="*/ 107522 h 215044"/>
                  <a:gd name="connsiteX7" fmla="*/ 131476 w 141285"/>
                  <a:gd name="connsiteY7" fmla="*/ 30113 h 215044"/>
                  <a:gd name="connsiteX8" fmla="*/ 141285 w 141285"/>
                  <a:gd name="connsiteY8" fmla="*/ 15141 h 215044"/>
                  <a:gd name="connsiteX9" fmla="*/ 132483 w 141285"/>
                  <a:gd name="connsiteY9" fmla="*/ 8450 h 215044"/>
                  <a:gd name="connsiteX10" fmla="*/ 95363 w 141285"/>
                  <a:gd name="connsiteY10" fmla="*/ 0 h 2150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41285" h="215044">
                    <a:moveTo>
                      <a:pt x="95363" y="0"/>
                    </a:moveTo>
                    <a:cubicBezTo>
                      <a:pt x="42695" y="0"/>
                      <a:pt x="0" y="48139"/>
                      <a:pt x="0" y="107522"/>
                    </a:cubicBezTo>
                    <a:cubicBezTo>
                      <a:pt x="0" y="166905"/>
                      <a:pt x="42695" y="215044"/>
                      <a:pt x="95363" y="215044"/>
                    </a:cubicBezTo>
                    <a:cubicBezTo>
                      <a:pt x="108530" y="215044"/>
                      <a:pt x="121074" y="212036"/>
                      <a:pt x="132483" y="206595"/>
                    </a:cubicBezTo>
                    <a:lnTo>
                      <a:pt x="141284" y="199904"/>
                    </a:lnTo>
                    <a:lnTo>
                      <a:pt x="131476" y="184932"/>
                    </a:lnTo>
                    <a:cubicBezTo>
                      <a:pt x="121697" y="161139"/>
                      <a:pt x="116290" y="134981"/>
                      <a:pt x="116290" y="107522"/>
                    </a:cubicBezTo>
                    <a:cubicBezTo>
                      <a:pt x="116290" y="80064"/>
                      <a:pt x="121697" y="53906"/>
                      <a:pt x="131476" y="30113"/>
                    </a:cubicBezTo>
                    <a:lnTo>
                      <a:pt x="141285" y="15141"/>
                    </a:lnTo>
                    <a:lnTo>
                      <a:pt x="132483" y="8450"/>
                    </a:lnTo>
                    <a:cubicBezTo>
                      <a:pt x="121074" y="3009"/>
                      <a:pt x="108530" y="0"/>
                      <a:pt x="95363" y="0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035E7203-AFAB-0F8E-2F5B-7AA4E6407F3C}"/>
              </a:ext>
            </a:extLst>
          </p:cNvPr>
          <p:cNvGrpSpPr/>
          <p:nvPr/>
        </p:nvGrpSpPr>
        <p:grpSpPr>
          <a:xfrm>
            <a:off x="4529637" y="781244"/>
            <a:ext cx="1486517" cy="2883837"/>
            <a:chOff x="5240905" y="1585758"/>
            <a:chExt cx="1016518" cy="1467458"/>
          </a:xfrm>
        </p:grpSpPr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3D12BDE0-E7F4-F724-DEFF-3AFA994BF65A}"/>
                </a:ext>
              </a:extLst>
            </p:cNvPr>
            <p:cNvSpPr/>
            <p:nvPr/>
          </p:nvSpPr>
          <p:spPr>
            <a:xfrm rot="18900000">
              <a:off x="5240905" y="1585758"/>
              <a:ext cx="979188" cy="1467458"/>
            </a:xfrm>
            <a:custGeom>
              <a:avLst/>
              <a:gdLst>
                <a:gd name="connsiteX0" fmla="*/ 955573 w 955573"/>
                <a:gd name="connsiteY0" fmla="*/ 55006 h 1010579"/>
                <a:gd name="connsiteX1" fmla="*/ 809081 w 955573"/>
                <a:gd name="connsiteY1" fmla="*/ 342730 h 1010579"/>
                <a:gd name="connsiteX2" fmla="*/ 806944 w 955573"/>
                <a:gd name="connsiteY2" fmla="*/ 351123 h 1010579"/>
                <a:gd name="connsiteX3" fmla="*/ 872324 w 955573"/>
                <a:gd name="connsiteY3" fmla="*/ 365151 h 1010579"/>
                <a:gd name="connsiteX4" fmla="*/ 761109 w 955573"/>
                <a:gd name="connsiteY4" fmla="*/ 709690 h 1010579"/>
                <a:gd name="connsiteX5" fmla="*/ 736463 w 955573"/>
                <a:gd name="connsiteY5" fmla="*/ 774721 h 1010579"/>
                <a:gd name="connsiteX6" fmla="*/ 707236 w 955573"/>
                <a:gd name="connsiteY6" fmla="*/ 821050 h 1010579"/>
                <a:gd name="connsiteX7" fmla="*/ 695331 w 955573"/>
                <a:gd name="connsiteY7" fmla="*/ 842985 h 1010579"/>
                <a:gd name="connsiteX8" fmla="*/ 380125 w 955573"/>
                <a:gd name="connsiteY8" fmla="*/ 1010579 h 1010579"/>
                <a:gd name="connsiteX9" fmla="*/ 0 w 955573"/>
                <a:gd name="connsiteY9" fmla="*/ 630454 h 1010579"/>
                <a:gd name="connsiteX10" fmla="*/ 1 w 955573"/>
                <a:gd name="connsiteY10" fmla="*/ 630454 h 1010579"/>
                <a:gd name="connsiteX11" fmla="*/ 29873 w 955573"/>
                <a:gd name="connsiteY11" fmla="*/ 482492 h 1010579"/>
                <a:gd name="connsiteX12" fmla="*/ 35593 w 955573"/>
                <a:gd name="connsiteY12" fmla="*/ 471955 h 1010579"/>
                <a:gd name="connsiteX13" fmla="*/ 36553 w 955573"/>
                <a:gd name="connsiteY13" fmla="*/ 466229 h 1010579"/>
                <a:gd name="connsiteX14" fmla="*/ 196521 w 955573"/>
                <a:gd name="connsiteY14" fmla="*/ 257755 h 1010579"/>
                <a:gd name="connsiteX15" fmla="*/ 516922 w 955573"/>
                <a:gd name="connsiteY15" fmla="*/ 0 h 1010579"/>
                <a:gd name="connsiteX16" fmla="*/ 577576 w 955573"/>
                <a:gd name="connsiteY16" fmla="*/ 199590 h 1010579"/>
                <a:gd name="connsiteX17" fmla="*/ 588190 w 955573"/>
                <a:gd name="connsiteY17" fmla="*/ 221777 h 1010579"/>
                <a:gd name="connsiteX18" fmla="*/ 667849 w 955573"/>
                <a:gd name="connsiteY18" fmla="*/ 201498 h 1010579"/>
                <a:gd name="connsiteX19" fmla="*/ 955573 w 955573"/>
                <a:gd name="connsiteY19" fmla="*/ 55006 h 101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955573" h="1010579">
                  <a:moveTo>
                    <a:pt x="955573" y="55006"/>
                  </a:moveTo>
                  <a:cubicBezTo>
                    <a:pt x="890466" y="150914"/>
                    <a:pt x="841635" y="246822"/>
                    <a:pt x="809081" y="342730"/>
                  </a:cubicBezTo>
                  <a:lnTo>
                    <a:pt x="806944" y="351123"/>
                  </a:lnTo>
                  <a:lnTo>
                    <a:pt x="872324" y="365151"/>
                  </a:lnTo>
                  <a:cubicBezTo>
                    <a:pt x="829376" y="478423"/>
                    <a:pt x="792304" y="593269"/>
                    <a:pt x="761109" y="709690"/>
                  </a:cubicBezTo>
                  <a:cubicBezTo>
                    <a:pt x="754974" y="732585"/>
                    <a:pt x="746665" y="754316"/>
                    <a:pt x="736463" y="774721"/>
                  </a:cubicBezTo>
                  <a:lnTo>
                    <a:pt x="707236" y="821050"/>
                  </a:lnTo>
                  <a:lnTo>
                    <a:pt x="695331" y="842985"/>
                  </a:lnTo>
                  <a:cubicBezTo>
                    <a:pt x="627019" y="944099"/>
                    <a:pt x="511336" y="1010579"/>
                    <a:pt x="380125" y="1010579"/>
                  </a:cubicBezTo>
                  <a:cubicBezTo>
                    <a:pt x="170188" y="1010579"/>
                    <a:pt x="0" y="840391"/>
                    <a:pt x="0" y="630454"/>
                  </a:cubicBezTo>
                  <a:lnTo>
                    <a:pt x="1" y="630454"/>
                  </a:lnTo>
                  <a:cubicBezTo>
                    <a:pt x="1" y="577970"/>
                    <a:pt x="10638" y="527970"/>
                    <a:pt x="29873" y="482492"/>
                  </a:cubicBezTo>
                  <a:lnTo>
                    <a:pt x="35593" y="471955"/>
                  </a:lnTo>
                  <a:lnTo>
                    <a:pt x="36553" y="466229"/>
                  </a:lnTo>
                  <a:cubicBezTo>
                    <a:pt x="59295" y="381356"/>
                    <a:pt x="114414" y="305160"/>
                    <a:pt x="196521" y="257755"/>
                  </a:cubicBezTo>
                  <a:cubicBezTo>
                    <a:pt x="313825" y="190030"/>
                    <a:pt x="420625" y="104112"/>
                    <a:pt x="516922" y="0"/>
                  </a:cubicBezTo>
                  <a:cubicBezTo>
                    <a:pt x="532592" y="69156"/>
                    <a:pt x="552810" y="135686"/>
                    <a:pt x="577576" y="199590"/>
                  </a:cubicBezTo>
                  <a:lnTo>
                    <a:pt x="588190" y="221777"/>
                  </a:lnTo>
                  <a:lnTo>
                    <a:pt x="667849" y="201498"/>
                  </a:lnTo>
                  <a:cubicBezTo>
                    <a:pt x="763757" y="168944"/>
                    <a:pt x="859665" y="120113"/>
                    <a:pt x="955573" y="55006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DF6E8E2D-B2BB-E997-B986-9AFFCACDD130}"/>
                </a:ext>
              </a:extLst>
            </p:cNvPr>
            <p:cNvSpPr/>
            <p:nvPr/>
          </p:nvSpPr>
          <p:spPr>
            <a:xfrm rot="18900000">
              <a:off x="5786444" y="2243266"/>
              <a:ext cx="470979" cy="705829"/>
            </a:xfrm>
            <a:custGeom>
              <a:avLst/>
              <a:gdLst>
                <a:gd name="connsiteX0" fmla="*/ 955573 w 955573"/>
                <a:gd name="connsiteY0" fmla="*/ 55006 h 1010579"/>
                <a:gd name="connsiteX1" fmla="*/ 809081 w 955573"/>
                <a:gd name="connsiteY1" fmla="*/ 342730 h 1010579"/>
                <a:gd name="connsiteX2" fmla="*/ 806944 w 955573"/>
                <a:gd name="connsiteY2" fmla="*/ 351123 h 1010579"/>
                <a:gd name="connsiteX3" fmla="*/ 872324 w 955573"/>
                <a:gd name="connsiteY3" fmla="*/ 365151 h 1010579"/>
                <a:gd name="connsiteX4" fmla="*/ 761109 w 955573"/>
                <a:gd name="connsiteY4" fmla="*/ 709690 h 1010579"/>
                <a:gd name="connsiteX5" fmla="*/ 736463 w 955573"/>
                <a:gd name="connsiteY5" fmla="*/ 774721 h 1010579"/>
                <a:gd name="connsiteX6" fmla="*/ 707236 w 955573"/>
                <a:gd name="connsiteY6" fmla="*/ 821050 h 1010579"/>
                <a:gd name="connsiteX7" fmla="*/ 695331 w 955573"/>
                <a:gd name="connsiteY7" fmla="*/ 842985 h 1010579"/>
                <a:gd name="connsiteX8" fmla="*/ 380125 w 955573"/>
                <a:gd name="connsiteY8" fmla="*/ 1010579 h 1010579"/>
                <a:gd name="connsiteX9" fmla="*/ 0 w 955573"/>
                <a:gd name="connsiteY9" fmla="*/ 630454 h 1010579"/>
                <a:gd name="connsiteX10" fmla="*/ 1 w 955573"/>
                <a:gd name="connsiteY10" fmla="*/ 630454 h 1010579"/>
                <a:gd name="connsiteX11" fmla="*/ 29873 w 955573"/>
                <a:gd name="connsiteY11" fmla="*/ 482492 h 1010579"/>
                <a:gd name="connsiteX12" fmla="*/ 35593 w 955573"/>
                <a:gd name="connsiteY12" fmla="*/ 471955 h 1010579"/>
                <a:gd name="connsiteX13" fmla="*/ 36553 w 955573"/>
                <a:gd name="connsiteY13" fmla="*/ 466229 h 1010579"/>
                <a:gd name="connsiteX14" fmla="*/ 196521 w 955573"/>
                <a:gd name="connsiteY14" fmla="*/ 257755 h 1010579"/>
                <a:gd name="connsiteX15" fmla="*/ 516922 w 955573"/>
                <a:gd name="connsiteY15" fmla="*/ 0 h 1010579"/>
                <a:gd name="connsiteX16" fmla="*/ 577576 w 955573"/>
                <a:gd name="connsiteY16" fmla="*/ 199590 h 1010579"/>
                <a:gd name="connsiteX17" fmla="*/ 588190 w 955573"/>
                <a:gd name="connsiteY17" fmla="*/ 221777 h 1010579"/>
                <a:gd name="connsiteX18" fmla="*/ 667849 w 955573"/>
                <a:gd name="connsiteY18" fmla="*/ 201498 h 1010579"/>
                <a:gd name="connsiteX19" fmla="*/ 955573 w 955573"/>
                <a:gd name="connsiteY19" fmla="*/ 55006 h 101057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955573" h="1010579">
                  <a:moveTo>
                    <a:pt x="955573" y="55006"/>
                  </a:moveTo>
                  <a:cubicBezTo>
                    <a:pt x="890466" y="150914"/>
                    <a:pt x="841635" y="246822"/>
                    <a:pt x="809081" y="342730"/>
                  </a:cubicBezTo>
                  <a:lnTo>
                    <a:pt x="806944" y="351123"/>
                  </a:lnTo>
                  <a:lnTo>
                    <a:pt x="872324" y="365151"/>
                  </a:lnTo>
                  <a:cubicBezTo>
                    <a:pt x="829376" y="478423"/>
                    <a:pt x="792304" y="593269"/>
                    <a:pt x="761109" y="709690"/>
                  </a:cubicBezTo>
                  <a:cubicBezTo>
                    <a:pt x="754974" y="732585"/>
                    <a:pt x="746665" y="754316"/>
                    <a:pt x="736463" y="774721"/>
                  </a:cubicBezTo>
                  <a:lnTo>
                    <a:pt x="707236" y="821050"/>
                  </a:lnTo>
                  <a:lnTo>
                    <a:pt x="695331" y="842985"/>
                  </a:lnTo>
                  <a:cubicBezTo>
                    <a:pt x="627019" y="944099"/>
                    <a:pt x="511336" y="1010579"/>
                    <a:pt x="380125" y="1010579"/>
                  </a:cubicBezTo>
                  <a:cubicBezTo>
                    <a:pt x="170188" y="1010579"/>
                    <a:pt x="0" y="840391"/>
                    <a:pt x="0" y="630454"/>
                  </a:cubicBezTo>
                  <a:lnTo>
                    <a:pt x="1" y="630454"/>
                  </a:lnTo>
                  <a:cubicBezTo>
                    <a:pt x="1" y="577970"/>
                    <a:pt x="10638" y="527970"/>
                    <a:pt x="29873" y="482492"/>
                  </a:cubicBezTo>
                  <a:lnTo>
                    <a:pt x="35593" y="471955"/>
                  </a:lnTo>
                  <a:lnTo>
                    <a:pt x="36553" y="466229"/>
                  </a:lnTo>
                  <a:cubicBezTo>
                    <a:pt x="59295" y="381356"/>
                    <a:pt x="114414" y="305160"/>
                    <a:pt x="196521" y="257755"/>
                  </a:cubicBezTo>
                  <a:cubicBezTo>
                    <a:pt x="313825" y="190030"/>
                    <a:pt x="420625" y="104112"/>
                    <a:pt x="516922" y="0"/>
                  </a:cubicBezTo>
                  <a:cubicBezTo>
                    <a:pt x="532592" y="69156"/>
                    <a:pt x="552810" y="135686"/>
                    <a:pt x="577576" y="199590"/>
                  </a:cubicBezTo>
                  <a:lnTo>
                    <a:pt x="588190" y="221777"/>
                  </a:lnTo>
                  <a:lnTo>
                    <a:pt x="667849" y="201498"/>
                  </a:lnTo>
                  <a:cubicBezTo>
                    <a:pt x="763757" y="168944"/>
                    <a:pt x="859665" y="120113"/>
                    <a:pt x="955573" y="55006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F0AF3857-B73C-4737-D5C0-E0BF68C29896}"/>
              </a:ext>
            </a:extLst>
          </p:cNvPr>
          <p:cNvGrpSpPr/>
          <p:nvPr/>
        </p:nvGrpSpPr>
        <p:grpSpPr>
          <a:xfrm>
            <a:off x="5106173" y="2798179"/>
            <a:ext cx="2197546" cy="1364956"/>
            <a:chOff x="3923854" y="3395664"/>
            <a:chExt cx="3015112" cy="1872769"/>
          </a:xfrm>
          <a:solidFill>
            <a:schemeClr val="bg1">
              <a:lumMod val="95000"/>
            </a:schemeClr>
          </a:solidFill>
        </p:grpSpPr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9FD958E8-1A28-2C82-3BAE-73FF9F337480}"/>
                </a:ext>
              </a:extLst>
            </p:cNvPr>
            <p:cNvSpPr/>
            <p:nvPr/>
          </p:nvSpPr>
          <p:spPr bwMode="auto">
            <a:xfrm rot="6300000">
              <a:off x="5892265" y="4798750"/>
              <a:ext cx="229335" cy="500482"/>
            </a:xfrm>
            <a:custGeom>
              <a:avLst/>
              <a:gdLst>
                <a:gd name="connsiteX0" fmla="*/ 826 w 371206"/>
                <a:gd name="connsiteY0" fmla="*/ 139031 h 810090"/>
                <a:gd name="connsiteX1" fmla="*/ 23433 w 371206"/>
                <a:gd name="connsiteY1" fmla="*/ 1 h 810090"/>
                <a:gd name="connsiteX2" fmla="*/ 41054 w 371206"/>
                <a:gd name="connsiteY2" fmla="*/ 200259 h 810090"/>
                <a:gd name="connsiteX3" fmla="*/ 74729 w 371206"/>
                <a:gd name="connsiteY3" fmla="*/ 260090 h 810090"/>
                <a:gd name="connsiteX4" fmla="*/ 75855 w 371206"/>
                <a:gd name="connsiteY4" fmla="*/ 247383 h 810090"/>
                <a:gd name="connsiteX5" fmla="*/ 239562 w 371206"/>
                <a:gd name="connsiteY5" fmla="*/ 0 h 810090"/>
                <a:gd name="connsiteX6" fmla="*/ 137512 w 371206"/>
                <a:gd name="connsiteY6" fmla="*/ 280208 h 810090"/>
                <a:gd name="connsiteX7" fmla="*/ 136394 w 371206"/>
                <a:gd name="connsiteY7" fmla="*/ 298368 h 810090"/>
                <a:gd name="connsiteX8" fmla="*/ 191747 w 371206"/>
                <a:gd name="connsiteY8" fmla="*/ 295737 h 810090"/>
                <a:gd name="connsiteX9" fmla="*/ 371206 w 371206"/>
                <a:gd name="connsiteY9" fmla="*/ 93186 h 810090"/>
                <a:gd name="connsiteX10" fmla="*/ 179142 w 371206"/>
                <a:gd name="connsiteY10" fmla="*/ 385171 h 810090"/>
                <a:gd name="connsiteX11" fmla="*/ 130682 w 371206"/>
                <a:gd name="connsiteY11" fmla="*/ 391111 h 810090"/>
                <a:gd name="connsiteX12" fmla="*/ 129824 w 371206"/>
                <a:gd name="connsiteY12" fmla="*/ 405045 h 810090"/>
                <a:gd name="connsiteX13" fmla="*/ 239562 w 371206"/>
                <a:gd name="connsiteY13" fmla="*/ 810090 h 810090"/>
                <a:gd name="connsiteX14" fmla="*/ 61892 w 371206"/>
                <a:gd name="connsiteY14" fmla="*/ 405045 h 810090"/>
                <a:gd name="connsiteX15" fmla="*/ 65420 w 371206"/>
                <a:gd name="connsiteY15" fmla="*/ 365205 h 810090"/>
                <a:gd name="connsiteX16" fmla="*/ 43773 w 371206"/>
                <a:gd name="connsiteY16" fmla="*/ 348900 h 810090"/>
                <a:gd name="connsiteX17" fmla="*/ 826 w 371206"/>
                <a:gd name="connsiteY17" fmla="*/ 139031 h 8100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371206" h="810090">
                  <a:moveTo>
                    <a:pt x="826" y="139031"/>
                  </a:moveTo>
                  <a:cubicBezTo>
                    <a:pt x="3176" y="95066"/>
                    <a:pt x="10567" y="48018"/>
                    <a:pt x="23433" y="1"/>
                  </a:cubicBezTo>
                  <a:cubicBezTo>
                    <a:pt x="15593" y="78490"/>
                    <a:pt x="22398" y="147860"/>
                    <a:pt x="41054" y="200259"/>
                  </a:cubicBezTo>
                  <a:lnTo>
                    <a:pt x="74729" y="260090"/>
                  </a:lnTo>
                  <a:lnTo>
                    <a:pt x="75855" y="247383"/>
                  </a:lnTo>
                  <a:cubicBezTo>
                    <a:pt x="102826" y="102007"/>
                    <a:pt x="165969" y="0"/>
                    <a:pt x="239562" y="0"/>
                  </a:cubicBezTo>
                  <a:cubicBezTo>
                    <a:pt x="189117" y="57582"/>
                    <a:pt x="152612" y="160168"/>
                    <a:pt x="137512" y="280208"/>
                  </a:cubicBezTo>
                  <a:lnTo>
                    <a:pt x="136394" y="298368"/>
                  </a:lnTo>
                  <a:lnTo>
                    <a:pt x="191747" y="295737"/>
                  </a:lnTo>
                  <a:cubicBezTo>
                    <a:pt x="255563" y="274623"/>
                    <a:pt x="322524" y="201027"/>
                    <a:pt x="371206" y="93186"/>
                  </a:cubicBezTo>
                  <a:cubicBezTo>
                    <a:pt x="332607" y="237238"/>
                    <a:pt x="255698" y="349100"/>
                    <a:pt x="179142" y="385171"/>
                  </a:cubicBezTo>
                  <a:lnTo>
                    <a:pt x="130682" y="391111"/>
                  </a:lnTo>
                  <a:lnTo>
                    <a:pt x="129824" y="405045"/>
                  </a:lnTo>
                  <a:cubicBezTo>
                    <a:pt x="129824" y="576530"/>
                    <a:pt x="172301" y="733314"/>
                    <a:pt x="239562" y="810090"/>
                  </a:cubicBezTo>
                  <a:cubicBezTo>
                    <a:pt x="141438" y="810090"/>
                    <a:pt x="61892" y="628745"/>
                    <a:pt x="61892" y="405045"/>
                  </a:cubicBezTo>
                  <a:lnTo>
                    <a:pt x="65420" y="365205"/>
                  </a:lnTo>
                  <a:lnTo>
                    <a:pt x="43773" y="348900"/>
                  </a:lnTo>
                  <a:cubicBezTo>
                    <a:pt x="11597" y="302555"/>
                    <a:pt x="-3872" y="226960"/>
                    <a:pt x="826" y="139031"/>
                  </a:cubicBezTo>
                  <a:close/>
                </a:path>
              </a:pathLst>
            </a:custGeom>
            <a:solidFill>
              <a:srgbClr val="FFC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3D417F90-8F9E-889D-99EC-257629799ED5}"/>
                </a:ext>
              </a:extLst>
            </p:cNvPr>
            <p:cNvSpPr/>
            <p:nvPr/>
          </p:nvSpPr>
          <p:spPr bwMode="auto">
            <a:xfrm rot="6300000">
              <a:off x="5730340" y="4903525"/>
              <a:ext cx="229335" cy="500482"/>
            </a:xfrm>
            <a:custGeom>
              <a:avLst/>
              <a:gdLst>
                <a:gd name="connsiteX0" fmla="*/ 826 w 371206"/>
                <a:gd name="connsiteY0" fmla="*/ 139031 h 810090"/>
                <a:gd name="connsiteX1" fmla="*/ 23433 w 371206"/>
                <a:gd name="connsiteY1" fmla="*/ 1 h 810090"/>
                <a:gd name="connsiteX2" fmla="*/ 41054 w 371206"/>
                <a:gd name="connsiteY2" fmla="*/ 200259 h 810090"/>
                <a:gd name="connsiteX3" fmla="*/ 74729 w 371206"/>
                <a:gd name="connsiteY3" fmla="*/ 260090 h 810090"/>
                <a:gd name="connsiteX4" fmla="*/ 75855 w 371206"/>
                <a:gd name="connsiteY4" fmla="*/ 247383 h 810090"/>
                <a:gd name="connsiteX5" fmla="*/ 239562 w 371206"/>
                <a:gd name="connsiteY5" fmla="*/ 0 h 810090"/>
                <a:gd name="connsiteX6" fmla="*/ 137512 w 371206"/>
                <a:gd name="connsiteY6" fmla="*/ 280208 h 810090"/>
                <a:gd name="connsiteX7" fmla="*/ 136394 w 371206"/>
                <a:gd name="connsiteY7" fmla="*/ 298368 h 810090"/>
                <a:gd name="connsiteX8" fmla="*/ 191747 w 371206"/>
                <a:gd name="connsiteY8" fmla="*/ 295737 h 810090"/>
                <a:gd name="connsiteX9" fmla="*/ 371206 w 371206"/>
                <a:gd name="connsiteY9" fmla="*/ 93186 h 810090"/>
                <a:gd name="connsiteX10" fmla="*/ 179142 w 371206"/>
                <a:gd name="connsiteY10" fmla="*/ 385171 h 810090"/>
                <a:gd name="connsiteX11" fmla="*/ 130682 w 371206"/>
                <a:gd name="connsiteY11" fmla="*/ 391111 h 810090"/>
                <a:gd name="connsiteX12" fmla="*/ 129824 w 371206"/>
                <a:gd name="connsiteY12" fmla="*/ 405045 h 810090"/>
                <a:gd name="connsiteX13" fmla="*/ 239562 w 371206"/>
                <a:gd name="connsiteY13" fmla="*/ 810090 h 810090"/>
                <a:gd name="connsiteX14" fmla="*/ 61892 w 371206"/>
                <a:gd name="connsiteY14" fmla="*/ 405045 h 810090"/>
                <a:gd name="connsiteX15" fmla="*/ 65420 w 371206"/>
                <a:gd name="connsiteY15" fmla="*/ 365205 h 810090"/>
                <a:gd name="connsiteX16" fmla="*/ 43773 w 371206"/>
                <a:gd name="connsiteY16" fmla="*/ 348900 h 810090"/>
                <a:gd name="connsiteX17" fmla="*/ 826 w 371206"/>
                <a:gd name="connsiteY17" fmla="*/ 139031 h 8100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371206" h="810090">
                  <a:moveTo>
                    <a:pt x="826" y="139031"/>
                  </a:moveTo>
                  <a:cubicBezTo>
                    <a:pt x="3176" y="95066"/>
                    <a:pt x="10567" y="48018"/>
                    <a:pt x="23433" y="1"/>
                  </a:cubicBezTo>
                  <a:cubicBezTo>
                    <a:pt x="15593" y="78490"/>
                    <a:pt x="22398" y="147860"/>
                    <a:pt x="41054" y="200259"/>
                  </a:cubicBezTo>
                  <a:lnTo>
                    <a:pt x="74729" y="260090"/>
                  </a:lnTo>
                  <a:lnTo>
                    <a:pt x="75855" y="247383"/>
                  </a:lnTo>
                  <a:cubicBezTo>
                    <a:pt x="102826" y="102007"/>
                    <a:pt x="165969" y="0"/>
                    <a:pt x="239562" y="0"/>
                  </a:cubicBezTo>
                  <a:cubicBezTo>
                    <a:pt x="189117" y="57582"/>
                    <a:pt x="152612" y="160168"/>
                    <a:pt x="137512" y="280208"/>
                  </a:cubicBezTo>
                  <a:lnTo>
                    <a:pt x="136394" y="298368"/>
                  </a:lnTo>
                  <a:lnTo>
                    <a:pt x="191747" y="295737"/>
                  </a:lnTo>
                  <a:cubicBezTo>
                    <a:pt x="255563" y="274623"/>
                    <a:pt x="322524" y="201027"/>
                    <a:pt x="371206" y="93186"/>
                  </a:cubicBezTo>
                  <a:cubicBezTo>
                    <a:pt x="332607" y="237238"/>
                    <a:pt x="255698" y="349100"/>
                    <a:pt x="179142" y="385171"/>
                  </a:cubicBezTo>
                  <a:lnTo>
                    <a:pt x="130682" y="391111"/>
                  </a:lnTo>
                  <a:lnTo>
                    <a:pt x="129824" y="405045"/>
                  </a:lnTo>
                  <a:cubicBezTo>
                    <a:pt x="129824" y="576530"/>
                    <a:pt x="172301" y="733314"/>
                    <a:pt x="239562" y="810090"/>
                  </a:cubicBezTo>
                  <a:cubicBezTo>
                    <a:pt x="141438" y="810090"/>
                    <a:pt x="61892" y="628745"/>
                    <a:pt x="61892" y="405045"/>
                  </a:cubicBezTo>
                  <a:lnTo>
                    <a:pt x="65420" y="365205"/>
                  </a:lnTo>
                  <a:lnTo>
                    <a:pt x="43773" y="348900"/>
                  </a:lnTo>
                  <a:cubicBezTo>
                    <a:pt x="11597" y="302555"/>
                    <a:pt x="-3872" y="226960"/>
                    <a:pt x="826" y="139031"/>
                  </a:cubicBezTo>
                  <a:close/>
                </a:path>
              </a:pathLst>
            </a:custGeom>
            <a:solidFill>
              <a:srgbClr val="FFC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49F45801-ED95-EAAF-A460-8A9E878CE7B3}"/>
                </a:ext>
              </a:extLst>
            </p:cNvPr>
            <p:cNvSpPr/>
            <p:nvPr/>
          </p:nvSpPr>
          <p:spPr bwMode="auto">
            <a:xfrm>
              <a:off x="4572747" y="3667834"/>
              <a:ext cx="2366219" cy="1483049"/>
            </a:xfrm>
            <a:custGeom>
              <a:avLst/>
              <a:gdLst>
                <a:gd name="connsiteX0" fmla="*/ 140883 w 2366219"/>
                <a:gd name="connsiteY0" fmla="*/ 0 h 1483049"/>
                <a:gd name="connsiteX1" fmla="*/ 1491103 w 2366219"/>
                <a:gd name="connsiteY1" fmla="*/ 897728 h 1483049"/>
                <a:gd name="connsiteX2" fmla="*/ 1499186 w 2366219"/>
                <a:gd name="connsiteY2" fmla="*/ 898717 h 1483049"/>
                <a:gd name="connsiteX3" fmla="*/ 1567355 w 2366219"/>
                <a:gd name="connsiteY3" fmla="*/ 893966 h 1483049"/>
                <a:gd name="connsiteX4" fmla="*/ 1719186 w 2366219"/>
                <a:gd name="connsiteY4" fmla="*/ 867226 h 1483049"/>
                <a:gd name="connsiteX5" fmla="*/ 2216927 w 2366219"/>
                <a:gd name="connsiteY5" fmla="*/ 630469 h 1483049"/>
                <a:gd name="connsiteX6" fmla="*/ 2216929 w 2366219"/>
                <a:gd name="connsiteY6" fmla="*/ 630468 h 1483049"/>
                <a:gd name="connsiteX7" fmla="*/ 2118390 w 2366219"/>
                <a:gd name="connsiteY7" fmla="*/ 851028 h 1483049"/>
                <a:gd name="connsiteX8" fmla="*/ 2114290 w 2366219"/>
                <a:gd name="connsiteY8" fmla="*/ 854003 h 1483049"/>
                <a:gd name="connsiteX9" fmla="*/ 2128175 w 2366219"/>
                <a:gd name="connsiteY9" fmla="*/ 850158 h 1483049"/>
                <a:gd name="connsiteX10" fmla="*/ 2245041 w 2366219"/>
                <a:gd name="connsiteY10" fmla="*/ 799894 h 1483049"/>
                <a:gd name="connsiteX11" fmla="*/ 2245043 w 2366219"/>
                <a:gd name="connsiteY11" fmla="*/ 799894 h 1483049"/>
                <a:gd name="connsiteX12" fmla="*/ 2201646 w 2366219"/>
                <a:gd name="connsiteY12" fmla="*/ 905130 h 1483049"/>
                <a:gd name="connsiteX13" fmla="*/ 2182424 w 2366219"/>
                <a:gd name="connsiteY13" fmla="*/ 922468 h 1483049"/>
                <a:gd name="connsiteX14" fmla="*/ 2249351 w 2366219"/>
                <a:gd name="connsiteY14" fmla="*/ 903937 h 1483049"/>
                <a:gd name="connsiteX15" fmla="*/ 2366217 w 2366219"/>
                <a:gd name="connsiteY15" fmla="*/ 853673 h 1483049"/>
                <a:gd name="connsiteX16" fmla="*/ 2366219 w 2366219"/>
                <a:gd name="connsiteY16" fmla="*/ 853673 h 1483049"/>
                <a:gd name="connsiteX17" fmla="*/ 2175380 w 2366219"/>
                <a:gd name="connsiteY17" fmla="*/ 1058105 h 1483049"/>
                <a:gd name="connsiteX18" fmla="*/ 2145087 w 2366219"/>
                <a:gd name="connsiteY18" fmla="*/ 1068918 h 1483049"/>
                <a:gd name="connsiteX19" fmla="*/ 2161029 w 2366219"/>
                <a:gd name="connsiteY19" fmla="*/ 1068227 h 1483049"/>
                <a:gd name="connsiteX20" fmla="*/ 2289083 w 2366219"/>
                <a:gd name="connsiteY20" fmla="*/ 1045615 h 1483049"/>
                <a:gd name="connsiteX21" fmla="*/ 2289084 w 2366219"/>
                <a:gd name="connsiteY21" fmla="*/ 1045616 h 1483049"/>
                <a:gd name="connsiteX22" fmla="*/ 2215405 w 2366219"/>
                <a:gd name="connsiteY22" fmla="*/ 1137634 h 1483049"/>
                <a:gd name="connsiteX23" fmla="*/ 2214936 w 2366219"/>
                <a:gd name="connsiteY23" fmla="*/ 1137880 h 1483049"/>
                <a:gd name="connsiteX24" fmla="*/ 2269921 w 2366219"/>
                <a:gd name="connsiteY24" fmla="*/ 1132936 h 1483049"/>
                <a:gd name="connsiteX25" fmla="*/ 2364599 w 2366219"/>
                <a:gd name="connsiteY25" fmla="*/ 1114426 h 1483049"/>
                <a:gd name="connsiteX26" fmla="*/ 2364600 w 2366219"/>
                <a:gd name="connsiteY26" fmla="*/ 1114426 h 1483049"/>
                <a:gd name="connsiteX27" fmla="*/ 1749587 w 2366219"/>
                <a:gd name="connsiteY27" fmla="*/ 1252999 h 1483049"/>
                <a:gd name="connsiteX28" fmla="*/ 1559656 w 2366219"/>
                <a:gd name="connsiteY28" fmla="*/ 1189940 h 1483049"/>
                <a:gd name="connsiteX29" fmla="*/ 1527767 w 2366219"/>
                <a:gd name="connsiteY29" fmla="*/ 1173471 h 1483049"/>
                <a:gd name="connsiteX30" fmla="*/ 1497698 w 2366219"/>
                <a:gd name="connsiteY30" fmla="*/ 1201702 h 1483049"/>
                <a:gd name="connsiteX31" fmla="*/ 1402471 w 2366219"/>
                <a:gd name="connsiteY31" fmla="*/ 1272206 h 1483049"/>
                <a:gd name="connsiteX32" fmla="*/ 1343575 w 2366219"/>
                <a:gd name="connsiteY32" fmla="*/ 1306911 h 1483049"/>
                <a:gd name="connsiteX33" fmla="*/ 1331930 w 2366219"/>
                <a:gd name="connsiteY33" fmla="*/ 1351103 h 1483049"/>
                <a:gd name="connsiteX34" fmla="*/ 1194033 w 2366219"/>
                <a:gd name="connsiteY34" fmla="*/ 1421137 h 1483049"/>
                <a:gd name="connsiteX35" fmla="*/ 1158210 w 2366219"/>
                <a:gd name="connsiteY35" fmla="*/ 1415596 h 1483049"/>
                <a:gd name="connsiteX36" fmla="*/ 1128408 w 2366219"/>
                <a:gd name="connsiteY36" fmla="*/ 1449464 h 1483049"/>
                <a:gd name="connsiteX37" fmla="*/ 1022583 w 2366219"/>
                <a:gd name="connsiteY37" fmla="*/ 1483049 h 1483049"/>
                <a:gd name="connsiteX38" fmla="*/ 916758 w 2366219"/>
                <a:gd name="connsiteY38" fmla="*/ 1449464 h 1483049"/>
                <a:gd name="connsiteX39" fmla="*/ 900168 w 2366219"/>
                <a:gd name="connsiteY39" fmla="*/ 1430610 h 1483049"/>
                <a:gd name="connsiteX40" fmla="*/ 882800 w 2366219"/>
                <a:gd name="connsiteY40" fmla="*/ 1431559 h 1483049"/>
                <a:gd name="connsiteX41" fmla="*/ 443462 w 2366219"/>
                <a:gd name="connsiteY41" fmla="*/ 1315609 h 1483049"/>
                <a:gd name="connsiteX42" fmla="*/ 140883 w 2366219"/>
                <a:gd name="connsiteY42" fmla="*/ 0 h 14830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</a:cxnLst>
              <a:rect l="l" t="t" r="r" b="b"/>
              <a:pathLst>
                <a:path w="2366219" h="1483049">
                  <a:moveTo>
                    <a:pt x="140883" y="0"/>
                  </a:moveTo>
                  <a:cubicBezTo>
                    <a:pt x="443062" y="489607"/>
                    <a:pt x="933022" y="811878"/>
                    <a:pt x="1491103" y="897728"/>
                  </a:cubicBezTo>
                  <a:lnTo>
                    <a:pt x="1499186" y="898717"/>
                  </a:lnTo>
                  <a:lnTo>
                    <a:pt x="1567355" y="893966"/>
                  </a:lnTo>
                  <a:cubicBezTo>
                    <a:pt x="1617682" y="887778"/>
                    <a:pt x="1668550" y="878862"/>
                    <a:pt x="1719186" y="867226"/>
                  </a:cubicBezTo>
                  <a:cubicBezTo>
                    <a:pt x="1921727" y="820685"/>
                    <a:pt x="2102145" y="734866"/>
                    <a:pt x="2216927" y="630469"/>
                  </a:cubicBezTo>
                  <a:lnTo>
                    <a:pt x="2216929" y="630468"/>
                  </a:lnTo>
                  <a:cubicBezTo>
                    <a:pt x="2239461" y="702582"/>
                    <a:pt x="2200155" y="781589"/>
                    <a:pt x="2118390" y="851028"/>
                  </a:cubicBezTo>
                  <a:lnTo>
                    <a:pt x="2114290" y="854003"/>
                  </a:lnTo>
                  <a:lnTo>
                    <a:pt x="2128175" y="850158"/>
                  </a:lnTo>
                  <a:cubicBezTo>
                    <a:pt x="2170240" y="835543"/>
                    <a:pt x="2209446" y="818734"/>
                    <a:pt x="2245041" y="799894"/>
                  </a:cubicBezTo>
                  <a:lnTo>
                    <a:pt x="2245043" y="799894"/>
                  </a:lnTo>
                  <a:cubicBezTo>
                    <a:pt x="2245043" y="837223"/>
                    <a:pt x="2229590" y="872785"/>
                    <a:pt x="2201646" y="905130"/>
                  </a:cubicBezTo>
                  <a:lnTo>
                    <a:pt x="2182424" y="922468"/>
                  </a:lnTo>
                  <a:lnTo>
                    <a:pt x="2249351" y="903937"/>
                  </a:lnTo>
                  <a:cubicBezTo>
                    <a:pt x="2291417" y="889323"/>
                    <a:pt x="2330623" y="872513"/>
                    <a:pt x="2366217" y="853673"/>
                  </a:cubicBezTo>
                  <a:lnTo>
                    <a:pt x="2366219" y="853673"/>
                  </a:lnTo>
                  <a:cubicBezTo>
                    <a:pt x="2366219" y="935330"/>
                    <a:pt x="2292276" y="1008532"/>
                    <a:pt x="2175380" y="1058105"/>
                  </a:cubicBezTo>
                  <a:lnTo>
                    <a:pt x="2145087" y="1068918"/>
                  </a:lnTo>
                  <a:lnTo>
                    <a:pt x="2161029" y="1068227"/>
                  </a:lnTo>
                  <a:cubicBezTo>
                    <a:pt x="2206070" y="1063448"/>
                    <a:pt x="2249015" y="1055913"/>
                    <a:pt x="2289083" y="1045615"/>
                  </a:cubicBezTo>
                  <a:lnTo>
                    <a:pt x="2289084" y="1045616"/>
                  </a:lnTo>
                  <a:cubicBezTo>
                    <a:pt x="2277819" y="1081673"/>
                    <a:pt x="2252159" y="1112593"/>
                    <a:pt x="2215405" y="1137634"/>
                  </a:cubicBezTo>
                  <a:lnTo>
                    <a:pt x="2214936" y="1137880"/>
                  </a:lnTo>
                  <a:lnTo>
                    <a:pt x="2269921" y="1132936"/>
                  </a:lnTo>
                  <a:cubicBezTo>
                    <a:pt x="2302879" y="1128318"/>
                    <a:pt x="2334548" y="1122150"/>
                    <a:pt x="2364599" y="1114426"/>
                  </a:cubicBezTo>
                  <a:lnTo>
                    <a:pt x="2364600" y="1114426"/>
                  </a:lnTo>
                  <a:cubicBezTo>
                    <a:pt x="2319537" y="1258654"/>
                    <a:pt x="2044185" y="1320696"/>
                    <a:pt x="1749587" y="1252999"/>
                  </a:cubicBezTo>
                  <a:cubicBezTo>
                    <a:pt x="1680541" y="1237132"/>
                    <a:pt x="1616565" y="1215548"/>
                    <a:pt x="1559656" y="1189940"/>
                  </a:cubicBezTo>
                  <a:lnTo>
                    <a:pt x="1527767" y="1173471"/>
                  </a:lnTo>
                  <a:lnTo>
                    <a:pt x="1497698" y="1201702"/>
                  </a:lnTo>
                  <a:cubicBezTo>
                    <a:pt x="1467113" y="1227223"/>
                    <a:pt x="1435301" y="1250745"/>
                    <a:pt x="1402471" y="1272206"/>
                  </a:cubicBezTo>
                  <a:lnTo>
                    <a:pt x="1343575" y="1306911"/>
                  </a:lnTo>
                  <a:lnTo>
                    <a:pt x="1331930" y="1351103"/>
                  </a:lnTo>
                  <a:cubicBezTo>
                    <a:pt x="1309211" y="1392259"/>
                    <a:pt x="1256024" y="1421137"/>
                    <a:pt x="1194033" y="1421137"/>
                  </a:cubicBezTo>
                  <a:lnTo>
                    <a:pt x="1158210" y="1415596"/>
                  </a:lnTo>
                  <a:lnTo>
                    <a:pt x="1128408" y="1449464"/>
                  </a:lnTo>
                  <a:cubicBezTo>
                    <a:pt x="1101325" y="1470214"/>
                    <a:pt x="1063910" y="1483049"/>
                    <a:pt x="1022583" y="1483049"/>
                  </a:cubicBezTo>
                  <a:cubicBezTo>
                    <a:pt x="981256" y="1483049"/>
                    <a:pt x="943841" y="1470214"/>
                    <a:pt x="916758" y="1449464"/>
                  </a:cubicBezTo>
                  <a:lnTo>
                    <a:pt x="900168" y="1430610"/>
                  </a:lnTo>
                  <a:lnTo>
                    <a:pt x="882800" y="1431559"/>
                  </a:lnTo>
                  <a:cubicBezTo>
                    <a:pt x="731899" y="1432255"/>
                    <a:pt x="580948" y="1394987"/>
                    <a:pt x="443462" y="1315609"/>
                  </a:cubicBezTo>
                  <a:cubicBezTo>
                    <a:pt x="3507" y="1061601"/>
                    <a:pt x="-131962" y="472583"/>
                    <a:pt x="140883" y="0"/>
                  </a:cubicBezTo>
                  <a:close/>
                </a:path>
              </a:pathLst>
            </a:custGeom>
            <a:grp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月 54">
              <a:extLst>
                <a:ext uri="{FF2B5EF4-FFF2-40B4-BE49-F238E27FC236}">
                  <a16:creationId xmlns:a16="http://schemas.microsoft.com/office/drawing/2014/main" id="{CF23EC82-601C-72BE-177C-27CB530BA7FA}"/>
                </a:ext>
              </a:extLst>
            </p:cNvPr>
            <p:cNvSpPr/>
            <p:nvPr/>
          </p:nvSpPr>
          <p:spPr bwMode="auto">
            <a:xfrm rot="14400000">
              <a:off x="5220004" y="3213050"/>
              <a:ext cx="898817" cy="1673525"/>
            </a:xfrm>
            <a:prstGeom prst="moon">
              <a:avLst>
                <a:gd name="adj" fmla="val 87500"/>
              </a:avLst>
            </a:prstGeom>
            <a:grp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B6515563-CE75-AC44-8D7F-0490AC79CAFA}"/>
                </a:ext>
              </a:extLst>
            </p:cNvPr>
            <p:cNvSpPr/>
            <p:nvPr/>
          </p:nvSpPr>
          <p:spPr bwMode="auto">
            <a:xfrm>
              <a:off x="4180620" y="3395664"/>
              <a:ext cx="843884" cy="919930"/>
            </a:xfrm>
            <a:custGeom>
              <a:avLst/>
              <a:gdLst>
                <a:gd name="connsiteX0" fmla="*/ 474349 w 979776"/>
                <a:gd name="connsiteY0" fmla="*/ 0 h 1068069"/>
                <a:gd name="connsiteX1" fmla="*/ 948698 w 979776"/>
                <a:gd name="connsiteY1" fmla="*/ 474349 h 1068069"/>
                <a:gd name="connsiteX2" fmla="*/ 939061 w 979776"/>
                <a:gd name="connsiteY2" fmla="*/ 569947 h 1068069"/>
                <a:gd name="connsiteX3" fmla="*/ 930218 w 979776"/>
                <a:gd name="connsiteY3" fmla="*/ 598436 h 1068069"/>
                <a:gd name="connsiteX4" fmla="*/ 979776 w 979776"/>
                <a:gd name="connsiteY4" fmla="*/ 612672 h 1068069"/>
                <a:gd name="connsiteX5" fmla="*/ 893997 w 979776"/>
                <a:gd name="connsiteY5" fmla="*/ 720178 h 1068069"/>
                <a:gd name="connsiteX6" fmla="*/ 979776 w 979776"/>
                <a:gd name="connsiteY6" fmla="*/ 827683 h 1068069"/>
                <a:gd name="connsiteX7" fmla="*/ 843938 w 979776"/>
                <a:gd name="connsiteY7" fmla="*/ 866705 h 1068069"/>
                <a:gd name="connsiteX8" fmla="*/ 846894 w 979776"/>
                <a:gd name="connsiteY8" fmla="*/ 1001629 h 1068069"/>
                <a:gd name="connsiteX9" fmla="*/ 712882 w 979776"/>
                <a:gd name="connsiteY9" fmla="*/ 957263 h 1068069"/>
                <a:gd name="connsiteX10" fmla="*/ 631884 w 979776"/>
                <a:gd name="connsiteY10" fmla="*/ 1068069 h 1068069"/>
                <a:gd name="connsiteX11" fmla="*/ 550885 w 979776"/>
                <a:gd name="connsiteY11" fmla="*/ 957263 h 1068069"/>
                <a:gd name="connsiteX12" fmla="*/ 416873 w 979776"/>
                <a:gd name="connsiteY12" fmla="*/ 1001629 h 1068069"/>
                <a:gd name="connsiteX13" fmla="*/ 418157 w 979776"/>
                <a:gd name="connsiteY13" fmla="*/ 943034 h 1068069"/>
                <a:gd name="connsiteX14" fmla="*/ 378751 w 979776"/>
                <a:gd name="connsiteY14" fmla="*/ 939061 h 1068069"/>
                <a:gd name="connsiteX15" fmla="*/ 0 w 979776"/>
                <a:gd name="connsiteY15" fmla="*/ 474349 h 1068069"/>
                <a:gd name="connsiteX16" fmla="*/ 474349 w 979776"/>
                <a:gd name="connsiteY16" fmla="*/ 0 h 10680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979776" h="1068069">
                  <a:moveTo>
                    <a:pt x="474349" y="0"/>
                  </a:moveTo>
                  <a:cubicBezTo>
                    <a:pt x="736325" y="0"/>
                    <a:pt x="948698" y="212373"/>
                    <a:pt x="948698" y="474349"/>
                  </a:cubicBezTo>
                  <a:cubicBezTo>
                    <a:pt x="948698" y="507096"/>
                    <a:pt x="945380" y="539068"/>
                    <a:pt x="939061" y="569947"/>
                  </a:cubicBezTo>
                  <a:lnTo>
                    <a:pt x="930218" y="598436"/>
                  </a:lnTo>
                  <a:lnTo>
                    <a:pt x="979776" y="612672"/>
                  </a:lnTo>
                  <a:lnTo>
                    <a:pt x="893997" y="720178"/>
                  </a:lnTo>
                  <a:lnTo>
                    <a:pt x="979776" y="827683"/>
                  </a:lnTo>
                  <a:lnTo>
                    <a:pt x="843938" y="866705"/>
                  </a:lnTo>
                  <a:cubicBezTo>
                    <a:pt x="844923" y="911680"/>
                    <a:pt x="845909" y="956654"/>
                    <a:pt x="846894" y="1001629"/>
                  </a:cubicBezTo>
                  <a:lnTo>
                    <a:pt x="712882" y="957263"/>
                  </a:lnTo>
                  <a:lnTo>
                    <a:pt x="631884" y="1068069"/>
                  </a:lnTo>
                  <a:lnTo>
                    <a:pt x="550885" y="957263"/>
                  </a:lnTo>
                  <a:lnTo>
                    <a:pt x="416873" y="1001629"/>
                  </a:lnTo>
                  <a:lnTo>
                    <a:pt x="418157" y="943034"/>
                  </a:lnTo>
                  <a:lnTo>
                    <a:pt x="378751" y="939061"/>
                  </a:lnTo>
                  <a:cubicBezTo>
                    <a:pt x="162598" y="894830"/>
                    <a:pt x="0" y="703578"/>
                    <a:pt x="0" y="474349"/>
                  </a:cubicBezTo>
                  <a:cubicBezTo>
                    <a:pt x="0" y="212373"/>
                    <a:pt x="212373" y="0"/>
                    <a:pt x="474349" y="0"/>
                  </a:cubicBezTo>
                  <a:close/>
                </a:path>
              </a:pathLst>
            </a:custGeom>
            <a:grp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77CD98EC-E123-F6A0-6D85-8FDC02CF2200}"/>
                </a:ext>
              </a:extLst>
            </p:cNvPr>
            <p:cNvSpPr/>
            <p:nvPr/>
          </p:nvSpPr>
          <p:spPr bwMode="auto">
            <a:xfrm rot="5400000">
              <a:off x="3997332" y="3655976"/>
              <a:ext cx="191182" cy="338138"/>
            </a:xfrm>
            <a:custGeom>
              <a:avLst/>
              <a:gdLst>
                <a:gd name="connsiteX0" fmla="*/ 122141 w 244283"/>
                <a:gd name="connsiteY0" fmla="*/ 401935 h 401935"/>
                <a:gd name="connsiteX1" fmla="*/ 0 w 244283"/>
                <a:gd name="connsiteY1" fmla="*/ 64743 h 401935"/>
                <a:gd name="connsiteX2" fmla="*/ 59338 w 244283"/>
                <a:gd name="connsiteY2" fmla="*/ 64743 h 401935"/>
                <a:gd name="connsiteX3" fmla="*/ 122142 w 244283"/>
                <a:gd name="connsiteY3" fmla="*/ 0 h 401935"/>
                <a:gd name="connsiteX4" fmla="*/ 184946 w 244283"/>
                <a:gd name="connsiteY4" fmla="*/ 64743 h 401935"/>
                <a:gd name="connsiteX5" fmla="*/ 244283 w 244283"/>
                <a:gd name="connsiteY5" fmla="*/ 64743 h 401935"/>
                <a:gd name="connsiteX0" fmla="*/ 122141 w 244283"/>
                <a:gd name="connsiteY0" fmla="*/ 401935 h 401935"/>
                <a:gd name="connsiteX1" fmla="*/ 0 w 244283"/>
                <a:gd name="connsiteY1" fmla="*/ 64743 h 401935"/>
                <a:gd name="connsiteX2" fmla="*/ 59338 w 244283"/>
                <a:gd name="connsiteY2" fmla="*/ 64743 h 401935"/>
                <a:gd name="connsiteX3" fmla="*/ 122142 w 244283"/>
                <a:gd name="connsiteY3" fmla="*/ 0 h 401935"/>
                <a:gd name="connsiteX4" fmla="*/ 244283 w 244283"/>
                <a:gd name="connsiteY4" fmla="*/ 64743 h 401935"/>
                <a:gd name="connsiteX5" fmla="*/ 122141 w 244283"/>
                <a:gd name="connsiteY5" fmla="*/ 401935 h 401935"/>
                <a:gd name="connsiteX0" fmla="*/ 122141 w 244283"/>
                <a:gd name="connsiteY0" fmla="*/ 401935 h 401935"/>
                <a:gd name="connsiteX1" fmla="*/ 0 w 244283"/>
                <a:gd name="connsiteY1" fmla="*/ 64743 h 401935"/>
                <a:gd name="connsiteX2" fmla="*/ 122142 w 244283"/>
                <a:gd name="connsiteY2" fmla="*/ 0 h 401935"/>
                <a:gd name="connsiteX3" fmla="*/ 244283 w 244283"/>
                <a:gd name="connsiteY3" fmla="*/ 64743 h 401935"/>
                <a:gd name="connsiteX4" fmla="*/ 122141 w 244283"/>
                <a:gd name="connsiteY4" fmla="*/ 401935 h 401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283" h="401935">
                  <a:moveTo>
                    <a:pt x="122141" y="401935"/>
                  </a:moveTo>
                  <a:lnTo>
                    <a:pt x="0" y="64743"/>
                  </a:lnTo>
                  <a:lnTo>
                    <a:pt x="122142" y="0"/>
                  </a:lnTo>
                  <a:lnTo>
                    <a:pt x="244283" y="64743"/>
                  </a:lnTo>
                  <a:lnTo>
                    <a:pt x="122141" y="401935"/>
                  </a:lnTo>
                  <a:close/>
                </a:path>
              </a:pathLst>
            </a:custGeom>
            <a:solidFill>
              <a:srgbClr val="FFC000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8" name="楕円 57">
              <a:extLst>
                <a:ext uri="{FF2B5EF4-FFF2-40B4-BE49-F238E27FC236}">
                  <a16:creationId xmlns:a16="http://schemas.microsoft.com/office/drawing/2014/main" id="{6509C206-E7BE-4995-63B9-DFCD4DFCB915}"/>
                </a:ext>
              </a:extLst>
            </p:cNvPr>
            <p:cNvSpPr/>
            <p:nvPr/>
          </p:nvSpPr>
          <p:spPr bwMode="auto">
            <a:xfrm>
              <a:off x="4154719" y="3692596"/>
              <a:ext cx="96076" cy="96076"/>
            </a:xfrm>
            <a:prstGeom prst="ellipse">
              <a:avLst/>
            </a:prstGeom>
            <a:solidFill>
              <a:srgbClr val="FFCCCC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" name="楕円 58">
              <a:extLst>
                <a:ext uri="{FF2B5EF4-FFF2-40B4-BE49-F238E27FC236}">
                  <a16:creationId xmlns:a16="http://schemas.microsoft.com/office/drawing/2014/main" id="{ECAA18F6-E733-66E4-7592-8C2229520B6A}"/>
                </a:ext>
              </a:extLst>
            </p:cNvPr>
            <p:cNvSpPr/>
            <p:nvPr/>
          </p:nvSpPr>
          <p:spPr bwMode="auto">
            <a:xfrm>
              <a:off x="4291120" y="3566653"/>
              <a:ext cx="152698" cy="152698"/>
            </a:xfrm>
            <a:prstGeom prst="ellipse">
              <a:avLst/>
            </a:prstGeom>
            <a:grp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楕円 59">
              <a:extLst>
                <a:ext uri="{FF2B5EF4-FFF2-40B4-BE49-F238E27FC236}">
                  <a16:creationId xmlns:a16="http://schemas.microsoft.com/office/drawing/2014/main" id="{4018B529-840C-057F-DCEE-F5C420F8576C}"/>
                </a:ext>
              </a:extLst>
            </p:cNvPr>
            <p:cNvSpPr/>
            <p:nvPr/>
          </p:nvSpPr>
          <p:spPr bwMode="auto">
            <a:xfrm>
              <a:off x="4305664" y="3602777"/>
              <a:ext cx="80450" cy="80450"/>
            </a:xfrm>
            <a:prstGeom prst="ellipse">
              <a:avLst/>
            </a:prstGeom>
            <a:solidFill>
              <a:schemeClr val="tx1"/>
            </a:solidFill>
            <a:ln w="2857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8988382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0"/>
    </mc:Choice>
    <mc:Fallback>
      <p:transition spd="slow" advClick="0" advTm="10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6" presetClass="emph" presetSubtype="0" repeatCount="1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" dur="500" tmFilter="0, 0; .2, .5; .8, .5; 1, 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1" dur="250" autoRev="1" fill="hold"/>
                                        <p:tgtEl>
                                          <p:spTgt spid="5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500"/>
                            </p:stCondLst>
                            <p:childTnLst>
                              <p:par>
                                <p:cTn id="13" presetID="10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6000"/>
                            </p:stCondLst>
                            <p:childTnLst>
                              <p:par>
                                <p:cTn id="17" presetID="1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7000"/>
                            </p:stCondLst>
                            <p:childTnLst>
                              <p:par>
                                <p:cTn id="20" presetID="0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6093 -0.05371 L -0.06093 -0.05371 C -0.07591 -0.07176 -0.09244 -0.08611 -0.10572 -0.10741 C -0.10924 -0.11297 -0.11263 -0.11898 -0.11614 -0.12408 C -0.12799 -0.14121 -0.14127 -0.15556 -0.15364 -0.17037 C -0.15612 -0.17338 -0.15885 -0.17593 -0.16093 -0.17963 C -0.16471 -0.18635 -0.17526 -0.20579 -0.17968 -0.21111 C -0.1819 -0.21389 -0.1845 -0.21528 -0.18697 -0.21667 C -0.19218 -0.22014 -0.19739 -0.22292 -0.2026 -0.22593 C -0.20963 -0.22547 -0.21653 -0.22547 -0.22343 -0.22408 C -0.2263 -0.22361 -0.22903 -0.22037 -0.2319 -0.22037 C -0.23841 -0.22037 -0.24505 -0.22292 -0.25156 -0.22408 C -0.26393 -0.23079 -0.25989 -0.22639 -0.2694 -0.23889 C -0.27382 -0.24514 -0.28281 -0.25741 -0.28281 -0.25741 C -0.28945 -0.27593 -0.29895 -0.30486 -0.30898 -0.31482 C -0.31132 -0.31736 -0.31393 -0.31968 -0.31614 -0.32222 C -0.31914 -0.3257 -0.32148 -0.33079 -0.32447 -0.33334 C -0.32708 -0.33565 -0.3302 -0.33542 -0.33281 -0.33704 C -0.33711 -0.33982 -0.34101 -0.34445 -0.34544 -0.3463 C -0.35143 -0.34908 -0.35794 -0.35232 -0.36406 -0.35371 L -0.37135 -0.35556 C -0.37421 -0.3581 -0.37695 -0.36088 -0.37968 -0.36297 C -0.38242 -0.36528 -0.38528 -0.36667 -0.38802 -0.36852 C -0.39049 -0.37037 -0.39296 -0.37222 -0.39531 -0.37408 C -0.4013 -0.38472 -0.39544 -0.37616 -0.40572 -0.38334 C -0.40872 -0.38542 -0.41132 -0.38843 -0.41406 -0.39074 C -0.41549 -0.39213 -0.41705 -0.39306 -0.41822 -0.39445 C -0.41927 -0.39584 -0.42018 -0.39792 -0.42135 -0.39815 C -0.43216 -0.40116 -0.44296 -0.40185 -0.45364 -0.40371 C -0.46914 -0.41482 -0.4569 -0.40486 -0.48385 -0.44445 C -0.48737 -0.44954 -0.49075 -0.45486 -0.4944 -0.45926 C -0.50507 -0.47269 -0.50833 -0.47639 -0.51927 -0.4926 C -0.52981 -0.50834 -0.53086 -0.51435 -0.54323 -0.52593 C -0.55065 -0.53264 -0.56237 -0.53658 -0.57031 -0.53889 C -0.59882 -0.5463 -0.59427 -0.54306 -0.62343 -0.54815 C -0.62864 -0.54885 -0.63385 -0.55047 -0.63906 -0.55185 C -0.64244 -0.55371 -0.64609 -0.55463 -0.64948 -0.55741 C -0.65416 -0.56135 -0.66054 -0.56991 -0.66406 -0.57778 C -0.66666 -0.58357 -0.66862 -0.59028 -0.67135 -0.5963 C -0.67278 -0.59954 -0.67487 -0.60209 -0.67656 -0.60556 C -0.67799 -0.60834 -0.67916 -0.61181 -0.68073 -0.61482 C -0.68203 -0.61736 -0.68359 -0.61945 -0.68489 -0.62222 C -0.68593 -0.62454 -0.68645 -0.62801 -0.68802 -0.62963 C -0.6927 -0.63472 -0.70755 -0.64329 -0.71302 -0.6463 C -0.71536 -0.64746 -0.71783 -0.64885 -0.72031 -0.65 C -0.72265 -0.6507 -0.7276 -0.65185 -0.7276 -0.65185 L -0.75989 -0.68148 " pathEditMode="relative" ptsTypes="AAAAAAAAAAAAAAAAAAAAAAAAAAAAAAAAAAAAAAAAAAAAAAA">
                                      <p:cBhvr>
                                        <p:cTn id="21" dur="2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游ゴシック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anm053_ピエロのアニメ</dc:title>
  <dc:subject>anm053_ピエロのアニメ</dc:subject>
  <dc:creator>でじけろお</dc:creator>
  <cp:lastModifiedBy/>
  <cp:revision>1</cp:revision>
  <dcterms:created xsi:type="dcterms:W3CDTF">2017-10-06T02:08:43Z</dcterms:created>
  <dcterms:modified xsi:type="dcterms:W3CDTF">2024-12-10T12:16:11Z</dcterms:modified>
  <cp:category/>
  <cp:version>1</cp:version>
</cp:coreProperties>
</file>