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32" r:id="rId2"/>
    <p:sldId id="53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ECFF"/>
    <a:srgbClr val="FFFF00"/>
    <a:srgbClr val="FFFF99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F49BF-CDF7-86DF-78E7-CB694D497E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AFCCB7-64D3-F4D2-4B1F-154AF07F7B0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洗車する人のイラスト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38D8914-1C19-C89B-35A7-6043DF3E8C02}"/>
              </a:ext>
            </a:extLst>
          </p:cNvPr>
          <p:cNvGrpSpPr/>
          <p:nvPr/>
        </p:nvGrpSpPr>
        <p:grpSpPr>
          <a:xfrm>
            <a:off x="6601040" y="4389309"/>
            <a:ext cx="2631962" cy="1289912"/>
            <a:chOff x="343875" y="1049886"/>
            <a:chExt cx="3565978" cy="174766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B06374C-261F-B1CA-3EDB-8FC4799A1FB5}"/>
                </a:ext>
              </a:extLst>
            </p:cNvPr>
            <p:cNvGrpSpPr/>
            <p:nvPr/>
          </p:nvGrpSpPr>
          <p:grpSpPr>
            <a:xfrm>
              <a:off x="343875" y="1176320"/>
              <a:ext cx="2428176" cy="1517918"/>
              <a:chOff x="343875" y="1176320"/>
              <a:chExt cx="2428176" cy="1517918"/>
            </a:xfrm>
          </p:grpSpPr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C805DD2A-13F6-C978-7945-F0E66A3D0FED}"/>
                  </a:ext>
                </a:extLst>
              </p:cNvPr>
              <p:cNvSpPr/>
              <p:nvPr/>
            </p:nvSpPr>
            <p:spPr bwMode="auto">
              <a:xfrm>
                <a:off x="513529" y="1928770"/>
                <a:ext cx="1928813" cy="342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D5EC210D-F0BA-472B-C3C8-B1986A842B27}"/>
                  </a:ext>
                </a:extLst>
              </p:cNvPr>
              <p:cNvSpPr/>
              <p:nvPr/>
            </p:nvSpPr>
            <p:spPr bwMode="auto">
              <a:xfrm>
                <a:off x="2035732" y="2009734"/>
                <a:ext cx="106572" cy="41024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9703EB2D-5C98-2E6F-520F-1BC0C9E07AA5}"/>
                  </a:ext>
                </a:extLst>
              </p:cNvPr>
              <p:cNvSpPr/>
              <p:nvPr/>
            </p:nvSpPr>
            <p:spPr bwMode="auto">
              <a:xfrm>
                <a:off x="840345" y="2009734"/>
                <a:ext cx="106572" cy="41024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3C5DAC9A-17A6-AB41-F6D6-B1FE9937EC5B}"/>
                  </a:ext>
                </a:extLst>
              </p:cNvPr>
              <p:cNvSpPr/>
              <p:nvPr/>
            </p:nvSpPr>
            <p:spPr bwMode="auto">
              <a:xfrm rot="16200000">
                <a:off x="2526687" y="2062016"/>
                <a:ext cx="353100" cy="89574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EBCF504-FFD3-3137-100C-80D83AA8D0C6}"/>
                  </a:ext>
                </a:extLst>
              </p:cNvPr>
              <p:cNvSpPr/>
              <p:nvPr/>
            </p:nvSpPr>
            <p:spPr bwMode="auto">
              <a:xfrm>
                <a:off x="474187" y="1176320"/>
                <a:ext cx="2013072" cy="1123283"/>
              </a:xfrm>
              <a:custGeom>
                <a:avLst/>
                <a:gdLst>
                  <a:gd name="connsiteX0" fmla="*/ 698303 w 2013072"/>
                  <a:gd name="connsiteY0" fmla="*/ 0 h 1123283"/>
                  <a:gd name="connsiteX1" fmla="*/ 1829337 w 2013072"/>
                  <a:gd name="connsiteY1" fmla="*/ 0 h 1123283"/>
                  <a:gd name="connsiteX2" fmla="*/ 2003029 w 2013072"/>
                  <a:gd name="connsiteY2" fmla="*/ 663123 h 1123283"/>
                  <a:gd name="connsiteX3" fmla="*/ 2013072 w 2013072"/>
                  <a:gd name="connsiteY3" fmla="*/ 712870 h 1123283"/>
                  <a:gd name="connsiteX4" fmla="*/ 2013072 w 2013072"/>
                  <a:gd name="connsiteY4" fmla="*/ 1085183 h 1123283"/>
                  <a:gd name="connsiteX5" fmla="*/ 1974972 w 2013072"/>
                  <a:gd name="connsiteY5" fmla="*/ 1123283 h 1123283"/>
                  <a:gd name="connsiteX6" fmla="*/ 1946032 w 2013072"/>
                  <a:gd name="connsiteY6" fmla="*/ 1123283 h 1123283"/>
                  <a:gd name="connsiteX7" fmla="*/ 1943229 w 2013072"/>
                  <a:gd name="connsiteY7" fmla="*/ 1114253 h 1123283"/>
                  <a:gd name="connsiteX8" fmla="*/ 1620129 w 2013072"/>
                  <a:gd name="connsiteY8" fmla="*/ 900088 h 1123283"/>
                  <a:gd name="connsiteX9" fmla="*/ 1297029 w 2013072"/>
                  <a:gd name="connsiteY9" fmla="*/ 1114253 h 1123283"/>
                  <a:gd name="connsiteX10" fmla="*/ 1294226 w 2013072"/>
                  <a:gd name="connsiteY10" fmla="*/ 1123283 h 1123283"/>
                  <a:gd name="connsiteX11" fmla="*/ 748333 w 2013072"/>
                  <a:gd name="connsiteY11" fmla="*/ 1123283 h 1123283"/>
                  <a:gd name="connsiteX12" fmla="*/ 745530 w 2013072"/>
                  <a:gd name="connsiteY12" fmla="*/ 1114253 h 1123283"/>
                  <a:gd name="connsiteX13" fmla="*/ 422430 w 2013072"/>
                  <a:gd name="connsiteY13" fmla="*/ 900088 h 1123283"/>
                  <a:gd name="connsiteX14" fmla="*/ 99330 w 2013072"/>
                  <a:gd name="connsiteY14" fmla="*/ 1114253 h 1123283"/>
                  <a:gd name="connsiteX15" fmla="*/ 96527 w 2013072"/>
                  <a:gd name="connsiteY15" fmla="*/ 1123283 h 1123283"/>
                  <a:gd name="connsiteX16" fmla="*/ 38100 w 2013072"/>
                  <a:gd name="connsiteY16" fmla="*/ 1123283 h 1123283"/>
                  <a:gd name="connsiteX17" fmla="*/ 0 w 2013072"/>
                  <a:gd name="connsiteY17" fmla="*/ 1085183 h 1123283"/>
                  <a:gd name="connsiteX18" fmla="*/ 0 w 2013072"/>
                  <a:gd name="connsiteY18" fmla="*/ 712870 h 1123283"/>
                  <a:gd name="connsiteX19" fmla="*/ 127805 w 2013072"/>
                  <a:gd name="connsiteY19" fmla="*/ 585065 h 1123283"/>
                  <a:gd name="connsiteX20" fmla="*/ 575850 w 2013072"/>
                  <a:gd name="connsiteY20" fmla="*/ 504103 h 1123283"/>
                  <a:gd name="connsiteX21" fmla="*/ 698303 w 2013072"/>
                  <a:gd name="connsiteY21" fmla="*/ 0 h 112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013072" h="1123283">
                    <a:moveTo>
                      <a:pt x="698303" y="0"/>
                    </a:moveTo>
                    <a:lnTo>
                      <a:pt x="1829337" y="0"/>
                    </a:lnTo>
                    <a:lnTo>
                      <a:pt x="2003029" y="663123"/>
                    </a:lnTo>
                    <a:cubicBezTo>
                      <a:pt x="2009496" y="678413"/>
                      <a:pt x="2013072" y="695224"/>
                      <a:pt x="2013072" y="712870"/>
                    </a:cubicBezTo>
                    <a:lnTo>
                      <a:pt x="2013072" y="1085183"/>
                    </a:lnTo>
                    <a:cubicBezTo>
                      <a:pt x="2013072" y="1106225"/>
                      <a:pt x="1996014" y="1123283"/>
                      <a:pt x="1974972" y="1123283"/>
                    </a:cubicBezTo>
                    <a:lnTo>
                      <a:pt x="1946032" y="1123283"/>
                    </a:lnTo>
                    <a:lnTo>
                      <a:pt x="1943229" y="1114253"/>
                    </a:lnTo>
                    <a:cubicBezTo>
                      <a:pt x="1889996" y="988397"/>
                      <a:pt x="1765376" y="900088"/>
                      <a:pt x="1620129" y="900088"/>
                    </a:cubicBezTo>
                    <a:cubicBezTo>
                      <a:pt x="1474883" y="900088"/>
                      <a:pt x="1350262" y="988397"/>
                      <a:pt x="1297029" y="1114253"/>
                    </a:cubicBezTo>
                    <a:lnTo>
                      <a:pt x="1294226" y="1123283"/>
                    </a:lnTo>
                    <a:lnTo>
                      <a:pt x="748333" y="1123283"/>
                    </a:lnTo>
                    <a:lnTo>
                      <a:pt x="745530" y="1114253"/>
                    </a:lnTo>
                    <a:cubicBezTo>
                      <a:pt x="692297" y="988397"/>
                      <a:pt x="567677" y="900088"/>
                      <a:pt x="422430" y="900088"/>
                    </a:cubicBezTo>
                    <a:cubicBezTo>
                      <a:pt x="277184" y="900088"/>
                      <a:pt x="152563" y="988397"/>
                      <a:pt x="99330" y="1114253"/>
                    </a:cubicBezTo>
                    <a:lnTo>
                      <a:pt x="96527" y="1123283"/>
                    </a:lnTo>
                    <a:lnTo>
                      <a:pt x="38100" y="1123283"/>
                    </a:lnTo>
                    <a:cubicBezTo>
                      <a:pt x="17058" y="1123283"/>
                      <a:pt x="0" y="1106225"/>
                      <a:pt x="0" y="1085183"/>
                    </a:cubicBezTo>
                    <a:lnTo>
                      <a:pt x="0" y="712870"/>
                    </a:lnTo>
                    <a:cubicBezTo>
                      <a:pt x="0" y="642285"/>
                      <a:pt x="57220" y="585065"/>
                      <a:pt x="127805" y="585065"/>
                    </a:cubicBezTo>
                    <a:lnTo>
                      <a:pt x="575850" y="504103"/>
                    </a:lnTo>
                    <a:cubicBezTo>
                      <a:pt x="624605" y="309081"/>
                      <a:pt x="649548" y="195022"/>
                      <a:pt x="698303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円/楕円 388">
                <a:extLst>
                  <a:ext uri="{FF2B5EF4-FFF2-40B4-BE49-F238E27FC236}">
                    <a16:creationId xmlns:a16="http://schemas.microsoft.com/office/drawing/2014/main" id="{804E4641-878E-EBF4-194D-64D369EA3ED1}"/>
                  </a:ext>
                </a:extLst>
              </p:cNvPr>
              <p:cNvSpPr/>
              <p:nvPr/>
            </p:nvSpPr>
            <p:spPr>
              <a:xfrm>
                <a:off x="629554" y="2160112"/>
                <a:ext cx="534126" cy="534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円/楕円 391">
                <a:extLst>
                  <a:ext uri="{FF2B5EF4-FFF2-40B4-BE49-F238E27FC236}">
                    <a16:creationId xmlns:a16="http://schemas.microsoft.com/office/drawing/2014/main" id="{758A5F0E-FAED-AEF7-D14E-823744DFA196}"/>
                  </a:ext>
                </a:extLst>
              </p:cNvPr>
              <p:cNvSpPr/>
              <p:nvPr/>
            </p:nvSpPr>
            <p:spPr>
              <a:xfrm>
                <a:off x="752030" y="2282589"/>
                <a:ext cx="289174" cy="28917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円/楕円 388">
                <a:extLst>
                  <a:ext uri="{FF2B5EF4-FFF2-40B4-BE49-F238E27FC236}">
                    <a16:creationId xmlns:a16="http://schemas.microsoft.com/office/drawing/2014/main" id="{D84893D3-5001-CCB6-A8A2-07081C46E3CF}"/>
                  </a:ext>
                </a:extLst>
              </p:cNvPr>
              <p:cNvSpPr/>
              <p:nvPr/>
            </p:nvSpPr>
            <p:spPr>
              <a:xfrm>
                <a:off x="1827253" y="2160112"/>
                <a:ext cx="534126" cy="5341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391">
                <a:extLst>
                  <a:ext uri="{FF2B5EF4-FFF2-40B4-BE49-F238E27FC236}">
                    <a16:creationId xmlns:a16="http://schemas.microsoft.com/office/drawing/2014/main" id="{622BAF2A-1868-FD24-879E-820D24EBB255}"/>
                  </a:ext>
                </a:extLst>
              </p:cNvPr>
              <p:cNvSpPr/>
              <p:nvPr/>
            </p:nvSpPr>
            <p:spPr>
              <a:xfrm>
                <a:off x="1949729" y="2282589"/>
                <a:ext cx="289174" cy="28917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E5E181F-563C-DE98-B8D3-881CAAB0D810}"/>
                  </a:ext>
                </a:extLst>
              </p:cNvPr>
              <p:cNvSpPr/>
              <p:nvPr/>
            </p:nvSpPr>
            <p:spPr bwMode="auto">
              <a:xfrm>
                <a:off x="1114658" y="1232274"/>
                <a:ext cx="453144" cy="443008"/>
              </a:xfrm>
              <a:custGeom>
                <a:avLst/>
                <a:gdLst>
                  <a:gd name="connsiteX0" fmla="*/ 110752 w 453144"/>
                  <a:gd name="connsiteY0" fmla="*/ 0 h 443008"/>
                  <a:gd name="connsiteX1" fmla="*/ 453144 w 453144"/>
                  <a:gd name="connsiteY1" fmla="*/ 0 h 443008"/>
                  <a:gd name="connsiteX2" fmla="*/ 442240 w 453144"/>
                  <a:gd name="connsiteY2" fmla="*/ 443008 h 443008"/>
                  <a:gd name="connsiteX3" fmla="*/ 0 w 453144"/>
                  <a:gd name="connsiteY3" fmla="*/ 443008 h 443008"/>
                  <a:gd name="connsiteX4" fmla="*/ 110752 w 453144"/>
                  <a:gd name="connsiteY4" fmla="*/ 0 h 443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144" h="443008">
                    <a:moveTo>
                      <a:pt x="110752" y="0"/>
                    </a:moveTo>
                    <a:lnTo>
                      <a:pt x="453144" y="0"/>
                    </a:lnTo>
                    <a:lnTo>
                      <a:pt x="442240" y="443008"/>
                    </a:lnTo>
                    <a:lnTo>
                      <a:pt x="0" y="443008"/>
                    </a:lnTo>
                    <a:lnTo>
                      <a:pt x="110752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2EBDDDDC-7840-9BDB-D6A9-E84BCB4B237B}"/>
                  </a:ext>
                </a:extLst>
              </p:cNvPr>
              <p:cNvSpPr/>
              <p:nvPr/>
            </p:nvSpPr>
            <p:spPr bwMode="auto">
              <a:xfrm>
                <a:off x="1642185" y="1232274"/>
                <a:ext cx="453143" cy="443008"/>
              </a:xfrm>
              <a:custGeom>
                <a:avLst/>
                <a:gdLst>
                  <a:gd name="connsiteX0" fmla="*/ 0 w 453143"/>
                  <a:gd name="connsiteY0" fmla="*/ 0 h 443008"/>
                  <a:gd name="connsiteX1" fmla="*/ 342391 w 453143"/>
                  <a:gd name="connsiteY1" fmla="*/ 0 h 443008"/>
                  <a:gd name="connsiteX2" fmla="*/ 453143 w 453143"/>
                  <a:gd name="connsiteY2" fmla="*/ 443008 h 443008"/>
                  <a:gd name="connsiteX3" fmla="*/ 10903 w 453143"/>
                  <a:gd name="connsiteY3" fmla="*/ 443008 h 443008"/>
                  <a:gd name="connsiteX4" fmla="*/ 0 w 453143"/>
                  <a:gd name="connsiteY4" fmla="*/ 0 h 443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143" h="443008">
                    <a:moveTo>
                      <a:pt x="0" y="0"/>
                    </a:moveTo>
                    <a:lnTo>
                      <a:pt x="342391" y="0"/>
                    </a:lnTo>
                    <a:lnTo>
                      <a:pt x="453143" y="443008"/>
                    </a:lnTo>
                    <a:lnTo>
                      <a:pt x="10903" y="443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0D6D404E-603F-3A06-1257-5BA0721BB9E7}"/>
                  </a:ext>
                </a:extLst>
              </p:cNvPr>
              <p:cNvSpPr/>
              <p:nvPr/>
            </p:nvSpPr>
            <p:spPr bwMode="auto">
              <a:xfrm rot="16200000">
                <a:off x="212112" y="2062016"/>
                <a:ext cx="353100" cy="89574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A1BA2BEC-9FE2-94AF-EF85-7D1DD9A2ACE7}"/>
                  </a:ext>
                </a:extLst>
              </p:cNvPr>
              <p:cNvSpPr/>
              <p:nvPr/>
            </p:nvSpPr>
            <p:spPr bwMode="auto">
              <a:xfrm rot="5400000">
                <a:off x="2355064" y="1866366"/>
                <a:ext cx="591903" cy="242071"/>
              </a:xfrm>
              <a:prstGeom prst="round2Same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5" name="楕円 307">
              <a:extLst>
                <a:ext uri="{FF2B5EF4-FFF2-40B4-BE49-F238E27FC236}">
                  <a16:creationId xmlns:a16="http://schemas.microsoft.com/office/drawing/2014/main" id="{F997F2F5-5564-891C-824A-124B648CA2FB}"/>
                </a:ext>
              </a:extLst>
            </p:cNvPr>
            <p:cNvSpPr/>
            <p:nvPr/>
          </p:nvSpPr>
          <p:spPr bwMode="auto">
            <a:xfrm rot="18900000">
              <a:off x="766581" y="1245345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楕円 307">
              <a:extLst>
                <a:ext uri="{FF2B5EF4-FFF2-40B4-BE49-F238E27FC236}">
                  <a16:creationId xmlns:a16="http://schemas.microsoft.com/office/drawing/2014/main" id="{A106153B-4422-691E-7971-B6C653530404}"/>
                </a:ext>
              </a:extLst>
            </p:cNvPr>
            <p:cNvSpPr/>
            <p:nvPr/>
          </p:nvSpPr>
          <p:spPr bwMode="auto">
            <a:xfrm rot="17100000">
              <a:off x="408441" y="1428225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楕円 307">
              <a:extLst>
                <a:ext uri="{FF2B5EF4-FFF2-40B4-BE49-F238E27FC236}">
                  <a16:creationId xmlns:a16="http://schemas.microsoft.com/office/drawing/2014/main" id="{7E223E6C-255E-7AFE-DB22-450C81EE8854}"/>
                </a:ext>
              </a:extLst>
            </p:cNvPr>
            <p:cNvSpPr/>
            <p:nvPr/>
          </p:nvSpPr>
          <p:spPr bwMode="auto">
            <a:xfrm rot="4500000">
              <a:off x="2572521" y="1283446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楕円 307">
              <a:extLst>
                <a:ext uri="{FF2B5EF4-FFF2-40B4-BE49-F238E27FC236}">
                  <a16:creationId xmlns:a16="http://schemas.microsoft.com/office/drawing/2014/main" id="{0561B288-6A36-59C4-484F-AE214D9367F0}"/>
                </a:ext>
              </a:extLst>
            </p:cNvPr>
            <p:cNvSpPr/>
            <p:nvPr/>
          </p:nvSpPr>
          <p:spPr bwMode="auto">
            <a:xfrm rot="2700000">
              <a:off x="2434376" y="1008637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楕円 307">
              <a:extLst>
                <a:ext uri="{FF2B5EF4-FFF2-40B4-BE49-F238E27FC236}">
                  <a16:creationId xmlns:a16="http://schemas.microsoft.com/office/drawing/2014/main" id="{2C66F64C-F736-F7C0-78A5-FDED0D95B308}"/>
                </a:ext>
              </a:extLst>
            </p:cNvPr>
            <p:cNvSpPr/>
            <p:nvPr/>
          </p:nvSpPr>
          <p:spPr bwMode="auto">
            <a:xfrm rot="18900000">
              <a:off x="362721" y="1077704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4D76DCC-AC88-4256-6C4E-2215763C9C12}"/>
                </a:ext>
              </a:extLst>
            </p:cNvPr>
            <p:cNvSpPr/>
            <p:nvPr/>
          </p:nvSpPr>
          <p:spPr bwMode="auto">
            <a:xfrm>
              <a:off x="1203022" y="1587466"/>
              <a:ext cx="632334" cy="660770"/>
            </a:xfrm>
            <a:custGeom>
              <a:avLst/>
              <a:gdLst>
                <a:gd name="connsiteX0" fmla="*/ 1440 w 846954"/>
                <a:gd name="connsiteY0" fmla="*/ 153000 h 762662"/>
                <a:gd name="connsiteX1" fmla="*/ 115740 w 846954"/>
                <a:gd name="connsiteY1" fmla="*/ 328260 h 762662"/>
                <a:gd name="connsiteX2" fmla="*/ 1440 w 846954"/>
                <a:gd name="connsiteY2" fmla="*/ 480660 h 762662"/>
                <a:gd name="connsiteX3" fmla="*/ 214800 w 846954"/>
                <a:gd name="connsiteY3" fmla="*/ 549240 h 762662"/>
                <a:gd name="connsiteX4" fmla="*/ 291000 w 846954"/>
                <a:gd name="connsiteY4" fmla="*/ 762600 h 762662"/>
                <a:gd name="connsiteX5" fmla="*/ 496740 w 846954"/>
                <a:gd name="connsiteY5" fmla="*/ 526380 h 762662"/>
                <a:gd name="connsiteX6" fmla="*/ 725340 w 846954"/>
                <a:gd name="connsiteY6" fmla="*/ 625440 h 762662"/>
                <a:gd name="connsiteX7" fmla="*/ 702480 w 846954"/>
                <a:gd name="connsiteY7" fmla="*/ 335880 h 762662"/>
                <a:gd name="connsiteX8" fmla="*/ 839640 w 846954"/>
                <a:gd name="connsiteY8" fmla="*/ 107280 h 762662"/>
                <a:gd name="connsiteX9" fmla="*/ 443400 w 846954"/>
                <a:gd name="connsiteY9" fmla="*/ 130140 h 762662"/>
                <a:gd name="connsiteX10" fmla="*/ 336720 w 846954"/>
                <a:gd name="connsiteY10" fmla="*/ 600 h 762662"/>
                <a:gd name="connsiteX11" fmla="*/ 214800 w 846954"/>
                <a:gd name="connsiteY11" fmla="*/ 191100 h 762662"/>
                <a:gd name="connsiteX12" fmla="*/ 1440 w 846954"/>
                <a:gd name="connsiteY12" fmla="*/ 153000 h 76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6954" h="762662">
                  <a:moveTo>
                    <a:pt x="1440" y="153000"/>
                  </a:moveTo>
                  <a:cubicBezTo>
                    <a:pt x="-15070" y="175860"/>
                    <a:pt x="115740" y="273650"/>
                    <a:pt x="115740" y="328260"/>
                  </a:cubicBezTo>
                  <a:cubicBezTo>
                    <a:pt x="115740" y="382870"/>
                    <a:pt x="-15070" y="443830"/>
                    <a:pt x="1440" y="480660"/>
                  </a:cubicBezTo>
                  <a:cubicBezTo>
                    <a:pt x="17950" y="517490"/>
                    <a:pt x="166540" y="502250"/>
                    <a:pt x="214800" y="549240"/>
                  </a:cubicBezTo>
                  <a:cubicBezTo>
                    <a:pt x="263060" y="596230"/>
                    <a:pt x="244010" y="766410"/>
                    <a:pt x="291000" y="762600"/>
                  </a:cubicBezTo>
                  <a:cubicBezTo>
                    <a:pt x="337990" y="758790"/>
                    <a:pt x="424350" y="549240"/>
                    <a:pt x="496740" y="526380"/>
                  </a:cubicBezTo>
                  <a:cubicBezTo>
                    <a:pt x="569130" y="503520"/>
                    <a:pt x="691050" y="657190"/>
                    <a:pt x="725340" y="625440"/>
                  </a:cubicBezTo>
                  <a:cubicBezTo>
                    <a:pt x="759630" y="593690"/>
                    <a:pt x="683430" y="422240"/>
                    <a:pt x="702480" y="335880"/>
                  </a:cubicBezTo>
                  <a:cubicBezTo>
                    <a:pt x="721530" y="249520"/>
                    <a:pt x="882820" y="141570"/>
                    <a:pt x="839640" y="107280"/>
                  </a:cubicBezTo>
                  <a:cubicBezTo>
                    <a:pt x="796460" y="72990"/>
                    <a:pt x="527220" y="147920"/>
                    <a:pt x="443400" y="130140"/>
                  </a:cubicBezTo>
                  <a:cubicBezTo>
                    <a:pt x="359580" y="112360"/>
                    <a:pt x="374820" y="-9560"/>
                    <a:pt x="336720" y="600"/>
                  </a:cubicBezTo>
                  <a:cubicBezTo>
                    <a:pt x="298620" y="10760"/>
                    <a:pt x="266870" y="164430"/>
                    <a:pt x="214800" y="191100"/>
                  </a:cubicBezTo>
                  <a:cubicBezTo>
                    <a:pt x="162730" y="217770"/>
                    <a:pt x="17950" y="130140"/>
                    <a:pt x="1440" y="153000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二等辺三角形 10">
              <a:extLst>
                <a:ext uri="{FF2B5EF4-FFF2-40B4-BE49-F238E27FC236}">
                  <a16:creationId xmlns:a16="http://schemas.microsoft.com/office/drawing/2014/main" id="{F4B6F9B7-EA53-41C9-3D7E-8516EF723766}"/>
                </a:ext>
              </a:extLst>
            </p:cNvPr>
            <p:cNvSpPr/>
            <p:nvPr/>
          </p:nvSpPr>
          <p:spPr bwMode="auto">
            <a:xfrm rot="5400000">
              <a:off x="1920139" y="1371701"/>
              <a:ext cx="174500" cy="1027738"/>
            </a:xfrm>
            <a:prstGeom prst="triangl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56E2A27-5E5C-16C3-D54C-5A4B88881EDB}"/>
                </a:ext>
              </a:extLst>
            </p:cNvPr>
            <p:cNvGrpSpPr/>
            <p:nvPr/>
          </p:nvGrpSpPr>
          <p:grpSpPr>
            <a:xfrm>
              <a:off x="2254804" y="1118471"/>
              <a:ext cx="1655049" cy="1679084"/>
              <a:chOff x="6270155" y="2123855"/>
              <a:chExt cx="2379141" cy="2413691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E4ED000-CAE7-2DB0-B9D6-FFF514FA9CD1}"/>
                  </a:ext>
                </a:extLst>
              </p:cNvPr>
              <p:cNvSpPr/>
              <p:nvPr/>
            </p:nvSpPr>
            <p:spPr bwMode="auto">
              <a:xfrm>
                <a:off x="6855165" y="2123855"/>
                <a:ext cx="1794131" cy="2412137"/>
              </a:xfrm>
              <a:custGeom>
                <a:avLst/>
                <a:gdLst>
                  <a:gd name="connsiteX0" fmla="*/ 811059 w 1794131"/>
                  <a:gd name="connsiteY0" fmla="*/ 0 h 2412137"/>
                  <a:gd name="connsiteX1" fmla="*/ 1229028 w 1794131"/>
                  <a:gd name="connsiteY1" fmla="*/ 482836 h 2412137"/>
                  <a:gd name="connsiteX2" fmla="*/ 1044750 w 1794131"/>
                  <a:gd name="connsiteY2" fmla="*/ 883211 h 2412137"/>
                  <a:gd name="connsiteX3" fmla="*/ 985656 w 1794131"/>
                  <a:gd name="connsiteY3" fmla="*/ 920264 h 2412137"/>
                  <a:gd name="connsiteX4" fmla="*/ 999548 w 1794131"/>
                  <a:gd name="connsiteY4" fmla="*/ 952042 h 2412137"/>
                  <a:gd name="connsiteX5" fmla="*/ 1011276 w 1794131"/>
                  <a:gd name="connsiteY5" fmla="*/ 951307 h 2412137"/>
                  <a:gd name="connsiteX6" fmla="*/ 1200680 w 1794131"/>
                  <a:gd name="connsiteY6" fmla="*/ 1118652 h 2412137"/>
                  <a:gd name="connsiteX7" fmla="*/ 1339257 w 1794131"/>
                  <a:gd name="connsiteY7" fmla="*/ 1635831 h 2412137"/>
                  <a:gd name="connsiteX8" fmla="*/ 1344935 w 1794131"/>
                  <a:gd name="connsiteY8" fmla="*/ 1726442 h 2412137"/>
                  <a:gd name="connsiteX9" fmla="*/ 1336310 w 1794131"/>
                  <a:gd name="connsiteY9" fmla="*/ 1762391 h 2412137"/>
                  <a:gd name="connsiteX10" fmla="*/ 1502746 w 1794131"/>
                  <a:gd name="connsiteY10" fmla="*/ 2102171 h 2412137"/>
                  <a:gd name="connsiteX11" fmla="*/ 1794131 w 1794131"/>
                  <a:gd name="connsiteY11" fmla="*/ 2307685 h 2412137"/>
                  <a:gd name="connsiteX12" fmla="*/ 1733825 w 1794131"/>
                  <a:gd name="connsiteY12" fmla="*/ 2412137 h 2412137"/>
                  <a:gd name="connsiteX13" fmla="*/ 1354813 w 1794131"/>
                  <a:gd name="connsiteY13" fmla="*/ 2236970 h 2412137"/>
                  <a:gd name="connsiteX14" fmla="*/ 1360551 w 1794131"/>
                  <a:gd name="connsiteY14" fmla="*/ 2227031 h 2412137"/>
                  <a:gd name="connsiteX15" fmla="*/ 1350411 w 1794131"/>
                  <a:gd name="connsiteY15" fmla="*/ 2232886 h 2412137"/>
                  <a:gd name="connsiteX16" fmla="*/ 1138971 w 1794131"/>
                  <a:gd name="connsiteY16" fmla="*/ 1918265 h 2412137"/>
                  <a:gd name="connsiteX17" fmla="*/ 1114059 w 1794131"/>
                  <a:gd name="connsiteY17" fmla="*/ 1919826 h 2412137"/>
                  <a:gd name="connsiteX18" fmla="*/ 858084 w 1794131"/>
                  <a:gd name="connsiteY18" fmla="*/ 2095373 h 2412137"/>
                  <a:gd name="connsiteX19" fmla="*/ 829343 w 1794131"/>
                  <a:gd name="connsiteY19" fmla="*/ 2411478 h 2412137"/>
                  <a:gd name="connsiteX20" fmla="*/ 708732 w 1794131"/>
                  <a:gd name="connsiteY20" fmla="*/ 2411478 h 2412137"/>
                  <a:gd name="connsiteX21" fmla="*/ 670925 w 1794131"/>
                  <a:gd name="connsiteY21" fmla="*/ 1995660 h 2412137"/>
                  <a:gd name="connsiteX22" fmla="*/ 674784 w 1794131"/>
                  <a:gd name="connsiteY22" fmla="*/ 1995660 h 2412137"/>
                  <a:gd name="connsiteX23" fmla="*/ 669560 w 1794131"/>
                  <a:gd name="connsiteY23" fmla="*/ 1989056 h 2412137"/>
                  <a:gd name="connsiteX24" fmla="*/ 906263 w 1794131"/>
                  <a:gd name="connsiteY24" fmla="*/ 1774064 h 2412137"/>
                  <a:gd name="connsiteX25" fmla="*/ 897576 w 1794131"/>
                  <a:gd name="connsiteY25" fmla="*/ 1754178 h 2412137"/>
                  <a:gd name="connsiteX26" fmla="*/ 783324 w 1794131"/>
                  <a:gd name="connsiteY26" fmla="*/ 1327782 h 2412137"/>
                  <a:gd name="connsiteX27" fmla="*/ 516866 w 1794131"/>
                  <a:gd name="connsiteY27" fmla="*/ 1481620 h 2412137"/>
                  <a:gd name="connsiteX28" fmla="*/ 488778 w 1794131"/>
                  <a:gd name="connsiteY28" fmla="*/ 1491065 h 2412137"/>
                  <a:gd name="connsiteX29" fmla="*/ 487823 w 1794131"/>
                  <a:gd name="connsiteY29" fmla="*/ 1490999 h 2412137"/>
                  <a:gd name="connsiteX30" fmla="*/ 485872 w 1794131"/>
                  <a:gd name="connsiteY30" fmla="*/ 1491670 h 2412137"/>
                  <a:gd name="connsiteX31" fmla="*/ 456296 w 1794131"/>
                  <a:gd name="connsiteY31" fmla="*/ 1489817 h 2412137"/>
                  <a:gd name="connsiteX32" fmla="*/ 55329 w 1794131"/>
                  <a:gd name="connsiteY32" fmla="*/ 1382377 h 2412137"/>
                  <a:gd name="connsiteX33" fmla="*/ 2561 w 1794131"/>
                  <a:gd name="connsiteY33" fmla="*/ 1290980 h 2412137"/>
                  <a:gd name="connsiteX34" fmla="*/ 2561 w 1794131"/>
                  <a:gd name="connsiteY34" fmla="*/ 1290981 h 2412137"/>
                  <a:gd name="connsiteX35" fmla="*/ 64382 w 1794131"/>
                  <a:gd name="connsiteY35" fmla="*/ 1236360 h 2412137"/>
                  <a:gd name="connsiteX36" fmla="*/ 93957 w 1794131"/>
                  <a:gd name="connsiteY36" fmla="*/ 1238213 h 2412137"/>
                  <a:gd name="connsiteX37" fmla="*/ 466885 w 1794131"/>
                  <a:gd name="connsiteY37" fmla="*/ 1338139 h 2412137"/>
                  <a:gd name="connsiteX38" fmla="*/ 752262 w 1794131"/>
                  <a:gd name="connsiteY38" fmla="*/ 1173376 h 2412137"/>
                  <a:gd name="connsiteX39" fmla="*/ 753320 w 1794131"/>
                  <a:gd name="connsiteY39" fmla="*/ 1146389 h 2412137"/>
                  <a:gd name="connsiteX40" fmla="*/ 781839 w 1794131"/>
                  <a:gd name="connsiteY40" fmla="*/ 1063511 h 2412137"/>
                  <a:gd name="connsiteX41" fmla="*/ 820286 w 1794131"/>
                  <a:gd name="connsiteY41" fmla="*/ 1019301 h 2412137"/>
                  <a:gd name="connsiteX42" fmla="*/ 814241 w 1794131"/>
                  <a:gd name="connsiteY42" fmla="*/ 965302 h 2412137"/>
                  <a:gd name="connsiteX43" fmla="*/ 811059 w 1794131"/>
                  <a:gd name="connsiteY43" fmla="*/ 965672 h 2412137"/>
                  <a:gd name="connsiteX44" fmla="*/ 393090 w 1794131"/>
                  <a:gd name="connsiteY44" fmla="*/ 482836 h 2412137"/>
                  <a:gd name="connsiteX45" fmla="*/ 811059 w 1794131"/>
                  <a:gd name="connsiteY45" fmla="*/ 0 h 2412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794131" h="2412137">
                    <a:moveTo>
                      <a:pt x="811059" y="0"/>
                    </a:moveTo>
                    <a:cubicBezTo>
                      <a:pt x="1041897" y="0"/>
                      <a:pt x="1229028" y="216173"/>
                      <a:pt x="1229028" y="482836"/>
                    </a:cubicBezTo>
                    <a:cubicBezTo>
                      <a:pt x="1229028" y="649501"/>
                      <a:pt x="1155930" y="796442"/>
                      <a:pt x="1044750" y="883211"/>
                    </a:cubicBezTo>
                    <a:lnTo>
                      <a:pt x="985656" y="920264"/>
                    </a:lnTo>
                    <a:lnTo>
                      <a:pt x="999548" y="952042"/>
                    </a:lnTo>
                    <a:lnTo>
                      <a:pt x="1011276" y="951307"/>
                    </a:lnTo>
                    <a:cubicBezTo>
                      <a:pt x="1099523" y="963594"/>
                      <a:pt x="1176169" y="1027177"/>
                      <a:pt x="1200680" y="1118652"/>
                    </a:cubicBezTo>
                    <a:cubicBezTo>
                      <a:pt x="1246873" y="1291045"/>
                      <a:pt x="1293064" y="1463438"/>
                      <a:pt x="1339257" y="1635831"/>
                    </a:cubicBezTo>
                    <a:cubicBezTo>
                      <a:pt x="1347427" y="1666323"/>
                      <a:pt x="1349031" y="1697027"/>
                      <a:pt x="1344935" y="1726442"/>
                    </a:cubicBezTo>
                    <a:lnTo>
                      <a:pt x="1336310" y="1762391"/>
                    </a:lnTo>
                    <a:lnTo>
                      <a:pt x="1502746" y="2102171"/>
                    </a:lnTo>
                    <a:lnTo>
                      <a:pt x="1794131" y="2307685"/>
                    </a:lnTo>
                    <a:lnTo>
                      <a:pt x="1733825" y="2412137"/>
                    </a:lnTo>
                    <a:lnTo>
                      <a:pt x="1354813" y="2236970"/>
                    </a:lnTo>
                    <a:lnTo>
                      <a:pt x="1360551" y="2227031"/>
                    </a:lnTo>
                    <a:lnTo>
                      <a:pt x="1350411" y="2232886"/>
                    </a:lnTo>
                    <a:lnTo>
                      <a:pt x="1138971" y="1918265"/>
                    </a:lnTo>
                    <a:lnTo>
                      <a:pt x="1114059" y="1919826"/>
                    </a:lnTo>
                    <a:lnTo>
                      <a:pt x="858084" y="2095373"/>
                    </a:lnTo>
                    <a:lnTo>
                      <a:pt x="829343" y="2411478"/>
                    </a:lnTo>
                    <a:lnTo>
                      <a:pt x="708732" y="2411478"/>
                    </a:lnTo>
                    <a:lnTo>
                      <a:pt x="670925" y="1995660"/>
                    </a:lnTo>
                    <a:lnTo>
                      <a:pt x="674784" y="1995660"/>
                    </a:lnTo>
                    <a:lnTo>
                      <a:pt x="669560" y="1989056"/>
                    </a:lnTo>
                    <a:lnTo>
                      <a:pt x="906263" y="1774064"/>
                    </a:lnTo>
                    <a:lnTo>
                      <a:pt x="897576" y="1754178"/>
                    </a:lnTo>
                    <a:lnTo>
                      <a:pt x="783324" y="1327782"/>
                    </a:lnTo>
                    <a:lnTo>
                      <a:pt x="516866" y="1481620"/>
                    </a:lnTo>
                    <a:cubicBezTo>
                      <a:pt x="507943" y="1486772"/>
                      <a:pt x="498398" y="1489872"/>
                      <a:pt x="488778" y="1491065"/>
                    </a:cubicBezTo>
                    <a:lnTo>
                      <a:pt x="487823" y="1490999"/>
                    </a:lnTo>
                    <a:lnTo>
                      <a:pt x="485872" y="1491670"/>
                    </a:lnTo>
                    <a:cubicBezTo>
                      <a:pt x="476271" y="1493007"/>
                      <a:pt x="466249" y="1492484"/>
                      <a:pt x="456296" y="1489817"/>
                    </a:cubicBezTo>
                    <a:lnTo>
                      <a:pt x="55329" y="1382377"/>
                    </a:lnTo>
                    <a:cubicBezTo>
                      <a:pt x="15519" y="1371710"/>
                      <a:pt x="-8106" y="1330790"/>
                      <a:pt x="2561" y="1290980"/>
                    </a:cubicBezTo>
                    <a:lnTo>
                      <a:pt x="2561" y="1290981"/>
                    </a:lnTo>
                    <a:cubicBezTo>
                      <a:pt x="10561" y="1261124"/>
                      <a:pt x="35579" y="1240371"/>
                      <a:pt x="64382" y="1236360"/>
                    </a:cubicBezTo>
                    <a:cubicBezTo>
                      <a:pt x="73983" y="1235023"/>
                      <a:pt x="84005" y="1235547"/>
                      <a:pt x="93957" y="1238213"/>
                    </a:cubicBezTo>
                    <a:lnTo>
                      <a:pt x="466885" y="1338139"/>
                    </a:lnTo>
                    <a:lnTo>
                      <a:pt x="752262" y="1173376"/>
                    </a:lnTo>
                    <a:lnTo>
                      <a:pt x="753320" y="1146389"/>
                    </a:lnTo>
                    <a:cubicBezTo>
                      <a:pt x="757416" y="1116974"/>
                      <a:pt x="767211" y="1088847"/>
                      <a:pt x="781839" y="1063511"/>
                    </a:cubicBezTo>
                    <a:lnTo>
                      <a:pt x="820286" y="1019301"/>
                    </a:lnTo>
                    <a:lnTo>
                      <a:pt x="814241" y="965302"/>
                    </a:lnTo>
                    <a:lnTo>
                      <a:pt x="811059" y="965672"/>
                    </a:lnTo>
                    <a:cubicBezTo>
                      <a:pt x="580221" y="965672"/>
                      <a:pt x="393090" y="749499"/>
                      <a:pt x="393090" y="482836"/>
                    </a:cubicBezTo>
                    <a:cubicBezTo>
                      <a:pt x="393090" y="216173"/>
                      <a:pt x="580221" y="0"/>
                      <a:pt x="81105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2344860-D008-B3EC-E97A-188993A17CA4}"/>
                  </a:ext>
                </a:extLst>
              </p:cNvPr>
              <p:cNvSpPr/>
              <p:nvPr/>
            </p:nvSpPr>
            <p:spPr bwMode="auto">
              <a:xfrm>
                <a:off x="6270155" y="3127351"/>
                <a:ext cx="1491467" cy="440616"/>
              </a:xfrm>
              <a:custGeom>
                <a:avLst/>
                <a:gdLst>
                  <a:gd name="connsiteX0" fmla="*/ 1097493 w 1439064"/>
                  <a:gd name="connsiteY0" fmla="*/ 151401 h 425135"/>
                  <a:gd name="connsiteX1" fmla="*/ 1219839 w 1439064"/>
                  <a:gd name="connsiteY1" fmla="*/ 374829 h 425135"/>
                  <a:gd name="connsiteX2" fmla="*/ 1265679 w 1439064"/>
                  <a:gd name="connsiteY2" fmla="*/ 388230 h 425135"/>
                  <a:gd name="connsiteX3" fmla="*/ 1316823 w 1439064"/>
                  <a:gd name="connsiteY3" fmla="*/ 360225 h 425135"/>
                  <a:gd name="connsiteX4" fmla="*/ 1224918 w 1439064"/>
                  <a:gd name="connsiteY4" fmla="*/ 192387 h 425135"/>
                  <a:gd name="connsiteX5" fmla="*/ 1231677 w 1439064"/>
                  <a:gd name="connsiteY5" fmla="*/ 245941 h 425135"/>
                  <a:gd name="connsiteX6" fmla="*/ 1212969 w 1439064"/>
                  <a:gd name="connsiteY6" fmla="*/ 345882 h 425135"/>
                  <a:gd name="connsiteX7" fmla="*/ 1204452 w 1439064"/>
                  <a:gd name="connsiteY7" fmla="*/ 233130 h 425135"/>
                  <a:gd name="connsiteX8" fmla="*/ 1187160 w 1439064"/>
                  <a:gd name="connsiteY8" fmla="*/ 151402 h 425135"/>
                  <a:gd name="connsiteX9" fmla="*/ 0 w 1439064"/>
                  <a:gd name="connsiteY9" fmla="*/ 0 h 425135"/>
                  <a:gd name="connsiteX10" fmla="*/ 225025 w 1439064"/>
                  <a:gd name="connsiteY10" fmla="*/ 45006 h 425135"/>
                  <a:gd name="connsiteX11" fmla="*/ 225025 w 1439064"/>
                  <a:gd name="connsiteY11" fmla="*/ 67151 h 425135"/>
                  <a:gd name="connsiteX12" fmla="*/ 554252 w 1439064"/>
                  <a:gd name="connsiteY12" fmla="*/ 67151 h 425135"/>
                  <a:gd name="connsiteX13" fmla="*/ 565505 w 1439064"/>
                  <a:gd name="connsiteY13" fmla="*/ 44644 h 425135"/>
                  <a:gd name="connsiteX14" fmla="*/ 683208 w 1439064"/>
                  <a:gd name="connsiteY14" fmla="*/ 44644 h 425135"/>
                  <a:gd name="connsiteX15" fmla="*/ 694461 w 1439064"/>
                  <a:gd name="connsiteY15" fmla="*/ 67151 h 425135"/>
                  <a:gd name="connsiteX16" fmla="*/ 1029605 w 1439064"/>
                  <a:gd name="connsiteY16" fmla="*/ 67151 h 425135"/>
                  <a:gd name="connsiteX17" fmla="*/ 1029605 w 1439064"/>
                  <a:gd name="connsiteY17" fmla="*/ 44861 h 425135"/>
                  <a:gd name="connsiteX18" fmla="*/ 1045846 w 1439064"/>
                  <a:gd name="connsiteY18" fmla="*/ 28620 h 425135"/>
                  <a:gd name="connsiteX19" fmla="*/ 1268145 w 1439064"/>
                  <a:gd name="connsiteY19" fmla="*/ 28620 h 425135"/>
                  <a:gd name="connsiteX20" fmla="*/ 1329536 w 1439064"/>
                  <a:gd name="connsiteY20" fmla="*/ 90011 h 425135"/>
                  <a:gd name="connsiteX21" fmla="*/ 1311577 w 1439064"/>
                  <a:gd name="connsiteY21" fmla="*/ 133367 h 425135"/>
                  <a:gd name="connsiteX22" fmla="*/ 1435383 w 1439064"/>
                  <a:gd name="connsiteY22" fmla="*/ 359461 h 425135"/>
                  <a:gd name="connsiteX23" fmla="*/ 1423512 w 1439064"/>
                  <a:gd name="connsiteY23" fmla="*/ 400067 h 425135"/>
                  <a:gd name="connsiteX24" fmla="*/ 1384457 w 1439064"/>
                  <a:gd name="connsiteY24" fmla="*/ 421453 h 425135"/>
                  <a:gd name="connsiteX25" fmla="*/ 1343850 w 1439064"/>
                  <a:gd name="connsiteY25" fmla="*/ 409583 h 425135"/>
                  <a:gd name="connsiteX26" fmla="*/ 1328669 w 1439064"/>
                  <a:gd name="connsiteY26" fmla="*/ 381859 h 425135"/>
                  <a:gd name="connsiteX27" fmla="*/ 1274647 w 1439064"/>
                  <a:gd name="connsiteY27" fmla="*/ 411441 h 425135"/>
                  <a:gd name="connsiteX28" fmla="*/ 1200187 w 1439064"/>
                  <a:gd name="connsiteY28" fmla="*/ 389673 h 425135"/>
                  <a:gd name="connsiteX29" fmla="*/ 1069713 w 1439064"/>
                  <a:gd name="connsiteY29" fmla="*/ 151401 h 425135"/>
                  <a:gd name="connsiteX30" fmla="*/ 1045846 w 1439064"/>
                  <a:gd name="connsiteY30" fmla="*/ 151401 h 425135"/>
                  <a:gd name="connsiteX31" fmla="*/ 1029605 w 1439064"/>
                  <a:gd name="connsiteY31" fmla="*/ 135160 h 425135"/>
                  <a:gd name="connsiteX32" fmla="*/ 1029605 w 1439064"/>
                  <a:gd name="connsiteY32" fmla="*/ 112870 h 425135"/>
                  <a:gd name="connsiteX33" fmla="*/ 694462 w 1439064"/>
                  <a:gd name="connsiteY33" fmla="*/ 112870 h 425135"/>
                  <a:gd name="connsiteX34" fmla="*/ 683208 w 1439064"/>
                  <a:gd name="connsiteY34" fmla="*/ 135377 h 425135"/>
                  <a:gd name="connsiteX35" fmla="*/ 647216 w 1439064"/>
                  <a:gd name="connsiteY35" fmla="*/ 135377 h 425135"/>
                  <a:gd name="connsiteX36" fmla="*/ 647216 w 1439064"/>
                  <a:gd name="connsiteY36" fmla="*/ 180020 h 425135"/>
                  <a:gd name="connsiteX37" fmla="*/ 649214 w 1439064"/>
                  <a:gd name="connsiteY37" fmla="*/ 180020 h 425135"/>
                  <a:gd name="connsiteX38" fmla="*/ 661644 w 1439064"/>
                  <a:gd name="connsiteY38" fmla="*/ 192450 h 425135"/>
                  <a:gd name="connsiteX39" fmla="*/ 661644 w 1439064"/>
                  <a:gd name="connsiteY39" fmla="*/ 356517 h 425135"/>
                  <a:gd name="connsiteX40" fmla="*/ 649214 w 1439064"/>
                  <a:gd name="connsiteY40" fmla="*/ 368947 h 425135"/>
                  <a:gd name="connsiteX41" fmla="*/ 599498 w 1439064"/>
                  <a:gd name="connsiteY41" fmla="*/ 368947 h 425135"/>
                  <a:gd name="connsiteX42" fmla="*/ 587068 w 1439064"/>
                  <a:gd name="connsiteY42" fmla="*/ 356517 h 425135"/>
                  <a:gd name="connsiteX43" fmla="*/ 587068 w 1439064"/>
                  <a:gd name="connsiteY43" fmla="*/ 192450 h 425135"/>
                  <a:gd name="connsiteX44" fmla="*/ 599498 w 1439064"/>
                  <a:gd name="connsiteY44" fmla="*/ 180020 h 425135"/>
                  <a:gd name="connsiteX45" fmla="*/ 601496 w 1439064"/>
                  <a:gd name="connsiteY45" fmla="*/ 180020 h 425135"/>
                  <a:gd name="connsiteX46" fmla="*/ 601496 w 1439064"/>
                  <a:gd name="connsiteY46" fmla="*/ 135377 h 425135"/>
                  <a:gd name="connsiteX47" fmla="*/ 565505 w 1439064"/>
                  <a:gd name="connsiteY47" fmla="*/ 135377 h 425135"/>
                  <a:gd name="connsiteX48" fmla="*/ 554252 w 1439064"/>
                  <a:gd name="connsiteY48" fmla="*/ 112870 h 425135"/>
                  <a:gd name="connsiteX49" fmla="*/ 225025 w 1439064"/>
                  <a:gd name="connsiteY49" fmla="*/ 112870 h 425135"/>
                  <a:gd name="connsiteX50" fmla="*/ 225025 w 1439064"/>
                  <a:gd name="connsiteY50" fmla="*/ 135016 h 425135"/>
                  <a:gd name="connsiteX51" fmla="*/ 0 w 1439064"/>
                  <a:gd name="connsiteY51" fmla="*/ 180021 h 425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439064" h="425135">
                    <a:moveTo>
                      <a:pt x="1097493" y="151401"/>
                    </a:moveTo>
                    <a:lnTo>
                      <a:pt x="1219839" y="374829"/>
                    </a:lnTo>
                    <a:cubicBezTo>
                      <a:pt x="1228796" y="391189"/>
                      <a:pt x="1249319" y="397189"/>
                      <a:pt x="1265679" y="388230"/>
                    </a:cubicBezTo>
                    <a:lnTo>
                      <a:pt x="1316823" y="360225"/>
                    </a:lnTo>
                    <a:lnTo>
                      <a:pt x="1224918" y="192387"/>
                    </a:lnTo>
                    <a:lnTo>
                      <a:pt x="1231677" y="245941"/>
                    </a:lnTo>
                    <a:cubicBezTo>
                      <a:pt x="1236083" y="302736"/>
                      <a:pt x="1230055" y="341304"/>
                      <a:pt x="1212969" y="345882"/>
                    </a:cubicBezTo>
                    <a:cubicBezTo>
                      <a:pt x="1213927" y="314835"/>
                      <a:pt x="1210913" y="276086"/>
                      <a:pt x="1204452" y="233130"/>
                    </a:cubicBezTo>
                    <a:lnTo>
                      <a:pt x="1187160" y="151402"/>
                    </a:lnTo>
                    <a:close/>
                    <a:moveTo>
                      <a:pt x="0" y="0"/>
                    </a:moveTo>
                    <a:lnTo>
                      <a:pt x="225025" y="45006"/>
                    </a:lnTo>
                    <a:lnTo>
                      <a:pt x="225025" y="67151"/>
                    </a:lnTo>
                    <a:lnTo>
                      <a:pt x="554252" y="67151"/>
                    </a:lnTo>
                    <a:lnTo>
                      <a:pt x="565505" y="44644"/>
                    </a:lnTo>
                    <a:lnTo>
                      <a:pt x="683208" y="44644"/>
                    </a:lnTo>
                    <a:lnTo>
                      <a:pt x="694461" y="67151"/>
                    </a:lnTo>
                    <a:lnTo>
                      <a:pt x="1029605" y="67151"/>
                    </a:lnTo>
                    <a:lnTo>
                      <a:pt x="1029605" y="44861"/>
                    </a:lnTo>
                    <a:cubicBezTo>
                      <a:pt x="1029605" y="35891"/>
                      <a:pt x="1036876" y="28620"/>
                      <a:pt x="1045846" y="28620"/>
                    </a:cubicBezTo>
                    <a:lnTo>
                      <a:pt x="1268145" y="28620"/>
                    </a:lnTo>
                    <a:cubicBezTo>
                      <a:pt x="1302050" y="28620"/>
                      <a:pt x="1329536" y="56106"/>
                      <a:pt x="1329536" y="90011"/>
                    </a:cubicBezTo>
                    <a:lnTo>
                      <a:pt x="1311577" y="133367"/>
                    </a:lnTo>
                    <a:lnTo>
                      <a:pt x="1435383" y="359461"/>
                    </a:lnTo>
                    <a:cubicBezTo>
                      <a:pt x="1443318" y="373952"/>
                      <a:pt x="1438004" y="392132"/>
                      <a:pt x="1423512" y="400067"/>
                    </a:cubicBezTo>
                    <a:lnTo>
                      <a:pt x="1384457" y="421453"/>
                    </a:lnTo>
                    <a:cubicBezTo>
                      <a:pt x="1369965" y="429389"/>
                      <a:pt x="1351786" y="424074"/>
                      <a:pt x="1343850" y="409583"/>
                    </a:cubicBezTo>
                    <a:lnTo>
                      <a:pt x="1328669" y="381859"/>
                    </a:lnTo>
                    <a:lnTo>
                      <a:pt x="1274647" y="411441"/>
                    </a:lnTo>
                    <a:cubicBezTo>
                      <a:pt x="1248074" y="425992"/>
                      <a:pt x="1214738" y="416246"/>
                      <a:pt x="1200187" y="389673"/>
                    </a:cubicBezTo>
                    <a:lnTo>
                      <a:pt x="1069713" y="151401"/>
                    </a:lnTo>
                    <a:lnTo>
                      <a:pt x="1045846" y="151401"/>
                    </a:lnTo>
                    <a:cubicBezTo>
                      <a:pt x="1036876" y="151401"/>
                      <a:pt x="1029605" y="144130"/>
                      <a:pt x="1029605" y="135160"/>
                    </a:cubicBezTo>
                    <a:lnTo>
                      <a:pt x="1029605" y="112870"/>
                    </a:lnTo>
                    <a:lnTo>
                      <a:pt x="694462" y="112870"/>
                    </a:lnTo>
                    <a:lnTo>
                      <a:pt x="683208" y="135377"/>
                    </a:lnTo>
                    <a:lnTo>
                      <a:pt x="647216" y="135377"/>
                    </a:lnTo>
                    <a:lnTo>
                      <a:pt x="647216" y="180020"/>
                    </a:lnTo>
                    <a:lnTo>
                      <a:pt x="649214" y="180020"/>
                    </a:lnTo>
                    <a:cubicBezTo>
                      <a:pt x="656079" y="180020"/>
                      <a:pt x="661644" y="185585"/>
                      <a:pt x="661644" y="192450"/>
                    </a:cubicBezTo>
                    <a:lnTo>
                      <a:pt x="661644" y="356517"/>
                    </a:lnTo>
                    <a:cubicBezTo>
                      <a:pt x="661644" y="363382"/>
                      <a:pt x="656079" y="368947"/>
                      <a:pt x="649214" y="368947"/>
                    </a:cubicBezTo>
                    <a:lnTo>
                      <a:pt x="599498" y="368947"/>
                    </a:lnTo>
                    <a:cubicBezTo>
                      <a:pt x="592633" y="368947"/>
                      <a:pt x="587068" y="363382"/>
                      <a:pt x="587068" y="356517"/>
                    </a:cubicBezTo>
                    <a:lnTo>
                      <a:pt x="587068" y="192450"/>
                    </a:lnTo>
                    <a:cubicBezTo>
                      <a:pt x="587068" y="185585"/>
                      <a:pt x="592633" y="180020"/>
                      <a:pt x="599498" y="180020"/>
                    </a:cubicBezTo>
                    <a:lnTo>
                      <a:pt x="601496" y="180020"/>
                    </a:lnTo>
                    <a:lnTo>
                      <a:pt x="601496" y="135377"/>
                    </a:lnTo>
                    <a:lnTo>
                      <a:pt x="565505" y="135377"/>
                    </a:lnTo>
                    <a:lnTo>
                      <a:pt x="554252" y="112870"/>
                    </a:lnTo>
                    <a:lnTo>
                      <a:pt x="225025" y="112870"/>
                    </a:lnTo>
                    <a:lnTo>
                      <a:pt x="225025" y="135016"/>
                    </a:lnTo>
                    <a:lnTo>
                      <a:pt x="0" y="18002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943F747-8695-D51E-E327-44C99449A799}"/>
                  </a:ext>
                </a:extLst>
              </p:cNvPr>
              <p:cNvSpPr/>
              <p:nvPr/>
            </p:nvSpPr>
            <p:spPr bwMode="auto">
              <a:xfrm>
                <a:off x="7624203" y="3533341"/>
                <a:ext cx="946933" cy="1004205"/>
              </a:xfrm>
              <a:custGeom>
                <a:avLst/>
                <a:gdLst>
                  <a:gd name="connsiteX0" fmla="*/ 1053 w 946933"/>
                  <a:gd name="connsiteY0" fmla="*/ 0 h 1004205"/>
                  <a:gd name="connsiteX1" fmla="*/ 40343 w 946933"/>
                  <a:gd name="connsiteY1" fmla="*/ 1842 h 1004205"/>
                  <a:gd name="connsiteX2" fmla="*/ 289469 w 946933"/>
                  <a:gd name="connsiteY2" fmla="*/ 675561 h 1004205"/>
                  <a:gd name="connsiteX3" fmla="*/ 946933 w 946933"/>
                  <a:gd name="connsiteY3" fmla="*/ 964874 h 1004205"/>
                  <a:gd name="connsiteX4" fmla="*/ 946403 w 946933"/>
                  <a:gd name="connsiteY4" fmla="*/ 1004205 h 1004205"/>
                  <a:gd name="connsiteX5" fmla="*/ 260830 w 946933"/>
                  <a:gd name="connsiteY5" fmla="*/ 702523 h 1004205"/>
                  <a:gd name="connsiteX6" fmla="*/ 1053 w 946933"/>
                  <a:gd name="connsiteY6" fmla="*/ 0 h 100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6933" h="1004205">
                    <a:moveTo>
                      <a:pt x="1053" y="0"/>
                    </a:moveTo>
                    <a:lnTo>
                      <a:pt x="40343" y="1842"/>
                    </a:lnTo>
                    <a:cubicBezTo>
                      <a:pt x="28666" y="250894"/>
                      <a:pt x="118569" y="494022"/>
                      <a:pt x="289469" y="675561"/>
                    </a:cubicBezTo>
                    <a:cubicBezTo>
                      <a:pt x="460369" y="857101"/>
                      <a:pt x="697630" y="961506"/>
                      <a:pt x="946933" y="964874"/>
                    </a:cubicBezTo>
                    <a:cubicBezTo>
                      <a:pt x="946756" y="977984"/>
                      <a:pt x="946580" y="991095"/>
                      <a:pt x="946403" y="1004205"/>
                    </a:cubicBezTo>
                    <a:cubicBezTo>
                      <a:pt x="686441" y="1000693"/>
                      <a:pt x="439036" y="891824"/>
                      <a:pt x="260830" y="702523"/>
                    </a:cubicBezTo>
                    <a:cubicBezTo>
                      <a:pt x="82624" y="513222"/>
                      <a:pt x="-11123" y="259700"/>
                      <a:pt x="10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CBD584A-AD21-4F5F-66E6-83CF010DA513}"/>
                  </a:ext>
                </a:extLst>
              </p:cNvPr>
              <p:cNvSpPr/>
              <p:nvPr/>
            </p:nvSpPr>
            <p:spPr bwMode="auto">
              <a:xfrm rot="7200000">
                <a:off x="7509595" y="3136910"/>
                <a:ext cx="490611" cy="567966"/>
              </a:xfrm>
              <a:custGeom>
                <a:avLst/>
                <a:gdLst>
                  <a:gd name="connsiteX0" fmla="*/ 17574 w 552375"/>
                  <a:gd name="connsiteY0" fmla="*/ 237659 h 567966"/>
                  <a:gd name="connsiteX1" fmla="*/ 2858 w 552375"/>
                  <a:gd name="connsiteY1" fmla="*/ 208033 h 567966"/>
                  <a:gd name="connsiteX2" fmla="*/ 61764 w 552375"/>
                  <a:gd name="connsiteY2" fmla="*/ 106005 h 567966"/>
                  <a:gd name="connsiteX3" fmla="*/ 446715 w 552375"/>
                  <a:gd name="connsiteY3" fmla="*/ 2859 h 567966"/>
                  <a:gd name="connsiteX4" fmla="*/ 534027 w 552375"/>
                  <a:gd name="connsiteY4" fmla="*/ 32138 h 567966"/>
                  <a:gd name="connsiteX5" fmla="*/ 541692 w 552375"/>
                  <a:gd name="connsiteY5" fmla="*/ 47568 h 567966"/>
                  <a:gd name="connsiteX6" fmla="*/ 545828 w 552375"/>
                  <a:gd name="connsiteY6" fmla="*/ 53704 h 567966"/>
                  <a:gd name="connsiteX7" fmla="*/ 546575 w 552375"/>
                  <a:gd name="connsiteY7" fmla="*/ 57399 h 567966"/>
                  <a:gd name="connsiteX8" fmla="*/ 548743 w 552375"/>
                  <a:gd name="connsiteY8" fmla="*/ 61764 h 567966"/>
                  <a:gd name="connsiteX9" fmla="*/ 548742 w 552375"/>
                  <a:gd name="connsiteY9" fmla="*/ 61764 h 567966"/>
                  <a:gd name="connsiteX10" fmla="*/ 549321 w 552375"/>
                  <a:gd name="connsiteY10" fmla="*/ 71001 h 567966"/>
                  <a:gd name="connsiteX11" fmla="*/ 552375 w 552375"/>
                  <a:gd name="connsiteY11" fmla="*/ 86130 h 567966"/>
                  <a:gd name="connsiteX12" fmla="*/ 552374 w 552375"/>
                  <a:gd name="connsiteY12" fmla="*/ 484661 h 567966"/>
                  <a:gd name="connsiteX13" fmla="*/ 469069 w 552375"/>
                  <a:gd name="connsiteY13" fmla="*/ 567966 h 567966"/>
                  <a:gd name="connsiteX14" fmla="*/ 469070 w 552375"/>
                  <a:gd name="connsiteY14" fmla="*/ 567965 h 567966"/>
                  <a:gd name="connsiteX15" fmla="*/ 385765 w 552375"/>
                  <a:gd name="connsiteY15" fmla="*/ 484660 h 567966"/>
                  <a:gd name="connsiteX16" fmla="*/ 385765 w 552375"/>
                  <a:gd name="connsiteY16" fmla="*/ 191677 h 567966"/>
                  <a:gd name="connsiteX17" fmla="*/ 104886 w 552375"/>
                  <a:gd name="connsiteY17" fmla="*/ 266938 h 567966"/>
                  <a:gd name="connsiteX18" fmla="*/ 17574 w 552375"/>
                  <a:gd name="connsiteY18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8166 w 542967"/>
                  <a:gd name="connsiteY17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99606 w 542967"/>
                  <a:gd name="connsiteY17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  <a:gd name="connsiteX16" fmla="*/ 47250 w 490611"/>
                  <a:gd name="connsiteY16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0611" h="567966">
                    <a:moveTo>
                      <a:pt x="0" y="106005"/>
                    </a:moveTo>
                    <a:cubicBezTo>
                      <a:pt x="71523" y="66872"/>
                      <a:pt x="256634" y="37241"/>
                      <a:pt x="384951" y="2859"/>
                    </a:cubicBezTo>
                    <a:cubicBezTo>
                      <a:pt x="418282" y="-6072"/>
                      <a:pt x="452309" y="6530"/>
                      <a:pt x="472263" y="32138"/>
                    </a:cubicBezTo>
                    <a:lnTo>
                      <a:pt x="479928" y="47568"/>
                    </a:lnTo>
                    <a:lnTo>
                      <a:pt x="484064" y="53704"/>
                    </a:lnTo>
                    <a:lnTo>
                      <a:pt x="484811" y="57399"/>
                    </a:lnTo>
                    <a:lnTo>
                      <a:pt x="486979" y="61764"/>
                    </a:lnTo>
                    <a:lnTo>
                      <a:pt x="486978" y="61764"/>
                    </a:lnTo>
                    <a:lnTo>
                      <a:pt x="487557" y="71001"/>
                    </a:lnTo>
                    <a:lnTo>
                      <a:pt x="490611" y="86130"/>
                    </a:lnTo>
                    <a:cubicBezTo>
                      <a:pt x="490611" y="218974"/>
                      <a:pt x="490610" y="351817"/>
                      <a:pt x="490610" y="484661"/>
                    </a:cubicBezTo>
                    <a:cubicBezTo>
                      <a:pt x="490610" y="530669"/>
                      <a:pt x="453313" y="567966"/>
                      <a:pt x="407305" y="567966"/>
                    </a:cubicBezTo>
                    <a:lnTo>
                      <a:pt x="407306" y="567965"/>
                    </a:lnTo>
                    <a:cubicBezTo>
                      <a:pt x="361298" y="567965"/>
                      <a:pt x="324001" y="530668"/>
                      <a:pt x="324001" y="484660"/>
                    </a:cubicBezTo>
                    <a:lnTo>
                      <a:pt x="324001" y="191677"/>
                    </a:lnTo>
                    <a:lnTo>
                      <a:pt x="43122" y="266938"/>
                    </a:ln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CAE23429-6B1A-808A-1323-AFAAB6F2005C}"/>
              </a:ext>
            </a:extLst>
          </p:cNvPr>
          <p:cNvGrpSpPr/>
          <p:nvPr/>
        </p:nvGrpSpPr>
        <p:grpSpPr>
          <a:xfrm>
            <a:off x="703401" y="4406909"/>
            <a:ext cx="2680398" cy="1226836"/>
            <a:chOff x="1368373" y="4140967"/>
            <a:chExt cx="3054118" cy="1397890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D45E1183-B276-97EE-DC12-64E7CDCC5BAE}"/>
                </a:ext>
              </a:extLst>
            </p:cNvPr>
            <p:cNvGrpSpPr/>
            <p:nvPr/>
          </p:nvGrpSpPr>
          <p:grpSpPr>
            <a:xfrm>
              <a:off x="1368373" y="4163894"/>
              <a:ext cx="2411117" cy="1354945"/>
              <a:chOff x="4053840" y="3699030"/>
              <a:chExt cx="2104074" cy="1182400"/>
            </a:xfrm>
          </p:grpSpPr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2B52B22E-2D85-5F40-4ABF-A5A653385EBD}"/>
                  </a:ext>
                </a:extLst>
              </p:cNvPr>
              <p:cNvSpPr/>
              <p:nvPr/>
            </p:nvSpPr>
            <p:spPr>
              <a:xfrm>
                <a:off x="4751073" y="4464115"/>
                <a:ext cx="1400000" cy="24257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7BFFE8B-D4B7-2196-5137-97EC752FFA6E}"/>
                  </a:ext>
                </a:extLst>
              </p:cNvPr>
              <p:cNvSpPr/>
              <p:nvPr/>
            </p:nvSpPr>
            <p:spPr>
              <a:xfrm>
                <a:off x="4751073" y="3699030"/>
                <a:ext cx="1406841" cy="813511"/>
              </a:xfrm>
              <a:custGeom>
                <a:avLst/>
                <a:gdLst>
                  <a:gd name="connsiteX0" fmla="*/ 0 w 1406841"/>
                  <a:gd name="connsiteY0" fmla="*/ 0 h 813511"/>
                  <a:gd name="connsiteX1" fmla="*/ 45719 w 1406841"/>
                  <a:gd name="connsiteY1" fmla="*/ 0 h 813511"/>
                  <a:gd name="connsiteX2" fmla="*/ 45719 w 1406841"/>
                  <a:gd name="connsiteY2" fmla="*/ 497188 h 813511"/>
                  <a:gd name="connsiteX3" fmla="*/ 1406841 w 1406841"/>
                  <a:gd name="connsiteY3" fmla="*/ 497188 h 813511"/>
                  <a:gd name="connsiteX4" fmla="*/ 1406841 w 1406841"/>
                  <a:gd name="connsiteY4" fmla="*/ 813511 h 813511"/>
                  <a:gd name="connsiteX5" fmla="*/ 45719 w 1406841"/>
                  <a:gd name="connsiteY5" fmla="*/ 813511 h 813511"/>
                  <a:gd name="connsiteX6" fmla="*/ 45491 w 1406841"/>
                  <a:gd name="connsiteY6" fmla="*/ 813511 h 813511"/>
                  <a:gd name="connsiteX7" fmla="*/ 0 w 1406841"/>
                  <a:gd name="connsiteY7" fmla="*/ 813511 h 81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06841" h="813511"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497188"/>
                    </a:lnTo>
                    <a:lnTo>
                      <a:pt x="1406841" y="497188"/>
                    </a:lnTo>
                    <a:lnTo>
                      <a:pt x="1406841" y="813511"/>
                    </a:lnTo>
                    <a:lnTo>
                      <a:pt x="45719" y="813511"/>
                    </a:lnTo>
                    <a:lnTo>
                      <a:pt x="45491" y="813511"/>
                    </a:lnTo>
                    <a:lnTo>
                      <a:pt x="0" y="813511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ED28AA2-CDFD-675B-584E-218941F95C08}"/>
                  </a:ext>
                </a:extLst>
              </p:cNvPr>
              <p:cNvSpPr/>
              <p:nvPr/>
            </p:nvSpPr>
            <p:spPr bwMode="auto">
              <a:xfrm>
                <a:off x="4053840" y="3778916"/>
                <a:ext cx="691983" cy="932319"/>
              </a:xfrm>
              <a:custGeom>
                <a:avLst/>
                <a:gdLst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360824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0 w 750597"/>
                  <a:gd name="connsiteY4" fmla="*/ 932319 h 932319"/>
                  <a:gd name="connsiteX5" fmla="*/ 0 w 750597"/>
                  <a:gd name="connsiteY5" fmla="*/ 360824 h 932319"/>
                  <a:gd name="connsiteX6" fmla="*/ 127081 w 750597"/>
                  <a:gd name="connsiteY6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0 w 750597"/>
                  <a:gd name="connsiteY3" fmla="*/ 932319 h 932319"/>
                  <a:gd name="connsiteX4" fmla="*/ 0 w 750597"/>
                  <a:gd name="connsiteY4" fmla="*/ 360824 h 932319"/>
                  <a:gd name="connsiteX5" fmla="*/ 127081 w 750597"/>
                  <a:gd name="connsiteY5" fmla="*/ 0 h 93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0597" h="932319">
                    <a:moveTo>
                      <a:pt x="127081" y="0"/>
                    </a:moveTo>
                    <a:lnTo>
                      <a:pt x="750597" y="0"/>
                    </a:lnTo>
                    <a:lnTo>
                      <a:pt x="750597" y="932319"/>
                    </a:lnTo>
                    <a:lnTo>
                      <a:pt x="0" y="932319"/>
                    </a:lnTo>
                    <a:lnTo>
                      <a:pt x="0" y="360824"/>
                    </a:lnTo>
                    <a:lnTo>
                      <a:pt x="127081" y="0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" name="円/楕円 388">
                <a:extLst>
                  <a:ext uri="{FF2B5EF4-FFF2-40B4-BE49-F238E27FC236}">
                    <a16:creationId xmlns:a16="http://schemas.microsoft.com/office/drawing/2014/main" id="{3677F689-025C-D669-01F8-5D9B51059802}"/>
                  </a:ext>
                </a:extLst>
              </p:cNvPr>
              <p:cNvSpPr/>
              <p:nvPr/>
            </p:nvSpPr>
            <p:spPr>
              <a:xfrm>
                <a:off x="4289919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391">
                <a:extLst>
                  <a:ext uri="{FF2B5EF4-FFF2-40B4-BE49-F238E27FC236}">
                    <a16:creationId xmlns:a16="http://schemas.microsoft.com/office/drawing/2014/main" id="{9D506610-8F4C-C1B9-4D9F-4461AC5D66B9}"/>
                  </a:ext>
                </a:extLst>
              </p:cNvPr>
              <p:cNvSpPr/>
              <p:nvPr/>
            </p:nvSpPr>
            <p:spPr>
              <a:xfrm>
                <a:off x="4367861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388">
                <a:extLst>
                  <a:ext uri="{FF2B5EF4-FFF2-40B4-BE49-F238E27FC236}">
                    <a16:creationId xmlns:a16="http://schemas.microsoft.com/office/drawing/2014/main" id="{12C2D905-0FA2-0C04-AE07-952B8C67AA4B}"/>
                  </a:ext>
                </a:extLst>
              </p:cNvPr>
              <p:cNvSpPr/>
              <p:nvPr/>
            </p:nvSpPr>
            <p:spPr>
              <a:xfrm>
                <a:off x="5696323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391">
                <a:extLst>
                  <a:ext uri="{FF2B5EF4-FFF2-40B4-BE49-F238E27FC236}">
                    <a16:creationId xmlns:a16="http://schemas.microsoft.com/office/drawing/2014/main" id="{A21B1CD5-BACC-D7A0-2990-7CBC0AB75CE4}"/>
                  </a:ext>
                </a:extLst>
              </p:cNvPr>
              <p:cNvSpPr/>
              <p:nvPr/>
            </p:nvSpPr>
            <p:spPr>
              <a:xfrm>
                <a:off x="5774265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B946CF55-12C0-1A6D-F512-74B8875B7466}"/>
                  </a:ext>
                </a:extLst>
              </p:cNvPr>
              <p:cNvSpPr/>
              <p:nvPr/>
            </p:nvSpPr>
            <p:spPr bwMode="auto">
              <a:xfrm>
                <a:off x="4112167" y="3838447"/>
                <a:ext cx="405056" cy="313194"/>
              </a:xfrm>
              <a:custGeom>
                <a:avLst/>
                <a:gdLst>
                  <a:gd name="connsiteX0" fmla="*/ 101693 w 405056"/>
                  <a:gd name="connsiteY0" fmla="*/ 0 h 313194"/>
                  <a:gd name="connsiteX1" fmla="*/ 405056 w 405056"/>
                  <a:gd name="connsiteY1" fmla="*/ 0 h 313194"/>
                  <a:gd name="connsiteX2" fmla="*/ 405056 w 405056"/>
                  <a:gd name="connsiteY2" fmla="*/ 313194 h 313194"/>
                  <a:gd name="connsiteX3" fmla="*/ 0 w 405056"/>
                  <a:gd name="connsiteY3" fmla="*/ 313194 h 31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56" h="313194">
                    <a:moveTo>
                      <a:pt x="101693" y="0"/>
                    </a:moveTo>
                    <a:lnTo>
                      <a:pt x="405056" y="0"/>
                    </a:lnTo>
                    <a:lnTo>
                      <a:pt x="405056" y="313194"/>
                    </a:lnTo>
                    <a:lnTo>
                      <a:pt x="0" y="313194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4C221A48-C145-8B7F-5FDD-48026AAE0544}"/>
                </a:ext>
              </a:extLst>
            </p:cNvPr>
            <p:cNvGrpSpPr/>
            <p:nvPr/>
          </p:nvGrpSpPr>
          <p:grpSpPr>
            <a:xfrm>
              <a:off x="2818192" y="4543689"/>
              <a:ext cx="1604299" cy="995168"/>
              <a:chOff x="2135007" y="2419732"/>
              <a:chExt cx="2706831" cy="1679084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D81B61CF-FA8A-EE33-7249-ADD40115C05C}"/>
                  </a:ext>
                </a:extLst>
              </p:cNvPr>
              <p:cNvSpPr/>
              <p:nvPr/>
            </p:nvSpPr>
            <p:spPr bwMode="auto">
              <a:xfrm>
                <a:off x="2135007" y="2888727"/>
                <a:ext cx="632334" cy="660770"/>
              </a:xfrm>
              <a:custGeom>
                <a:avLst/>
                <a:gdLst>
                  <a:gd name="connsiteX0" fmla="*/ 1440 w 846954"/>
                  <a:gd name="connsiteY0" fmla="*/ 153000 h 762662"/>
                  <a:gd name="connsiteX1" fmla="*/ 115740 w 846954"/>
                  <a:gd name="connsiteY1" fmla="*/ 328260 h 762662"/>
                  <a:gd name="connsiteX2" fmla="*/ 1440 w 846954"/>
                  <a:gd name="connsiteY2" fmla="*/ 480660 h 762662"/>
                  <a:gd name="connsiteX3" fmla="*/ 214800 w 846954"/>
                  <a:gd name="connsiteY3" fmla="*/ 549240 h 762662"/>
                  <a:gd name="connsiteX4" fmla="*/ 291000 w 846954"/>
                  <a:gd name="connsiteY4" fmla="*/ 762600 h 762662"/>
                  <a:gd name="connsiteX5" fmla="*/ 496740 w 846954"/>
                  <a:gd name="connsiteY5" fmla="*/ 526380 h 762662"/>
                  <a:gd name="connsiteX6" fmla="*/ 725340 w 846954"/>
                  <a:gd name="connsiteY6" fmla="*/ 625440 h 762662"/>
                  <a:gd name="connsiteX7" fmla="*/ 702480 w 846954"/>
                  <a:gd name="connsiteY7" fmla="*/ 335880 h 762662"/>
                  <a:gd name="connsiteX8" fmla="*/ 839640 w 846954"/>
                  <a:gd name="connsiteY8" fmla="*/ 107280 h 762662"/>
                  <a:gd name="connsiteX9" fmla="*/ 443400 w 846954"/>
                  <a:gd name="connsiteY9" fmla="*/ 130140 h 762662"/>
                  <a:gd name="connsiteX10" fmla="*/ 336720 w 846954"/>
                  <a:gd name="connsiteY10" fmla="*/ 600 h 762662"/>
                  <a:gd name="connsiteX11" fmla="*/ 214800 w 846954"/>
                  <a:gd name="connsiteY11" fmla="*/ 191100 h 762662"/>
                  <a:gd name="connsiteX12" fmla="*/ 1440 w 846954"/>
                  <a:gd name="connsiteY12" fmla="*/ 153000 h 762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6954" h="762662">
                    <a:moveTo>
                      <a:pt x="1440" y="153000"/>
                    </a:moveTo>
                    <a:cubicBezTo>
                      <a:pt x="-15070" y="175860"/>
                      <a:pt x="115740" y="273650"/>
                      <a:pt x="115740" y="328260"/>
                    </a:cubicBezTo>
                    <a:cubicBezTo>
                      <a:pt x="115740" y="382870"/>
                      <a:pt x="-15070" y="443830"/>
                      <a:pt x="1440" y="480660"/>
                    </a:cubicBezTo>
                    <a:cubicBezTo>
                      <a:pt x="17950" y="517490"/>
                      <a:pt x="166540" y="502250"/>
                      <a:pt x="214800" y="549240"/>
                    </a:cubicBezTo>
                    <a:cubicBezTo>
                      <a:pt x="263060" y="596230"/>
                      <a:pt x="244010" y="766410"/>
                      <a:pt x="291000" y="762600"/>
                    </a:cubicBezTo>
                    <a:cubicBezTo>
                      <a:pt x="337990" y="758790"/>
                      <a:pt x="424350" y="549240"/>
                      <a:pt x="496740" y="526380"/>
                    </a:cubicBezTo>
                    <a:cubicBezTo>
                      <a:pt x="569130" y="503520"/>
                      <a:pt x="691050" y="657190"/>
                      <a:pt x="725340" y="625440"/>
                    </a:cubicBezTo>
                    <a:cubicBezTo>
                      <a:pt x="759630" y="593690"/>
                      <a:pt x="683430" y="422240"/>
                      <a:pt x="702480" y="335880"/>
                    </a:cubicBezTo>
                    <a:cubicBezTo>
                      <a:pt x="721530" y="249520"/>
                      <a:pt x="882820" y="141570"/>
                      <a:pt x="839640" y="107280"/>
                    </a:cubicBezTo>
                    <a:cubicBezTo>
                      <a:pt x="796460" y="72990"/>
                      <a:pt x="527220" y="147920"/>
                      <a:pt x="443400" y="130140"/>
                    </a:cubicBezTo>
                    <a:cubicBezTo>
                      <a:pt x="359580" y="112360"/>
                      <a:pt x="374820" y="-9560"/>
                      <a:pt x="336720" y="600"/>
                    </a:cubicBezTo>
                    <a:cubicBezTo>
                      <a:pt x="298620" y="10760"/>
                      <a:pt x="266870" y="164430"/>
                      <a:pt x="214800" y="191100"/>
                    </a:cubicBezTo>
                    <a:cubicBezTo>
                      <a:pt x="162730" y="217770"/>
                      <a:pt x="17950" y="130140"/>
                      <a:pt x="1440" y="153000"/>
                    </a:cubicBezTo>
                    <a:close/>
                  </a:path>
                </a:pathLst>
              </a:custGeom>
              <a:solidFill>
                <a:srgbClr val="76E3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二等辺三角形 38">
                <a:extLst>
                  <a:ext uri="{FF2B5EF4-FFF2-40B4-BE49-F238E27FC236}">
                    <a16:creationId xmlns:a16="http://schemas.microsoft.com/office/drawing/2014/main" id="{502600CC-A19C-2E4F-3934-1C5162D4E747}"/>
                  </a:ext>
                </a:extLst>
              </p:cNvPr>
              <p:cNvSpPr/>
              <p:nvPr/>
            </p:nvSpPr>
            <p:spPr bwMode="auto">
              <a:xfrm rot="5400000">
                <a:off x="2852124" y="2672962"/>
                <a:ext cx="174500" cy="1027738"/>
              </a:xfrm>
              <a:prstGeom prst="triangl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DC2DC654-1A59-7A2C-EDBB-A558B1AD516F}"/>
                  </a:ext>
                </a:extLst>
              </p:cNvPr>
              <p:cNvGrpSpPr/>
              <p:nvPr/>
            </p:nvGrpSpPr>
            <p:grpSpPr>
              <a:xfrm>
                <a:off x="3186789" y="2419732"/>
                <a:ext cx="1655049" cy="1679084"/>
                <a:chOff x="6270155" y="2123855"/>
                <a:chExt cx="2379141" cy="2413691"/>
              </a:xfrm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A1B70EE1-910D-C971-8B4A-1A1C2E3EE69E}"/>
                    </a:ext>
                  </a:extLst>
                </p:cNvPr>
                <p:cNvSpPr/>
                <p:nvPr/>
              </p:nvSpPr>
              <p:spPr bwMode="auto">
                <a:xfrm>
                  <a:off x="6855165" y="2123855"/>
                  <a:ext cx="1794131" cy="2412137"/>
                </a:xfrm>
                <a:custGeom>
                  <a:avLst/>
                  <a:gdLst>
                    <a:gd name="connsiteX0" fmla="*/ 811059 w 1794131"/>
                    <a:gd name="connsiteY0" fmla="*/ 0 h 2412137"/>
                    <a:gd name="connsiteX1" fmla="*/ 1229028 w 1794131"/>
                    <a:gd name="connsiteY1" fmla="*/ 482836 h 2412137"/>
                    <a:gd name="connsiteX2" fmla="*/ 1044750 w 1794131"/>
                    <a:gd name="connsiteY2" fmla="*/ 883211 h 2412137"/>
                    <a:gd name="connsiteX3" fmla="*/ 985656 w 1794131"/>
                    <a:gd name="connsiteY3" fmla="*/ 920264 h 2412137"/>
                    <a:gd name="connsiteX4" fmla="*/ 999548 w 1794131"/>
                    <a:gd name="connsiteY4" fmla="*/ 952042 h 2412137"/>
                    <a:gd name="connsiteX5" fmla="*/ 1011276 w 1794131"/>
                    <a:gd name="connsiteY5" fmla="*/ 951307 h 2412137"/>
                    <a:gd name="connsiteX6" fmla="*/ 1200680 w 1794131"/>
                    <a:gd name="connsiteY6" fmla="*/ 1118652 h 2412137"/>
                    <a:gd name="connsiteX7" fmla="*/ 1339257 w 1794131"/>
                    <a:gd name="connsiteY7" fmla="*/ 1635831 h 2412137"/>
                    <a:gd name="connsiteX8" fmla="*/ 1344935 w 1794131"/>
                    <a:gd name="connsiteY8" fmla="*/ 1726442 h 2412137"/>
                    <a:gd name="connsiteX9" fmla="*/ 1336310 w 1794131"/>
                    <a:gd name="connsiteY9" fmla="*/ 1762391 h 2412137"/>
                    <a:gd name="connsiteX10" fmla="*/ 1502746 w 1794131"/>
                    <a:gd name="connsiteY10" fmla="*/ 2102171 h 2412137"/>
                    <a:gd name="connsiteX11" fmla="*/ 1794131 w 1794131"/>
                    <a:gd name="connsiteY11" fmla="*/ 2307685 h 2412137"/>
                    <a:gd name="connsiteX12" fmla="*/ 1733825 w 1794131"/>
                    <a:gd name="connsiteY12" fmla="*/ 2412137 h 2412137"/>
                    <a:gd name="connsiteX13" fmla="*/ 1354813 w 1794131"/>
                    <a:gd name="connsiteY13" fmla="*/ 2236970 h 2412137"/>
                    <a:gd name="connsiteX14" fmla="*/ 1360551 w 1794131"/>
                    <a:gd name="connsiteY14" fmla="*/ 2227031 h 2412137"/>
                    <a:gd name="connsiteX15" fmla="*/ 1350411 w 1794131"/>
                    <a:gd name="connsiteY15" fmla="*/ 2232886 h 2412137"/>
                    <a:gd name="connsiteX16" fmla="*/ 1138971 w 1794131"/>
                    <a:gd name="connsiteY16" fmla="*/ 1918265 h 2412137"/>
                    <a:gd name="connsiteX17" fmla="*/ 1114059 w 1794131"/>
                    <a:gd name="connsiteY17" fmla="*/ 1919826 h 2412137"/>
                    <a:gd name="connsiteX18" fmla="*/ 858084 w 1794131"/>
                    <a:gd name="connsiteY18" fmla="*/ 2095373 h 2412137"/>
                    <a:gd name="connsiteX19" fmla="*/ 829343 w 1794131"/>
                    <a:gd name="connsiteY19" fmla="*/ 2411478 h 2412137"/>
                    <a:gd name="connsiteX20" fmla="*/ 708732 w 1794131"/>
                    <a:gd name="connsiteY20" fmla="*/ 2411478 h 2412137"/>
                    <a:gd name="connsiteX21" fmla="*/ 670925 w 1794131"/>
                    <a:gd name="connsiteY21" fmla="*/ 1995660 h 2412137"/>
                    <a:gd name="connsiteX22" fmla="*/ 674784 w 1794131"/>
                    <a:gd name="connsiteY22" fmla="*/ 1995660 h 2412137"/>
                    <a:gd name="connsiteX23" fmla="*/ 669560 w 1794131"/>
                    <a:gd name="connsiteY23" fmla="*/ 1989056 h 2412137"/>
                    <a:gd name="connsiteX24" fmla="*/ 906263 w 1794131"/>
                    <a:gd name="connsiteY24" fmla="*/ 1774064 h 2412137"/>
                    <a:gd name="connsiteX25" fmla="*/ 897576 w 1794131"/>
                    <a:gd name="connsiteY25" fmla="*/ 1754178 h 2412137"/>
                    <a:gd name="connsiteX26" fmla="*/ 783324 w 1794131"/>
                    <a:gd name="connsiteY26" fmla="*/ 1327782 h 2412137"/>
                    <a:gd name="connsiteX27" fmla="*/ 516866 w 1794131"/>
                    <a:gd name="connsiteY27" fmla="*/ 1481620 h 2412137"/>
                    <a:gd name="connsiteX28" fmla="*/ 488778 w 1794131"/>
                    <a:gd name="connsiteY28" fmla="*/ 1491065 h 2412137"/>
                    <a:gd name="connsiteX29" fmla="*/ 487823 w 1794131"/>
                    <a:gd name="connsiteY29" fmla="*/ 1490999 h 2412137"/>
                    <a:gd name="connsiteX30" fmla="*/ 485872 w 1794131"/>
                    <a:gd name="connsiteY30" fmla="*/ 1491670 h 2412137"/>
                    <a:gd name="connsiteX31" fmla="*/ 456296 w 1794131"/>
                    <a:gd name="connsiteY31" fmla="*/ 1489817 h 2412137"/>
                    <a:gd name="connsiteX32" fmla="*/ 55329 w 1794131"/>
                    <a:gd name="connsiteY32" fmla="*/ 1382377 h 2412137"/>
                    <a:gd name="connsiteX33" fmla="*/ 2561 w 1794131"/>
                    <a:gd name="connsiteY33" fmla="*/ 1290980 h 2412137"/>
                    <a:gd name="connsiteX34" fmla="*/ 2561 w 1794131"/>
                    <a:gd name="connsiteY34" fmla="*/ 1290981 h 2412137"/>
                    <a:gd name="connsiteX35" fmla="*/ 64382 w 1794131"/>
                    <a:gd name="connsiteY35" fmla="*/ 1236360 h 2412137"/>
                    <a:gd name="connsiteX36" fmla="*/ 93957 w 1794131"/>
                    <a:gd name="connsiteY36" fmla="*/ 1238213 h 2412137"/>
                    <a:gd name="connsiteX37" fmla="*/ 466885 w 1794131"/>
                    <a:gd name="connsiteY37" fmla="*/ 1338139 h 2412137"/>
                    <a:gd name="connsiteX38" fmla="*/ 752262 w 1794131"/>
                    <a:gd name="connsiteY38" fmla="*/ 1173376 h 2412137"/>
                    <a:gd name="connsiteX39" fmla="*/ 753320 w 1794131"/>
                    <a:gd name="connsiteY39" fmla="*/ 1146389 h 2412137"/>
                    <a:gd name="connsiteX40" fmla="*/ 781839 w 1794131"/>
                    <a:gd name="connsiteY40" fmla="*/ 1063511 h 2412137"/>
                    <a:gd name="connsiteX41" fmla="*/ 820286 w 1794131"/>
                    <a:gd name="connsiteY41" fmla="*/ 1019301 h 2412137"/>
                    <a:gd name="connsiteX42" fmla="*/ 814241 w 1794131"/>
                    <a:gd name="connsiteY42" fmla="*/ 965302 h 2412137"/>
                    <a:gd name="connsiteX43" fmla="*/ 811059 w 1794131"/>
                    <a:gd name="connsiteY43" fmla="*/ 965672 h 2412137"/>
                    <a:gd name="connsiteX44" fmla="*/ 393090 w 1794131"/>
                    <a:gd name="connsiteY44" fmla="*/ 482836 h 2412137"/>
                    <a:gd name="connsiteX45" fmla="*/ 811059 w 1794131"/>
                    <a:gd name="connsiteY45" fmla="*/ 0 h 241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794131" h="2412137">
                      <a:moveTo>
                        <a:pt x="811059" y="0"/>
                      </a:moveTo>
                      <a:cubicBezTo>
                        <a:pt x="1041897" y="0"/>
                        <a:pt x="1229028" y="216173"/>
                        <a:pt x="1229028" y="482836"/>
                      </a:cubicBezTo>
                      <a:cubicBezTo>
                        <a:pt x="1229028" y="649501"/>
                        <a:pt x="1155930" y="796442"/>
                        <a:pt x="1044750" y="883211"/>
                      </a:cubicBezTo>
                      <a:lnTo>
                        <a:pt x="985656" y="920264"/>
                      </a:lnTo>
                      <a:lnTo>
                        <a:pt x="999548" y="952042"/>
                      </a:lnTo>
                      <a:lnTo>
                        <a:pt x="1011276" y="951307"/>
                      </a:lnTo>
                      <a:cubicBezTo>
                        <a:pt x="1099523" y="963594"/>
                        <a:pt x="1176169" y="1027177"/>
                        <a:pt x="1200680" y="1118652"/>
                      </a:cubicBezTo>
                      <a:cubicBezTo>
                        <a:pt x="1246873" y="1291045"/>
                        <a:pt x="1293064" y="1463438"/>
                        <a:pt x="1339257" y="1635831"/>
                      </a:cubicBezTo>
                      <a:cubicBezTo>
                        <a:pt x="1347427" y="1666323"/>
                        <a:pt x="1349031" y="1697027"/>
                        <a:pt x="1344935" y="1726442"/>
                      </a:cubicBezTo>
                      <a:lnTo>
                        <a:pt x="1336310" y="1762391"/>
                      </a:lnTo>
                      <a:lnTo>
                        <a:pt x="1502746" y="2102171"/>
                      </a:lnTo>
                      <a:lnTo>
                        <a:pt x="1794131" y="2307685"/>
                      </a:lnTo>
                      <a:lnTo>
                        <a:pt x="1733825" y="2412137"/>
                      </a:lnTo>
                      <a:lnTo>
                        <a:pt x="1354813" y="2236970"/>
                      </a:lnTo>
                      <a:lnTo>
                        <a:pt x="1360551" y="2227031"/>
                      </a:lnTo>
                      <a:lnTo>
                        <a:pt x="1350411" y="2232886"/>
                      </a:lnTo>
                      <a:lnTo>
                        <a:pt x="1138971" y="1918265"/>
                      </a:lnTo>
                      <a:lnTo>
                        <a:pt x="1114059" y="1919826"/>
                      </a:lnTo>
                      <a:lnTo>
                        <a:pt x="858084" y="2095373"/>
                      </a:lnTo>
                      <a:lnTo>
                        <a:pt x="829343" y="2411478"/>
                      </a:lnTo>
                      <a:lnTo>
                        <a:pt x="708732" y="2411478"/>
                      </a:lnTo>
                      <a:lnTo>
                        <a:pt x="670925" y="1995660"/>
                      </a:lnTo>
                      <a:lnTo>
                        <a:pt x="674784" y="1995660"/>
                      </a:lnTo>
                      <a:lnTo>
                        <a:pt x="669560" y="1989056"/>
                      </a:lnTo>
                      <a:lnTo>
                        <a:pt x="906263" y="1774064"/>
                      </a:lnTo>
                      <a:lnTo>
                        <a:pt x="897576" y="1754178"/>
                      </a:lnTo>
                      <a:lnTo>
                        <a:pt x="783324" y="1327782"/>
                      </a:lnTo>
                      <a:lnTo>
                        <a:pt x="516866" y="1481620"/>
                      </a:lnTo>
                      <a:cubicBezTo>
                        <a:pt x="507943" y="1486772"/>
                        <a:pt x="498398" y="1489872"/>
                        <a:pt x="488778" y="1491065"/>
                      </a:cubicBezTo>
                      <a:lnTo>
                        <a:pt x="487823" y="1490999"/>
                      </a:lnTo>
                      <a:lnTo>
                        <a:pt x="485872" y="1491670"/>
                      </a:lnTo>
                      <a:cubicBezTo>
                        <a:pt x="476271" y="1493007"/>
                        <a:pt x="466249" y="1492484"/>
                        <a:pt x="456296" y="1489817"/>
                      </a:cubicBezTo>
                      <a:lnTo>
                        <a:pt x="55329" y="1382377"/>
                      </a:lnTo>
                      <a:cubicBezTo>
                        <a:pt x="15519" y="1371710"/>
                        <a:pt x="-8106" y="1330790"/>
                        <a:pt x="2561" y="1290980"/>
                      </a:cubicBezTo>
                      <a:lnTo>
                        <a:pt x="2561" y="1290981"/>
                      </a:lnTo>
                      <a:cubicBezTo>
                        <a:pt x="10561" y="1261124"/>
                        <a:pt x="35579" y="1240371"/>
                        <a:pt x="64382" y="1236360"/>
                      </a:cubicBezTo>
                      <a:cubicBezTo>
                        <a:pt x="73983" y="1235023"/>
                        <a:pt x="84005" y="1235547"/>
                        <a:pt x="93957" y="1238213"/>
                      </a:cubicBezTo>
                      <a:lnTo>
                        <a:pt x="466885" y="1338139"/>
                      </a:lnTo>
                      <a:lnTo>
                        <a:pt x="752262" y="1173376"/>
                      </a:lnTo>
                      <a:lnTo>
                        <a:pt x="753320" y="1146389"/>
                      </a:lnTo>
                      <a:cubicBezTo>
                        <a:pt x="757416" y="1116974"/>
                        <a:pt x="767211" y="1088847"/>
                        <a:pt x="781839" y="1063511"/>
                      </a:cubicBezTo>
                      <a:lnTo>
                        <a:pt x="820286" y="1019301"/>
                      </a:lnTo>
                      <a:lnTo>
                        <a:pt x="814241" y="965302"/>
                      </a:lnTo>
                      <a:lnTo>
                        <a:pt x="811059" y="965672"/>
                      </a:lnTo>
                      <a:cubicBezTo>
                        <a:pt x="580221" y="965672"/>
                        <a:pt x="393090" y="749499"/>
                        <a:pt x="393090" y="482836"/>
                      </a:cubicBezTo>
                      <a:cubicBezTo>
                        <a:pt x="393090" y="216173"/>
                        <a:pt x="580221" y="0"/>
                        <a:pt x="81105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6BF00D72-DA7C-DC19-0E91-973B5BD2C600}"/>
                    </a:ext>
                  </a:extLst>
                </p:cNvPr>
                <p:cNvSpPr/>
                <p:nvPr/>
              </p:nvSpPr>
              <p:spPr bwMode="auto">
                <a:xfrm>
                  <a:off x="6270155" y="3127351"/>
                  <a:ext cx="1491467" cy="440616"/>
                </a:xfrm>
                <a:custGeom>
                  <a:avLst/>
                  <a:gdLst>
                    <a:gd name="connsiteX0" fmla="*/ 1097493 w 1439064"/>
                    <a:gd name="connsiteY0" fmla="*/ 151401 h 425135"/>
                    <a:gd name="connsiteX1" fmla="*/ 1219839 w 1439064"/>
                    <a:gd name="connsiteY1" fmla="*/ 374829 h 425135"/>
                    <a:gd name="connsiteX2" fmla="*/ 1265679 w 1439064"/>
                    <a:gd name="connsiteY2" fmla="*/ 388230 h 425135"/>
                    <a:gd name="connsiteX3" fmla="*/ 1316823 w 1439064"/>
                    <a:gd name="connsiteY3" fmla="*/ 360225 h 425135"/>
                    <a:gd name="connsiteX4" fmla="*/ 1224918 w 1439064"/>
                    <a:gd name="connsiteY4" fmla="*/ 192387 h 425135"/>
                    <a:gd name="connsiteX5" fmla="*/ 1231677 w 1439064"/>
                    <a:gd name="connsiteY5" fmla="*/ 245941 h 425135"/>
                    <a:gd name="connsiteX6" fmla="*/ 1212969 w 1439064"/>
                    <a:gd name="connsiteY6" fmla="*/ 345882 h 425135"/>
                    <a:gd name="connsiteX7" fmla="*/ 1204452 w 1439064"/>
                    <a:gd name="connsiteY7" fmla="*/ 233130 h 425135"/>
                    <a:gd name="connsiteX8" fmla="*/ 1187160 w 1439064"/>
                    <a:gd name="connsiteY8" fmla="*/ 151402 h 425135"/>
                    <a:gd name="connsiteX9" fmla="*/ 0 w 1439064"/>
                    <a:gd name="connsiteY9" fmla="*/ 0 h 425135"/>
                    <a:gd name="connsiteX10" fmla="*/ 225025 w 1439064"/>
                    <a:gd name="connsiteY10" fmla="*/ 45006 h 425135"/>
                    <a:gd name="connsiteX11" fmla="*/ 225025 w 1439064"/>
                    <a:gd name="connsiteY11" fmla="*/ 67151 h 425135"/>
                    <a:gd name="connsiteX12" fmla="*/ 554252 w 1439064"/>
                    <a:gd name="connsiteY12" fmla="*/ 67151 h 425135"/>
                    <a:gd name="connsiteX13" fmla="*/ 565505 w 1439064"/>
                    <a:gd name="connsiteY13" fmla="*/ 44644 h 425135"/>
                    <a:gd name="connsiteX14" fmla="*/ 683208 w 1439064"/>
                    <a:gd name="connsiteY14" fmla="*/ 44644 h 425135"/>
                    <a:gd name="connsiteX15" fmla="*/ 694461 w 1439064"/>
                    <a:gd name="connsiteY15" fmla="*/ 67151 h 425135"/>
                    <a:gd name="connsiteX16" fmla="*/ 1029605 w 1439064"/>
                    <a:gd name="connsiteY16" fmla="*/ 67151 h 425135"/>
                    <a:gd name="connsiteX17" fmla="*/ 1029605 w 1439064"/>
                    <a:gd name="connsiteY17" fmla="*/ 44861 h 425135"/>
                    <a:gd name="connsiteX18" fmla="*/ 1045846 w 1439064"/>
                    <a:gd name="connsiteY18" fmla="*/ 28620 h 425135"/>
                    <a:gd name="connsiteX19" fmla="*/ 1268145 w 1439064"/>
                    <a:gd name="connsiteY19" fmla="*/ 28620 h 425135"/>
                    <a:gd name="connsiteX20" fmla="*/ 1329536 w 1439064"/>
                    <a:gd name="connsiteY20" fmla="*/ 90011 h 425135"/>
                    <a:gd name="connsiteX21" fmla="*/ 1311577 w 1439064"/>
                    <a:gd name="connsiteY21" fmla="*/ 133367 h 425135"/>
                    <a:gd name="connsiteX22" fmla="*/ 1435383 w 1439064"/>
                    <a:gd name="connsiteY22" fmla="*/ 359461 h 425135"/>
                    <a:gd name="connsiteX23" fmla="*/ 1423512 w 1439064"/>
                    <a:gd name="connsiteY23" fmla="*/ 400067 h 425135"/>
                    <a:gd name="connsiteX24" fmla="*/ 1384457 w 1439064"/>
                    <a:gd name="connsiteY24" fmla="*/ 421453 h 425135"/>
                    <a:gd name="connsiteX25" fmla="*/ 1343850 w 1439064"/>
                    <a:gd name="connsiteY25" fmla="*/ 409583 h 425135"/>
                    <a:gd name="connsiteX26" fmla="*/ 1328669 w 1439064"/>
                    <a:gd name="connsiteY26" fmla="*/ 381859 h 425135"/>
                    <a:gd name="connsiteX27" fmla="*/ 1274647 w 1439064"/>
                    <a:gd name="connsiteY27" fmla="*/ 411441 h 425135"/>
                    <a:gd name="connsiteX28" fmla="*/ 1200187 w 1439064"/>
                    <a:gd name="connsiteY28" fmla="*/ 389673 h 425135"/>
                    <a:gd name="connsiteX29" fmla="*/ 1069713 w 1439064"/>
                    <a:gd name="connsiteY29" fmla="*/ 151401 h 425135"/>
                    <a:gd name="connsiteX30" fmla="*/ 1045846 w 1439064"/>
                    <a:gd name="connsiteY30" fmla="*/ 151401 h 425135"/>
                    <a:gd name="connsiteX31" fmla="*/ 1029605 w 1439064"/>
                    <a:gd name="connsiteY31" fmla="*/ 135160 h 425135"/>
                    <a:gd name="connsiteX32" fmla="*/ 1029605 w 1439064"/>
                    <a:gd name="connsiteY32" fmla="*/ 112870 h 425135"/>
                    <a:gd name="connsiteX33" fmla="*/ 694462 w 1439064"/>
                    <a:gd name="connsiteY33" fmla="*/ 112870 h 425135"/>
                    <a:gd name="connsiteX34" fmla="*/ 683208 w 1439064"/>
                    <a:gd name="connsiteY34" fmla="*/ 135377 h 425135"/>
                    <a:gd name="connsiteX35" fmla="*/ 647216 w 1439064"/>
                    <a:gd name="connsiteY35" fmla="*/ 135377 h 425135"/>
                    <a:gd name="connsiteX36" fmla="*/ 647216 w 1439064"/>
                    <a:gd name="connsiteY36" fmla="*/ 180020 h 425135"/>
                    <a:gd name="connsiteX37" fmla="*/ 649214 w 1439064"/>
                    <a:gd name="connsiteY37" fmla="*/ 180020 h 425135"/>
                    <a:gd name="connsiteX38" fmla="*/ 661644 w 1439064"/>
                    <a:gd name="connsiteY38" fmla="*/ 192450 h 425135"/>
                    <a:gd name="connsiteX39" fmla="*/ 661644 w 1439064"/>
                    <a:gd name="connsiteY39" fmla="*/ 356517 h 425135"/>
                    <a:gd name="connsiteX40" fmla="*/ 649214 w 1439064"/>
                    <a:gd name="connsiteY40" fmla="*/ 368947 h 425135"/>
                    <a:gd name="connsiteX41" fmla="*/ 599498 w 1439064"/>
                    <a:gd name="connsiteY41" fmla="*/ 368947 h 425135"/>
                    <a:gd name="connsiteX42" fmla="*/ 587068 w 1439064"/>
                    <a:gd name="connsiteY42" fmla="*/ 356517 h 425135"/>
                    <a:gd name="connsiteX43" fmla="*/ 587068 w 1439064"/>
                    <a:gd name="connsiteY43" fmla="*/ 192450 h 425135"/>
                    <a:gd name="connsiteX44" fmla="*/ 599498 w 1439064"/>
                    <a:gd name="connsiteY44" fmla="*/ 180020 h 425135"/>
                    <a:gd name="connsiteX45" fmla="*/ 601496 w 1439064"/>
                    <a:gd name="connsiteY45" fmla="*/ 180020 h 425135"/>
                    <a:gd name="connsiteX46" fmla="*/ 601496 w 1439064"/>
                    <a:gd name="connsiteY46" fmla="*/ 135377 h 425135"/>
                    <a:gd name="connsiteX47" fmla="*/ 565505 w 1439064"/>
                    <a:gd name="connsiteY47" fmla="*/ 135377 h 425135"/>
                    <a:gd name="connsiteX48" fmla="*/ 554252 w 1439064"/>
                    <a:gd name="connsiteY48" fmla="*/ 112870 h 425135"/>
                    <a:gd name="connsiteX49" fmla="*/ 225025 w 1439064"/>
                    <a:gd name="connsiteY49" fmla="*/ 112870 h 425135"/>
                    <a:gd name="connsiteX50" fmla="*/ 225025 w 1439064"/>
                    <a:gd name="connsiteY50" fmla="*/ 135016 h 425135"/>
                    <a:gd name="connsiteX51" fmla="*/ 0 w 1439064"/>
                    <a:gd name="connsiteY51" fmla="*/ 180021 h 42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439064" h="425135">
                      <a:moveTo>
                        <a:pt x="1097493" y="151401"/>
                      </a:moveTo>
                      <a:lnTo>
                        <a:pt x="1219839" y="374829"/>
                      </a:lnTo>
                      <a:cubicBezTo>
                        <a:pt x="1228796" y="391189"/>
                        <a:pt x="1249319" y="397189"/>
                        <a:pt x="1265679" y="388230"/>
                      </a:cubicBezTo>
                      <a:lnTo>
                        <a:pt x="1316823" y="360225"/>
                      </a:lnTo>
                      <a:lnTo>
                        <a:pt x="1224918" y="192387"/>
                      </a:lnTo>
                      <a:lnTo>
                        <a:pt x="1231677" y="245941"/>
                      </a:lnTo>
                      <a:cubicBezTo>
                        <a:pt x="1236083" y="302736"/>
                        <a:pt x="1230055" y="341304"/>
                        <a:pt x="1212969" y="345882"/>
                      </a:cubicBezTo>
                      <a:cubicBezTo>
                        <a:pt x="1213927" y="314835"/>
                        <a:pt x="1210913" y="276086"/>
                        <a:pt x="1204452" y="233130"/>
                      </a:cubicBezTo>
                      <a:lnTo>
                        <a:pt x="1187160" y="151402"/>
                      </a:lnTo>
                      <a:close/>
                      <a:moveTo>
                        <a:pt x="0" y="0"/>
                      </a:moveTo>
                      <a:lnTo>
                        <a:pt x="225025" y="45006"/>
                      </a:lnTo>
                      <a:lnTo>
                        <a:pt x="225025" y="67151"/>
                      </a:lnTo>
                      <a:lnTo>
                        <a:pt x="554252" y="67151"/>
                      </a:lnTo>
                      <a:lnTo>
                        <a:pt x="565505" y="44644"/>
                      </a:lnTo>
                      <a:lnTo>
                        <a:pt x="683208" y="44644"/>
                      </a:lnTo>
                      <a:lnTo>
                        <a:pt x="694461" y="67151"/>
                      </a:lnTo>
                      <a:lnTo>
                        <a:pt x="1029605" y="67151"/>
                      </a:lnTo>
                      <a:lnTo>
                        <a:pt x="1029605" y="44861"/>
                      </a:lnTo>
                      <a:cubicBezTo>
                        <a:pt x="1029605" y="35891"/>
                        <a:pt x="1036876" y="28620"/>
                        <a:pt x="1045846" y="28620"/>
                      </a:cubicBezTo>
                      <a:lnTo>
                        <a:pt x="1268145" y="28620"/>
                      </a:lnTo>
                      <a:cubicBezTo>
                        <a:pt x="1302050" y="28620"/>
                        <a:pt x="1329536" y="56106"/>
                        <a:pt x="1329536" y="90011"/>
                      </a:cubicBezTo>
                      <a:lnTo>
                        <a:pt x="1311577" y="133367"/>
                      </a:lnTo>
                      <a:lnTo>
                        <a:pt x="1435383" y="359461"/>
                      </a:lnTo>
                      <a:cubicBezTo>
                        <a:pt x="1443318" y="373952"/>
                        <a:pt x="1438004" y="392132"/>
                        <a:pt x="1423512" y="400067"/>
                      </a:cubicBezTo>
                      <a:lnTo>
                        <a:pt x="1384457" y="421453"/>
                      </a:lnTo>
                      <a:cubicBezTo>
                        <a:pt x="1369965" y="429389"/>
                        <a:pt x="1351786" y="424074"/>
                        <a:pt x="1343850" y="409583"/>
                      </a:cubicBezTo>
                      <a:lnTo>
                        <a:pt x="1328669" y="381859"/>
                      </a:lnTo>
                      <a:lnTo>
                        <a:pt x="1274647" y="411441"/>
                      </a:lnTo>
                      <a:cubicBezTo>
                        <a:pt x="1248074" y="425992"/>
                        <a:pt x="1214738" y="416246"/>
                        <a:pt x="1200187" y="389673"/>
                      </a:cubicBezTo>
                      <a:lnTo>
                        <a:pt x="1069713" y="151401"/>
                      </a:lnTo>
                      <a:lnTo>
                        <a:pt x="1045846" y="151401"/>
                      </a:lnTo>
                      <a:cubicBezTo>
                        <a:pt x="1036876" y="151401"/>
                        <a:pt x="1029605" y="144130"/>
                        <a:pt x="1029605" y="135160"/>
                      </a:cubicBezTo>
                      <a:lnTo>
                        <a:pt x="1029605" y="112870"/>
                      </a:lnTo>
                      <a:lnTo>
                        <a:pt x="694462" y="112870"/>
                      </a:lnTo>
                      <a:lnTo>
                        <a:pt x="683208" y="135377"/>
                      </a:lnTo>
                      <a:lnTo>
                        <a:pt x="647216" y="135377"/>
                      </a:lnTo>
                      <a:lnTo>
                        <a:pt x="647216" y="180020"/>
                      </a:lnTo>
                      <a:lnTo>
                        <a:pt x="649214" y="180020"/>
                      </a:lnTo>
                      <a:cubicBezTo>
                        <a:pt x="656079" y="180020"/>
                        <a:pt x="661644" y="185585"/>
                        <a:pt x="661644" y="192450"/>
                      </a:cubicBezTo>
                      <a:lnTo>
                        <a:pt x="661644" y="356517"/>
                      </a:lnTo>
                      <a:cubicBezTo>
                        <a:pt x="661644" y="363382"/>
                        <a:pt x="656079" y="368947"/>
                        <a:pt x="649214" y="368947"/>
                      </a:cubicBezTo>
                      <a:lnTo>
                        <a:pt x="599498" y="368947"/>
                      </a:lnTo>
                      <a:cubicBezTo>
                        <a:pt x="592633" y="368947"/>
                        <a:pt x="587068" y="363382"/>
                        <a:pt x="587068" y="356517"/>
                      </a:cubicBezTo>
                      <a:lnTo>
                        <a:pt x="587068" y="192450"/>
                      </a:lnTo>
                      <a:cubicBezTo>
                        <a:pt x="587068" y="185585"/>
                        <a:pt x="592633" y="180020"/>
                        <a:pt x="599498" y="180020"/>
                      </a:cubicBezTo>
                      <a:lnTo>
                        <a:pt x="601496" y="180020"/>
                      </a:lnTo>
                      <a:lnTo>
                        <a:pt x="601496" y="135377"/>
                      </a:lnTo>
                      <a:lnTo>
                        <a:pt x="565505" y="135377"/>
                      </a:lnTo>
                      <a:lnTo>
                        <a:pt x="554252" y="112870"/>
                      </a:lnTo>
                      <a:lnTo>
                        <a:pt x="225025" y="112870"/>
                      </a:lnTo>
                      <a:lnTo>
                        <a:pt x="225025" y="135016"/>
                      </a:lnTo>
                      <a:lnTo>
                        <a:pt x="0" y="18002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0A41B0F4-F72A-2557-F2B1-F8B047238DEB}"/>
                    </a:ext>
                  </a:extLst>
                </p:cNvPr>
                <p:cNvSpPr/>
                <p:nvPr/>
              </p:nvSpPr>
              <p:spPr bwMode="auto">
                <a:xfrm>
                  <a:off x="7624203" y="3533341"/>
                  <a:ext cx="946933" cy="1004205"/>
                </a:xfrm>
                <a:custGeom>
                  <a:avLst/>
                  <a:gdLst>
                    <a:gd name="connsiteX0" fmla="*/ 1053 w 946933"/>
                    <a:gd name="connsiteY0" fmla="*/ 0 h 1004205"/>
                    <a:gd name="connsiteX1" fmla="*/ 40343 w 946933"/>
                    <a:gd name="connsiteY1" fmla="*/ 1842 h 1004205"/>
                    <a:gd name="connsiteX2" fmla="*/ 289469 w 946933"/>
                    <a:gd name="connsiteY2" fmla="*/ 675561 h 1004205"/>
                    <a:gd name="connsiteX3" fmla="*/ 946933 w 946933"/>
                    <a:gd name="connsiteY3" fmla="*/ 964874 h 1004205"/>
                    <a:gd name="connsiteX4" fmla="*/ 946403 w 946933"/>
                    <a:gd name="connsiteY4" fmla="*/ 1004205 h 1004205"/>
                    <a:gd name="connsiteX5" fmla="*/ 260830 w 946933"/>
                    <a:gd name="connsiteY5" fmla="*/ 702523 h 1004205"/>
                    <a:gd name="connsiteX6" fmla="*/ 1053 w 946933"/>
                    <a:gd name="connsiteY6" fmla="*/ 0 h 100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6933" h="1004205">
                      <a:moveTo>
                        <a:pt x="1053" y="0"/>
                      </a:moveTo>
                      <a:lnTo>
                        <a:pt x="40343" y="1842"/>
                      </a:lnTo>
                      <a:cubicBezTo>
                        <a:pt x="28666" y="250894"/>
                        <a:pt x="118569" y="494022"/>
                        <a:pt x="289469" y="675561"/>
                      </a:cubicBezTo>
                      <a:cubicBezTo>
                        <a:pt x="460369" y="857101"/>
                        <a:pt x="697630" y="961506"/>
                        <a:pt x="946933" y="964874"/>
                      </a:cubicBezTo>
                      <a:cubicBezTo>
                        <a:pt x="946756" y="977984"/>
                        <a:pt x="946580" y="991095"/>
                        <a:pt x="946403" y="1004205"/>
                      </a:cubicBezTo>
                      <a:cubicBezTo>
                        <a:pt x="686441" y="1000693"/>
                        <a:pt x="439036" y="891824"/>
                        <a:pt x="260830" y="702523"/>
                      </a:cubicBezTo>
                      <a:cubicBezTo>
                        <a:pt x="82624" y="513222"/>
                        <a:pt x="-11123" y="259700"/>
                        <a:pt x="10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DA3AC4C0-C5AF-8DC8-9E90-E489286DF2DF}"/>
                    </a:ext>
                  </a:extLst>
                </p:cNvPr>
                <p:cNvSpPr/>
                <p:nvPr/>
              </p:nvSpPr>
              <p:spPr bwMode="auto">
                <a:xfrm rot="7200000">
                  <a:off x="7509595" y="3136910"/>
                  <a:ext cx="490611" cy="567966"/>
                </a:xfrm>
                <a:custGeom>
                  <a:avLst/>
                  <a:gdLst>
                    <a:gd name="connsiteX0" fmla="*/ 17574 w 552375"/>
                    <a:gd name="connsiteY0" fmla="*/ 237659 h 567966"/>
                    <a:gd name="connsiteX1" fmla="*/ 2858 w 552375"/>
                    <a:gd name="connsiteY1" fmla="*/ 208033 h 567966"/>
                    <a:gd name="connsiteX2" fmla="*/ 61764 w 552375"/>
                    <a:gd name="connsiteY2" fmla="*/ 106005 h 567966"/>
                    <a:gd name="connsiteX3" fmla="*/ 446715 w 552375"/>
                    <a:gd name="connsiteY3" fmla="*/ 2859 h 567966"/>
                    <a:gd name="connsiteX4" fmla="*/ 534027 w 552375"/>
                    <a:gd name="connsiteY4" fmla="*/ 32138 h 567966"/>
                    <a:gd name="connsiteX5" fmla="*/ 541692 w 552375"/>
                    <a:gd name="connsiteY5" fmla="*/ 47568 h 567966"/>
                    <a:gd name="connsiteX6" fmla="*/ 545828 w 552375"/>
                    <a:gd name="connsiteY6" fmla="*/ 53704 h 567966"/>
                    <a:gd name="connsiteX7" fmla="*/ 546575 w 552375"/>
                    <a:gd name="connsiteY7" fmla="*/ 57399 h 567966"/>
                    <a:gd name="connsiteX8" fmla="*/ 548743 w 552375"/>
                    <a:gd name="connsiteY8" fmla="*/ 61764 h 567966"/>
                    <a:gd name="connsiteX9" fmla="*/ 548742 w 552375"/>
                    <a:gd name="connsiteY9" fmla="*/ 61764 h 567966"/>
                    <a:gd name="connsiteX10" fmla="*/ 549321 w 552375"/>
                    <a:gd name="connsiteY10" fmla="*/ 71001 h 567966"/>
                    <a:gd name="connsiteX11" fmla="*/ 552375 w 552375"/>
                    <a:gd name="connsiteY11" fmla="*/ 86130 h 567966"/>
                    <a:gd name="connsiteX12" fmla="*/ 552374 w 552375"/>
                    <a:gd name="connsiteY12" fmla="*/ 484661 h 567966"/>
                    <a:gd name="connsiteX13" fmla="*/ 469069 w 552375"/>
                    <a:gd name="connsiteY13" fmla="*/ 567966 h 567966"/>
                    <a:gd name="connsiteX14" fmla="*/ 469070 w 552375"/>
                    <a:gd name="connsiteY14" fmla="*/ 567965 h 567966"/>
                    <a:gd name="connsiteX15" fmla="*/ 385765 w 552375"/>
                    <a:gd name="connsiteY15" fmla="*/ 484660 h 567966"/>
                    <a:gd name="connsiteX16" fmla="*/ 385765 w 552375"/>
                    <a:gd name="connsiteY16" fmla="*/ 191677 h 567966"/>
                    <a:gd name="connsiteX17" fmla="*/ 104886 w 552375"/>
                    <a:gd name="connsiteY17" fmla="*/ 266938 h 567966"/>
                    <a:gd name="connsiteX18" fmla="*/ 17574 w 552375"/>
                    <a:gd name="connsiteY18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8166 w 542967"/>
                    <a:gd name="connsiteY17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99606 w 542967"/>
                    <a:gd name="connsiteY17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  <a:gd name="connsiteX16" fmla="*/ 47250 w 490611"/>
                    <a:gd name="connsiteY16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0611" h="567966">
                      <a:moveTo>
                        <a:pt x="0" y="106005"/>
                      </a:moveTo>
                      <a:cubicBezTo>
                        <a:pt x="71523" y="66872"/>
                        <a:pt x="256634" y="37241"/>
                        <a:pt x="384951" y="2859"/>
                      </a:cubicBezTo>
                      <a:cubicBezTo>
                        <a:pt x="418282" y="-6072"/>
                        <a:pt x="452309" y="6530"/>
                        <a:pt x="472263" y="32138"/>
                      </a:cubicBezTo>
                      <a:lnTo>
                        <a:pt x="479928" y="47568"/>
                      </a:lnTo>
                      <a:lnTo>
                        <a:pt x="484064" y="53704"/>
                      </a:lnTo>
                      <a:lnTo>
                        <a:pt x="484811" y="57399"/>
                      </a:lnTo>
                      <a:lnTo>
                        <a:pt x="486979" y="61764"/>
                      </a:lnTo>
                      <a:lnTo>
                        <a:pt x="486978" y="61764"/>
                      </a:lnTo>
                      <a:lnTo>
                        <a:pt x="487557" y="71001"/>
                      </a:lnTo>
                      <a:lnTo>
                        <a:pt x="490611" y="86130"/>
                      </a:lnTo>
                      <a:cubicBezTo>
                        <a:pt x="490611" y="218974"/>
                        <a:pt x="490610" y="351817"/>
                        <a:pt x="490610" y="484661"/>
                      </a:cubicBezTo>
                      <a:cubicBezTo>
                        <a:pt x="490610" y="530669"/>
                        <a:pt x="453313" y="567966"/>
                        <a:pt x="407305" y="567966"/>
                      </a:cubicBezTo>
                      <a:lnTo>
                        <a:pt x="407306" y="567965"/>
                      </a:lnTo>
                      <a:cubicBezTo>
                        <a:pt x="361298" y="567965"/>
                        <a:pt x="324001" y="530668"/>
                        <a:pt x="324001" y="484660"/>
                      </a:cubicBezTo>
                      <a:lnTo>
                        <a:pt x="324001" y="191677"/>
                      </a:lnTo>
                      <a:lnTo>
                        <a:pt x="43122" y="266938"/>
                      </a:ln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3" name="楕円 307">
              <a:extLst>
                <a:ext uri="{FF2B5EF4-FFF2-40B4-BE49-F238E27FC236}">
                  <a16:creationId xmlns:a16="http://schemas.microsoft.com/office/drawing/2014/main" id="{B64B7397-B955-E9C3-7048-AF130D8DEDEF}"/>
                </a:ext>
              </a:extLst>
            </p:cNvPr>
            <p:cNvSpPr/>
            <p:nvPr/>
          </p:nvSpPr>
          <p:spPr bwMode="auto">
            <a:xfrm rot="3600000">
              <a:off x="3363829" y="4457469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楕円 307">
              <a:extLst>
                <a:ext uri="{FF2B5EF4-FFF2-40B4-BE49-F238E27FC236}">
                  <a16:creationId xmlns:a16="http://schemas.microsoft.com/office/drawing/2014/main" id="{9C14D0EA-8D9C-CFF1-7792-009DEC8606B6}"/>
                </a:ext>
              </a:extLst>
            </p:cNvPr>
            <p:cNvSpPr/>
            <p:nvPr/>
          </p:nvSpPr>
          <p:spPr bwMode="auto">
            <a:xfrm rot="1800000">
              <a:off x="3280492" y="4140967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楕円 307">
              <a:extLst>
                <a:ext uri="{FF2B5EF4-FFF2-40B4-BE49-F238E27FC236}">
                  <a16:creationId xmlns:a16="http://schemas.microsoft.com/office/drawing/2014/main" id="{44649D67-298B-714A-7310-33930F75917C}"/>
                </a:ext>
              </a:extLst>
            </p:cNvPr>
            <p:cNvSpPr/>
            <p:nvPr/>
          </p:nvSpPr>
          <p:spPr bwMode="auto">
            <a:xfrm rot="17100000">
              <a:off x="2528501" y="4466814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楕円 307">
              <a:extLst>
                <a:ext uri="{FF2B5EF4-FFF2-40B4-BE49-F238E27FC236}">
                  <a16:creationId xmlns:a16="http://schemas.microsoft.com/office/drawing/2014/main" id="{32A4AA76-68E5-7210-195F-5B40103770FE}"/>
                </a:ext>
              </a:extLst>
            </p:cNvPr>
            <p:cNvSpPr/>
            <p:nvPr/>
          </p:nvSpPr>
          <p:spPr bwMode="auto">
            <a:xfrm rot="20700000">
              <a:off x="2862641" y="4298119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楕円 307">
              <a:extLst>
                <a:ext uri="{FF2B5EF4-FFF2-40B4-BE49-F238E27FC236}">
                  <a16:creationId xmlns:a16="http://schemas.microsoft.com/office/drawing/2014/main" id="{F1C8E09A-42C9-6B62-A658-AEE9F3DE58C6}"/>
                </a:ext>
              </a:extLst>
            </p:cNvPr>
            <p:cNvSpPr/>
            <p:nvPr/>
          </p:nvSpPr>
          <p:spPr bwMode="auto">
            <a:xfrm rot="14400000">
              <a:off x="2484539" y="5302083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85E57A02-3B5E-CAD6-BE87-C7476AAFA620}"/>
              </a:ext>
            </a:extLst>
          </p:cNvPr>
          <p:cNvGrpSpPr/>
          <p:nvPr/>
        </p:nvGrpSpPr>
        <p:grpSpPr>
          <a:xfrm>
            <a:off x="3627416" y="4507373"/>
            <a:ext cx="2680156" cy="1126372"/>
            <a:chOff x="4581967" y="4094588"/>
            <a:chExt cx="3436578" cy="1444269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0187592C-C8F8-67D3-63A0-4C7CF541C622}"/>
                </a:ext>
              </a:extLst>
            </p:cNvPr>
            <p:cNvGrpSpPr/>
            <p:nvPr/>
          </p:nvGrpSpPr>
          <p:grpSpPr>
            <a:xfrm>
              <a:off x="4581967" y="4094588"/>
              <a:ext cx="2695059" cy="1424252"/>
              <a:chOff x="6591300" y="3638549"/>
              <a:chExt cx="2351857" cy="1242881"/>
            </a:xfrm>
          </p:grpSpPr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053049FE-B988-EA4E-3D5D-3B6488D2D2E7}"/>
                  </a:ext>
                </a:extLst>
              </p:cNvPr>
              <p:cNvSpPr/>
              <p:nvPr/>
            </p:nvSpPr>
            <p:spPr>
              <a:xfrm>
                <a:off x="7224408" y="4464115"/>
                <a:ext cx="1711949" cy="24257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6E75EEF-14D0-9FDB-7AD5-9FB2D97602B7}"/>
                  </a:ext>
                </a:extLst>
              </p:cNvPr>
              <p:cNvSpPr/>
              <p:nvPr/>
            </p:nvSpPr>
            <p:spPr bwMode="auto">
              <a:xfrm>
                <a:off x="6591300" y="3778916"/>
                <a:ext cx="691983" cy="932319"/>
              </a:xfrm>
              <a:custGeom>
                <a:avLst/>
                <a:gdLst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360824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0 w 750597"/>
                  <a:gd name="connsiteY4" fmla="*/ 932319 h 932319"/>
                  <a:gd name="connsiteX5" fmla="*/ 0 w 750597"/>
                  <a:gd name="connsiteY5" fmla="*/ 360824 h 932319"/>
                  <a:gd name="connsiteX6" fmla="*/ 127081 w 750597"/>
                  <a:gd name="connsiteY6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0 w 750597"/>
                  <a:gd name="connsiteY3" fmla="*/ 932319 h 932319"/>
                  <a:gd name="connsiteX4" fmla="*/ 0 w 750597"/>
                  <a:gd name="connsiteY4" fmla="*/ 360824 h 932319"/>
                  <a:gd name="connsiteX5" fmla="*/ 127081 w 750597"/>
                  <a:gd name="connsiteY5" fmla="*/ 0 h 93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0597" h="932319">
                    <a:moveTo>
                      <a:pt x="127081" y="0"/>
                    </a:moveTo>
                    <a:lnTo>
                      <a:pt x="750597" y="0"/>
                    </a:lnTo>
                    <a:lnTo>
                      <a:pt x="750597" y="932319"/>
                    </a:lnTo>
                    <a:lnTo>
                      <a:pt x="0" y="932319"/>
                    </a:lnTo>
                    <a:lnTo>
                      <a:pt x="0" y="360824"/>
                    </a:lnTo>
                    <a:lnTo>
                      <a:pt x="127081" y="0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0" name="円/楕円 388">
                <a:extLst>
                  <a:ext uri="{FF2B5EF4-FFF2-40B4-BE49-F238E27FC236}">
                    <a16:creationId xmlns:a16="http://schemas.microsoft.com/office/drawing/2014/main" id="{DF909DA0-A19F-41C0-7C96-5137B8C9E6A5}"/>
                  </a:ext>
                </a:extLst>
              </p:cNvPr>
              <p:cNvSpPr/>
              <p:nvPr/>
            </p:nvSpPr>
            <p:spPr>
              <a:xfrm>
                <a:off x="6827379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391">
                <a:extLst>
                  <a:ext uri="{FF2B5EF4-FFF2-40B4-BE49-F238E27FC236}">
                    <a16:creationId xmlns:a16="http://schemas.microsoft.com/office/drawing/2014/main" id="{8CBC6D68-40F2-3CA8-B94F-B29DCE5163BD}"/>
                  </a:ext>
                </a:extLst>
              </p:cNvPr>
              <p:cNvSpPr/>
              <p:nvPr/>
            </p:nvSpPr>
            <p:spPr>
              <a:xfrm>
                <a:off x="6905321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388">
                <a:extLst>
                  <a:ext uri="{FF2B5EF4-FFF2-40B4-BE49-F238E27FC236}">
                    <a16:creationId xmlns:a16="http://schemas.microsoft.com/office/drawing/2014/main" id="{560EF578-3387-3BD2-C643-D94E0EE7D768}"/>
                  </a:ext>
                </a:extLst>
              </p:cNvPr>
              <p:cNvSpPr/>
              <p:nvPr/>
            </p:nvSpPr>
            <p:spPr>
              <a:xfrm>
                <a:off x="8079040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391">
                <a:extLst>
                  <a:ext uri="{FF2B5EF4-FFF2-40B4-BE49-F238E27FC236}">
                    <a16:creationId xmlns:a16="http://schemas.microsoft.com/office/drawing/2014/main" id="{F50FC4AB-7C7A-536A-F81F-27F71D9905CF}"/>
                  </a:ext>
                </a:extLst>
              </p:cNvPr>
              <p:cNvSpPr/>
              <p:nvPr/>
            </p:nvSpPr>
            <p:spPr>
              <a:xfrm>
                <a:off x="8156982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388">
                <a:extLst>
                  <a:ext uri="{FF2B5EF4-FFF2-40B4-BE49-F238E27FC236}">
                    <a16:creationId xmlns:a16="http://schemas.microsoft.com/office/drawing/2014/main" id="{FECEDF05-4C85-F584-287A-310035FA8527}"/>
                  </a:ext>
                </a:extLst>
              </p:cNvPr>
              <p:cNvSpPr/>
              <p:nvPr/>
            </p:nvSpPr>
            <p:spPr>
              <a:xfrm>
                <a:off x="8494965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391">
                <a:extLst>
                  <a:ext uri="{FF2B5EF4-FFF2-40B4-BE49-F238E27FC236}">
                    <a16:creationId xmlns:a16="http://schemas.microsoft.com/office/drawing/2014/main" id="{D9D28BB2-C2C8-0308-3C23-2BF6FB7C2151}"/>
                  </a:ext>
                </a:extLst>
              </p:cNvPr>
              <p:cNvSpPr/>
              <p:nvPr/>
            </p:nvSpPr>
            <p:spPr>
              <a:xfrm>
                <a:off x="8572907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0626A08-9EB4-82D5-6871-CF758A36BC16}"/>
                  </a:ext>
                </a:extLst>
              </p:cNvPr>
              <p:cNvSpPr/>
              <p:nvPr/>
            </p:nvSpPr>
            <p:spPr>
              <a:xfrm>
                <a:off x="7089346" y="3638549"/>
                <a:ext cx="1847010" cy="768107"/>
              </a:xfrm>
              <a:custGeom>
                <a:avLst/>
                <a:gdLst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60481 h 768107"/>
                  <a:gd name="connsiteX4" fmla="*/ 362741 w 1847010"/>
                  <a:gd name="connsiteY4" fmla="*/ 225920 h 768107"/>
                  <a:gd name="connsiteX5" fmla="*/ 1847010 w 1847010"/>
                  <a:gd name="connsiteY5" fmla="*/ 225920 h 768107"/>
                  <a:gd name="connsiteX6" fmla="*/ 1847010 w 1847010"/>
                  <a:gd name="connsiteY6" fmla="*/ 768107 h 768107"/>
                  <a:gd name="connsiteX7" fmla="*/ 273478 w 1847010"/>
                  <a:gd name="connsiteY7" fmla="*/ 768107 h 768107"/>
                  <a:gd name="connsiteX8" fmla="*/ 273478 w 1847010"/>
                  <a:gd name="connsiteY8" fmla="*/ 434732 h 768107"/>
                  <a:gd name="connsiteX9" fmla="*/ 273478 w 1847010"/>
                  <a:gd name="connsiteY9" fmla="*/ 225920 h 768107"/>
                  <a:gd name="connsiteX10" fmla="*/ 273478 w 1847010"/>
                  <a:gd name="connsiteY10" fmla="*/ 60481 h 768107"/>
                  <a:gd name="connsiteX11" fmla="*/ 0 w 1847010"/>
                  <a:gd name="connsiteY11" fmla="*/ 60481 h 768107"/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60481 h 768107"/>
                  <a:gd name="connsiteX4" fmla="*/ 362741 w 1847010"/>
                  <a:gd name="connsiteY4" fmla="*/ 225920 h 768107"/>
                  <a:gd name="connsiteX5" fmla="*/ 1847010 w 1847010"/>
                  <a:gd name="connsiteY5" fmla="*/ 225920 h 768107"/>
                  <a:gd name="connsiteX6" fmla="*/ 1847010 w 1847010"/>
                  <a:gd name="connsiteY6" fmla="*/ 768107 h 768107"/>
                  <a:gd name="connsiteX7" fmla="*/ 273478 w 1847010"/>
                  <a:gd name="connsiteY7" fmla="*/ 768107 h 768107"/>
                  <a:gd name="connsiteX8" fmla="*/ 273478 w 1847010"/>
                  <a:gd name="connsiteY8" fmla="*/ 434732 h 768107"/>
                  <a:gd name="connsiteX9" fmla="*/ 273478 w 1847010"/>
                  <a:gd name="connsiteY9" fmla="*/ 60481 h 768107"/>
                  <a:gd name="connsiteX10" fmla="*/ 0 w 1847010"/>
                  <a:gd name="connsiteY10" fmla="*/ 60481 h 768107"/>
                  <a:gd name="connsiteX11" fmla="*/ 0 w 1847010"/>
                  <a:gd name="connsiteY11" fmla="*/ 0 h 768107"/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225920 h 768107"/>
                  <a:gd name="connsiteX4" fmla="*/ 1847010 w 1847010"/>
                  <a:gd name="connsiteY4" fmla="*/ 225920 h 768107"/>
                  <a:gd name="connsiteX5" fmla="*/ 1847010 w 1847010"/>
                  <a:gd name="connsiteY5" fmla="*/ 768107 h 768107"/>
                  <a:gd name="connsiteX6" fmla="*/ 273478 w 1847010"/>
                  <a:gd name="connsiteY6" fmla="*/ 768107 h 768107"/>
                  <a:gd name="connsiteX7" fmla="*/ 273478 w 1847010"/>
                  <a:gd name="connsiteY7" fmla="*/ 434732 h 768107"/>
                  <a:gd name="connsiteX8" fmla="*/ 273478 w 1847010"/>
                  <a:gd name="connsiteY8" fmla="*/ 60481 h 768107"/>
                  <a:gd name="connsiteX9" fmla="*/ 0 w 1847010"/>
                  <a:gd name="connsiteY9" fmla="*/ 60481 h 768107"/>
                  <a:gd name="connsiteX10" fmla="*/ 0 w 1847010"/>
                  <a:gd name="connsiteY10" fmla="*/ 0 h 768107"/>
                  <a:gd name="connsiteX0" fmla="*/ 0 w 1847010"/>
                  <a:gd name="connsiteY0" fmla="*/ 0 h 768107"/>
                  <a:gd name="connsiteX1" fmla="*/ 362741 w 1847010"/>
                  <a:gd name="connsiteY1" fmla="*/ 0 h 768107"/>
                  <a:gd name="connsiteX2" fmla="*/ 362741 w 1847010"/>
                  <a:gd name="connsiteY2" fmla="*/ 225920 h 768107"/>
                  <a:gd name="connsiteX3" fmla="*/ 1847010 w 1847010"/>
                  <a:gd name="connsiteY3" fmla="*/ 225920 h 768107"/>
                  <a:gd name="connsiteX4" fmla="*/ 1847010 w 1847010"/>
                  <a:gd name="connsiteY4" fmla="*/ 768107 h 768107"/>
                  <a:gd name="connsiteX5" fmla="*/ 273478 w 1847010"/>
                  <a:gd name="connsiteY5" fmla="*/ 768107 h 768107"/>
                  <a:gd name="connsiteX6" fmla="*/ 273478 w 1847010"/>
                  <a:gd name="connsiteY6" fmla="*/ 434732 h 768107"/>
                  <a:gd name="connsiteX7" fmla="*/ 273478 w 1847010"/>
                  <a:gd name="connsiteY7" fmla="*/ 60481 h 768107"/>
                  <a:gd name="connsiteX8" fmla="*/ 0 w 1847010"/>
                  <a:gd name="connsiteY8" fmla="*/ 60481 h 768107"/>
                  <a:gd name="connsiteX9" fmla="*/ 0 w 1847010"/>
                  <a:gd name="connsiteY9" fmla="*/ 0 h 768107"/>
                  <a:gd name="connsiteX0" fmla="*/ 0 w 1847010"/>
                  <a:gd name="connsiteY0" fmla="*/ 0 h 768107"/>
                  <a:gd name="connsiteX1" fmla="*/ 362741 w 1847010"/>
                  <a:gd name="connsiteY1" fmla="*/ 0 h 768107"/>
                  <a:gd name="connsiteX2" fmla="*/ 362741 w 1847010"/>
                  <a:gd name="connsiteY2" fmla="*/ 225920 h 768107"/>
                  <a:gd name="connsiteX3" fmla="*/ 1847010 w 1847010"/>
                  <a:gd name="connsiteY3" fmla="*/ 225920 h 768107"/>
                  <a:gd name="connsiteX4" fmla="*/ 1847010 w 1847010"/>
                  <a:gd name="connsiteY4" fmla="*/ 768107 h 768107"/>
                  <a:gd name="connsiteX5" fmla="*/ 273478 w 1847010"/>
                  <a:gd name="connsiteY5" fmla="*/ 768107 h 768107"/>
                  <a:gd name="connsiteX6" fmla="*/ 273478 w 1847010"/>
                  <a:gd name="connsiteY6" fmla="*/ 60481 h 768107"/>
                  <a:gd name="connsiteX7" fmla="*/ 0 w 1847010"/>
                  <a:gd name="connsiteY7" fmla="*/ 60481 h 768107"/>
                  <a:gd name="connsiteX8" fmla="*/ 0 w 1847010"/>
                  <a:gd name="connsiteY8" fmla="*/ 0 h 76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7010" h="768107">
                    <a:moveTo>
                      <a:pt x="0" y="0"/>
                    </a:moveTo>
                    <a:lnTo>
                      <a:pt x="362741" y="0"/>
                    </a:lnTo>
                    <a:lnTo>
                      <a:pt x="362741" y="225920"/>
                    </a:lnTo>
                    <a:lnTo>
                      <a:pt x="1847010" y="225920"/>
                    </a:lnTo>
                    <a:lnTo>
                      <a:pt x="1847010" y="768107"/>
                    </a:lnTo>
                    <a:lnTo>
                      <a:pt x="273478" y="768107"/>
                    </a:lnTo>
                    <a:lnTo>
                      <a:pt x="273478" y="60481"/>
                    </a:lnTo>
                    <a:lnTo>
                      <a:pt x="0" y="604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CAF6139-D39B-13B7-D586-DDF985CDA60E}"/>
                  </a:ext>
                </a:extLst>
              </p:cNvPr>
              <p:cNvSpPr/>
              <p:nvPr/>
            </p:nvSpPr>
            <p:spPr bwMode="auto">
              <a:xfrm>
                <a:off x="6652167" y="3838447"/>
                <a:ext cx="405056" cy="313194"/>
              </a:xfrm>
              <a:custGeom>
                <a:avLst/>
                <a:gdLst>
                  <a:gd name="connsiteX0" fmla="*/ 101693 w 405056"/>
                  <a:gd name="connsiteY0" fmla="*/ 0 h 313194"/>
                  <a:gd name="connsiteX1" fmla="*/ 405056 w 405056"/>
                  <a:gd name="connsiteY1" fmla="*/ 0 h 313194"/>
                  <a:gd name="connsiteX2" fmla="*/ 405056 w 405056"/>
                  <a:gd name="connsiteY2" fmla="*/ 313194 h 313194"/>
                  <a:gd name="connsiteX3" fmla="*/ 0 w 405056"/>
                  <a:gd name="connsiteY3" fmla="*/ 313194 h 31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56" h="313194">
                    <a:moveTo>
                      <a:pt x="101693" y="0"/>
                    </a:moveTo>
                    <a:lnTo>
                      <a:pt x="405056" y="0"/>
                    </a:lnTo>
                    <a:lnTo>
                      <a:pt x="405056" y="313194"/>
                    </a:lnTo>
                    <a:lnTo>
                      <a:pt x="0" y="313194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1E8139A7-A8A4-B821-F25D-FE7C73AEE1E8}"/>
                  </a:ext>
                </a:extLst>
              </p:cNvPr>
              <p:cNvSpPr/>
              <p:nvPr/>
            </p:nvSpPr>
            <p:spPr bwMode="auto">
              <a:xfrm>
                <a:off x="7966783" y="4429125"/>
                <a:ext cx="976374" cy="232492"/>
              </a:xfrm>
              <a:custGeom>
                <a:avLst/>
                <a:gdLst>
                  <a:gd name="connsiteX0" fmla="*/ 58123 w 976374"/>
                  <a:gd name="connsiteY0" fmla="*/ 0 h 232492"/>
                  <a:gd name="connsiteX1" fmla="*/ 918251 w 976374"/>
                  <a:gd name="connsiteY1" fmla="*/ 0 h 232492"/>
                  <a:gd name="connsiteX2" fmla="*/ 976374 w 976374"/>
                  <a:gd name="connsiteY2" fmla="*/ 232492 h 232492"/>
                  <a:gd name="connsiteX3" fmla="*/ 905885 w 976374"/>
                  <a:gd name="connsiteY3" fmla="*/ 232492 h 232492"/>
                  <a:gd name="connsiteX4" fmla="*/ 864451 w 976374"/>
                  <a:gd name="connsiteY4" fmla="*/ 66755 h 232492"/>
                  <a:gd name="connsiteX5" fmla="*/ 111924 w 976374"/>
                  <a:gd name="connsiteY5" fmla="*/ 66755 h 232492"/>
                  <a:gd name="connsiteX6" fmla="*/ 70490 w 976374"/>
                  <a:gd name="connsiteY6" fmla="*/ 232492 h 232492"/>
                  <a:gd name="connsiteX7" fmla="*/ 0 w 976374"/>
                  <a:gd name="connsiteY7" fmla="*/ 232492 h 23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6374" h="232492">
                    <a:moveTo>
                      <a:pt x="58123" y="0"/>
                    </a:moveTo>
                    <a:lnTo>
                      <a:pt x="918251" y="0"/>
                    </a:lnTo>
                    <a:lnTo>
                      <a:pt x="976374" y="232492"/>
                    </a:lnTo>
                    <a:lnTo>
                      <a:pt x="905885" y="232492"/>
                    </a:lnTo>
                    <a:lnTo>
                      <a:pt x="864451" y="66755"/>
                    </a:lnTo>
                    <a:lnTo>
                      <a:pt x="111924" y="66755"/>
                    </a:lnTo>
                    <a:lnTo>
                      <a:pt x="70490" y="232492"/>
                    </a:lnTo>
                    <a:lnTo>
                      <a:pt x="0" y="23249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C5047AC-55EE-1282-A954-CE34190247BF}"/>
                </a:ext>
              </a:extLst>
            </p:cNvPr>
            <p:cNvGrpSpPr/>
            <p:nvPr/>
          </p:nvGrpSpPr>
          <p:grpSpPr>
            <a:xfrm>
              <a:off x="6414246" y="4543689"/>
              <a:ext cx="1604299" cy="995168"/>
              <a:chOff x="2135007" y="2419732"/>
              <a:chExt cx="2706831" cy="1679084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B8B98D6F-BBDB-3345-AF36-72055FD4DE2E}"/>
                  </a:ext>
                </a:extLst>
              </p:cNvPr>
              <p:cNvSpPr/>
              <p:nvPr/>
            </p:nvSpPr>
            <p:spPr bwMode="auto">
              <a:xfrm>
                <a:off x="2135007" y="2888727"/>
                <a:ext cx="632334" cy="660770"/>
              </a:xfrm>
              <a:custGeom>
                <a:avLst/>
                <a:gdLst>
                  <a:gd name="connsiteX0" fmla="*/ 1440 w 846954"/>
                  <a:gd name="connsiteY0" fmla="*/ 153000 h 762662"/>
                  <a:gd name="connsiteX1" fmla="*/ 115740 w 846954"/>
                  <a:gd name="connsiteY1" fmla="*/ 328260 h 762662"/>
                  <a:gd name="connsiteX2" fmla="*/ 1440 w 846954"/>
                  <a:gd name="connsiteY2" fmla="*/ 480660 h 762662"/>
                  <a:gd name="connsiteX3" fmla="*/ 214800 w 846954"/>
                  <a:gd name="connsiteY3" fmla="*/ 549240 h 762662"/>
                  <a:gd name="connsiteX4" fmla="*/ 291000 w 846954"/>
                  <a:gd name="connsiteY4" fmla="*/ 762600 h 762662"/>
                  <a:gd name="connsiteX5" fmla="*/ 496740 w 846954"/>
                  <a:gd name="connsiteY5" fmla="*/ 526380 h 762662"/>
                  <a:gd name="connsiteX6" fmla="*/ 725340 w 846954"/>
                  <a:gd name="connsiteY6" fmla="*/ 625440 h 762662"/>
                  <a:gd name="connsiteX7" fmla="*/ 702480 w 846954"/>
                  <a:gd name="connsiteY7" fmla="*/ 335880 h 762662"/>
                  <a:gd name="connsiteX8" fmla="*/ 839640 w 846954"/>
                  <a:gd name="connsiteY8" fmla="*/ 107280 h 762662"/>
                  <a:gd name="connsiteX9" fmla="*/ 443400 w 846954"/>
                  <a:gd name="connsiteY9" fmla="*/ 130140 h 762662"/>
                  <a:gd name="connsiteX10" fmla="*/ 336720 w 846954"/>
                  <a:gd name="connsiteY10" fmla="*/ 600 h 762662"/>
                  <a:gd name="connsiteX11" fmla="*/ 214800 w 846954"/>
                  <a:gd name="connsiteY11" fmla="*/ 191100 h 762662"/>
                  <a:gd name="connsiteX12" fmla="*/ 1440 w 846954"/>
                  <a:gd name="connsiteY12" fmla="*/ 153000 h 762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6954" h="762662">
                    <a:moveTo>
                      <a:pt x="1440" y="153000"/>
                    </a:moveTo>
                    <a:cubicBezTo>
                      <a:pt x="-15070" y="175860"/>
                      <a:pt x="115740" y="273650"/>
                      <a:pt x="115740" y="328260"/>
                    </a:cubicBezTo>
                    <a:cubicBezTo>
                      <a:pt x="115740" y="382870"/>
                      <a:pt x="-15070" y="443830"/>
                      <a:pt x="1440" y="480660"/>
                    </a:cubicBezTo>
                    <a:cubicBezTo>
                      <a:pt x="17950" y="517490"/>
                      <a:pt x="166540" y="502250"/>
                      <a:pt x="214800" y="549240"/>
                    </a:cubicBezTo>
                    <a:cubicBezTo>
                      <a:pt x="263060" y="596230"/>
                      <a:pt x="244010" y="766410"/>
                      <a:pt x="291000" y="762600"/>
                    </a:cubicBezTo>
                    <a:cubicBezTo>
                      <a:pt x="337990" y="758790"/>
                      <a:pt x="424350" y="549240"/>
                      <a:pt x="496740" y="526380"/>
                    </a:cubicBezTo>
                    <a:cubicBezTo>
                      <a:pt x="569130" y="503520"/>
                      <a:pt x="691050" y="657190"/>
                      <a:pt x="725340" y="625440"/>
                    </a:cubicBezTo>
                    <a:cubicBezTo>
                      <a:pt x="759630" y="593690"/>
                      <a:pt x="683430" y="422240"/>
                      <a:pt x="702480" y="335880"/>
                    </a:cubicBezTo>
                    <a:cubicBezTo>
                      <a:pt x="721530" y="249520"/>
                      <a:pt x="882820" y="141570"/>
                      <a:pt x="839640" y="107280"/>
                    </a:cubicBezTo>
                    <a:cubicBezTo>
                      <a:pt x="796460" y="72990"/>
                      <a:pt x="527220" y="147920"/>
                      <a:pt x="443400" y="130140"/>
                    </a:cubicBezTo>
                    <a:cubicBezTo>
                      <a:pt x="359580" y="112360"/>
                      <a:pt x="374820" y="-9560"/>
                      <a:pt x="336720" y="600"/>
                    </a:cubicBezTo>
                    <a:cubicBezTo>
                      <a:pt x="298620" y="10760"/>
                      <a:pt x="266870" y="164430"/>
                      <a:pt x="214800" y="191100"/>
                    </a:cubicBezTo>
                    <a:cubicBezTo>
                      <a:pt x="162730" y="217770"/>
                      <a:pt x="17950" y="130140"/>
                      <a:pt x="1440" y="153000"/>
                    </a:cubicBezTo>
                    <a:close/>
                  </a:path>
                </a:pathLst>
              </a:custGeom>
              <a:solidFill>
                <a:srgbClr val="76E3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二等辺三角形 61">
                <a:extLst>
                  <a:ext uri="{FF2B5EF4-FFF2-40B4-BE49-F238E27FC236}">
                    <a16:creationId xmlns:a16="http://schemas.microsoft.com/office/drawing/2014/main" id="{7487E094-BB20-4A36-5C77-0DC254CBC800}"/>
                  </a:ext>
                </a:extLst>
              </p:cNvPr>
              <p:cNvSpPr/>
              <p:nvPr/>
            </p:nvSpPr>
            <p:spPr bwMode="auto">
              <a:xfrm rot="5400000">
                <a:off x="2852124" y="2672962"/>
                <a:ext cx="174500" cy="1027738"/>
              </a:xfrm>
              <a:prstGeom prst="triangl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C3E4C7E6-1B8C-B52E-F8DC-5AB2E093BA04}"/>
                  </a:ext>
                </a:extLst>
              </p:cNvPr>
              <p:cNvGrpSpPr/>
              <p:nvPr/>
            </p:nvGrpSpPr>
            <p:grpSpPr>
              <a:xfrm>
                <a:off x="3186789" y="2419732"/>
                <a:ext cx="1655049" cy="1679084"/>
                <a:chOff x="6270155" y="2123855"/>
                <a:chExt cx="2379141" cy="2413691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A265495-12F2-1DB0-1D03-8A8D8191BCE0}"/>
                    </a:ext>
                  </a:extLst>
                </p:cNvPr>
                <p:cNvSpPr/>
                <p:nvPr/>
              </p:nvSpPr>
              <p:spPr bwMode="auto">
                <a:xfrm>
                  <a:off x="6855165" y="2123855"/>
                  <a:ext cx="1794131" cy="2412137"/>
                </a:xfrm>
                <a:custGeom>
                  <a:avLst/>
                  <a:gdLst>
                    <a:gd name="connsiteX0" fmla="*/ 811059 w 1794131"/>
                    <a:gd name="connsiteY0" fmla="*/ 0 h 2412137"/>
                    <a:gd name="connsiteX1" fmla="*/ 1229028 w 1794131"/>
                    <a:gd name="connsiteY1" fmla="*/ 482836 h 2412137"/>
                    <a:gd name="connsiteX2" fmla="*/ 1044750 w 1794131"/>
                    <a:gd name="connsiteY2" fmla="*/ 883211 h 2412137"/>
                    <a:gd name="connsiteX3" fmla="*/ 985656 w 1794131"/>
                    <a:gd name="connsiteY3" fmla="*/ 920264 h 2412137"/>
                    <a:gd name="connsiteX4" fmla="*/ 999548 w 1794131"/>
                    <a:gd name="connsiteY4" fmla="*/ 952042 h 2412137"/>
                    <a:gd name="connsiteX5" fmla="*/ 1011276 w 1794131"/>
                    <a:gd name="connsiteY5" fmla="*/ 951307 h 2412137"/>
                    <a:gd name="connsiteX6" fmla="*/ 1200680 w 1794131"/>
                    <a:gd name="connsiteY6" fmla="*/ 1118652 h 2412137"/>
                    <a:gd name="connsiteX7" fmla="*/ 1339257 w 1794131"/>
                    <a:gd name="connsiteY7" fmla="*/ 1635831 h 2412137"/>
                    <a:gd name="connsiteX8" fmla="*/ 1344935 w 1794131"/>
                    <a:gd name="connsiteY8" fmla="*/ 1726442 h 2412137"/>
                    <a:gd name="connsiteX9" fmla="*/ 1336310 w 1794131"/>
                    <a:gd name="connsiteY9" fmla="*/ 1762391 h 2412137"/>
                    <a:gd name="connsiteX10" fmla="*/ 1502746 w 1794131"/>
                    <a:gd name="connsiteY10" fmla="*/ 2102171 h 2412137"/>
                    <a:gd name="connsiteX11" fmla="*/ 1794131 w 1794131"/>
                    <a:gd name="connsiteY11" fmla="*/ 2307685 h 2412137"/>
                    <a:gd name="connsiteX12" fmla="*/ 1733825 w 1794131"/>
                    <a:gd name="connsiteY12" fmla="*/ 2412137 h 2412137"/>
                    <a:gd name="connsiteX13" fmla="*/ 1354813 w 1794131"/>
                    <a:gd name="connsiteY13" fmla="*/ 2236970 h 2412137"/>
                    <a:gd name="connsiteX14" fmla="*/ 1360551 w 1794131"/>
                    <a:gd name="connsiteY14" fmla="*/ 2227031 h 2412137"/>
                    <a:gd name="connsiteX15" fmla="*/ 1350411 w 1794131"/>
                    <a:gd name="connsiteY15" fmla="*/ 2232886 h 2412137"/>
                    <a:gd name="connsiteX16" fmla="*/ 1138971 w 1794131"/>
                    <a:gd name="connsiteY16" fmla="*/ 1918265 h 2412137"/>
                    <a:gd name="connsiteX17" fmla="*/ 1114059 w 1794131"/>
                    <a:gd name="connsiteY17" fmla="*/ 1919826 h 2412137"/>
                    <a:gd name="connsiteX18" fmla="*/ 858084 w 1794131"/>
                    <a:gd name="connsiteY18" fmla="*/ 2095373 h 2412137"/>
                    <a:gd name="connsiteX19" fmla="*/ 829343 w 1794131"/>
                    <a:gd name="connsiteY19" fmla="*/ 2411478 h 2412137"/>
                    <a:gd name="connsiteX20" fmla="*/ 708732 w 1794131"/>
                    <a:gd name="connsiteY20" fmla="*/ 2411478 h 2412137"/>
                    <a:gd name="connsiteX21" fmla="*/ 670925 w 1794131"/>
                    <a:gd name="connsiteY21" fmla="*/ 1995660 h 2412137"/>
                    <a:gd name="connsiteX22" fmla="*/ 674784 w 1794131"/>
                    <a:gd name="connsiteY22" fmla="*/ 1995660 h 2412137"/>
                    <a:gd name="connsiteX23" fmla="*/ 669560 w 1794131"/>
                    <a:gd name="connsiteY23" fmla="*/ 1989056 h 2412137"/>
                    <a:gd name="connsiteX24" fmla="*/ 906263 w 1794131"/>
                    <a:gd name="connsiteY24" fmla="*/ 1774064 h 2412137"/>
                    <a:gd name="connsiteX25" fmla="*/ 897576 w 1794131"/>
                    <a:gd name="connsiteY25" fmla="*/ 1754178 h 2412137"/>
                    <a:gd name="connsiteX26" fmla="*/ 783324 w 1794131"/>
                    <a:gd name="connsiteY26" fmla="*/ 1327782 h 2412137"/>
                    <a:gd name="connsiteX27" fmla="*/ 516866 w 1794131"/>
                    <a:gd name="connsiteY27" fmla="*/ 1481620 h 2412137"/>
                    <a:gd name="connsiteX28" fmla="*/ 488778 w 1794131"/>
                    <a:gd name="connsiteY28" fmla="*/ 1491065 h 2412137"/>
                    <a:gd name="connsiteX29" fmla="*/ 487823 w 1794131"/>
                    <a:gd name="connsiteY29" fmla="*/ 1490999 h 2412137"/>
                    <a:gd name="connsiteX30" fmla="*/ 485872 w 1794131"/>
                    <a:gd name="connsiteY30" fmla="*/ 1491670 h 2412137"/>
                    <a:gd name="connsiteX31" fmla="*/ 456296 w 1794131"/>
                    <a:gd name="connsiteY31" fmla="*/ 1489817 h 2412137"/>
                    <a:gd name="connsiteX32" fmla="*/ 55329 w 1794131"/>
                    <a:gd name="connsiteY32" fmla="*/ 1382377 h 2412137"/>
                    <a:gd name="connsiteX33" fmla="*/ 2561 w 1794131"/>
                    <a:gd name="connsiteY33" fmla="*/ 1290980 h 2412137"/>
                    <a:gd name="connsiteX34" fmla="*/ 2561 w 1794131"/>
                    <a:gd name="connsiteY34" fmla="*/ 1290981 h 2412137"/>
                    <a:gd name="connsiteX35" fmla="*/ 64382 w 1794131"/>
                    <a:gd name="connsiteY35" fmla="*/ 1236360 h 2412137"/>
                    <a:gd name="connsiteX36" fmla="*/ 93957 w 1794131"/>
                    <a:gd name="connsiteY36" fmla="*/ 1238213 h 2412137"/>
                    <a:gd name="connsiteX37" fmla="*/ 466885 w 1794131"/>
                    <a:gd name="connsiteY37" fmla="*/ 1338139 h 2412137"/>
                    <a:gd name="connsiteX38" fmla="*/ 752262 w 1794131"/>
                    <a:gd name="connsiteY38" fmla="*/ 1173376 h 2412137"/>
                    <a:gd name="connsiteX39" fmla="*/ 753320 w 1794131"/>
                    <a:gd name="connsiteY39" fmla="*/ 1146389 h 2412137"/>
                    <a:gd name="connsiteX40" fmla="*/ 781839 w 1794131"/>
                    <a:gd name="connsiteY40" fmla="*/ 1063511 h 2412137"/>
                    <a:gd name="connsiteX41" fmla="*/ 820286 w 1794131"/>
                    <a:gd name="connsiteY41" fmla="*/ 1019301 h 2412137"/>
                    <a:gd name="connsiteX42" fmla="*/ 814241 w 1794131"/>
                    <a:gd name="connsiteY42" fmla="*/ 965302 h 2412137"/>
                    <a:gd name="connsiteX43" fmla="*/ 811059 w 1794131"/>
                    <a:gd name="connsiteY43" fmla="*/ 965672 h 2412137"/>
                    <a:gd name="connsiteX44" fmla="*/ 393090 w 1794131"/>
                    <a:gd name="connsiteY44" fmla="*/ 482836 h 2412137"/>
                    <a:gd name="connsiteX45" fmla="*/ 811059 w 1794131"/>
                    <a:gd name="connsiteY45" fmla="*/ 0 h 241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794131" h="2412137">
                      <a:moveTo>
                        <a:pt x="811059" y="0"/>
                      </a:moveTo>
                      <a:cubicBezTo>
                        <a:pt x="1041897" y="0"/>
                        <a:pt x="1229028" y="216173"/>
                        <a:pt x="1229028" y="482836"/>
                      </a:cubicBezTo>
                      <a:cubicBezTo>
                        <a:pt x="1229028" y="649501"/>
                        <a:pt x="1155930" y="796442"/>
                        <a:pt x="1044750" y="883211"/>
                      </a:cubicBezTo>
                      <a:lnTo>
                        <a:pt x="985656" y="920264"/>
                      </a:lnTo>
                      <a:lnTo>
                        <a:pt x="999548" y="952042"/>
                      </a:lnTo>
                      <a:lnTo>
                        <a:pt x="1011276" y="951307"/>
                      </a:lnTo>
                      <a:cubicBezTo>
                        <a:pt x="1099523" y="963594"/>
                        <a:pt x="1176169" y="1027177"/>
                        <a:pt x="1200680" y="1118652"/>
                      </a:cubicBezTo>
                      <a:cubicBezTo>
                        <a:pt x="1246873" y="1291045"/>
                        <a:pt x="1293064" y="1463438"/>
                        <a:pt x="1339257" y="1635831"/>
                      </a:cubicBezTo>
                      <a:cubicBezTo>
                        <a:pt x="1347427" y="1666323"/>
                        <a:pt x="1349031" y="1697027"/>
                        <a:pt x="1344935" y="1726442"/>
                      </a:cubicBezTo>
                      <a:lnTo>
                        <a:pt x="1336310" y="1762391"/>
                      </a:lnTo>
                      <a:lnTo>
                        <a:pt x="1502746" y="2102171"/>
                      </a:lnTo>
                      <a:lnTo>
                        <a:pt x="1794131" y="2307685"/>
                      </a:lnTo>
                      <a:lnTo>
                        <a:pt x="1733825" y="2412137"/>
                      </a:lnTo>
                      <a:lnTo>
                        <a:pt x="1354813" y="2236970"/>
                      </a:lnTo>
                      <a:lnTo>
                        <a:pt x="1360551" y="2227031"/>
                      </a:lnTo>
                      <a:lnTo>
                        <a:pt x="1350411" y="2232886"/>
                      </a:lnTo>
                      <a:lnTo>
                        <a:pt x="1138971" y="1918265"/>
                      </a:lnTo>
                      <a:lnTo>
                        <a:pt x="1114059" y="1919826"/>
                      </a:lnTo>
                      <a:lnTo>
                        <a:pt x="858084" y="2095373"/>
                      </a:lnTo>
                      <a:lnTo>
                        <a:pt x="829343" y="2411478"/>
                      </a:lnTo>
                      <a:lnTo>
                        <a:pt x="708732" y="2411478"/>
                      </a:lnTo>
                      <a:lnTo>
                        <a:pt x="670925" y="1995660"/>
                      </a:lnTo>
                      <a:lnTo>
                        <a:pt x="674784" y="1995660"/>
                      </a:lnTo>
                      <a:lnTo>
                        <a:pt x="669560" y="1989056"/>
                      </a:lnTo>
                      <a:lnTo>
                        <a:pt x="906263" y="1774064"/>
                      </a:lnTo>
                      <a:lnTo>
                        <a:pt x="897576" y="1754178"/>
                      </a:lnTo>
                      <a:lnTo>
                        <a:pt x="783324" y="1327782"/>
                      </a:lnTo>
                      <a:lnTo>
                        <a:pt x="516866" y="1481620"/>
                      </a:lnTo>
                      <a:cubicBezTo>
                        <a:pt x="507943" y="1486772"/>
                        <a:pt x="498398" y="1489872"/>
                        <a:pt x="488778" y="1491065"/>
                      </a:cubicBezTo>
                      <a:lnTo>
                        <a:pt x="487823" y="1490999"/>
                      </a:lnTo>
                      <a:lnTo>
                        <a:pt x="485872" y="1491670"/>
                      </a:lnTo>
                      <a:cubicBezTo>
                        <a:pt x="476271" y="1493007"/>
                        <a:pt x="466249" y="1492484"/>
                        <a:pt x="456296" y="1489817"/>
                      </a:cubicBezTo>
                      <a:lnTo>
                        <a:pt x="55329" y="1382377"/>
                      </a:lnTo>
                      <a:cubicBezTo>
                        <a:pt x="15519" y="1371710"/>
                        <a:pt x="-8106" y="1330790"/>
                        <a:pt x="2561" y="1290980"/>
                      </a:cubicBezTo>
                      <a:lnTo>
                        <a:pt x="2561" y="1290981"/>
                      </a:lnTo>
                      <a:cubicBezTo>
                        <a:pt x="10561" y="1261124"/>
                        <a:pt x="35579" y="1240371"/>
                        <a:pt x="64382" y="1236360"/>
                      </a:cubicBezTo>
                      <a:cubicBezTo>
                        <a:pt x="73983" y="1235023"/>
                        <a:pt x="84005" y="1235547"/>
                        <a:pt x="93957" y="1238213"/>
                      </a:cubicBezTo>
                      <a:lnTo>
                        <a:pt x="466885" y="1338139"/>
                      </a:lnTo>
                      <a:lnTo>
                        <a:pt x="752262" y="1173376"/>
                      </a:lnTo>
                      <a:lnTo>
                        <a:pt x="753320" y="1146389"/>
                      </a:lnTo>
                      <a:cubicBezTo>
                        <a:pt x="757416" y="1116974"/>
                        <a:pt x="767211" y="1088847"/>
                        <a:pt x="781839" y="1063511"/>
                      </a:cubicBezTo>
                      <a:lnTo>
                        <a:pt x="820286" y="1019301"/>
                      </a:lnTo>
                      <a:lnTo>
                        <a:pt x="814241" y="965302"/>
                      </a:lnTo>
                      <a:lnTo>
                        <a:pt x="811059" y="965672"/>
                      </a:lnTo>
                      <a:cubicBezTo>
                        <a:pt x="580221" y="965672"/>
                        <a:pt x="393090" y="749499"/>
                        <a:pt x="393090" y="482836"/>
                      </a:cubicBezTo>
                      <a:cubicBezTo>
                        <a:pt x="393090" y="216173"/>
                        <a:pt x="580221" y="0"/>
                        <a:pt x="81105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FCE2546D-BC8A-D4FF-CC6D-725B95F67022}"/>
                    </a:ext>
                  </a:extLst>
                </p:cNvPr>
                <p:cNvSpPr/>
                <p:nvPr/>
              </p:nvSpPr>
              <p:spPr bwMode="auto">
                <a:xfrm>
                  <a:off x="6270155" y="3127351"/>
                  <a:ext cx="1491467" cy="440616"/>
                </a:xfrm>
                <a:custGeom>
                  <a:avLst/>
                  <a:gdLst>
                    <a:gd name="connsiteX0" fmla="*/ 1097493 w 1439064"/>
                    <a:gd name="connsiteY0" fmla="*/ 151401 h 425135"/>
                    <a:gd name="connsiteX1" fmla="*/ 1219839 w 1439064"/>
                    <a:gd name="connsiteY1" fmla="*/ 374829 h 425135"/>
                    <a:gd name="connsiteX2" fmla="*/ 1265679 w 1439064"/>
                    <a:gd name="connsiteY2" fmla="*/ 388230 h 425135"/>
                    <a:gd name="connsiteX3" fmla="*/ 1316823 w 1439064"/>
                    <a:gd name="connsiteY3" fmla="*/ 360225 h 425135"/>
                    <a:gd name="connsiteX4" fmla="*/ 1224918 w 1439064"/>
                    <a:gd name="connsiteY4" fmla="*/ 192387 h 425135"/>
                    <a:gd name="connsiteX5" fmla="*/ 1231677 w 1439064"/>
                    <a:gd name="connsiteY5" fmla="*/ 245941 h 425135"/>
                    <a:gd name="connsiteX6" fmla="*/ 1212969 w 1439064"/>
                    <a:gd name="connsiteY6" fmla="*/ 345882 h 425135"/>
                    <a:gd name="connsiteX7" fmla="*/ 1204452 w 1439064"/>
                    <a:gd name="connsiteY7" fmla="*/ 233130 h 425135"/>
                    <a:gd name="connsiteX8" fmla="*/ 1187160 w 1439064"/>
                    <a:gd name="connsiteY8" fmla="*/ 151402 h 425135"/>
                    <a:gd name="connsiteX9" fmla="*/ 0 w 1439064"/>
                    <a:gd name="connsiteY9" fmla="*/ 0 h 425135"/>
                    <a:gd name="connsiteX10" fmla="*/ 225025 w 1439064"/>
                    <a:gd name="connsiteY10" fmla="*/ 45006 h 425135"/>
                    <a:gd name="connsiteX11" fmla="*/ 225025 w 1439064"/>
                    <a:gd name="connsiteY11" fmla="*/ 67151 h 425135"/>
                    <a:gd name="connsiteX12" fmla="*/ 554252 w 1439064"/>
                    <a:gd name="connsiteY12" fmla="*/ 67151 h 425135"/>
                    <a:gd name="connsiteX13" fmla="*/ 565505 w 1439064"/>
                    <a:gd name="connsiteY13" fmla="*/ 44644 h 425135"/>
                    <a:gd name="connsiteX14" fmla="*/ 683208 w 1439064"/>
                    <a:gd name="connsiteY14" fmla="*/ 44644 h 425135"/>
                    <a:gd name="connsiteX15" fmla="*/ 694461 w 1439064"/>
                    <a:gd name="connsiteY15" fmla="*/ 67151 h 425135"/>
                    <a:gd name="connsiteX16" fmla="*/ 1029605 w 1439064"/>
                    <a:gd name="connsiteY16" fmla="*/ 67151 h 425135"/>
                    <a:gd name="connsiteX17" fmla="*/ 1029605 w 1439064"/>
                    <a:gd name="connsiteY17" fmla="*/ 44861 h 425135"/>
                    <a:gd name="connsiteX18" fmla="*/ 1045846 w 1439064"/>
                    <a:gd name="connsiteY18" fmla="*/ 28620 h 425135"/>
                    <a:gd name="connsiteX19" fmla="*/ 1268145 w 1439064"/>
                    <a:gd name="connsiteY19" fmla="*/ 28620 h 425135"/>
                    <a:gd name="connsiteX20" fmla="*/ 1329536 w 1439064"/>
                    <a:gd name="connsiteY20" fmla="*/ 90011 h 425135"/>
                    <a:gd name="connsiteX21" fmla="*/ 1311577 w 1439064"/>
                    <a:gd name="connsiteY21" fmla="*/ 133367 h 425135"/>
                    <a:gd name="connsiteX22" fmla="*/ 1435383 w 1439064"/>
                    <a:gd name="connsiteY22" fmla="*/ 359461 h 425135"/>
                    <a:gd name="connsiteX23" fmla="*/ 1423512 w 1439064"/>
                    <a:gd name="connsiteY23" fmla="*/ 400067 h 425135"/>
                    <a:gd name="connsiteX24" fmla="*/ 1384457 w 1439064"/>
                    <a:gd name="connsiteY24" fmla="*/ 421453 h 425135"/>
                    <a:gd name="connsiteX25" fmla="*/ 1343850 w 1439064"/>
                    <a:gd name="connsiteY25" fmla="*/ 409583 h 425135"/>
                    <a:gd name="connsiteX26" fmla="*/ 1328669 w 1439064"/>
                    <a:gd name="connsiteY26" fmla="*/ 381859 h 425135"/>
                    <a:gd name="connsiteX27" fmla="*/ 1274647 w 1439064"/>
                    <a:gd name="connsiteY27" fmla="*/ 411441 h 425135"/>
                    <a:gd name="connsiteX28" fmla="*/ 1200187 w 1439064"/>
                    <a:gd name="connsiteY28" fmla="*/ 389673 h 425135"/>
                    <a:gd name="connsiteX29" fmla="*/ 1069713 w 1439064"/>
                    <a:gd name="connsiteY29" fmla="*/ 151401 h 425135"/>
                    <a:gd name="connsiteX30" fmla="*/ 1045846 w 1439064"/>
                    <a:gd name="connsiteY30" fmla="*/ 151401 h 425135"/>
                    <a:gd name="connsiteX31" fmla="*/ 1029605 w 1439064"/>
                    <a:gd name="connsiteY31" fmla="*/ 135160 h 425135"/>
                    <a:gd name="connsiteX32" fmla="*/ 1029605 w 1439064"/>
                    <a:gd name="connsiteY32" fmla="*/ 112870 h 425135"/>
                    <a:gd name="connsiteX33" fmla="*/ 694462 w 1439064"/>
                    <a:gd name="connsiteY33" fmla="*/ 112870 h 425135"/>
                    <a:gd name="connsiteX34" fmla="*/ 683208 w 1439064"/>
                    <a:gd name="connsiteY34" fmla="*/ 135377 h 425135"/>
                    <a:gd name="connsiteX35" fmla="*/ 647216 w 1439064"/>
                    <a:gd name="connsiteY35" fmla="*/ 135377 h 425135"/>
                    <a:gd name="connsiteX36" fmla="*/ 647216 w 1439064"/>
                    <a:gd name="connsiteY36" fmla="*/ 180020 h 425135"/>
                    <a:gd name="connsiteX37" fmla="*/ 649214 w 1439064"/>
                    <a:gd name="connsiteY37" fmla="*/ 180020 h 425135"/>
                    <a:gd name="connsiteX38" fmla="*/ 661644 w 1439064"/>
                    <a:gd name="connsiteY38" fmla="*/ 192450 h 425135"/>
                    <a:gd name="connsiteX39" fmla="*/ 661644 w 1439064"/>
                    <a:gd name="connsiteY39" fmla="*/ 356517 h 425135"/>
                    <a:gd name="connsiteX40" fmla="*/ 649214 w 1439064"/>
                    <a:gd name="connsiteY40" fmla="*/ 368947 h 425135"/>
                    <a:gd name="connsiteX41" fmla="*/ 599498 w 1439064"/>
                    <a:gd name="connsiteY41" fmla="*/ 368947 h 425135"/>
                    <a:gd name="connsiteX42" fmla="*/ 587068 w 1439064"/>
                    <a:gd name="connsiteY42" fmla="*/ 356517 h 425135"/>
                    <a:gd name="connsiteX43" fmla="*/ 587068 w 1439064"/>
                    <a:gd name="connsiteY43" fmla="*/ 192450 h 425135"/>
                    <a:gd name="connsiteX44" fmla="*/ 599498 w 1439064"/>
                    <a:gd name="connsiteY44" fmla="*/ 180020 h 425135"/>
                    <a:gd name="connsiteX45" fmla="*/ 601496 w 1439064"/>
                    <a:gd name="connsiteY45" fmla="*/ 180020 h 425135"/>
                    <a:gd name="connsiteX46" fmla="*/ 601496 w 1439064"/>
                    <a:gd name="connsiteY46" fmla="*/ 135377 h 425135"/>
                    <a:gd name="connsiteX47" fmla="*/ 565505 w 1439064"/>
                    <a:gd name="connsiteY47" fmla="*/ 135377 h 425135"/>
                    <a:gd name="connsiteX48" fmla="*/ 554252 w 1439064"/>
                    <a:gd name="connsiteY48" fmla="*/ 112870 h 425135"/>
                    <a:gd name="connsiteX49" fmla="*/ 225025 w 1439064"/>
                    <a:gd name="connsiteY49" fmla="*/ 112870 h 425135"/>
                    <a:gd name="connsiteX50" fmla="*/ 225025 w 1439064"/>
                    <a:gd name="connsiteY50" fmla="*/ 135016 h 425135"/>
                    <a:gd name="connsiteX51" fmla="*/ 0 w 1439064"/>
                    <a:gd name="connsiteY51" fmla="*/ 180021 h 42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439064" h="425135">
                      <a:moveTo>
                        <a:pt x="1097493" y="151401"/>
                      </a:moveTo>
                      <a:lnTo>
                        <a:pt x="1219839" y="374829"/>
                      </a:lnTo>
                      <a:cubicBezTo>
                        <a:pt x="1228796" y="391189"/>
                        <a:pt x="1249319" y="397189"/>
                        <a:pt x="1265679" y="388230"/>
                      </a:cubicBezTo>
                      <a:lnTo>
                        <a:pt x="1316823" y="360225"/>
                      </a:lnTo>
                      <a:lnTo>
                        <a:pt x="1224918" y="192387"/>
                      </a:lnTo>
                      <a:lnTo>
                        <a:pt x="1231677" y="245941"/>
                      </a:lnTo>
                      <a:cubicBezTo>
                        <a:pt x="1236083" y="302736"/>
                        <a:pt x="1230055" y="341304"/>
                        <a:pt x="1212969" y="345882"/>
                      </a:cubicBezTo>
                      <a:cubicBezTo>
                        <a:pt x="1213927" y="314835"/>
                        <a:pt x="1210913" y="276086"/>
                        <a:pt x="1204452" y="233130"/>
                      </a:cubicBezTo>
                      <a:lnTo>
                        <a:pt x="1187160" y="151402"/>
                      </a:lnTo>
                      <a:close/>
                      <a:moveTo>
                        <a:pt x="0" y="0"/>
                      </a:moveTo>
                      <a:lnTo>
                        <a:pt x="225025" y="45006"/>
                      </a:lnTo>
                      <a:lnTo>
                        <a:pt x="225025" y="67151"/>
                      </a:lnTo>
                      <a:lnTo>
                        <a:pt x="554252" y="67151"/>
                      </a:lnTo>
                      <a:lnTo>
                        <a:pt x="565505" y="44644"/>
                      </a:lnTo>
                      <a:lnTo>
                        <a:pt x="683208" y="44644"/>
                      </a:lnTo>
                      <a:lnTo>
                        <a:pt x="694461" y="67151"/>
                      </a:lnTo>
                      <a:lnTo>
                        <a:pt x="1029605" y="67151"/>
                      </a:lnTo>
                      <a:lnTo>
                        <a:pt x="1029605" y="44861"/>
                      </a:lnTo>
                      <a:cubicBezTo>
                        <a:pt x="1029605" y="35891"/>
                        <a:pt x="1036876" y="28620"/>
                        <a:pt x="1045846" y="28620"/>
                      </a:cubicBezTo>
                      <a:lnTo>
                        <a:pt x="1268145" y="28620"/>
                      </a:lnTo>
                      <a:cubicBezTo>
                        <a:pt x="1302050" y="28620"/>
                        <a:pt x="1329536" y="56106"/>
                        <a:pt x="1329536" y="90011"/>
                      </a:cubicBezTo>
                      <a:lnTo>
                        <a:pt x="1311577" y="133367"/>
                      </a:lnTo>
                      <a:lnTo>
                        <a:pt x="1435383" y="359461"/>
                      </a:lnTo>
                      <a:cubicBezTo>
                        <a:pt x="1443318" y="373952"/>
                        <a:pt x="1438004" y="392132"/>
                        <a:pt x="1423512" y="400067"/>
                      </a:cubicBezTo>
                      <a:lnTo>
                        <a:pt x="1384457" y="421453"/>
                      </a:lnTo>
                      <a:cubicBezTo>
                        <a:pt x="1369965" y="429389"/>
                        <a:pt x="1351786" y="424074"/>
                        <a:pt x="1343850" y="409583"/>
                      </a:cubicBezTo>
                      <a:lnTo>
                        <a:pt x="1328669" y="381859"/>
                      </a:lnTo>
                      <a:lnTo>
                        <a:pt x="1274647" y="411441"/>
                      </a:lnTo>
                      <a:cubicBezTo>
                        <a:pt x="1248074" y="425992"/>
                        <a:pt x="1214738" y="416246"/>
                        <a:pt x="1200187" y="389673"/>
                      </a:cubicBezTo>
                      <a:lnTo>
                        <a:pt x="1069713" y="151401"/>
                      </a:lnTo>
                      <a:lnTo>
                        <a:pt x="1045846" y="151401"/>
                      </a:lnTo>
                      <a:cubicBezTo>
                        <a:pt x="1036876" y="151401"/>
                        <a:pt x="1029605" y="144130"/>
                        <a:pt x="1029605" y="135160"/>
                      </a:cubicBezTo>
                      <a:lnTo>
                        <a:pt x="1029605" y="112870"/>
                      </a:lnTo>
                      <a:lnTo>
                        <a:pt x="694462" y="112870"/>
                      </a:lnTo>
                      <a:lnTo>
                        <a:pt x="683208" y="135377"/>
                      </a:lnTo>
                      <a:lnTo>
                        <a:pt x="647216" y="135377"/>
                      </a:lnTo>
                      <a:lnTo>
                        <a:pt x="647216" y="180020"/>
                      </a:lnTo>
                      <a:lnTo>
                        <a:pt x="649214" y="180020"/>
                      </a:lnTo>
                      <a:cubicBezTo>
                        <a:pt x="656079" y="180020"/>
                        <a:pt x="661644" y="185585"/>
                        <a:pt x="661644" y="192450"/>
                      </a:cubicBezTo>
                      <a:lnTo>
                        <a:pt x="661644" y="356517"/>
                      </a:lnTo>
                      <a:cubicBezTo>
                        <a:pt x="661644" y="363382"/>
                        <a:pt x="656079" y="368947"/>
                        <a:pt x="649214" y="368947"/>
                      </a:cubicBezTo>
                      <a:lnTo>
                        <a:pt x="599498" y="368947"/>
                      </a:lnTo>
                      <a:cubicBezTo>
                        <a:pt x="592633" y="368947"/>
                        <a:pt x="587068" y="363382"/>
                        <a:pt x="587068" y="356517"/>
                      </a:cubicBezTo>
                      <a:lnTo>
                        <a:pt x="587068" y="192450"/>
                      </a:lnTo>
                      <a:cubicBezTo>
                        <a:pt x="587068" y="185585"/>
                        <a:pt x="592633" y="180020"/>
                        <a:pt x="599498" y="180020"/>
                      </a:cubicBezTo>
                      <a:lnTo>
                        <a:pt x="601496" y="180020"/>
                      </a:lnTo>
                      <a:lnTo>
                        <a:pt x="601496" y="135377"/>
                      </a:lnTo>
                      <a:lnTo>
                        <a:pt x="565505" y="135377"/>
                      </a:lnTo>
                      <a:lnTo>
                        <a:pt x="554252" y="112870"/>
                      </a:lnTo>
                      <a:lnTo>
                        <a:pt x="225025" y="112870"/>
                      </a:lnTo>
                      <a:lnTo>
                        <a:pt x="225025" y="135016"/>
                      </a:lnTo>
                      <a:lnTo>
                        <a:pt x="0" y="18002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07B02FDF-A5E6-1DE1-35A4-158324BB2336}"/>
                    </a:ext>
                  </a:extLst>
                </p:cNvPr>
                <p:cNvSpPr/>
                <p:nvPr/>
              </p:nvSpPr>
              <p:spPr bwMode="auto">
                <a:xfrm>
                  <a:off x="7624203" y="3533341"/>
                  <a:ext cx="946933" cy="1004205"/>
                </a:xfrm>
                <a:custGeom>
                  <a:avLst/>
                  <a:gdLst>
                    <a:gd name="connsiteX0" fmla="*/ 1053 w 946933"/>
                    <a:gd name="connsiteY0" fmla="*/ 0 h 1004205"/>
                    <a:gd name="connsiteX1" fmla="*/ 40343 w 946933"/>
                    <a:gd name="connsiteY1" fmla="*/ 1842 h 1004205"/>
                    <a:gd name="connsiteX2" fmla="*/ 289469 w 946933"/>
                    <a:gd name="connsiteY2" fmla="*/ 675561 h 1004205"/>
                    <a:gd name="connsiteX3" fmla="*/ 946933 w 946933"/>
                    <a:gd name="connsiteY3" fmla="*/ 964874 h 1004205"/>
                    <a:gd name="connsiteX4" fmla="*/ 946403 w 946933"/>
                    <a:gd name="connsiteY4" fmla="*/ 1004205 h 1004205"/>
                    <a:gd name="connsiteX5" fmla="*/ 260830 w 946933"/>
                    <a:gd name="connsiteY5" fmla="*/ 702523 h 1004205"/>
                    <a:gd name="connsiteX6" fmla="*/ 1053 w 946933"/>
                    <a:gd name="connsiteY6" fmla="*/ 0 h 100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6933" h="1004205">
                      <a:moveTo>
                        <a:pt x="1053" y="0"/>
                      </a:moveTo>
                      <a:lnTo>
                        <a:pt x="40343" y="1842"/>
                      </a:lnTo>
                      <a:cubicBezTo>
                        <a:pt x="28666" y="250894"/>
                        <a:pt x="118569" y="494022"/>
                        <a:pt x="289469" y="675561"/>
                      </a:cubicBezTo>
                      <a:cubicBezTo>
                        <a:pt x="460369" y="857101"/>
                        <a:pt x="697630" y="961506"/>
                        <a:pt x="946933" y="964874"/>
                      </a:cubicBezTo>
                      <a:cubicBezTo>
                        <a:pt x="946756" y="977984"/>
                        <a:pt x="946580" y="991095"/>
                        <a:pt x="946403" y="1004205"/>
                      </a:cubicBezTo>
                      <a:cubicBezTo>
                        <a:pt x="686441" y="1000693"/>
                        <a:pt x="439036" y="891824"/>
                        <a:pt x="260830" y="702523"/>
                      </a:cubicBezTo>
                      <a:cubicBezTo>
                        <a:pt x="82624" y="513222"/>
                        <a:pt x="-11123" y="259700"/>
                        <a:pt x="10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70D6069D-797F-73F7-1CE0-903FF6F1A44C}"/>
                    </a:ext>
                  </a:extLst>
                </p:cNvPr>
                <p:cNvSpPr/>
                <p:nvPr/>
              </p:nvSpPr>
              <p:spPr bwMode="auto">
                <a:xfrm rot="7200000">
                  <a:off x="7509595" y="3136910"/>
                  <a:ext cx="490611" cy="567966"/>
                </a:xfrm>
                <a:custGeom>
                  <a:avLst/>
                  <a:gdLst>
                    <a:gd name="connsiteX0" fmla="*/ 17574 w 552375"/>
                    <a:gd name="connsiteY0" fmla="*/ 237659 h 567966"/>
                    <a:gd name="connsiteX1" fmla="*/ 2858 w 552375"/>
                    <a:gd name="connsiteY1" fmla="*/ 208033 h 567966"/>
                    <a:gd name="connsiteX2" fmla="*/ 61764 w 552375"/>
                    <a:gd name="connsiteY2" fmla="*/ 106005 h 567966"/>
                    <a:gd name="connsiteX3" fmla="*/ 446715 w 552375"/>
                    <a:gd name="connsiteY3" fmla="*/ 2859 h 567966"/>
                    <a:gd name="connsiteX4" fmla="*/ 534027 w 552375"/>
                    <a:gd name="connsiteY4" fmla="*/ 32138 h 567966"/>
                    <a:gd name="connsiteX5" fmla="*/ 541692 w 552375"/>
                    <a:gd name="connsiteY5" fmla="*/ 47568 h 567966"/>
                    <a:gd name="connsiteX6" fmla="*/ 545828 w 552375"/>
                    <a:gd name="connsiteY6" fmla="*/ 53704 h 567966"/>
                    <a:gd name="connsiteX7" fmla="*/ 546575 w 552375"/>
                    <a:gd name="connsiteY7" fmla="*/ 57399 h 567966"/>
                    <a:gd name="connsiteX8" fmla="*/ 548743 w 552375"/>
                    <a:gd name="connsiteY8" fmla="*/ 61764 h 567966"/>
                    <a:gd name="connsiteX9" fmla="*/ 548742 w 552375"/>
                    <a:gd name="connsiteY9" fmla="*/ 61764 h 567966"/>
                    <a:gd name="connsiteX10" fmla="*/ 549321 w 552375"/>
                    <a:gd name="connsiteY10" fmla="*/ 71001 h 567966"/>
                    <a:gd name="connsiteX11" fmla="*/ 552375 w 552375"/>
                    <a:gd name="connsiteY11" fmla="*/ 86130 h 567966"/>
                    <a:gd name="connsiteX12" fmla="*/ 552374 w 552375"/>
                    <a:gd name="connsiteY12" fmla="*/ 484661 h 567966"/>
                    <a:gd name="connsiteX13" fmla="*/ 469069 w 552375"/>
                    <a:gd name="connsiteY13" fmla="*/ 567966 h 567966"/>
                    <a:gd name="connsiteX14" fmla="*/ 469070 w 552375"/>
                    <a:gd name="connsiteY14" fmla="*/ 567965 h 567966"/>
                    <a:gd name="connsiteX15" fmla="*/ 385765 w 552375"/>
                    <a:gd name="connsiteY15" fmla="*/ 484660 h 567966"/>
                    <a:gd name="connsiteX16" fmla="*/ 385765 w 552375"/>
                    <a:gd name="connsiteY16" fmla="*/ 191677 h 567966"/>
                    <a:gd name="connsiteX17" fmla="*/ 104886 w 552375"/>
                    <a:gd name="connsiteY17" fmla="*/ 266938 h 567966"/>
                    <a:gd name="connsiteX18" fmla="*/ 17574 w 552375"/>
                    <a:gd name="connsiteY18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8166 w 542967"/>
                    <a:gd name="connsiteY17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99606 w 542967"/>
                    <a:gd name="connsiteY17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  <a:gd name="connsiteX16" fmla="*/ 47250 w 490611"/>
                    <a:gd name="connsiteY16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0611" h="567966">
                      <a:moveTo>
                        <a:pt x="0" y="106005"/>
                      </a:moveTo>
                      <a:cubicBezTo>
                        <a:pt x="71523" y="66872"/>
                        <a:pt x="256634" y="37241"/>
                        <a:pt x="384951" y="2859"/>
                      </a:cubicBezTo>
                      <a:cubicBezTo>
                        <a:pt x="418282" y="-6072"/>
                        <a:pt x="452309" y="6530"/>
                        <a:pt x="472263" y="32138"/>
                      </a:cubicBezTo>
                      <a:lnTo>
                        <a:pt x="479928" y="47568"/>
                      </a:lnTo>
                      <a:lnTo>
                        <a:pt x="484064" y="53704"/>
                      </a:lnTo>
                      <a:lnTo>
                        <a:pt x="484811" y="57399"/>
                      </a:lnTo>
                      <a:lnTo>
                        <a:pt x="486979" y="61764"/>
                      </a:lnTo>
                      <a:lnTo>
                        <a:pt x="486978" y="61764"/>
                      </a:lnTo>
                      <a:lnTo>
                        <a:pt x="487557" y="71001"/>
                      </a:lnTo>
                      <a:lnTo>
                        <a:pt x="490611" y="86130"/>
                      </a:lnTo>
                      <a:cubicBezTo>
                        <a:pt x="490611" y="218974"/>
                        <a:pt x="490610" y="351817"/>
                        <a:pt x="490610" y="484661"/>
                      </a:cubicBezTo>
                      <a:cubicBezTo>
                        <a:pt x="490610" y="530669"/>
                        <a:pt x="453313" y="567966"/>
                        <a:pt x="407305" y="567966"/>
                      </a:cubicBezTo>
                      <a:lnTo>
                        <a:pt x="407306" y="567965"/>
                      </a:lnTo>
                      <a:cubicBezTo>
                        <a:pt x="361298" y="567965"/>
                        <a:pt x="324001" y="530668"/>
                        <a:pt x="324001" y="484660"/>
                      </a:cubicBezTo>
                      <a:lnTo>
                        <a:pt x="324001" y="191677"/>
                      </a:lnTo>
                      <a:lnTo>
                        <a:pt x="43122" y="266938"/>
                      </a:ln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6" name="楕円 307">
              <a:extLst>
                <a:ext uri="{FF2B5EF4-FFF2-40B4-BE49-F238E27FC236}">
                  <a16:creationId xmlns:a16="http://schemas.microsoft.com/office/drawing/2014/main" id="{2E5411B2-1868-5669-7EBC-15FC0C7DDB34}"/>
                </a:ext>
              </a:extLst>
            </p:cNvPr>
            <p:cNvSpPr/>
            <p:nvPr/>
          </p:nvSpPr>
          <p:spPr bwMode="auto">
            <a:xfrm rot="14400000">
              <a:off x="5913539" y="5214161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楕円 307">
              <a:extLst>
                <a:ext uri="{FF2B5EF4-FFF2-40B4-BE49-F238E27FC236}">
                  <a16:creationId xmlns:a16="http://schemas.microsoft.com/office/drawing/2014/main" id="{312B386C-C301-D1F0-B7AB-EBF8C05F8F92}"/>
                </a:ext>
              </a:extLst>
            </p:cNvPr>
            <p:cNvSpPr/>
            <p:nvPr/>
          </p:nvSpPr>
          <p:spPr bwMode="auto">
            <a:xfrm rot="3600000">
              <a:off x="6898337" y="4536600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楕円 307">
              <a:extLst>
                <a:ext uri="{FF2B5EF4-FFF2-40B4-BE49-F238E27FC236}">
                  <a16:creationId xmlns:a16="http://schemas.microsoft.com/office/drawing/2014/main" id="{8C51B80A-B142-C029-0C85-EB62D11EB2E0}"/>
                </a:ext>
              </a:extLst>
            </p:cNvPr>
            <p:cNvSpPr/>
            <p:nvPr/>
          </p:nvSpPr>
          <p:spPr bwMode="auto">
            <a:xfrm rot="1800000">
              <a:off x="6815000" y="4220098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楕円 307">
              <a:extLst>
                <a:ext uri="{FF2B5EF4-FFF2-40B4-BE49-F238E27FC236}">
                  <a16:creationId xmlns:a16="http://schemas.microsoft.com/office/drawing/2014/main" id="{29DA6AEF-0B92-03F1-B114-B37670E5F942}"/>
                </a:ext>
              </a:extLst>
            </p:cNvPr>
            <p:cNvSpPr/>
            <p:nvPr/>
          </p:nvSpPr>
          <p:spPr bwMode="auto">
            <a:xfrm rot="17100000">
              <a:off x="6063009" y="4545945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楕円 307">
              <a:extLst>
                <a:ext uri="{FF2B5EF4-FFF2-40B4-BE49-F238E27FC236}">
                  <a16:creationId xmlns:a16="http://schemas.microsoft.com/office/drawing/2014/main" id="{A473EB8D-D570-F583-0B6A-03B49E2A4BDC}"/>
                </a:ext>
              </a:extLst>
            </p:cNvPr>
            <p:cNvSpPr/>
            <p:nvPr/>
          </p:nvSpPr>
          <p:spPr bwMode="auto">
            <a:xfrm rot="20700000">
              <a:off x="6397149" y="4377250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58CEC9D7-43DE-A59F-27E3-776C1639A4ED}"/>
              </a:ext>
            </a:extLst>
          </p:cNvPr>
          <p:cNvGrpSpPr/>
          <p:nvPr/>
        </p:nvGrpSpPr>
        <p:grpSpPr>
          <a:xfrm>
            <a:off x="703401" y="1714509"/>
            <a:ext cx="2680398" cy="1226836"/>
            <a:chOff x="703401" y="1714509"/>
            <a:chExt cx="2680398" cy="1226836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F1E51398-BE2A-9B51-5022-D2A50DAABBCB}"/>
                </a:ext>
              </a:extLst>
            </p:cNvPr>
            <p:cNvGrpSpPr/>
            <p:nvPr/>
          </p:nvGrpSpPr>
          <p:grpSpPr>
            <a:xfrm>
              <a:off x="703401" y="1714509"/>
              <a:ext cx="2680398" cy="1226836"/>
              <a:chOff x="1368373" y="4140967"/>
              <a:chExt cx="3054118" cy="1397890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B65D35E2-4251-72F2-F7E9-56615C5119B2}"/>
                  </a:ext>
                </a:extLst>
              </p:cNvPr>
              <p:cNvGrpSpPr/>
              <p:nvPr/>
            </p:nvGrpSpPr>
            <p:grpSpPr>
              <a:xfrm>
                <a:off x="1368373" y="4163894"/>
                <a:ext cx="2411117" cy="1354945"/>
                <a:chOff x="4053840" y="3699030"/>
                <a:chExt cx="2104074" cy="1182400"/>
              </a:xfrm>
            </p:grpSpPr>
            <p:sp>
              <p:nvSpPr>
                <p:cNvPr id="97" name="正方形/長方形 96">
                  <a:extLst>
                    <a:ext uri="{FF2B5EF4-FFF2-40B4-BE49-F238E27FC236}">
                      <a16:creationId xmlns:a16="http://schemas.microsoft.com/office/drawing/2014/main" id="{9C96A67C-0B8A-B61A-542F-F2D8EF50554A}"/>
                    </a:ext>
                  </a:extLst>
                </p:cNvPr>
                <p:cNvSpPr/>
                <p:nvPr/>
              </p:nvSpPr>
              <p:spPr>
                <a:xfrm>
                  <a:off x="4751073" y="4464115"/>
                  <a:ext cx="1400000" cy="24257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FE9F4FA7-2DA2-47A4-FE47-938B8437BCBB}"/>
                    </a:ext>
                  </a:extLst>
                </p:cNvPr>
                <p:cNvSpPr/>
                <p:nvPr/>
              </p:nvSpPr>
              <p:spPr>
                <a:xfrm>
                  <a:off x="4751073" y="3699030"/>
                  <a:ext cx="1406841" cy="813511"/>
                </a:xfrm>
                <a:custGeom>
                  <a:avLst/>
                  <a:gdLst>
                    <a:gd name="connsiteX0" fmla="*/ 0 w 1406841"/>
                    <a:gd name="connsiteY0" fmla="*/ 0 h 813511"/>
                    <a:gd name="connsiteX1" fmla="*/ 45719 w 1406841"/>
                    <a:gd name="connsiteY1" fmla="*/ 0 h 813511"/>
                    <a:gd name="connsiteX2" fmla="*/ 45719 w 1406841"/>
                    <a:gd name="connsiteY2" fmla="*/ 497188 h 813511"/>
                    <a:gd name="connsiteX3" fmla="*/ 1406841 w 1406841"/>
                    <a:gd name="connsiteY3" fmla="*/ 497188 h 813511"/>
                    <a:gd name="connsiteX4" fmla="*/ 1406841 w 1406841"/>
                    <a:gd name="connsiteY4" fmla="*/ 813511 h 813511"/>
                    <a:gd name="connsiteX5" fmla="*/ 45719 w 1406841"/>
                    <a:gd name="connsiteY5" fmla="*/ 813511 h 813511"/>
                    <a:gd name="connsiteX6" fmla="*/ 45491 w 1406841"/>
                    <a:gd name="connsiteY6" fmla="*/ 813511 h 813511"/>
                    <a:gd name="connsiteX7" fmla="*/ 0 w 1406841"/>
                    <a:gd name="connsiteY7" fmla="*/ 813511 h 813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06841" h="813511"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497188"/>
                      </a:lnTo>
                      <a:lnTo>
                        <a:pt x="1406841" y="497188"/>
                      </a:lnTo>
                      <a:lnTo>
                        <a:pt x="1406841" y="813511"/>
                      </a:lnTo>
                      <a:lnTo>
                        <a:pt x="45719" y="813511"/>
                      </a:lnTo>
                      <a:lnTo>
                        <a:pt x="45491" y="813511"/>
                      </a:lnTo>
                      <a:lnTo>
                        <a:pt x="0" y="813511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57B1012A-B145-6739-0354-AD98FFF78B08}"/>
                    </a:ext>
                  </a:extLst>
                </p:cNvPr>
                <p:cNvSpPr/>
                <p:nvPr/>
              </p:nvSpPr>
              <p:spPr bwMode="auto">
                <a:xfrm>
                  <a:off x="4053840" y="3778916"/>
                  <a:ext cx="691983" cy="932319"/>
                </a:xfrm>
                <a:custGeom>
                  <a:avLst/>
                  <a:gdLst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127081 w 750597"/>
                    <a:gd name="connsiteY4" fmla="*/ 932319 h 932319"/>
                    <a:gd name="connsiteX5" fmla="*/ 0 w 750597"/>
                    <a:gd name="connsiteY5" fmla="*/ 932319 h 932319"/>
                    <a:gd name="connsiteX6" fmla="*/ 0 w 750597"/>
                    <a:gd name="connsiteY6" fmla="*/ 360824 h 932319"/>
                    <a:gd name="connsiteX7" fmla="*/ 127081 w 750597"/>
                    <a:gd name="connsiteY7" fmla="*/ 360824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127081 w 750597"/>
                    <a:gd name="connsiteY4" fmla="*/ 932319 h 932319"/>
                    <a:gd name="connsiteX5" fmla="*/ 0 w 750597"/>
                    <a:gd name="connsiteY5" fmla="*/ 932319 h 932319"/>
                    <a:gd name="connsiteX6" fmla="*/ 0 w 750597"/>
                    <a:gd name="connsiteY6" fmla="*/ 360824 h 932319"/>
                    <a:gd name="connsiteX7" fmla="*/ 127081 w 750597"/>
                    <a:gd name="connsiteY7" fmla="*/ 0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0 w 750597"/>
                    <a:gd name="connsiteY4" fmla="*/ 932319 h 932319"/>
                    <a:gd name="connsiteX5" fmla="*/ 0 w 750597"/>
                    <a:gd name="connsiteY5" fmla="*/ 360824 h 932319"/>
                    <a:gd name="connsiteX6" fmla="*/ 127081 w 750597"/>
                    <a:gd name="connsiteY6" fmla="*/ 0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0 w 750597"/>
                    <a:gd name="connsiteY3" fmla="*/ 932319 h 932319"/>
                    <a:gd name="connsiteX4" fmla="*/ 0 w 750597"/>
                    <a:gd name="connsiteY4" fmla="*/ 360824 h 932319"/>
                    <a:gd name="connsiteX5" fmla="*/ 127081 w 750597"/>
                    <a:gd name="connsiteY5" fmla="*/ 0 h 932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0597" h="932319">
                      <a:moveTo>
                        <a:pt x="127081" y="0"/>
                      </a:moveTo>
                      <a:lnTo>
                        <a:pt x="750597" y="0"/>
                      </a:lnTo>
                      <a:lnTo>
                        <a:pt x="750597" y="932319"/>
                      </a:lnTo>
                      <a:lnTo>
                        <a:pt x="0" y="932319"/>
                      </a:lnTo>
                      <a:lnTo>
                        <a:pt x="0" y="360824"/>
                      </a:lnTo>
                      <a:lnTo>
                        <a:pt x="127081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00" name="円/楕円 388">
                  <a:extLst>
                    <a:ext uri="{FF2B5EF4-FFF2-40B4-BE49-F238E27FC236}">
                      <a16:creationId xmlns:a16="http://schemas.microsoft.com/office/drawing/2014/main" id="{A9F9F809-3EE2-D3FE-81D0-FD66954DB17D}"/>
                    </a:ext>
                  </a:extLst>
                </p:cNvPr>
                <p:cNvSpPr/>
                <p:nvPr/>
              </p:nvSpPr>
              <p:spPr>
                <a:xfrm>
                  <a:off x="4289919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円/楕円 391">
                  <a:extLst>
                    <a:ext uri="{FF2B5EF4-FFF2-40B4-BE49-F238E27FC236}">
                      <a16:creationId xmlns:a16="http://schemas.microsoft.com/office/drawing/2014/main" id="{23420C20-F143-4C61-7300-8253E404B62E}"/>
                    </a:ext>
                  </a:extLst>
                </p:cNvPr>
                <p:cNvSpPr/>
                <p:nvPr/>
              </p:nvSpPr>
              <p:spPr>
                <a:xfrm>
                  <a:off x="4367861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円/楕円 388">
                  <a:extLst>
                    <a:ext uri="{FF2B5EF4-FFF2-40B4-BE49-F238E27FC236}">
                      <a16:creationId xmlns:a16="http://schemas.microsoft.com/office/drawing/2014/main" id="{F38827E8-5373-AE75-9F71-56E897460E6C}"/>
                    </a:ext>
                  </a:extLst>
                </p:cNvPr>
                <p:cNvSpPr/>
                <p:nvPr/>
              </p:nvSpPr>
              <p:spPr>
                <a:xfrm>
                  <a:off x="5696323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/楕円 391">
                  <a:extLst>
                    <a:ext uri="{FF2B5EF4-FFF2-40B4-BE49-F238E27FC236}">
                      <a16:creationId xmlns:a16="http://schemas.microsoft.com/office/drawing/2014/main" id="{58929ABC-7486-18FD-C9BE-F1CC8959010B}"/>
                    </a:ext>
                  </a:extLst>
                </p:cNvPr>
                <p:cNvSpPr/>
                <p:nvPr/>
              </p:nvSpPr>
              <p:spPr>
                <a:xfrm>
                  <a:off x="5774265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1E63855F-C7CC-B408-A5D1-AAC0A0E988FE}"/>
                    </a:ext>
                  </a:extLst>
                </p:cNvPr>
                <p:cNvSpPr/>
                <p:nvPr/>
              </p:nvSpPr>
              <p:spPr bwMode="auto">
                <a:xfrm>
                  <a:off x="4112167" y="3838447"/>
                  <a:ext cx="405056" cy="313194"/>
                </a:xfrm>
                <a:custGeom>
                  <a:avLst/>
                  <a:gdLst>
                    <a:gd name="connsiteX0" fmla="*/ 101693 w 405056"/>
                    <a:gd name="connsiteY0" fmla="*/ 0 h 313194"/>
                    <a:gd name="connsiteX1" fmla="*/ 405056 w 405056"/>
                    <a:gd name="connsiteY1" fmla="*/ 0 h 313194"/>
                    <a:gd name="connsiteX2" fmla="*/ 405056 w 405056"/>
                    <a:gd name="connsiteY2" fmla="*/ 313194 h 313194"/>
                    <a:gd name="connsiteX3" fmla="*/ 0 w 405056"/>
                    <a:gd name="connsiteY3" fmla="*/ 313194 h 31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56" h="313194">
                      <a:moveTo>
                        <a:pt x="101693" y="0"/>
                      </a:moveTo>
                      <a:lnTo>
                        <a:pt x="405056" y="0"/>
                      </a:lnTo>
                      <a:lnTo>
                        <a:pt x="405056" y="313194"/>
                      </a:lnTo>
                      <a:lnTo>
                        <a:pt x="0" y="313194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75E46444-E411-76DC-C0A9-DBB810A65BFE}"/>
                  </a:ext>
                </a:extLst>
              </p:cNvPr>
              <p:cNvGrpSpPr/>
              <p:nvPr/>
            </p:nvGrpSpPr>
            <p:grpSpPr>
              <a:xfrm>
                <a:off x="2818192" y="4543689"/>
                <a:ext cx="1604299" cy="995168"/>
                <a:chOff x="2135007" y="2419732"/>
                <a:chExt cx="2706831" cy="1679084"/>
              </a:xfrm>
            </p:grpSpPr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7EFB0FB0-AF3A-F8FE-A99D-E7AFFED76A2E}"/>
                    </a:ext>
                  </a:extLst>
                </p:cNvPr>
                <p:cNvSpPr/>
                <p:nvPr/>
              </p:nvSpPr>
              <p:spPr bwMode="auto">
                <a:xfrm>
                  <a:off x="2135007" y="2888727"/>
                  <a:ext cx="632334" cy="660770"/>
                </a:xfrm>
                <a:custGeom>
                  <a:avLst/>
                  <a:gdLst>
                    <a:gd name="connsiteX0" fmla="*/ 1440 w 846954"/>
                    <a:gd name="connsiteY0" fmla="*/ 153000 h 762662"/>
                    <a:gd name="connsiteX1" fmla="*/ 115740 w 846954"/>
                    <a:gd name="connsiteY1" fmla="*/ 328260 h 762662"/>
                    <a:gd name="connsiteX2" fmla="*/ 1440 w 846954"/>
                    <a:gd name="connsiteY2" fmla="*/ 480660 h 762662"/>
                    <a:gd name="connsiteX3" fmla="*/ 214800 w 846954"/>
                    <a:gd name="connsiteY3" fmla="*/ 549240 h 762662"/>
                    <a:gd name="connsiteX4" fmla="*/ 291000 w 846954"/>
                    <a:gd name="connsiteY4" fmla="*/ 762600 h 762662"/>
                    <a:gd name="connsiteX5" fmla="*/ 496740 w 846954"/>
                    <a:gd name="connsiteY5" fmla="*/ 526380 h 762662"/>
                    <a:gd name="connsiteX6" fmla="*/ 725340 w 846954"/>
                    <a:gd name="connsiteY6" fmla="*/ 625440 h 762662"/>
                    <a:gd name="connsiteX7" fmla="*/ 702480 w 846954"/>
                    <a:gd name="connsiteY7" fmla="*/ 335880 h 762662"/>
                    <a:gd name="connsiteX8" fmla="*/ 839640 w 846954"/>
                    <a:gd name="connsiteY8" fmla="*/ 107280 h 762662"/>
                    <a:gd name="connsiteX9" fmla="*/ 443400 w 846954"/>
                    <a:gd name="connsiteY9" fmla="*/ 130140 h 762662"/>
                    <a:gd name="connsiteX10" fmla="*/ 336720 w 846954"/>
                    <a:gd name="connsiteY10" fmla="*/ 600 h 762662"/>
                    <a:gd name="connsiteX11" fmla="*/ 214800 w 846954"/>
                    <a:gd name="connsiteY11" fmla="*/ 191100 h 762662"/>
                    <a:gd name="connsiteX12" fmla="*/ 1440 w 846954"/>
                    <a:gd name="connsiteY12" fmla="*/ 153000 h 762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6954" h="762662">
                      <a:moveTo>
                        <a:pt x="1440" y="153000"/>
                      </a:moveTo>
                      <a:cubicBezTo>
                        <a:pt x="-15070" y="175860"/>
                        <a:pt x="115740" y="273650"/>
                        <a:pt x="115740" y="328260"/>
                      </a:cubicBezTo>
                      <a:cubicBezTo>
                        <a:pt x="115740" y="382870"/>
                        <a:pt x="-15070" y="443830"/>
                        <a:pt x="1440" y="480660"/>
                      </a:cubicBezTo>
                      <a:cubicBezTo>
                        <a:pt x="17950" y="517490"/>
                        <a:pt x="166540" y="502250"/>
                        <a:pt x="214800" y="549240"/>
                      </a:cubicBezTo>
                      <a:cubicBezTo>
                        <a:pt x="263060" y="596230"/>
                        <a:pt x="244010" y="766410"/>
                        <a:pt x="291000" y="762600"/>
                      </a:cubicBezTo>
                      <a:cubicBezTo>
                        <a:pt x="337990" y="758790"/>
                        <a:pt x="424350" y="549240"/>
                        <a:pt x="496740" y="526380"/>
                      </a:cubicBezTo>
                      <a:cubicBezTo>
                        <a:pt x="569130" y="503520"/>
                        <a:pt x="691050" y="657190"/>
                        <a:pt x="725340" y="625440"/>
                      </a:cubicBezTo>
                      <a:cubicBezTo>
                        <a:pt x="759630" y="593690"/>
                        <a:pt x="683430" y="422240"/>
                        <a:pt x="702480" y="335880"/>
                      </a:cubicBezTo>
                      <a:cubicBezTo>
                        <a:pt x="721530" y="249520"/>
                        <a:pt x="882820" y="141570"/>
                        <a:pt x="839640" y="107280"/>
                      </a:cubicBezTo>
                      <a:cubicBezTo>
                        <a:pt x="796460" y="72990"/>
                        <a:pt x="527220" y="147920"/>
                        <a:pt x="443400" y="130140"/>
                      </a:cubicBezTo>
                      <a:cubicBezTo>
                        <a:pt x="359580" y="112360"/>
                        <a:pt x="374820" y="-9560"/>
                        <a:pt x="336720" y="600"/>
                      </a:cubicBezTo>
                      <a:cubicBezTo>
                        <a:pt x="298620" y="10760"/>
                        <a:pt x="266870" y="164430"/>
                        <a:pt x="214800" y="191100"/>
                      </a:cubicBezTo>
                      <a:cubicBezTo>
                        <a:pt x="162730" y="217770"/>
                        <a:pt x="17950" y="130140"/>
                        <a:pt x="1440" y="15300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" name="二等辺三角形 90">
                  <a:extLst>
                    <a:ext uri="{FF2B5EF4-FFF2-40B4-BE49-F238E27FC236}">
                      <a16:creationId xmlns:a16="http://schemas.microsoft.com/office/drawing/2014/main" id="{1DCB8019-276A-C544-C7C1-7AB3D4969DC5}"/>
                    </a:ext>
                  </a:extLst>
                </p:cNvPr>
                <p:cNvSpPr/>
                <p:nvPr/>
              </p:nvSpPr>
              <p:spPr bwMode="auto">
                <a:xfrm rot="5400000">
                  <a:off x="2852124" y="2672962"/>
                  <a:ext cx="174500" cy="1027738"/>
                </a:xfrm>
                <a:prstGeom prst="triangl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02E21FDB-A7B2-9A40-7C15-99E8092486BC}"/>
                    </a:ext>
                  </a:extLst>
                </p:cNvPr>
                <p:cNvGrpSpPr/>
                <p:nvPr/>
              </p:nvGrpSpPr>
              <p:grpSpPr>
                <a:xfrm>
                  <a:off x="3186789" y="2419732"/>
                  <a:ext cx="1655049" cy="1679084"/>
                  <a:chOff x="6270155" y="2123855"/>
                  <a:chExt cx="2379141" cy="2413691"/>
                </a:xfrm>
              </p:grpSpPr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E617EF5D-BD07-7BD3-1AA0-65376C5C22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55165" y="2123855"/>
                    <a:ext cx="1794131" cy="2412137"/>
                  </a:xfrm>
                  <a:custGeom>
                    <a:avLst/>
                    <a:gdLst>
                      <a:gd name="connsiteX0" fmla="*/ 811059 w 1794131"/>
                      <a:gd name="connsiteY0" fmla="*/ 0 h 2412137"/>
                      <a:gd name="connsiteX1" fmla="*/ 1229028 w 1794131"/>
                      <a:gd name="connsiteY1" fmla="*/ 482836 h 2412137"/>
                      <a:gd name="connsiteX2" fmla="*/ 1044750 w 1794131"/>
                      <a:gd name="connsiteY2" fmla="*/ 883211 h 2412137"/>
                      <a:gd name="connsiteX3" fmla="*/ 985656 w 1794131"/>
                      <a:gd name="connsiteY3" fmla="*/ 920264 h 2412137"/>
                      <a:gd name="connsiteX4" fmla="*/ 999548 w 1794131"/>
                      <a:gd name="connsiteY4" fmla="*/ 952042 h 2412137"/>
                      <a:gd name="connsiteX5" fmla="*/ 1011276 w 1794131"/>
                      <a:gd name="connsiteY5" fmla="*/ 951307 h 2412137"/>
                      <a:gd name="connsiteX6" fmla="*/ 1200680 w 1794131"/>
                      <a:gd name="connsiteY6" fmla="*/ 1118652 h 2412137"/>
                      <a:gd name="connsiteX7" fmla="*/ 1339257 w 1794131"/>
                      <a:gd name="connsiteY7" fmla="*/ 1635831 h 2412137"/>
                      <a:gd name="connsiteX8" fmla="*/ 1344935 w 1794131"/>
                      <a:gd name="connsiteY8" fmla="*/ 1726442 h 2412137"/>
                      <a:gd name="connsiteX9" fmla="*/ 1336310 w 1794131"/>
                      <a:gd name="connsiteY9" fmla="*/ 1762391 h 2412137"/>
                      <a:gd name="connsiteX10" fmla="*/ 1502746 w 1794131"/>
                      <a:gd name="connsiteY10" fmla="*/ 2102171 h 2412137"/>
                      <a:gd name="connsiteX11" fmla="*/ 1794131 w 1794131"/>
                      <a:gd name="connsiteY11" fmla="*/ 2307685 h 2412137"/>
                      <a:gd name="connsiteX12" fmla="*/ 1733825 w 1794131"/>
                      <a:gd name="connsiteY12" fmla="*/ 2412137 h 2412137"/>
                      <a:gd name="connsiteX13" fmla="*/ 1354813 w 1794131"/>
                      <a:gd name="connsiteY13" fmla="*/ 2236970 h 2412137"/>
                      <a:gd name="connsiteX14" fmla="*/ 1360551 w 1794131"/>
                      <a:gd name="connsiteY14" fmla="*/ 2227031 h 2412137"/>
                      <a:gd name="connsiteX15" fmla="*/ 1350411 w 1794131"/>
                      <a:gd name="connsiteY15" fmla="*/ 2232886 h 2412137"/>
                      <a:gd name="connsiteX16" fmla="*/ 1138971 w 1794131"/>
                      <a:gd name="connsiteY16" fmla="*/ 1918265 h 2412137"/>
                      <a:gd name="connsiteX17" fmla="*/ 1114059 w 1794131"/>
                      <a:gd name="connsiteY17" fmla="*/ 1919826 h 2412137"/>
                      <a:gd name="connsiteX18" fmla="*/ 858084 w 1794131"/>
                      <a:gd name="connsiteY18" fmla="*/ 2095373 h 2412137"/>
                      <a:gd name="connsiteX19" fmla="*/ 829343 w 1794131"/>
                      <a:gd name="connsiteY19" fmla="*/ 2411478 h 2412137"/>
                      <a:gd name="connsiteX20" fmla="*/ 708732 w 1794131"/>
                      <a:gd name="connsiteY20" fmla="*/ 2411478 h 2412137"/>
                      <a:gd name="connsiteX21" fmla="*/ 670925 w 1794131"/>
                      <a:gd name="connsiteY21" fmla="*/ 1995660 h 2412137"/>
                      <a:gd name="connsiteX22" fmla="*/ 674784 w 1794131"/>
                      <a:gd name="connsiteY22" fmla="*/ 1995660 h 2412137"/>
                      <a:gd name="connsiteX23" fmla="*/ 669560 w 1794131"/>
                      <a:gd name="connsiteY23" fmla="*/ 1989056 h 2412137"/>
                      <a:gd name="connsiteX24" fmla="*/ 906263 w 1794131"/>
                      <a:gd name="connsiteY24" fmla="*/ 1774064 h 2412137"/>
                      <a:gd name="connsiteX25" fmla="*/ 897576 w 1794131"/>
                      <a:gd name="connsiteY25" fmla="*/ 1754178 h 2412137"/>
                      <a:gd name="connsiteX26" fmla="*/ 783324 w 1794131"/>
                      <a:gd name="connsiteY26" fmla="*/ 1327782 h 2412137"/>
                      <a:gd name="connsiteX27" fmla="*/ 516866 w 1794131"/>
                      <a:gd name="connsiteY27" fmla="*/ 1481620 h 2412137"/>
                      <a:gd name="connsiteX28" fmla="*/ 488778 w 1794131"/>
                      <a:gd name="connsiteY28" fmla="*/ 1491065 h 2412137"/>
                      <a:gd name="connsiteX29" fmla="*/ 487823 w 1794131"/>
                      <a:gd name="connsiteY29" fmla="*/ 1490999 h 2412137"/>
                      <a:gd name="connsiteX30" fmla="*/ 485872 w 1794131"/>
                      <a:gd name="connsiteY30" fmla="*/ 1491670 h 2412137"/>
                      <a:gd name="connsiteX31" fmla="*/ 456296 w 1794131"/>
                      <a:gd name="connsiteY31" fmla="*/ 1489817 h 2412137"/>
                      <a:gd name="connsiteX32" fmla="*/ 55329 w 1794131"/>
                      <a:gd name="connsiteY32" fmla="*/ 1382377 h 2412137"/>
                      <a:gd name="connsiteX33" fmla="*/ 2561 w 1794131"/>
                      <a:gd name="connsiteY33" fmla="*/ 1290980 h 2412137"/>
                      <a:gd name="connsiteX34" fmla="*/ 2561 w 1794131"/>
                      <a:gd name="connsiteY34" fmla="*/ 1290981 h 2412137"/>
                      <a:gd name="connsiteX35" fmla="*/ 64382 w 1794131"/>
                      <a:gd name="connsiteY35" fmla="*/ 1236360 h 2412137"/>
                      <a:gd name="connsiteX36" fmla="*/ 93957 w 1794131"/>
                      <a:gd name="connsiteY36" fmla="*/ 1238213 h 2412137"/>
                      <a:gd name="connsiteX37" fmla="*/ 466885 w 1794131"/>
                      <a:gd name="connsiteY37" fmla="*/ 1338139 h 2412137"/>
                      <a:gd name="connsiteX38" fmla="*/ 752262 w 1794131"/>
                      <a:gd name="connsiteY38" fmla="*/ 1173376 h 2412137"/>
                      <a:gd name="connsiteX39" fmla="*/ 753320 w 1794131"/>
                      <a:gd name="connsiteY39" fmla="*/ 1146389 h 2412137"/>
                      <a:gd name="connsiteX40" fmla="*/ 781839 w 1794131"/>
                      <a:gd name="connsiteY40" fmla="*/ 1063511 h 2412137"/>
                      <a:gd name="connsiteX41" fmla="*/ 820286 w 1794131"/>
                      <a:gd name="connsiteY41" fmla="*/ 1019301 h 2412137"/>
                      <a:gd name="connsiteX42" fmla="*/ 814241 w 1794131"/>
                      <a:gd name="connsiteY42" fmla="*/ 965302 h 2412137"/>
                      <a:gd name="connsiteX43" fmla="*/ 811059 w 1794131"/>
                      <a:gd name="connsiteY43" fmla="*/ 965672 h 2412137"/>
                      <a:gd name="connsiteX44" fmla="*/ 393090 w 1794131"/>
                      <a:gd name="connsiteY44" fmla="*/ 482836 h 2412137"/>
                      <a:gd name="connsiteX45" fmla="*/ 811059 w 1794131"/>
                      <a:gd name="connsiteY45" fmla="*/ 0 h 24121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794131" h="2412137">
                        <a:moveTo>
                          <a:pt x="811059" y="0"/>
                        </a:moveTo>
                        <a:cubicBezTo>
                          <a:pt x="1041897" y="0"/>
                          <a:pt x="1229028" y="216173"/>
                          <a:pt x="1229028" y="482836"/>
                        </a:cubicBezTo>
                        <a:cubicBezTo>
                          <a:pt x="1229028" y="649501"/>
                          <a:pt x="1155930" y="796442"/>
                          <a:pt x="1044750" y="883211"/>
                        </a:cubicBezTo>
                        <a:lnTo>
                          <a:pt x="985656" y="920264"/>
                        </a:lnTo>
                        <a:lnTo>
                          <a:pt x="999548" y="952042"/>
                        </a:lnTo>
                        <a:lnTo>
                          <a:pt x="1011276" y="951307"/>
                        </a:lnTo>
                        <a:cubicBezTo>
                          <a:pt x="1099523" y="963594"/>
                          <a:pt x="1176169" y="1027177"/>
                          <a:pt x="1200680" y="1118652"/>
                        </a:cubicBezTo>
                        <a:cubicBezTo>
                          <a:pt x="1246873" y="1291045"/>
                          <a:pt x="1293064" y="1463438"/>
                          <a:pt x="1339257" y="1635831"/>
                        </a:cubicBezTo>
                        <a:cubicBezTo>
                          <a:pt x="1347427" y="1666323"/>
                          <a:pt x="1349031" y="1697027"/>
                          <a:pt x="1344935" y="1726442"/>
                        </a:cubicBezTo>
                        <a:lnTo>
                          <a:pt x="1336310" y="1762391"/>
                        </a:lnTo>
                        <a:lnTo>
                          <a:pt x="1502746" y="2102171"/>
                        </a:lnTo>
                        <a:lnTo>
                          <a:pt x="1794131" y="2307685"/>
                        </a:lnTo>
                        <a:lnTo>
                          <a:pt x="1733825" y="2412137"/>
                        </a:lnTo>
                        <a:lnTo>
                          <a:pt x="1354813" y="2236970"/>
                        </a:lnTo>
                        <a:lnTo>
                          <a:pt x="1360551" y="2227031"/>
                        </a:lnTo>
                        <a:lnTo>
                          <a:pt x="1350411" y="2232886"/>
                        </a:lnTo>
                        <a:lnTo>
                          <a:pt x="1138971" y="1918265"/>
                        </a:lnTo>
                        <a:lnTo>
                          <a:pt x="1114059" y="1919826"/>
                        </a:lnTo>
                        <a:lnTo>
                          <a:pt x="858084" y="2095373"/>
                        </a:lnTo>
                        <a:lnTo>
                          <a:pt x="829343" y="2411478"/>
                        </a:lnTo>
                        <a:lnTo>
                          <a:pt x="708732" y="2411478"/>
                        </a:lnTo>
                        <a:lnTo>
                          <a:pt x="670925" y="1995660"/>
                        </a:lnTo>
                        <a:lnTo>
                          <a:pt x="674784" y="1995660"/>
                        </a:lnTo>
                        <a:lnTo>
                          <a:pt x="669560" y="1989056"/>
                        </a:lnTo>
                        <a:lnTo>
                          <a:pt x="906263" y="1774064"/>
                        </a:lnTo>
                        <a:lnTo>
                          <a:pt x="897576" y="1754178"/>
                        </a:lnTo>
                        <a:lnTo>
                          <a:pt x="783324" y="1327782"/>
                        </a:lnTo>
                        <a:lnTo>
                          <a:pt x="516866" y="1481620"/>
                        </a:lnTo>
                        <a:cubicBezTo>
                          <a:pt x="507943" y="1486772"/>
                          <a:pt x="498398" y="1489872"/>
                          <a:pt x="488778" y="1491065"/>
                        </a:cubicBezTo>
                        <a:lnTo>
                          <a:pt x="487823" y="1490999"/>
                        </a:lnTo>
                        <a:lnTo>
                          <a:pt x="485872" y="1491670"/>
                        </a:lnTo>
                        <a:cubicBezTo>
                          <a:pt x="476271" y="1493007"/>
                          <a:pt x="466249" y="1492484"/>
                          <a:pt x="456296" y="1489817"/>
                        </a:cubicBezTo>
                        <a:lnTo>
                          <a:pt x="55329" y="1382377"/>
                        </a:lnTo>
                        <a:cubicBezTo>
                          <a:pt x="15519" y="1371710"/>
                          <a:pt x="-8106" y="1330790"/>
                          <a:pt x="2561" y="1290980"/>
                        </a:cubicBezTo>
                        <a:lnTo>
                          <a:pt x="2561" y="1290981"/>
                        </a:lnTo>
                        <a:cubicBezTo>
                          <a:pt x="10561" y="1261124"/>
                          <a:pt x="35579" y="1240371"/>
                          <a:pt x="64382" y="1236360"/>
                        </a:cubicBezTo>
                        <a:cubicBezTo>
                          <a:pt x="73983" y="1235023"/>
                          <a:pt x="84005" y="1235547"/>
                          <a:pt x="93957" y="1238213"/>
                        </a:cubicBezTo>
                        <a:lnTo>
                          <a:pt x="466885" y="1338139"/>
                        </a:lnTo>
                        <a:lnTo>
                          <a:pt x="752262" y="1173376"/>
                        </a:lnTo>
                        <a:lnTo>
                          <a:pt x="753320" y="1146389"/>
                        </a:lnTo>
                        <a:cubicBezTo>
                          <a:pt x="757416" y="1116974"/>
                          <a:pt x="767211" y="1088847"/>
                          <a:pt x="781839" y="1063511"/>
                        </a:cubicBezTo>
                        <a:lnTo>
                          <a:pt x="820286" y="1019301"/>
                        </a:lnTo>
                        <a:lnTo>
                          <a:pt x="814241" y="965302"/>
                        </a:lnTo>
                        <a:lnTo>
                          <a:pt x="811059" y="965672"/>
                        </a:lnTo>
                        <a:cubicBezTo>
                          <a:pt x="580221" y="965672"/>
                          <a:pt x="393090" y="749499"/>
                          <a:pt x="393090" y="482836"/>
                        </a:cubicBezTo>
                        <a:cubicBezTo>
                          <a:pt x="393090" y="216173"/>
                          <a:pt x="580221" y="0"/>
                          <a:pt x="811059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0F977889-2E6F-FA01-22ED-794396CCE8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155" y="3127351"/>
                    <a:ext cx="1491467" cy="440616"/>
                  </a:xfrm>
                  <a:custGeom>
                    <a:avLst/>
                    <a:gdLst>
                      <a:gd name="connsiteX0" fmla="*/ 1097493 w 1439064"/>
                      <a:gd name="connsiteY0" fmla="*/ 151401 h 425135"/>
                      <a:gd name="connsiteX1" fmla="*/ 1219839 w 1439064"/>
                      <a:gd name="connsiteY1" fmla="*/ 374829 h 425135"/>
                      <a:gd name="connsiteX2" fmla="*/ 1265679 w 1439064"/>
                      <a:gd name="connsiteY2" fmla="*/ 388230 h 425135"/>
                      <a:gd name="connsiteX3" fmla="*/ 1316823 w 1439064"/>
                      <a:gd name="connsiteY3" fmla="*/ 360225 h 425135"/>
                      <a:gd name="connsiteX4" fmla="*/ 1224918 w 1439064"/>
                      <a:gd name="connsiteY4" fmla="*/ 192387 h 425135"/>
                      <a:gd name="connsiteX5" fmla="*/ 1231677 w 1439064"/>
                      <a:gd name="connsiteY5" fmla="*/ 245941 h 425135"/>
                      <a:gd name="connsiteX6" fmla="*/ 1212969 w 1439064"/>
                      <a:gd name="connsiteY6" fmla="*/ 345882 h 425135"/>
                      <a:gd name="connsiteX7" fmla="*/ 1204452 w 1439064"/>
                      <a:gd name="connsiteY7" fmla="*/ 233130 h 425135"/>
                      <a:gd name="connsiteX8" fmla="*/ 1187160 w 1439064"/>
                      <a:gd name="connsiteY8" fmla="*/ 151402 h 425135"/>
                      <a:gd name="connsiteX9" fmla="*/ 0 w 1439064"/>
                      <a:gd name="connsiteY9" fmla="*/ 0 h 425135"/>
                      <a:gd name="connsiteX10" fmla="*/ 225025 w 1439064"/>
                      <a:gd name="connsiteY10" fmla="*/ 45006 h 425135"/>
                      <a:gd name="connsiteX11" fmla="*/ 225025 w 1439064"/>
                      <a:gd name="connsiteY11" fmla="*/ 67151 h 425135"/>
                      <a:gd name="connsiteX12" fmla="*/ 554252 w 1439064"/>
                      <a:gd name="connsiteY12" fmla="*/ 67151 h 425135"/>
                      <a:gd name="connsiteX13" fmla="*/ 565505 w 1439064"/>
                      <a:gd name="connsiteY13" fmla="*/ 44644 h 425135"/>
                      <a:gd name="connsiteX14" fmla="*/ 683208 w 1439064"/>
                      <a:gd name="connsiteY14" fmla="*/ 44644 h 425135"/>
                      <a:gd name="connsiteX15" fmla="*/ 694461 w 1439064"/>
                      <a:gd name="connsiteY15" fmla="*/ 67151 h 425135"/>
                      <a:gd name="connsiteX16" fmla="*/ 1029605 w 1439064"/>
                      <a:gd name="connsiteY16" fmla="*/ 67151 h 425135"/>
                      <a:gd name="connsiteX17" fmla="*/ 1029605 w 1439064"/>
                      <a:gd name="connsiteY17" fmla="*/ 44861 h 425135"/>
                      <a:gd name="connsiteX18" fmla="*/ 1045846 w 1439064"/>
                      <a:gd name="connsiteY18" fmla="*/ 28620 h 425135"/>
                      <a:gd name="connsiteX19" fmla="*/ 1268145 w 1439064"/>
                      <a:gd name="connsiteY19" fmla="*/ 28620 h 425135"/>
                      <a:gd name="connsiteX20" fmla="*/ 1329536 w 1439064"/>
                      <a:gd name="connsiteY20" fmla="*/ 90011 h 425135"/>
                      <a:gd name="connsiteX21" fmla="*/ 1311577 w 1439064"/>
                      <a:gd name="connsiteY21" fmla="*/ 133367 h 425135"/>
                      <a:gd name="connsiteX22" fmla="*/ 1435383 w 1439064"/>
                      <a:gd name="connsiteY22" fmla="*/ 359461 h 425135"/>
                      <a:gd name="connsiteX23" fmla="*/ 1423512 w 1439064"/>
                      <a:gd name="connsiteY23" fmla="*/ 400067 h 425135"/>
                      <a:gd name="connsiteX24" fmla="*/ 1384457 w 1439064"/>
                      <a:gd name="connsiteY24" fmla="*/ 421453 h 425135"/>
                      <a:gd name="connsiteX25" fmla="*/ 1343850 w 1439064"/>
                      <a:gd name="connsiteY25" fmla="*/ 409583 h 425135"/>
                      <a:gd name="connsiteX26" fmla="*/ 1328669 w 1439064"/>
                      <a:gd name="connsiteY26" fmla="*/ 381859 h 425135"/>
                      <a:gd name="connsiteX27" fmla="*/ 1274647 w 1439064"/>
                      <a:gd name="connsiteY27" fmla="*/ 411441 h 425135"/>
                      <a:gd name="connsiteX28" fmla="*/ 1200187 w 1439064"/>
                      <a:gd name="connsiteY28" fmla="*/ 389673 h 425135"/>
                      <a:gd name="connsiteX29" fmla="*/ 1069713 w 1439064"/>
                      <a:gd name="connsiteY29" fmla="*/ 151401 h 425135"/>
                      <a:gd name="connsiteX30" fmla="*/ 1045846 w 1439064"/>
                      <a:gd name="connsiteY30" fmla="*/ 151401 h 425135"/>
                      <a:gd name="connsiteX31" fmla="*/ 1029605 w 1439064"/>
                      <a:gd name="connsiteY31" fmla="*/ 135160 h 425135"/>
                      <a:gd name="connsiteX32" fmla="*/ 1029605 w 1439064"/>
                      <a:gd name="connsiteY32" fmla="*/ 112870 h 425135"/>
                      <a:gd name="connsiteX33" fmla="*/ 694462 w 1439064"/>
                      <a:gd name="connsiteY33" fmla="*/ 112870 h 425135"/>
                      <a:gd name="connsiteX34" fmla="*/ 683208 w 1439064"/>
                      <a:gd name="connsiteY34" fmla="*/ 135377 h 425135"/>
                      <a:gd name="connsiteX35" fmla="*/ 647216 w 1439064"/>
                      <a:gd name="connsiteY35" fmla="*/ 135377 h 425135"/>
                      <a:gd name="connsiteX36" fmla="*/ 647216 w 1439064"/>
                      <a:gd name="connsiteY36" fmla="*/ 180020 h 425135"/>
                      <a:gd name="connsiteX37" fmla="*/ 649214 w 1439064"/>
                      <a:gd name="connsiteY37" fmla="*/ 180020 h 425135"/>
                      <a:gd name="connsiteX38" fmla="*/ 661644 w 1439064"/>
                      <a:gd name="connsiteY38" fmla="*/ 192450 h 425135"/>
                      <a:gd name="connsiteX39" fmla="*/ 661644 w 1439064"/>
                      <a:gd name="connsiteY39" fmla="*/ 356517 h 425135"/>
                      <a:gd name="connsiteX40" fmla="*/ 649214 w 1439064"/>
                      <a:gd name="connsiteY40" fmla="*/ 368947 h 425135"/>
                      <a:gd name="connsiteX41" fmla="*/ 599498 w 1439064"/>
                      <a:gd name="connsiteY41" fmla="*/ 368947 h 425135"/>
                      <a:gd name="connsiteX42" fmla="*/ 587068 w 1439064"/>
                      <a:gd name="connsiteY42" fmla="*/ 356517 h 425135"/>
                      <a:gd name="connsiteX43" fmla="*/ 587068 w 1439064"/>
                      <a:gd name="connsiteY43" fmla="*/ 192450 h 425135"/>
                      <a:gd name="connsiteX44" fmla="*/ 599498 w 1439064"/>
                      <a:gd name="connsiteY44" fmla="*/ 180020 h 425135"/>
                      <a:gd name="connsiteX45" fmla="*/ 601496 w 1439064"/>
                      <a:gd name="connsiteY45" fmla="*/ 180020 h 425135"/>
                      <a:gd name="connsiteX46" fmla="*/ 601496 w 1439064"/>
                      <a:gd name="connsiteY46" fmla="*/ 135377 h 425135"/>
                      <a:gd name="connsiteX47" fmla="*/ 565505 w 1439064"/>
                      <a:gd name="connsiteY47" fmla="*/ 135377 h 425135"/>
                      <a:gd name="connsiteX48" fmla="*/ 554252 w 1439064"/>
                      <a:gd name="connsiteY48" fmla="*/ 112870 h 425135"/>
                      <a:gd name="connsiteX49" fmla="*/ 225025 w 1439064"/>
                      <a:gd name="connsiteY49" fmla="*/ 112870 h 425135"/>
                      <a:gd name="connsiteX50" fmla="*/ 225025 w 1439064"/>
                      <a:gd name="connsiteY50" fmla="*/ 135016 h 425135"/>
                      <a:gd name="connsiteX51" fmla="*/ 0 w 1439064"/>
                      <a:gd name="connsiteY51" fmla="*/ 180021 h 4251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1439064" h="425135">
                        <a:moveTo>
                          <a:pt x="1097493" y="151401"/>
                        </a:moveTo>
                        <a:lnTo>
                          <a:pt x="1219839" y="374829"/>
                        </a:lnTo>
                        <a:cubicBezTo>
                          <a:pt x="1228796" y="391189"/>
                          <a:pt x="1249319" y="397189"/>
                          <a:pt x="1265679" y="388230"/>
                        </a:cubicBezTo>
                        <a:lnTo>
                          <a:pt x="1316823" y="360225"/>
                        </a:lnTo>
                        <a:lnTo>
                          <a:pt x="1224918" y="192387"/>
                        </a:lnTo>
                        <a:lnTo>
                          <a:pt x="1231677" y="245941"/>
                        </a:lnTo>
                        <a:cubicBezTo>
                          <a:pt x="1236083" y="302736"/>
                          <a:pt x="1230055" y="341304"/>
                          <a:pt x="1212969" y="345882"/>
                        </a:cubicBezTo>
                        <a:cubicBezTo>
                          <a:pt x="1213927" y="314835"/>
                          <a:pt x="1210913" y="276086"/>
                          <a:pt x="1204452" y="233130"/>
                        </a:cubicBezTo>
                        <a:lnTo>
                          <a:pt x="1187160" y="151402"/>
                        </a:lnTo>
                        <a:close/>
                        <a:moveTo>
                          <a:pt x="0" y="0"/>
                        </a:moveTo>
                        <a:lnTo>
                          <a:pt x="225025" y="45006"/>
                        </a:lnTo>
                        <a:lnTo>
                          <a:pt x="225025" y="67151"/>
                        </a:lnTo>
                        <a:lnTo>
                          <a:pt x="554252" y="67151"/>
                        </a:lnTo>
                        <a:lnTo>
                          <a:pt x="565505" y="44644"/>
                        </a:lnTo>
                        <a:lnTo>
                          <a:pt x="683208" y="44644"/>
                        </a:lnTo>
                        <a:lnTo>
                          <a:pt x="694461" y="67151"/>
                        </a:lnTo>
                        <a:lnTo>
                          <a:pt x="1029605" y="67151"/>
                        </a:lnTo>
                        <a:lnTo>
                          <a:pt x="1029605" y="44861"/>
                        </a:lnTo>
                        <a:cubicBezTo>
                          <a:pt x="1029605" y="35891"/>
                          <a:pt x="1036876" y="28620"/>
                          <a:pt x="1045846" y="28620"/>
                        </a:cubicBezTo>
                        <a:lnTo>
                          <a:pt x="1268145" y="28620"/>
                        </a:lnTo>
                        <a:cubicBezTo>
                          <a:pt x="1302050" y="28620"/>
                          <a:pt x="1329536" y="56106"/>
                          <a:pt x="1329536" y="90011"/>
                        </a:cubicBezTo>
                        <a:lnTo>
                          <a:pt x="1311577" y="133367"/>
                        </a:lnTo>
                        <a:lnTo>
                          <a:pt x="1435383" y="359461"/>
                        </a:lnTo>
                        <a:cubicBezTo>
                          <a:pt x="1443318" y="373952"/>
                          <a:pt x="1438004" y="392132"/>
                          <a:pt x="1423512" y="400067"/>
                        </a:cubicBezTo>
                        <a:lnTo>
                          <a:pt x="1384457" y="421453"/>
                        </a:lnTo>
                        <a:cubicBezTo>
                          <a:pt x="1369965" y="429389"/>
                          <a:pt x="1351786" y="424074"/>
                          <a:pt x="1343850" y="409583"/>
                        </a:cubicBezTo>
                        <a:lnTo>
                          <a:pt x="1328669" y="381859"/>
                        </a:lnTo>
                        <a:lnTo>
                          <a:pt x="1274647" y="411441"/>
                        </a:lnTo>
                        <a:cubicBezTo>
                          <a:pt x="1248074" y="425992"/>
                          <a:pt x="1214738" y="416246"/>
                          <a:pt x="1200187" y="389673"/>
                        </a:cubicBezTo>
                        <a:lnTo>
                          <a:pt x="1069713" y="151401"/>
                        </a:lnTo>
                        <a:lnTo>
                          <a:pt x="1045846" y="151401"/>
                        </a:lnTo>
                        <a:cubicBezTo>
                          <a:pt x="1036876" y="151401"/>
                          <a:pt x="1029605" y="144130"/>
                          <a:pt x="1029605" y="135160"/>
                        </a:cubicBezTo>
                        <a:lnTo>
                          <a:pt x="1029605" y="112870"/>
                        </a:lnTo>
                        <a:lnTo>
                          <a:pt x="694462" y="112870"/>
                        </a:lnTo>
                        <a:lnTo>
                          <a:pt x="683208" y="135377"/>
                        </a:lnTo>
                        <a:lnTo>
                          <a:pt x="647216" y="135377"/>
                        </a:lnTo>
                        <a:lnTo>
                          <a:pt x="647216" y="180020"/>
                        </a:lnTo>
                        <a:lnTo>
                          <a:pt x="649214" y="180020"/>
                        </a:lnTo>
                        <a:cubicBezTo>
                          <a:pt x="656079" y="180020"/>
                          <a:pt x="661644" y="185585"/>
                          <a:pt x="661644" y="192450"/>
                        </a:cubicBezTo>
                        <a:lnTo>
                          <a:pt x="661644" y="356517"/>
                        </a:lnTo>
                        <a:cubicBezTo>
                          <a:pt x="661644" y="363382"/>
                          <a:pt x="656079" y="368947"/>
                          <a:pt x="649214" y="368947"/>
                        </a:cubicBezTo>
                        <a:lnTo>
                          <a:pt x="599498" y="368947"/>
                        </a:lnTo>
                        <a:cubicBezTo>
                          <a:pt x="592633" y="368947"/>
                          <a:pt x="587068" y="363382"/>
                          <a:pt x="587068" y="356517"/>
                        </a:cubicBezTo>
                        <a:lnTo>
                          <a:pt x="587068" y="192450"/>
                        </a:lnTo>
                        <a:cubicBezTo>
                          <a:pt x="587068" y="185585"/>
                          <a:pt x="592633" y="180020"/>
                          <a:pt x="599498" y="180020"/>
                        </a:cubicBezTo>
                        <a:lnTo>
                          <a:pt x="601496" y="180020"/>
                        </a:lnTo>
                        <a:lnTo>
                          <a:pt x="601496" y="135377"/>
                        </a:lnTo>
                        <a:lnTo>
                          <a:pt x="565505" y="135377"/>
                        </a:lnTo>
                        <a:lnTo>
                          <a:pt x="554252" y="112870"/>
                        </a:lnTo>
                        <a:lnTo>
                          <a:pt x="225025" y="112870"/>
                        </a:lnTo>
                        <a:lnTo>
                          <a:pt x="225025" y="135016"/>
                        </a:lnTo>
                        <a:lnTo>
                          <a:pt x="0" y="18002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6952E686-0053-D29B-D422-674E675AD9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24203" y="3533341"/>
                    <a:ext cx="946933" cy="1004205"/>
                  </a:xfrm>
                  <a:custGeom>
                    <a:avLst/>
                    <a:gdLst>
                      <a:gd name="connsiteX0" fmla="*/ 1053 w 946933"/>
                      <a:gd name="connsiteY0" fmla="*/ 0 h 1004205"/>
                      <a:gd name="connsiteX1" fmla="*/ 40343 w 946933"/>
                      <a:gd name="connsiteY1" fmla="*/ 1842 h 1004205"/>
                      <a:gd name="connsiteX2" fmla="*/ 289469 w 946933"/>
                      <a:gd name="connsiteY2" fmla="*/ 675561 h 1004205"/>
                      <a:gd name="connsiteX3" fmla="*/ 946933 w 946933"/>
                      <a:gd name="connsiteY3" fmla="*/ 964874 h 1004205"/>
                      <a:gd name="connsiteX4" fmla="*/ 946403 w 946933"/>
                      <a:gd name="connsiteY4" fmla="*/ 1004205 h 1004205"/>
                      <a:gd name="connsiteX5" fmla="*/ 260830 w 946933"/>
                      <a:gd name="connsiteY5" fmla="*/ 702523 h 1004205"/>
                      <a:gd name="connsiteX6" fmla="*/ 1053 w 946933"/>
                      <a:gd name="connsiteY6" fmla="*/ 0 h 1004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6933" h="1004205">
                        <a:moveTo>
                          <a:pt x="1053" y="0"/>
                        </a:moveTo>
                        <a:lnTo>
                          <a:pt x="40343" y="1842"/>
                        </a:lnTo>
                        <a:cubicBezTo>
                          <a:pt x="28666" y="250894"/>
                          <a:pt x="118569" y="494022"/>
                          <a:pt x="289469" y="675561"/>
                        </a:cubicBezTo>
                        <a:cubicBezTo>
                          <a:pt x="460369" y="857101"/>
                          <a:pt x="697630" y="961506"/>
                          <a:pt x="946933" y="964874"/>
                        </a:cubicBezTo>
                        <a:cubicBezTo>
                          <a:pt x="946756" y="977984"/>
                          <a:pt x="946580" y="991095"/>
                          <a:pt x="946403" y="1004205"/>
                        </a:cubicBezTo>
                        <a:cubicBezTo>
                          <a:pt x="686441" y="1000693"/>
                          <a:pt x="439036" y="891824"/>
                          <a:pt x="260830" y="702523"/>
                        </a:cubicBezTo>
                        <a:cubicBezTo>
                          <a:pt x="82624" y="513222"/>
                          <a:pt x="-11123" y="259700"/>
                          <a:pt x="105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177E32A8-AEBF-34FA-4BE6-841AACDBC2D9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7509595" y="3136910"/>
                    <a:ext cx="490611" cy="567966"/>
                  </a:xfrm>
                  <a:custGeom>
                    <a:avLst/>
                    <a:gdLst>
                      <a:gd name="connsiteX0" fmla="*/ 17574 w 552375"/>
                      <a:gd name="connsiteY0" fmla="*/ 237659 h 567966"/>
                      <a:gd name="connsiteX1" fmla="*/ 2858 w 552375"/>
                      <a:gd name="connsiteY1" fmla="*/ 208033 h 567966"/>
                      <a:gd name="connsiteX2" fmla="*/ 61764 w 552375"/>
                      <a:gd name="connsiteY2" fmla="*/ 106005 h 567966"/>
                      <a:gd name="connsiteX3" fmla="*/ 446715 w 552375"/>
                      <a:gd name="connsiteY3" fmla="*/ 2859 h 567966"/>
                      <a:gd name="connsiteX4" fmla="*/ 534027 w 552375"/>
                      <a:gd name="connsiteY4" fmla="*/ 32138 h 567966"/>
                      <a:gd name="connsiteX5" fmla="*/ 541692 w 552375"/>
                      <a:gd name="connsiteY5" fmla="*/ 47568 h 567966"/>
                      <a:gd name="connsiteX6" fmla="*/ 545828 w 552375"/>
                      <a:gd name="connsiteY6" fmla="*/ 53704 h 567966"/>
                      <a:gd name="connsiteX7" fmla="*/ 546575 w 552375"/>
                      <a:gd name="connsiteY7" fmla="*/ 57399 h 567966"/>
                      <a:gd name="connsiteX8" fmla="*/ 548743 w 552375"/>
                      <a:gd name="connsiteY8" fmla="*/ 61764 h 567966"/>
                      <a:gd name="connsiteX9" fmla="*/ 548742 w 552375"/>
                      <a:gd name="connsiteY9" fmla="*/ 61764 h 567966"/>
                      <a:gd name="connsiteX10" fmla="*/ 549321 w 552375"/>
                      <a:gd name="connsiteY10" fmla="*/ 71001 h 567966"/>
                      <a:gd name="connsiteX11" fmla="*/ 552375 w 552375"/>
                      <a:gd name="connsiteY11" fmla="*/ 86130 h 567966"/>
                      <a:gd name="connsiteX12" fmla="*/ 552374 w 552375"/>
                      <a:gd name="connsiteY12" fmla="*/ 484661 h 567966"/>
                      <a:gd name="connsiteX13" fmla="*/ 469069 w 552375"/>
                      <a:gd name="connsiteY13" fmla="*/ 567966 h 567966"/>
                      <a:gd name="connsiteX14" fmla="*/ 469070 w 552375"/>
                      <a:gd name="connsiteY14" fmla="*/ 567965 h 567966"/>
                      <a:gd name="connsiteX15" fmla="*/ 385765 w 552375"/>
                      <a:gd name="connsiteY15" fmla="*/ 484660 h 567966"/>
                      <a:gd name="connsiteX16" fmla="*/ 385765 w 552375"/>
                      <a:gd name="connsiteY16" fmla="*/ 191677 h 567966"/>
                      <a:gd name="connsiteX17" fmla="*/ 104886 w 552375"/>
                      <a:gd name="connsiteY17" fmla="*/ 266938 h 567966"/>
                      <a:gd name="connsiteX18" fmla="*/ 17574 w 552375"/>
                      <a:gd name="connsiteY18" fmla="*/ 237659 h 567966"/>
                      <a:gd name="connsiteX0" fmla="*/ 8166 w 542967"/>
                      <a:gd name="connsiteY0" fmla="*/ 237659 h 567966"/>
                      <a:gd name="connsiteX1" fmla="*/ 52356 w 542967"/>
                      <a:gd name="connsiteY1" fmla="*/ 106005 h 567966"/>
                      <a:gd name="connsiteX2" fmla="*/ 437307 w 542967"/>
                      <a:gd name="connsiteY2" fmla="*/ 2859 h 567966"/>
                      <a:gd name="connsiteX3" fmla="*/ 524619 w 542967"/>
                      <a:gd name="connsiteY3" fmla="*/ 32138 h 567966"/>
                      <a:gd name="connsiteX4" fmla="*/ 532284 w 542967"/>
                      <a:gd name="connsiteY4" fmla="*/ 47568 h 567966"/>
                      <a:gd name="connsiteX5" fmla="*/ 536420 w 542967"/>
                      <a:gd name="connsiteY5" fmla="*/ 53704 h 567966"/>
                      <a:gd name="connsiteX6" fmla="*/ 537167 w 542967"/>
                      <a:gd name="connsiteY6" fmla="*/ 57399 h 567966"/>
                      <a:gd name="connsiteX7" fmla="*/ 539335 w 542967"/>
                      <a:gd name="connsiteY7" fmla="*/ 61764 h 567966"/>
                      <a:gd name="connsiteX8" fmla="*/ 539334 w 542967"/>
                      <a:gd name="connsiteY8" fmla="*/ 61764 h 567966"/>
                      <a:gd name="connsiteX9" fmla="*/ 539913 w 542967"/>
                      <a:gd name="connsiteY9" fmla="*/ 71001 h 567966"/>
                      <a:gd name="connsiteX10" fmla="*/ 542967 w 542967"/>
                      <a:gd name="connsiteY10" fmla="*/ 86130 h 567966"/>
                      <a:gd name="connsiteX11" fmla="*/ 542966 w 542967"/>
                      <a:gd name="connsiteY11" fmla="*/ 484661 h 567966"/>
                      <a:gd name="connsiteX12" fmla="*/ 459661 w 542967"/>
                      <a:gd name="connsiteY12" fmla="*/ 567966 h 567966"/>
                      <a:gd name="connsiteX13" fmla="*/ 459662 w 542967"/>
                      <a:gd name="connsiteY13" fmla="*/ 567965 h 567966"/>
                      <a:gd name="connsiteX14" fmla="*/ 376357 w 542967"/>
                      <a:gd name="connsiteY14" fmla="*/ 484660 h 567966"/>
                      <a:gd name="connsiteX15" fmla="*/ 376357 w 542967"/>
                      <a:gd name="connsiteY15" fmla="*/ 191677 h 567966"/>
                      <a:gd name="connsiteX16" fmla="*/ 95478 w 542967"/>
                      <a:gd name="connsiteY16" fmla="*/ 266938 h 567966"/>
                      <a:gd name="connsiteX17" fmla="*/ 8166 w 542967"/>
                      <a:gd name="connsiteY17" fmla="*/ 237659 h 567966"/>
                      <a:gd name="connsiteX0" fmla="*/ 8166 w 542967"/>
                      <a:gd name="connsiteY0" fmla="*/ 237659 h 567966"/>
                      <a:gd name="connsiteX1" fmla="*/ 52356 w 542967"/>
                      <a:gd name="connsiteY1" fmla="*/ 106005 h 567966"/>
                      <a:gd name="connsiteX2" fmla="*/ 437307 w 542967"/>
                      <a:gd name="connsiteY2" fmla="*/ 2859 h 567966"/>
                      <a:gd name="connsiteX3" fmla="*/ 524619 w 542967"/>
                      <a:gd name="connsiteY3" fmla="*/ 32138 h 567966"/>
                      <a:gd name="connsiteX4" fmla="*/ 532284 w 542967"/>
                      <a:gd name="connsiteY4" fmla="*/ 47568 h 567966"/>
                      <a:gd name="connsiteX5" fmla="*/ 536420 w 542967"/>
                      <a:gd name="connsiteY5" fmla="*/ 53704 h 567966"/>
                      <a:gd name="connsiteX6" fmla="*/ 537167 w 542967"/>
                      <a:gd name="connsiteY6" fmla="*/ 57399 h 567966"/>
                      <a:gd name="connsiteX7" fmla="*/ 539335 w 542967"/>
                      <a:gd name="connsiteY7" fmla="*/ 61764 h 567966"/>
                      <a:gd name="connsiteX8" fmla="*/ 539334 w 542967"/>
                      <a:gd name="connsiteY8" fmla="*/ 61764 h 567966"/>
                      <a:gd name="connsiteX9" fmla="*/ 539913 w 542967"/>
                      <a:gd name="connsiteY9" fmla="*/ 71001 h 567966"/>
                      <a:gd name="connsiteX10" fmla="*/ 542967 w 542967"/>
                      <a:gd name="connsiteY10" fmla="*/ 86130 h 567966"/>
                      <a:gd name="connsiteX11" fmla="*/ 542966 w 542967"/>
                      <a:gd name="connsiteY11" fmla="*/ 484661 h 567966"/>
                      <a:gd name="connsiteX12" fmla="*/ 459661 w 542967"/>
                      <a:gd name="connsiteY12" fmla="*/ 567966 h 567966"/>
                      <a:gd name="connsiteX13" fmla="*/ 459662 w 542967"/>
                      <a:gd name="connsiteY13" fmla="*/ 567965 h 567966"/>
                      <a:gd name="connsiteX14" fmla="*/ 376357 w 542967"/>
                      <a:gd name="connsiteY14" fmla="*/ 484660 h 567966"/>
                      <a:gd name="connsiteX15" fmla="*/ 376357 w 542967"/>
                      <a:gd name="connsiteY15" fmla="*/ 191677 h 567966"/>
                      <a:gd name="connsiteX16" fmla="*/ 95478 w 542967"/>
                      <a:gd name="connsiteY16" fmla="*/ 266938 h 567966"/>
                      <a:gd name="connsiteX17" fmla="*/ 99606 w 542967"/>
                      <a:gd name="connsiteY17" fmla="*/ 329099 h 567966"/>
                      <a:gd name="connsiteX0" fmla="*/ 0 w 490611"/>
                      <a:gd name="connsiteY0" fmla="*/ 106005 h 567966"/>
                      <a:gd name="connsiteX1" fmla="*/ 384951 w 490611"/>
                      <a:gd name="connsiteY1" fmla="*/ 2859 h 567966"/>
                      <a:gd name="connsiteX2" fmla="*/ 472263 w 490611"/>
                      <a:gd name="connsiteY2" fmla="*/ 32138 h 567966"/>
                      <a:gd name="connsiteX3" fmla="*/ 479928 w 490611"/>
                      <a:gd name="connsiteY3" fmla="*/ 47568 h 567966"/>
                      <a:gd name="connsiteX4" fmla="*/ 484064 w 490611"/>
                      <a:gd name="connsiteY4" fmla="*/ 53704 h 567966"/>
                      <a:gd name="connsiteX5" fmla="*/ 484811 w 490611"/>
                      <a:gd name="connsiteY5" fmla="*/ 57399 h 567966"/>
                      <a:gd name="connsiteX6" fmla="*/ 486979 w 490611"/>
                      <a:gd name="connsiteY6" fmla="*/ 61764 h 567966"/>
                      <a:gd name="connsiteX7" fmla="*/ 486978 w 490611"/>
                      <a:gd name="connsiteY7" fmla="*/ 61764 h 567966"/>
                      <a:gd name="connsiteX8" fmla="*/ 487557 w 490611"/>
                      <a:gd name="connsiteY8" fmla="*/ 71001 h 567966"/>
                      <a:gd name="connsiteX9" fmla="*/ 490611 w 490611"/>
                      <a:gd name="connsiteY9" fmla="*/ 86130 h 567966"/>
                      <a:gd name="connsiteX10" fmla="*/ 490610 w 490611"/>
                      <a:gd name="connsiteY10" fmla="*/ 484661 h 567966"/>
                      <a:gd name="connsiteX11" fmla="*/ 407305 w 490611"/>
                      <a:gd name="connsiteY11" fmla="*/ 567966 h 567966"/>
                      <a:gd name="connsiteX12" fmla="*/ 407306 w 490611"/>
                      <a:gd name="connsiteY12" fmla="*/ 567965 h 567966"/>
                      <a:gd name="connsiteX13" fmla="*/ 324001 w 490611"/>
                      <a:gd name="connsiteY13" fmla="*/ 484660 h 567966"/>
                      <a:gd name="connsiteX14" fmla="*/ 324001 w 490611"/>
                      <a:gd name="connsiteY14" fmla="*/ 191677 h 567966"/>
                      <a:gd name="connsiteX15" fmla="*/ 43122 w 490611"/>
                      <a:gd name="connsiteY15" fmla="*/ 266938 h 567966"/>
                      <a:gd name="connsiteX16" fmla="*/ 47250 w 490611"/>
                      <a:gd name="connsiteY16" fmla="*/ 329099 h 567966"/>
                      <a:gd name="connsiteX0" fmla="*/ 0 w 490611"/>
                      <a:gd name="connsiteY0" fmla="*/ 106005 h 567966"/>
                      <a:gd name="connsiteX1" fmla="*/ 384951 w 490611"/>
                      <a:gd name="connsiteY1" fmla="*/ 2859 h 567966"/>
                      <a:gd name="connsiteX2" fmla="*/ 472263 w 490611"/>
                      <a:gd name="connsiteY2" fmla="*/ 32138 h 567966"/>
                      <a:gd name="connsiteX3" fmla="*/ 479928 w 490611"/>
                      <a:gd name="connsiteY3" fmla="*/ 47568 h 567966"/>
                      <a:gd name="connsiteX4" fmla="*/ 484064 w 490611"/>
                      <a:gd name="connsiteY4" fmla="*/ 53704 h 567966"/>
                      <a:gd name="connsiteX5" fmla="*/ 484811 w 490611"/>
                      <a:gd name="connsiteY5" fmla="*/ 57399 h 567966"/>
                      <a:gd name="connsiteX6" fmla="*/ 486979 w 490611"/>
                      <a:gd name="connsiteY6" fmla="*/ 61764 h 567966"/>
                      <a:gd name="connsiteX7" fmla="*/ 486978 w 490611"/>
                      <a:gd name="connsiteY7" fmla="*/ 61764 h 567966"/>
                      <a:gd name="connsiteX8" fmla="*/ 487557 w 490611"/>
                      <a:gd name="connsiteY8" fmla="*/ 71001 h 567966"/>
                      <a:gd name="connsiteX9" fmla="*/ 490611 w 490611"/>
                      <a:gd name="connsiteY9" fmla="*/ 86130 h 567966"/>
                      <a:gd name="connsiteX10" fmla="*/ 490610 w 490611"/>
                      <a:gd name="connsiteY10" fmla="*/ 484661 h 567966"/>
                      <a:gd name="connsiteX11" fmla="*/ 407305 w 490611"/>
                      <a:gd name="connsiteY11" fmla="*/ 567966 h 567966"/>
                      <a:gd name="connsiteX12" fmla="*/ 407306 w 490611"/>
                      <a:gd name="connsiteY12" fmla="*/ 567965 h 567966"/>
                      <a:gd name="connsiteX13" fmla="*/ 324001 w 490611"/>
                      <a:gd name="connsiteY13" fmla="*/ 484660 h 567966"/>
                      <a:gd name="connsiteX14" fmla="*/ 324001 w 490611"/>
                      <a:gd name="connsiteY14" fmla="*/ 191677 h 567966"/>
                      <a:gd name="connsiteX15" fmla="*/ 43122 w 490611"/>
                      <a:gd name="connsiteY15" fmla="*/ 266938 h 567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90611" h="567966">
                        <a:moveTo>
                          <a:pt x="0" y="106005"/>
                        </a:moveTo>
                        <a:cubicBezTo>
                          <a:pt x="71523" y="66872"/>
                          <a:pt x="256634" y="37241"/>
                          <a:pt x="384951" y="2859"/>
                        </a:cubicBezTo>
                        <a:cubicBezTo>
                          <a:pt x="418282" y="-6072"/>
                          <a:pt x="452309" y="6530"/>
                          <a:pt x="472263" y="32138"/>
                        </a:cubicBezTo>
                        <a:lnTo>
                          <a:pt x="479928" y="47568"/>
                        </a:lnTo>
                        <a:lnTo>
                          <a:pt x="484064" y="53704"/>
                        </a:lnTo>
                        <a:lnTo>
                          <a:pt x="484811" y="57399"/>
                        </a:lnTo>
                        <a:lnTo>
                          <a:pt x="486979" y="61764"/>
                        </a:lnTo>
                        <a:lnTo>
                          <a:pt x="486978" y="61764"/>
                        </a:lnTo>
                        <a:lnTo>
                          <a:pt x="487557" y="71001"/>
                        </a:lnTo>
                        <a:lnTo>
                          <a:pt x="490611" y="86130"/>
                        </a:lnTo>
                        <a:cubicBezTo>
                          <a:pt x="490611" y="218974"/>
                          <a:pt x="490610" y="351817"/>
                          <a:pt x="490610" y="484661"/>
                        </a:cubicBezTo>
                        <a:cubicBezTo>
                          <a:pt x="490610" y="530669"/>
                          <a:pt x="453313" y="567966"/>
                          <a:pt x="407305" y="567966"/>
                        </a:cubicBezTo>
                        <a:lnTo>
                          <a:pt x="407306" y="567965"/>
                        </a:lnTo>
                        <a:cubicBezTo>
                          <a:pt x="361298" y="567965"/>
                          <a:pt x="324001" y="530668"/>
                          <a:pt x="324001" y="484660"/>
                        </a:cubicBezTo>
                        <a:lnTo>
                          <a:pt x="324001" y="191677"/>
                        </a:lnTo>
                        <a:lnTo>
                          <a:pt x="43122" y="266938"/>
                        </a:lnTo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85" name="楕円 307">
                <a:extLst>
                  <a:ext uri="{FF2B5EF4-FFF2-40B4-BE49-F238E27FC236}">
                    <a16:creationId xmlns:a16="http://schemas.microsoft.com/office/drawing/2014/main" id="{30327380-1649-08D4-72E4-111339D3D1AC}"/>
                  </a:ext>
                </a:extLst>
              </p:cNvPr>
              <p:cNvSpPr/>
              <p:nvPr/>
            </p:nvSpPr>
            <p:spPr bwMode="auto">
              <a:xfrm rot="3600000">
                <a:off x="3363829" y="4457469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楕円 307">
                <a:extLst>
                  <a:ext uri="{FF2B5EF4-FFF2-40B4-BE49-F238E27FC236}">
                    <a16:creationId xmlns:a16="http://schemas.microsoft.com/office/drawing/2014/main" id="{BDA1D301-2090-2C02-BD42-095DCE0856D0}"/>
                  </a:ext>
                </a:extLst>
              </p:cNvPr>
              <p:cNvSpPr/>
              <p:nvPr/>
            </p:nvSpPr>
            <p:spPr bwMode="auto">
              <a:xfrm rot="1800000">
                <a:off x="3280492" y="4140967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楕円 307">
                <a:extLst>
                  <a:ext uri="{FF2B5EF4-FFF2-40B4-BE49-F238E27FC236}">
                    <a16:creationId xmlns:a16="http://schemas.microsoft.com/office/drawing/2014/main" id="{F79A6F8A-ADBD-2E12-EEC1-DDDF425F54AE}"/>
                  </a:ext>
                </a:extLst>
              </p:cNvPr>
              <p:cNvSpPr/>
              <p:nvPr/>
            </p:nvSpPr>
            <p:spPr bwMode="auto">
              <a:xfrm rot="17100000">
                <a:off x="2528501" y="4466814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楕円 307">
                <a:extLst>
                  <a:ext uri="{FF2B5EF4-FFF2-40B4-BE49-F238E27FC236}">
                    <a16:creationId xmlns:a16="http://schemas.microsoft.com/office/drawing/2014/main" id="{A67405C6-1B1C-7CE9-08B3-68C5B3EB9B3D}"/>
                  </a:ext>
                </a:extLst>
              </p:cNvPr>
              <p:cNvSpPr/>
              <p:nvPr/>
            </p:nvSpPr>
            <p:spPr bwMode="auto">
              <a:xfrm rot="20700000">
                <a:off x="2862641" y="4298119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楕円 307">
                <a:extLst>
                  <a:ext uri="{FF2B5EF4-FFF2-40B4-BE49-F238E27FC236}">
                    <a16:creationId xmlns:a16="http://schemas.microsoft.com/office/drawing/2014/main" id="{C1E201F4-D20A-0F02-E0BA-C1FA2727C163}"/>
                  </a:ext>
                </a:extLst>
              </p:cNvPr>
              <p:cNvSpPr/>
              <p:nvPr/>
            </p:nvSpPr>
            <p:spPr bwMode="auto">
              <a:xfrm rot="14400000">
                <a:off x="2484539" y="5302083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4BFBCEC-31DD-C6C8-E565-ADFE576DF418}"/>
                </a:ext>
              </a:extLst>
            </p:cNvPr>
            <p:cNvSpPr/>
            <p:nvPr/>
          </p:nvSpPr>
          <p:spPr bwMode="auto">
            <a:xfrm rot="1800000">
              <a:off x="782623" y="2264655"/>
              <a:ext cx="225025" cy="300669"/>
            </a:xfrm>
            <a:custGeom>
              <a:avLst/>
              <a:gdLst>
                <a:gd name="connsiteX0" fmla="*/ 317500 w 363219"/>
                <a:gd name="connsiteY0" fmla="*/ 177800 h 581620"/>
                <a:gd name="connsiteX1" fmla="*/ 363219 w 363219"/>
                <a:gd name="connsiteY1" fmla="*/ 177800 h 581620"/>
                <a:gd name="connsiteX2" fmla="*/ 363219 w 363219"/>
                <a:gd name="connsiteY2" fmla="*/ 503755 h 581620"/>
                <a:gd name="connsiteX3" fmla="*/ 317500 w 363219"/>
                <a:gd name="connsiteY3" fmla="*/ 503755 h 581620"/>
                <a:gd name="connsiteX4" fmla="*/ 0 w 363219"/>
                <a:gd name="connsiteY4" fmla="*/ 100930 h 581620"/>
                <a:gd name="connsiteX5" fmla="*/ 45719 w 363219"/>
                <a:gd name="connsiteY5" fmla="*/ 100930 h 581620"/>
                <a:gd name="connsiteX6" fmla="*/ 45719 w 363219"/>
                <a:gd name="connsiteY6" fmla="*/ 460970 h 581620"/>
                <a:gd name="connsiteX7" fmla="*/ 0 w 363219"/>
                <a:gd name="connsiteY7" fmla="*/ 460970 h 581620"/>
                <a:gd name="connsiteX8" fmla="*/ 158750 w 363219"/>
                <a:gd name="connsiteY8" fmla="*/ 86565 h 581620"/>
                <a:gd name="connsiteX9" fmla="*/ 204469 w 363219"/>
                <a:gd name="connsiteY9" fmla="*/ 86565 h 581620"/>
                <a:gd name="connsiteX10" fmla="*/ 204469 w 363219"/>
                <a:gd name="connsiteY10" fmla="*/ 581620 h 581620"/>
                <a:gd name="connsiteX11" fmla="*/ 158750 w 363219"/>
                <a:gd name="connsiteY11" fmla="*/ 581620 h 581620"/>
                <a:gd name="connsiteX12" fmla="*/ 79375 w 363219"/>
                <a:gd name="connsiteY12" fmla="*/ 10365 h 581620"/>
                <a:gd name="connsiteX13" fmla="*/ 125094 w 363219"/>
                <a:gd name="connsiteY13" fmla="*/ 10365 h 581620"/>
                <a:gd name="connsiteX14" fmla="*/ 125094 w 363219"/>
                <a:gd name="connsiteY14" fmla="*/ 505420 h 581620"/>
                <a:gd name="connsiteX15" fmla="*/ 79375 w 363219"/>
                <a:gd name="connsiteY15" fmla="*/ 505420 h 581620"/>
                <a:gd name="connsiteX16" fmla="*/ 238125 w 363219"/>
                <a:gd name="connsiteY16" fmla="*/ 0 h 581620"/>
                <a:gd name="connsiteX17" fmla="*/ 283844 w 363219"/>
                <a:gd name="connsiteY17" fmla="*/ 0 h 581620"/>
                <a:gd name="connsiteX18" fmla="*/ 283844 w 363219"/>
                <a:gd name="connsiteY18" fmla="*/ 325955 h 581620"/>
                <a:gd name="connsiteX19" fmla="*/ 238125 w 363219"/>
                <a:gd name="connsiteY19" fmla="*/ 325955 h 58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219" h="581620">
                  <a:moveTo>
                    <a:pt x="317500" y="177800"/>
                  </a:moveTo>
                  <a:lnTo>
                    <a:pt x="363219" y="177800"/>
                  </a:lnTo>
                  <a:lnTo>
                    <a:pt x="363219" y="503755"/>
                  </a:lnTo>
                  <a:lnTo>
                    <a:pt x="317500" y="503755"/>
                  </a:lnTo>
                  <a:close/>
                  <a:moveTo>
                    <a:pt x="0" y="100930"/>
                  </a:moveTo>
                  <a:lnTo>
                    <a:pt x="45719" y="100930"/>
                  </a:lnTo>
                  <a:lnTo>
                    <a:pt x="45719" y="460970"/>
                  </a:lnTo>
                  <a:lnTo>
                    <a:pt x="0" y="460970"/>
                  </a:lnTo>
                  <a:close/>
                  <a:moveTo>
                    <a:pt x="158750" y="86565"/>
                  </a:moveTo>
                  <a:lnTo>
                    <a:pt x="204469" y="86565"/>
                  </a:lnTo>
                  <a:lnTo>
                    <a:pt x="204469" y="581620"/>
                  </a:lnTo>
                  <a:lnTo>
                    <a:pt x="158750" y="581620"/>
                  </a:lnTo>
                  <a:close/>
                  <a:moveTo>
                    <a:pt x="79375" y="10365"/>
                  </a:moveTo>
                  <a:lnTo>
                    <a:pt x="125094" y="10365"/>
                  </a:lnTo>
                  <a:lnTo>
                    <a:pt x="125094" y="505420"/>
                  </a:lnTo>
                  <a:lnTo>
                    <a:pt x="79375" y="505420"/>
                  </a:lnTo>
                  <a:close/>
                  <a:moveTo>
                    <a:pt x="238125" y="0"/>
                  </a:moveTo>
                  <a:lnTo>
                    <a:pt x="283844" y="0"/>
                  </a:lnTo>
                  <a:lnTo>
                    <a:pt x="283844" y="325955"/>
                  </a:lnTo>
                  <a:lnTo>
                    <a:pt x="238125" y="3259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4BD4309B-04C7-1792-D07E-1538D8DB72C6}"/>
                </a:ext>
              </a:extLst>
            </p:cNvPr>
            <p:cNvSpPr/>
            <p:nvPr/>
          </p:nvSpPr>
          <p:spPr bwMode="auto">
            <a:xfrm rot="1800000">
              <a:off x="1570023" y="2385305"/>
              <a:ext cx="225025" cy="300669"/>
            </a:xfrm>
            <a:custGeom>
              <a:avLst/>
              <a:gdLst>
                <a:gd name="connsiteX0" fmla="*/ 317500 w 363219"/>
                <a:gd name="connsiteY0" fmla="*/ 177800 h 581620"/>
                <a:gd name="connsiteX1" fmla="*/ 363219 w 363219"/>
                <a:gd name="connsiteY1" fmla="*/ 177800 h 581620"/>
                <a:gd name="connsiteX2" fmla="*/ 363219 w 363219"/>
                <a:gd name="connsiteY2" fmla="*/ 503755 h 581620"/>
                <a:gd name="connsiteX3" fmla="*/ 317500 w 363219"/>
                <a:gd name="connsiteY3" fmla="*/ 503755 h 581620"/>
                <a:gd name="connsiteX4" fmla="*/ 0 w 363219"/>
                <a:gd name="connsiteY4" fmla="*/ 100930 h 581620"/>
                <a:gd name="connsiteX5" fmla="*/ 45719 w 363219"/>
                <a:gd name="connsiteY5" fmla="*/ 100930 h 581620"/>
                <a:gd name="connsiteX6" fmla="*/ 45719 w 363219"/>
                <a:gd name="connsiteY6" fmla="*/ 460970 h 581620"/>
                <a:gd name="connsiteX7" fmla="*/ 0 w 363219"/>
                <a:gd name="connsiteY7" fmla="*/ 460970 h 581620"/>
                <a:gd name="connsiteX8" fmla="*/ 158750 w 363219"/>
                <a:gd name="connsiteY8" fmla="*/ 86565 h 581620"/>
                <a:gd name="connsiteX9" fmla="*/ 204469 w 363219"/>
                <a:gd name="connsiteY9" fmla="*/ 86565 h 581620"/>
                <a:gd name="connsiteX10" fmla="*/ 204469 w 363219"/>
                <a:gd name="connsiteY10" fmla="*/ 581620 h 581620"/>
                <a:gd name="connsiteX11" fmla="*/ 158750 w 363219"/>
                <a:gd name="connsiteY11" fmla="*/ 581620 h 581620"/>
                <a:gd name="connsiteX12" fmla="*/ 79375 w 363219"/>
                <a:gd name="connsiteY12" fmla="*/ 10365 h 581620"/>
                <a:gd name="connsiteX13" fmla="*/ 125094 w 363219"/>
                <a:gd name="connsiteY13" fmla="*/ 10365 h 581620"/>
                <a:gd name="connsiteX14" fmla="*/ 125094 w 363219"/>
                <a:gd name="connsiteY14" fmla="*/ 505420 h 581620"/>
                <a:gd name="connsiteX15" fmla="*/ 79375 w 363219"/>
                <a:gd name="connsiteY15" fmla="*/ 505420 h 581620"/>
                <a:gd name="connsiteX16" fmla="*/ 238125 w 363219"/>
                <a:gd name="connsiteY16" fmla="*/ 0 h 581620"/>
                <a:gd name="connsiteX17" fmla="*/ 283844 w 363219"/>
                <a:gd name="connsiteY17" fmla="*/ 0 h 581620"/>
                <a:gd name="connsiteX18" fmla="*/ 283844 w 363219"/>
                <a:gd name="connsiteY18" fmla="*/ 325955 h 581620"/>
                <a:gd name="connsiteX19" fmla="*/ 238125 w 363219"/>
                <a:gd name="connsiteY19" fmla="*/ 325955 h 58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219" h="581620">
                  <a:moveTo>
                    <a:pt x="317500" y="177800"/>
                  </a:moveTo>
                  <a:lnTo>
                    <a:pt x="363219" y="177800"/>
                  </a:lnTo>
                  <a:lnTo>
                    <a:pt x="363219" y="503755"/>
                  </a:lnTo>
                  <a:lnTo>
                    <a:pt x="317500" y="503755"/>
                  </a:lnTo>
                  <a:close/>
                  <a:moveTo>
                    <a:pt x="0" y="100930"/>
                  </a:moveTo>
                  <a:lnTo>
                    <a:pt x="45719" y="100930"/>
                  </a:lnTo>
                  <a:lnTo>
                    <a:pt x="45719" y="460970"/>
                  </a:lnTo>
                  <a:lnTo>
                    <a:pt x="0" y="460970"/>
                  </a:lnTo>
                  <a:close/>
                  <a:moveTo>
                    <a:pt x="158750" y="86565"/>
                  </a:moveTo>
                  <a:lnTo>
                    <a:pt x="204469" y="86565"/>
                  </a:lnTo>
                  <a:lnTo>
                    <a:pt x="204469" y="581620"/>
                  </a:lnTo>
                  <a:lnTo>
                    <a:pt x="158750" y="581620"/>
                  </a:lnTo>
                  <a:close/>
                  <a:moveTo>
                    <a:pt x="79375" y="10365"/>
                  </a:moveTo>
                  <a:lnTo>
                    <a:pt x="125094" y="10365"/>
                  </a:lnTo>
                  <a:lnTo>
                    <a:pt x="125094" y="505420"/>
                  </a:lnTo>
                  <a:lnTo>
                    <a:pt x="79375" y="505420"/>
                  </a:lnTo>
                  <a:close/>
                  <a:moveTo>
                    <a:pt x="238125" y="0"/>
                  </a:moveTo>
                  <a:lnTo>
                    <a:pt x="283844" y="0"/>
                  </a:lnTo>
                  <a:lnTo>
                    <a:pt x="283844" y="325955"/>
                  </a:lnTo>
                  <a:lnTo>
                    <a:pt x="238125" y="3259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514C170D-FA1A-F076-6704-48B0D95D145A}"/>
              </a:ext>
            </a:extLst>
          </p:cNvPr>
          <p:cNvGrpSpPr/>
          <p:nvPr/>
        </p:nvGrpSpPr>
        <p:grpSpPr>
          <a:xfrm>
            <a:off x="3627416" y="1814973"/>
            <a:ext cx="2680156" cy="1126372"/>
            <a:chOff x="3627416" y="1814973"/>
            <a:chExt cx="2680156" cy="1126372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4DE3C63E-71EA-A1B0-2781-A0F953A01665}"/>
                </a:ext>
              </a:extLst>
            </p:cNvPr>
            <p:cNvGrpSpPr/>
            <p:nvPr/>
          </p:nvGrpSpPr>
          <p:grpSpPr>
            <a:xfrm>
              <a:off x="3627416" y="1814973"/>
              <a:ext cx="2680156" cy="1126372"/>
              <a:chOff x="4581967" y="4094588"/>
              <a:chExt cx="3436578" cy="1444269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FC5594E7-3CD8-7D5F-01F7-111FAE4B5B85}"/>
                  </a:ext>
                </a:extLst>
              </p:cNvPr>
              <p:cNvGrpSpPr/>
              <p:nvPr/>
            </p:nvGrpSpPr>
            <p:grpSpPr>
              <a:xfrm>
                <a:off x="4581967" y="4094588"/>
                <a:ext cx="2695059" cy="1424252"/>
                <a:chOff x="6591300" y="3638549"/>
                <a:chExt cx="2351857" cy="1242881"/>
              </a:xfrm>
            </p:grpSpPr>
            <p:sp>
              <p:nvSpPr>
                <p:cNvPr id="123" name="正方形/長方形 122">
                  <a:extLst>
                    <a:ext uri="{FF2B5EF4-FFF2-40B4-BE49-F238E27FC236}">
                      <a16:creationId xmlns:a16="http://schemas.microsoft.com/office/drawing/2014/main" id="{9BF1138A-25F3-8127-B1F5-ECB430260BAC}"/>
                    </a:ext>
                  </a:extLst>
                </p:cNvPr>
                <p:cNvSpPr/>
                <p:nvPr/>
              </p:nvSpPr>
              <p:spPr>
                <a:xfrm>
                  <a:off x="7224408" y="4464115"/>
                  <a:ext cx="1711949" cy="24257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B3660440-106F-1B14-0F35-CE516AB306BE}"/>
                    </a:ext>
                  </a:extLst>
                </p:cNvPr>
                <p:cNvSpPr/>
                <p:nvPr/>
              </p:nvSpPr>
              <p:spPr bwMode="auto">
                <a:xfrm>
                  <a:off x="6591300" y="3778916"/>
                  <a:ext cx="691983" cy="932319"/>
                </a:xfrm>
                <a:custGeom>
                  <a:avLst/>
                  <a:gdLst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127081 w 750597"/>
                    <a:gd name="connsiteY4" fmla="*/ 932319 h 932319"/>
                    <a:gd name="connsiteX5" fmla="*/ 0 w 750597"/>
                    <a:gd name="connsiteY5" fmla="*/ 932319 h 932319"/>
                    <a:gd name="connsiteX6" fmla="*/ 0 w 750597"/>
                    <a:gd name="connsiteY6" fmla="*/ 360824 h 932319"/>
                    <a:gd name="connsiteX7" fmla="*/ 127081 w 750597"/>
                    <a:gd name="connsiteY7" fmla="*/ 360824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127081 w 750597"/>
                    <a:gd name="connsiteY4" fmla="*/ 932319 h 932319"/>
                    <a:gd name="connsiteX5" fmla="*/ 0 w 750597"/>
                    <a:gd name="connsiteY5" fmla="*/ 932319 h 932319"/>
                    <a:gd name="connsiteX6" fmla="*/ 0 w 750597"/>
                    <a:gd name="connsiteY6" fmla="*/ 360824 h 932319"/>
                    <a:gd name="connsiteX7" fmla="*/ 127081 w 750597"/>
                    <a:gd name="connsiteY7" fmla="*/ 0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0 w 750597"/>
                    <a:gd name="connsiteY4" fmla="*/ 932319 h 932319"/>
                    <a:gd name="connsiteX5" fmla="*/ 0 w 750597"/>
                    <a:gd name="connsiteY5" fmla="*/ 360824 h 932319"/>
                    <a:gd name="connsiteX6" fmla="*/ 127081 w 750597"/>
                    <a:gd name="connsiteY6" fmla="*/ 0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0 w 750597"/>
                    <a:gd name="connsiteY3" fmla="*/ 932319 h 932319"/>
                    <a:gd name="connsiteX4" fmla="*/ 0 w 750597"/>
                    <a:gd name="connsiteY4" fmla="*/ 360824 h 932319"/>
                    <a:gd name="connsiteX5" fmla="*/ 127081 w 750597"/>
                    <a:gd name="connsiteY5" fmla="*/ 0 h 932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0597" h="932319">
                      <a:moveTo>
                        <a:pt x="127081" y="0"/>
                      </a:moveTo>
                      <a:lnTo>
                        <a:pt x="750597" y="0"/>
                      </a:lnTo>
                      <a:lnTo>
                        <a:pt x="750597" y="932319"/>
                      </a:lnTo>
                      <a:lnTo>
                        <a:pt x="0" y="932319"/>
                      </a:lnTo>
                      <a:lnTo>
                        <a:pt x="0" y="360824"/>
                      </a:lnTo>
                      <a:lnTo>
                        <a:pt x="127081" y="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25" name="円/楕円 388">
                  <a:extLst>
                    <a:ext uri="{FF2B5EF4-FFF2-40B4-BE49-F238E27FC236}">
                      <a16:creationId xmlns:a16="http://schemas.microsoft.com/office/drawing/2014/main" id="{B8CB35C7-5451-F09F-D27C-3FB260E27728}"/>
                    </a:ext>
                  </a:extLst>
                </p:cNvPr>
                <p:cNvSpPr/>
                <p:nvPr/>
              </p:nvSpPr>
              <p:spPr>
                <a:xfrm>
                  <a:off x="6827379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円/楕円 391">
                  <a:extLst>
                    <a:ext uri="{FF2B5EF4-FFF2-40B4-BE49-F238E27FC236}">
                      <a16:creationId xmlns:a16="http://schemas.microsoft.com/office/drawing/2014/main" id="{68DD5B63-AA06-8808-00CE-9D71EF604919}"/>
                    </a:ext>
                  </a:extLst>
                </p:cNvPr>
                <p:cNvSpPr/>
                <p:nvPr/>
              </p:nvSpPr>
              <p:spPr>
                <a:xfrm>
                  <a:off x="6905321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円/楕円 388">
                  <a:extLst>
                    <a:ext uri="{FF2B5EF4-FFF2-40B4-BE49-F238E27FC236}">
                      <a16:creationId xmlns:a16="http://schemas.microsoft.com/office/drawing/2014/main" id="{18C43BD1-F1F0-AD32-2045-DD80E0D193E2}"/>
                    </a:ext>
                  </a:extLst>
                </p:cNvPr>
                <p:cNvSpPr/>
                <p:nvPr/>
              </p:nvSpPr>
              <p:spPr>
                <a:xfrm>
                  <a:off x="8079040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円/楕円 391">
                  <a:extLst>
                    <a:ext uri="{FF2B5EF4-FFF2-40B4-BE49-F238E27FC236}">
                      <a16:creationId xmlns:a16="http://schemas.microsoft.com/office/drawing/2014/main" id="{466437E4-9934-D4CF-EC58-4E3BBCCAFEE6}"/>
                    </a:ext>
                  </a:extLst>
                </p:cNvPr>
                <p:cNvSpPr/>
                <p:nvPr/>
              </p:nvSpPr>
              <p:spPr>
                <a:xfrm>
                  <a:off x="8156982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円/楕円 388">
                  <a:extLst>
                    <a:ext uri="{FF2B5EF4-FFF2-40B4-BE49-F238E27FC236}">
                      <a16:creationId xmlns:a16="http://schemas.microsoft.com/office/drawing/2014/main" id="{18864A98-ECD9-24FD-CF42-7194599F07A0}"/>
                    </a:ext>
                  </a:extLst>
                </p:cNvPr>
                <p:cNvSpPr/>
                <p:nvPr/>
              </p:nvSpPr>
              <p:spPr>
                <a:xfrm>
                  <a:off x="8494965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円/楕円 391">
                  <a:extLst>
                    <a:ext uri="{FF2B5EF4-FFF2-40B4-BE49-F238E27FC236}">
                      <a16:creationId xmlns:a16="http://schemas.microsoft.com/office/drawing/2014/main" id="{AE7A1642-A6B0-73B1-C608-1BCF3D68C6E9}"/>
                    </a:ext>
                  </a:extLst>
                </p:cNvPr>
                <p:cNvSpPr/>
                <p:nvPr/>
              </p:nvSpPr>
              <p:spPr>
                <a:xfrm>
                  <a:off x="8572907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FBF53FDD-A619-BE29-9289-5C26C69997DE}"/>
                    </a:ext>
                  </a:extLst>
                </p:cNvPr>
                <p:cNvSpPr/>
                <p:nvPr/>
              </p:nvSpPr>
              <p:spPr>
                <a:xfrm>
                  <a:off x="7089346" y="3638549"/>
                  <a:ext cx="1847010" cy="768107"/>
                </a:xfrm>
                <a:custGeom>
                  <a:avLst/>
                  <a:gdLst>
                    <a:gd name="connsiteX0" fmla="*/ 0 w 1847010"/>
                    <a:gd name="connsiteY0" fmla="*/ 0 h 768107"/>
                    <a:gd name="connsiteX1" fmla="*/ 273478 w 1847010"/>
                    <a:gd name="connsiteY1" fmla="*/ 0 h 768107"/>
                    <a:gd name="connsiteX2" fmla="*/ 362741 w 1847010"/>
                    <a:gd name="connsiteY2" fmla="*/ 0 h 768107"/>
                    <a:gd name="connsiteX3" fmla="*/ 362741 w 1847010"/>
                    <a:gd name="connsiteY3" fmla="*/ 60481 h 768107"/>
                    <a:gd name="connsiteX4" fmla="*/ 362741 w 1847010"/>
                    <a:gd name="connsiteY4" fmla="*/ 225920 h 768107"/>
                    <a:gd name="connsiteX5" fmla="*/ 1847010 w 1847010"/>
                    <a:gd name="connsiteY5" fmla="*/ 225920 h 768107"/>
                    <a:gd name="connsiteX6" fmla="*/ 1847010 w 1847010"/>
                    <a:gd name="connsiteY6" fmla="*/ 768107 h 768107"/>
                    <a:gd name="connsiteX7" fmla="*/ 273478 w 1847010"/>
                    <a:gd name="connsiteY7" fmla="*/ 768107 h 768107"/>
                    <a:gd name="connsiteX8" fmla="*/ 273478 w 1847010"/>
                    <a:gd name="connsiteY8" fmla="*/ 434732 h 768107"/>
                    <a:gd name="connsiteX9" fmla="*/ 273478 w 1847010"/>
                    <a:gd name="connsiteY9" fmla="*/ 225920 h 768107"/>
                    <a:gd name="connsiteX10" fmla="*/ 273478 w 1847010"/>
                    <a:gd name="connsiteY10" fmla="*/ 60481 h 768107"/>
                    <a:gd name="connsiteX11" fmla="*/ 0 w 1847010"/>
                    <a:gd name="connsiteY11" fmla="*/ 60481 h 768107"/>
                    <a:gd name="connsiteX0" fmla="*/ 0 w 1847010"/>
                    <a:gd name="connsiteY0" fmla="*/ 0 h 768107"/>
                    <a:gd name="connsiteX1" fmla="*/ 273478 w 1847010"/>
                    <a:gd name="connsiteY1" fmla="*/ 0 h 768107"/>
                    <a:gd name="connsiteX2" fmla="*/ 362741 w 1847010"/>
                    <a:gd name="connsiteY2" fmla="*/ 0 h 768107"/>
                    <a:gd name="connsiteX3" fmla="*/ 362741 w 1847010"/>
                    <a:gd name="connsiteY3" fmla="*/ 60481 h 768107"/>
                    <a:gd name="connsiteX4" fmla="*/ 362741 w 1847010"/>
                    <a:gd name="connsiteY4" fmla="*/ 225920 h 768107"/>
                    <a:gd name="connsiteX5" fmla="*/ 1847010 w 1847010"/>
                    <a:gd name="connsiteY5" fmla="*/ 225920 h 768107"/>
                    <a:gd name="connsiteX6" fmla="*/ 1847010 w 1847010"/>
                    <a:gd name="connsiteY6" fmla="*/ 768107 h 768107"/>
                    <a:gd name="connsiteX7" fmla="*/ 273478 w 1847010"/>
                    <a:gd name="connsiteY7" fmla="*/ 768107 h 768107"/>
                    <a:gd name="connsiteX8" fmla="*/ 273478 w 1847010"/>
                    <a:gd name="connsiteY8" fmla="*/ 434732 h 768107"/>
                    <a:gd name="connsiteX9" fmla="*/ 273478 w 1847010"/>
                    <a:gd name="connsiteY9" fmla="*/ 60481 h 768107"/>
                    <a:gd name="connsiteX10" fmla="*/ 0 w 1847010"/>
                    <a:gd name="connsiteY10" fmla="*/ 60481 h 768107"/>
                    <a:gd name="connsiteX11" fmla="*/ 0 w 1847010"/>
                    <a:gd name="connsiteY11" fmla="*/ 0 h 768107"/>
                    <a:gd name="connsiteX0" fmla="*/ 0 w 1847010"/>
                    <a:gd name="connsiteY0" fmla="*/ 0 h 768107"/>
                    <a:gd name="connsiteX1" fmla="*/ 273478 w 1847010"/>
                    <a:gd name="connsiteY1" fmla="*/ 0 h 768107"/>
                    <a:gd name="connsiteX2" fmla="*/ 362741 w 1847010"/>
                    <a:gd name="connsiteY2" fmla="*/ 0 h 768107"/>
                    <a:gd name="connsiteX3" fmla="*/ 362741 w 1847010"/>
                    <a:gd name="connsiteY3" fmla="*/ 225920 h 768107"/>
                    <a:gd name="connsiteX4" fmla="*/ 1847010 w 1847010"/>
                    <a:gd name="connsiteY4" fmla="*/ 225920 h 768107"/>
                    <a:gd name="connsiteX5" fmla="*/ 1847010 w 1847010"/>
                    <a:gd name="connsiteY5" fmla="*/ 768107 h 768107"/>
                    <a:gd name="connsiteX6" fmla="*/ 273478 w 1847010"/>
                    <a:gd name="connsiteY6" fmla="*/ 768107 h 768107"/>
                    <a:gd name="connsiteX7" fmla="*/ 273478 w 1847010"/>
                    <a:gd name="connsiteY7" fmla="*/ 434732 h 768107"/>
                    <a:gd name="connsiteX8" fmla="*/ 273478 w 1847010"/>
                    <a:gd name="connsiteY8" fmla="*/ 60481 h 768107"/>
                    <a:gd name="connsiteX9" fmla="*/ 0 w 1847010"/>
                    <a:gd name="connsiteY9" fmla="*/ 60481 h 768107"/>
                    <a:gd name="connsiteX10" fmla="*/ 0 w 1847010"/>
                    <a:gd name="connsiteY10" fmla="*/ 0 h 768107"/>
                    <a:gd name="connsiteX0" fmla="*/ 0 w 1847010"/>
                    <a:gd name="connsiteY0" fmla="*/ 0 h 768107"/>
                    <a:gd name="connsiteX1" fmla="*/ 362741 w 1847010"/>
                    <a:gd name="connsiteY1" fmla="*/ 0 h 768107"/>
                    <a:gd name="connsiteX2" fmla="*/ 362741 w 1847010"/>
                    <a:gd name="connsiteY2" fmla="*/ 225920 h 768107"/>
                    <a:gd name="connsiteX3" fmla="*/ 1847010 w 1847010"/>
                    <a:gd name="connsiteY3" fmla="*/ 225920 h 768107"/>
                    <a:gd name="connsiteX4" fmla="*/ 1847010 w 1847010"/>
                    <a:gd name="connsiteY4" fmla="*/ 768107 h 768107"/>
                    <a:gd name="connsiteX5" fmla="*/ 273478 w 1847010"/>
                    <a:gd name="connsiteY5" fmla="*/ 768107 h 768107"/>
                    <a:gd name="connsiteX6" fmla="*/ 273478 w 1847010"/>
                    <a:gd name="connsiteY6" fmla="*/ 434732 h 768107"/>
                    <a:gd name="connsiteX7" fmla="*/ 273478 w 1847010"/>
                    <a:gd name="connsiteY7" fmla="*/ 60481 h 768107"/>
                    <a:gd name="connsiteX8" fmla="*/ 0 w 1847010"/>
                    <a:gd name="connsiteY8" fmla="*/ 60481 h 768107"/>
                    <a:gd name="connsiteX9" fmla="*/ 0 w 1847010"/>
                    <a:gd name="connsiteY9" fmla="*/ 0 h 768107"/>
                    <a:gd name="connsiteX0" fmla="*/ 0 w 1847010"/>
                    <a:gd name="connsiteY0" fmla="*/ 0 h 768107"/>
                    <a:gd name="connsiteX1" fmla="*/ 362741 w 1847010"/>
                    <a:gd name="connsiteY1" fmla="*/ 0 h 768107"/>
                    <a:gd name="connsiteX2" fmla="*/ 362741 w 1847010"/>
                    <a:gd name="connsiteY2" fmla="*/ 225920 h 768107"/>
                    <a:gd name="connsiteX3" fmla="*/ 1847010 w 1847010"/>
                    <a:gd name="connsiteY3" fmla="*/ 225920 h 768107"/>
                    <a:gd name="connsiteX4" fmla="*/ 1847010 w 1847010"/>
                    <a:gd name="connsiteY4" fmla="*/ 768107 h 768107"/>
                    <a:gd name="connsiteX5" fmla="*/ 273478 w 1847010"/>
                    <a:gd name="connsiteY5" fmla="*/ 768107 h 768107"/>
                    <a:gd name="connsiteX6" fmla="*/ 273478 w 1847010"/>
                    <a:gd name="connsiteY6" fmla="*/ 60481 h 768107"/>
                    <a:gd name="connsiteX7" fmla="*/ 0 w 1847010"/>
                    <a:gd name="connsiteY7" fmla="*/ 60481 h 768107"/>
                    <a:gd name="connsiteX8" fmla="*/ 0 w 1847010"/>
                    <a:gd name="connsiteY8" fmla="*/ 0 h 768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47010" h="768107">
                      <a:moveTo>
                        <a:pt x="0" y="0"/>
                      </a:moveTo>
                      <a:lnTo>
                        <a:pt x="362741" y="0"/>
                      </a:lnTo>
                      <a:lnTo>
                        <a:pt x="362741" y="225920"/>
                      </a:lnTo>
                      <a:lnTo>
                        <a:pt x="1847010" y="225920"/>
                      </a:lnTo>
                      <a:lnTo>
                        <a:pt x="1847010" y="768107"/>
                      </a:lnTo>
                      <a:lnTo>
                        <a:pt x="273478" y="768107"/>
                      </a:lnTo>
                      <a:lnTo>
                        <a:pt x="273478" y="60481"/>
                      </a:lnTo>
                      <a:lnTo>
                        <a:pt x="0" y="604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121FE34E-2DF2-F68C-ED1E-BC3DB55F2A9C}"/>
                    </a:ext>
                  </a:extLst>
                </p:cNvPr>
                <p:cNvSpPr/>
                <p:nvPr/>
              </p:nvSpPr>
              <p:spPr bwMode="auto">
                <a:xfrm>
                  <a:off x="6652167" y="3838447"/>
                  <a:ext cx="405056" cy="313194"/>
                </a:xfrm>
                <a:custGeom>
                  <a:avLst/>
                  <a:gdLst>
                    <a:gd name="connsiteX0" fmla="*/ 101693 w 405056"/>
                    <a:gd name="connsiteY0" fmla="*/ 0 h 313194"/>
                    <a:gd name="connsiteX1" fmla="*/ 405056 w 405056"/>
                    <a:gd name="connsiteY1" fmla="*/ 0 h 313194"/>
                    <a:gd name="connsiteX2" fmla="*/ 405056 w 405056"/>
                    <a:gd name="connsiteY2" fmla="*/ 313194 h 313194"/>
                    <a:gd name="connsiteX3" fmla="*/ 0 w 405056"/>
                    <a:gd name="connsiteY3" fmla="*/ 313194 h 31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56" h="313194">
                      <a:moveTo>
                        <a:pt x="101693" y="0"/>
                      </a:moveTo>
                      <a:lnTo>
                        <a:pt x="405056" y="0"/>
                      </a:lnTo>
                      <a:lnTo>
                        <a:pt x="405056" y="313194"/>
                      </a:lnTo>
                      <a:lnTo>
                        <a:pt x="0" y="313194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27FE3042-1F76-B344-4A81-DCB419EE12D2}"/>
                    </a:ext>
                  </a:extLst>
                </p:cNvPr>
                <p:cNvSpPr/>
                <p:nvPr/>
              </p:nvSpPr>
              <p:spPr bwMode="auto">
                <a:xfrm>
                  <a:off x="7966783" y="4429125"/>
                  <a:ext cx="976374" cy="232492"/>
                </a:xfrm>
                <a:custGeom>
                  <a:avLst/>
                  <a:gdLst>
                    <a:gd name="connsiteX0" fmla="*/ 58123 w 976374"/>
                    <a:gd name="connsiteY0" fmla="*/ 0 h 232492"/>
                    <a:gd name="connsiteX1" fmla="*/ 918251 w 976374"/>
                    <a:gd name="connsiteY1" fmla="*/ 0 h 232492"/>
                    <a:gd name="connsiteX2" fmla="*/ 976374 w 976374"/>
                    <a:gd name="connsiteY2" fmla="*/ 232492 h 232492"/>
                    <a:gd name="connsiteX3" fmla="*/ 905885 w 976374"/>
                    <a:gd name="connsiteY3" fmla="*/ 232492 h 232492"/>
                    <a:gd name="connsiteX4" fmla="*/ 864451 w 976374"/>
                    <a:gd name="connsiteY4" fmla="*/ 66755 h 232492"/>
                    <a:gd name="connsiteX5" fmla="*/ 111924 w 976374"/>
                    <a:gd name="connsiteY5" fmla="*/ 66755 h 232492"/>
                    <a:gd name="connsiteX6" fmla="*/ 70490 w 976374"/>
                    <a:gd name="connsiteY6" fmla="*/ 232492 h 232492"/>
                    <a:gd name="connsiteX7" fmla="*/ 0 w 976374"/>
                    <a:gd name="connsiteY7" fmla="*/ 232492 h 232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76374" h="232492">
                      <a:moveTo>
                        <a:pt x="58123" y="0"/>
                      </a:moveTo>
                      <a:lnTo>
                        <a:pt x="918251" y="0"/>
                      </a:lnTo>
                      <a:lnTo>
                        <a:pt x="976374" y="232492"/>
                      </a:lnTo>
                      <a:lnTo>
                        <a:pt x="905885" y="232492"/>
                      </a:lnTo>
                      <a:lnTo>
                        <a:pt x="864451" y="66755"/>
                      </a:lnTo>
                      <a:lnTo>
                        <a:pt x="111924" y="66755"/>
                      </a:lnTo>
                      <a:lnTo>
                        <a:pt x="70490" y="232492"/>
                      </a:lnTo>
                      <a:lnTo>
                        <a:pt x="0" y="232492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8BD070B9-2A51-03E4-39ED-A1BC9EB48F3C}"/>
                  </a:ext>
                </a:extLst>
              </p:cNvPr>
              <p:cNvGrpSpPr/>
              <p:nvPr/>
            </p:nvGrpSpPr>
            <p:grpSpPr>
              <a:xfrm>
                <a:off x="6414246" y="4543689"/>
                <a:ext cx="1604299" cy="995168"/>
                <a:chOff x="2135007" y="2419732"/>
                <a:chExt cx="2706831" cy="1679084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0FEFDEE5-5393-2B4D-9CE1-9D8FE324C67C}"/>
                    </a:ext>
                  </a:extLst>
                </p:cNvPr>
                <p:cNvSpPr/>
                <p:nvPr/>
              </p:nvSpPr>
              <p:spPr bwMode="auto">
                <a:xfrm>
                  <a:off x="2135007" y="2888727"/>
                  <a:ext cx="632334" cy="660770"/>
                </a:xfrm>
                <a:custGeom>
                  <a:avLst/>
                  <a:gdLst>
                    <a:gd name="connsiteX0" fmla="*/ 1440 w 846954"/>
                    <a:gd name="connsiteY0" fmla="*/ 153000 h 762662"/>
                    <a:gd name="connsiteX1" fmla="*/ 115740 w 846954"/>
                    <a:gd name="connsiteY1" fmla="*/ 328260 h 762662"/>
                    <a:gd name="connsiteX2" fmla="*/ 1440 w 846954"/>
                    <a:gd name="connsiteY2" fmla="*/ 480660 h 762662"/>
                    <a:gd name="connsiteX3" fmla="*/ 214800 w 846954"/>
                    <a:gd name="connsiteY3" fmla="*/ 549240 h 762662"/>
                    <a:gd name="connsiteX4" fmla="*/ 291000 w 846954"/>
                    <a:gd name="connsiteY4" fmla="*/ 762600 h 762662"/>
                    <a:gd name="connsiteX5" fmla="*/ 496740 w 846954"/>
                    <a:gd name="connsiteY5" fmla="*/ 526380 h 762662"/>
                    <a:gd name="connsiteX6" fmla="*/ 725340 w 846954"/>
                    <a:gd name="connsiteY6" fmla="*/ 625440 h 762662"/>
                    <a:gd name="connsiteX7" fmla="*/ 702480 w 846954"/>
                    <a:gd name="connsiteY7" fmla="*/ 335880 h 762662"/>
                    <a:gd name="connsiteX8" fmla="*/ 839640 w 846954"/>
                    <a:gd name="connsiteY8" fmla="*/ 107280 h 762662"/>
                    <a:gd name="connsiteX9" fmla="*/ 443400 w 846954"/>
                    <a:gd name="connsiteY9" fmla="*/ 130140 h 762662"/>
                    <a:gd name="connsiteX10" fmla="*/ 336720 w 846954"/>
                    <a:gd name="connsiteY10" fmla="*/ 600 h 762662"/>
                    <a:gd name="connsiteX11" fmla="*/ 214800 w 846954"/>
                    <a:gd name="connsiteY11" fmla="*/ 191100 h 762662"/>
                    <a:gd name="connsiteX12" fmla="*/ 1440 w 846954"/>
                    <a:gd name="connsiteY12" fmla="*/ 153000 h 762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6954" h="762662">
                      <a:moveTo>
                        <a:pt x="1440" y="153000"/>
                      </a:moveTo>
                      <a:cubicBezTo>
                        <a:pt x="-15070" y="175860"/>
                        <a:pt x="115740" y="273650"/>
                        <a:pt x="115740" y="328260"/>
                      </a:cubicBezTo>
                      <a:cubicBezTo>
                        <a:pt x="115740" y="382870"/>
                        <a:pt x="-15070" y="443830"/>
                        <a:pt x="1440" y="480660"/>
                      </a:cubicBezTo>
                      <a:cubicBezTo>
                        <a:pt x="17950" y="517490"/>
                        <a:pt x="166540" y="502250"/>
                        <a:pt x="214800" y="549240"/>
                      </a:cubicBezTo>
                      <a:cubicBezTo>
                        <a:pt x="263060" y="596230"/>
                        <a:pt x="244010" y="766410"/>
                        <a:pt x="291000" y="762600"/>
                      </a:cubicBezTo>
                      <a:cubicBezTo>
                        <a:pt x="337990" y="758790"/>
                        <a:pt x="424350" y="549240"/>
                        <a:pt x="496740" y="526380"/>
                      </a:cubicBezTo>
                      <a:cubicBezTo>
                        <a:pt x="569130" y="503520"/>
                        <a:pt x="691050" y="657190"/>
                        <a:pt x="725340" y="625440"/>
                      </a:cubicBezTo>
                      <a:cubicBezTo>
                        <a:pt x="759630" y="593690"/>
                        <a:pt x="683430" y="422240"/>
                        <a:pt x="702480" y="335880"/>
                      </a:cubicBezTo>
                      <a:cubicBezTo>
                        <a:pt x="721530" y="249520"/>
                        <a:pt x="882820" y="141570"/>
                        <a:pt x="839640" y="107280"/>
                      </a:cubicBezTo>
                      <a:cubicBezTo>
                        <a:pt x="796460" y="72990"/>
                        <a:pt x="527220" y="147920"/>
                        <a:pt x="443400" y="130140"/>
                      </a:cubicBezTo>
                      <a:cubicBezTo>
                        <a:pt x="359580" y="112360"/>
                        <a:pt x="374820" y="-9560"/>
                        <a:pt x="336720" y="600"/>
                      </a:cubicBezTo>
                      <a:cubicBezTo>
                        <a:pt x="298620" y="10760"/>
                        <a:pt x="266870" y="164430"/>
                        <a:pt x="214800" y="191100"/>
                      </a:cubicBezTo>
                      <a:cubicBezTo>
                        <a:pt x="162730" y="217770"/>
                        <a:pt x="17950" y="130140"/>
                        <a:pt x="1440" y="15300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二等辺三角形 116">
                  <a:extLst>
                    <a:ext uri="{FF2B5EF4-FFF2-40B4-BE49-F238E27FC236}">
                      <a16:creationId xmlns:a16="http://schemas.microsoft.com/office/drawing/2014/main" id="{42B0B318-8B40-1D1F-0140-70D915E7A6D1}"/>
                    </a:ext>
                  </a:extLst>
                </p:cNvPr>
                <p:cNvSpPr/>
                <p:nvPr/>
              </p:nvSpPr>
              <p:spPr bwMode="auto">
                <a:xfrm rot="5400000">
                  <a:off x="2852124" y="2672962"/>
                  <a:ext cx="174500" cy="1027738"/>
                </a:xfrm>
                <a:prstGeom prst="triangl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511440D4-5528-456E-41AA-8B3C7335D50E}"/>
                    </a:ext>
                  </a:extLst>
                </p:cNvPr>
                <p:cNvGrpSpPr/>
                <p:nvPr/>
              </p:nvGrpSpPr>
              <p:grpSpPr>
                <a:xfrm>
                  <a:off x="3186789" y="2419732"/>
                  <a:ext cx="1655049" cy="1679084"/>
                  <a:chOff x="6270155" y="2123855"/>
                  <a:chExt cx="2379141" cy="2413691"/>
                </a:xfrm>
              </p:grpSpPr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98E64E06-8493-EBAC-3A74-8FC99DCF56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55165" y="2123855"/>
                    <a:ext cx="1794131" cy="2412137"/>
                  </a:xfrm>
                  <a:custGeom>
                    <a:avLst/>
                    <a:gdLst>
                      <a:gd name="connsiteX0" fmla="*/ 811059 w 1794131"/>
                      <a:gd name="connsiteY0" fmla="*/ 0 h 2412137"/>
                      <a:gd name="connsiteX1" fmla="*/ 1229028 w 1794131"/>
                      <a:gd name="connsiteY1" fmla="*/ 482836 h 2412137"/>
                      <a:gd name="connsiteX2" fmla="*/ 1044750 w 1794131"/>
                      <a:gd name="connsiteY2" fmla="*/ 883211 h 2412137"/>
                      <a:gd name="connsiteX3" fmla="*/ 985656 w 1794131"/>
                      <a:gd name="connsiteY3" fmla="*/ 920264 h 2412137"/>
                      <a:gd name="connsiteX4" fmla="*/ 999548 w 1794131"/>
                      <a:gd name="connsiteY4" fmla="*/ 952042 h 2412137"/>
                      <a:gd name="connsiteX5" fmla="*/ 1011276 w 1794131"/>
                      <a:gd name="connsiteY5" fmla="*/ 951307 h 2412137"/>
                      <a:gd name="connsiteX6" fmla="*/ 1200680 w 1794131"/>
                      <a:gd name="connsiteY6" fmla="*/ 1118652 h 2412137"/>
                      <a:gd name="connsiteX7" fmla="*/ 1339257 w 1794131"/>
                      <a:gd name="connsiteY7" fmla="*/ 1635831 h 2412137"/>
                      <a:gd name="connsiteX8" fmla="*/ 1344935 w 1794131"/>
                      <a:gd name="connsiteY8" fmla="*/ 1726442 h 2412137"/>
                      <a:gd name="connsiteX9" fmla="*/ 1336310 w 1794131"/>
                      <a:gd name="connsiteY9" fmla="*/ 1762391 h 2412137"/>
                      <a:gd name="connsiteX10" fmla="*/ 1502746 w 1794131"/>
                      <a:gd name="connsiteY10" fmla="*/ 2102171 h 2412137"/>
                      <a:gd name="connsiteX11" fmla="*/ 1794131 w 1794131"/>
                      <a:gd name="connsiteY11" fmla="*/ 2307685 h 2412137"/>
                      <a:gd name="connsiteX12" fmla="*/ 1733825 w 1794131"/>
                      <a:gd name="connsiteY12" fmla="*/ 2412137 h 2412137"/>
                      <a:gd name="connsiteX13" fmla="*/ 1354813 w 1794131"/>
                      <a:gd name="connsiteY13" fmla="*/ 2236970 h 2412137"/>
                      <a:gd name="connsiteX14" fmla="*/ 1360551 w 1794131"/>
                      <a:gd name="connsiteY14" fmla="*/ 2227031 h 2412137"/>
                      <a:gd name="connsiteX15" fmla="*/ 1350411 w 1794131"/>
                      <a:gd name="connsiteY15" fmla="*/ 2232886 h 2412137"/>
                      <a:gd name="connsiteX16" fmla="*/ 1138971 w 1794131"/>
                      <a:gd name="connsiteY16" fmla="*/ 1918265 h 2412137"/>
                      <a:gd name="connsiteX17" fmla="*/ 1114059 w 1794131"/>
                      <a:gd name="connsiteY17" fmla="*/ 1919826 h 2412137"/>
                      <a:gd name="connsiteX18" fmla="*/ 858084 w 1794131"/>
                      <a:gd name="connsiteY18" fmla="*/ 2095373 h 2412137"/>
                      <a:gd name="connsiteX19" fmla="*/ 829343 w 1794131"/>
                      <a:gd name="connsiteY19" fmla="*/ 2411478 h 2412137"/>
                      <a:gd name="connsiteX20" fmla="*/ 708732 w 1794131"/>
                      <a:gd name="connsiteY20" fmla="*/ 2411478 h 2412137"/>
                      <a:gd name="connsiteX21" fmla="*/ 670925 w 1794131"/>
                      <a:gd name="connsiteY21" fmla="*/ 1995660 h 2412137"/>
                      <a:gd name="connsiteX22" fmla="*/ 674784 w 1794131"/>
                      <a:gd name="connsiteY22" fmla="*/ 1995660 h 2412137"/>
                      <a:gd name="connsiteX23" fmla="*/ 669560 w 1794131"/>
                      <a:gd name="connsiteY23" fmla="*/ 1989056 h 2412137"/>
                      <a:gd name="connsiteX24" fmla="*/ 906263 w 1794131"/>
                      <a:gd name="connsiteY24" fmla="*/ 1774064 h 2412137"/>
                      <a:gd name="connsiteX25" fmla="*/ 897576 w 1794131"/>
                      <a:gd name="connsiteY25" fmla="*/ 1754178 h 2412137"/>
                      <a:gd name="connsiteX26" fmla="*/ 783324 w 1794131"/>
                      <a:gd name="connsiteY26" fmla="*/ 1327782 h 2412137"/>
                      <a:gd name="connsiteX27" fmla="*/ 516866 w 1794131"/>
                      <a:gd name="connsiteY27" fmla="*/ 1481620 h 2412137"/>
                      <a:gd name="connsiteX28" fmla="*/ 488778 w 1794131"/>
                      <a:gd name="connsiteY28" fmla="*/ 1491065 h 2412137"/>
                      <a:gd name="connsiteX29" fmla="*/ 487823 w 1794131"/>
                      <a:gd name="connsiteY29" fmla="*/ 1490999 h 2412137"/>
                      <a:gd name="connsiteX30" fmla="*/ 485872 w 1794131"/>
                      <a:gd name="connsiteY30" fmla="*/ 1491670 h 2412137"/>
                      <a:gd name="connsiteX31" fmla="*/ 456296 w 1794131"/>
                      <a:gd name="connsiteY31" fmla="*/ 1489817 h 2412137"/>
                      <a:gd name="connsiteX32" fmla="*/ 55329 w 1794131"/>
                      <a:gd name="connsiteY32" fmla="*/ 1382377 h 2412137"/>
                      <a:gd name="connsiteX33" fmla="*/ 2561 w 1794131"/>
                      <a:gd name="connsiteY33" fmla="*/ 1290980 h 2412137"/>
                      <a:gd name="connsiteX34" fmla="*/ 2561 w 1794131"/>
                      <a:gd name="connsiteY34" fmla="*/ 1290981 h 2412137"/>
                      <a:gd name="connsiteX35" fmla="*/ 64382 w 1794131"/>
                      <a:gd name="connsiteY35" fmla="*/ 1236360 h 2412137"/>
                      <a:gd name="connsiteX36" fmla="*/ 93957 w 1794131"/>
                      <a:gd name="connsiteY36" fmla="*/ 1238213 h 2412137"/>
                      <a:gd name="connsiteX37" fmla="*/ 466885 w 1794131"/>
                      <a:gd name="connsiteY37" fmla="*/ 1338139 h 2412137"/>
                      <a:gd name="connsiteX38" fmla="*/ 752262 w 1794131"/>
                      <a:gd name="connsiteY38" fmla="*/ 1173376 h 2412137"/>
                      <a:gd name="connsiteX39" fmla="*/ 753320 w 1794131"/>
                      <a:gd name="connsiteY39" fmla="*/ 1146389 h 2412137"/>
                      <a:gd name="connsiteX40" fmla="*/ 781839 w 1794131"/>
                      <a:gd name="connsiteY40" fmla="*/ 1063511 h 2412137"/>
                      <a:gd name="connsiteX41" fmla="*/ 820286 w 1794131"/>
                      <a:gd name="connsiteY41" fmla="*/ 1019301 h 2412137"/>
                      <a:gd name="connsiteX42" fmla="*/ 814241 w 1794131"/>
                      <a:gd name="connsiteY42" fmla="*/ 965302 h 2412137"/>
                      <a:gd name="connsiteX43" fmla="*/ 811059 w 1794131"/>
                      <a:gd name="connsiteY43" fmla="*/ 965672 h 2412137"/>
                      <a:gd name="connsiteX44" fmla="*/ 393090 w 1794131"/>
                      <a:gd name="connsiteY44" fmla="*/ 482836 h 2412137"/>
                      <a:gd name="connsiteX45" fmla="*/ 811059 w 1794131"/>
                      <a:gd name="connsiteY45" fmla="*/ 0 h 24121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794131" h="2412137">
                        <a:moveTo>
                          <a:pt x="811059" y="0"/>
                        </a:moveTo>
                        <a:cubicBezTo>
                          <a:pt x="1041897" y="0"/>
                          <a:pt x="1229028" y="216173"/>
                          <a:pt x="1229028" y="482836"/>
                        </a:cubicBezTo>
                        <a:cubicBezTo>
                          <a:pt x="1229028" y="649501"/>
                          <a:pt x="1155930" y="796442"/>
                          <a:pt x="1044750" y="883211"/>
                        </a:cubicBezTo>
                        <a:lnTo>
                          <a:pt x="985656" y="920264"/>
                        </a:lnTo>
                        <a:lnTo>
                          <a:pt x="999548" y="952042"/>
                        </a:lnTo>
                        <a:lnTo>
                          <a:pt x="1011276" y="951307"/>
                        </a:lnTo>
                        <a:cubicBezTo>
                          <a:pt x="1099523" y="963594"/>
                          <a:pt x="1176169" y="1027177"/>
                          <a:pt x="1200680" y="1118652"/>
                        </a:cubicBezTo>
                        <a:cubicBezTo>
                          <a:pt x="1246873" y="1291045"/>
                          <a:pt x="1293064" y="1463438"/>
                          <a:pt x="1339257" y="1635831"/>
                        </a:cubicBezTo>
                        <a:cubicBezTo>
                          <a:pt x="1347427" y="1666323"/>
                          <a:pt x="1349031" y="1697027"/>
                          <a:pt x="1344935" y="1726442"/>
                        </a:cubicBezTo>
                        <a:lnTo>
                          <a:pt x="1336310" y="1762391"/>
                        </a:lnTo>
                        <a:lnTo>
                          <a:pt x="1502746" y="2102171"/>
                        </a:lnTo>
                        <a:lnTo>
                          <a:pt x="1794131" y="2307685"/>
                        </a:lnTo>
                        <a:lnTo>
                          <a:pt x="1733825" y="2412137"/>
                        </a:lnTo>
                        <a:lnTo>
                          <a:pt x="1354813" y="2236970"/>
                        </a:lnTo>
                        <a:lnTo>
                          <a:pt x="1360551" y="2227031"/>
                        </a:lnTo>
                        <a:lnTo>
                          <a:pt x="1350411" y="2232886"/>
                        </a:lnTo>
                        <a:lnTo>
                          <a:pt x="1138971" y="1918265"/>
                        </a:lnTo>
                        <a:lnTo>
                          <a:pt x="1114059" y="1919826"/>
                        </a:lnTo>
                        <a:lnTo>
                          <a:pt x="858084" y="2095373"/>
                        </a:lnTo>
                        <a:lnTo>
                          <a:pt x="829343" y="2411478"/>
                        </a:lnTo>
                        <a:lnTo>
                          <a:pt x="708732" y="2411478"/>
                        </a:lnTo>
                        <a:lnTo>
                          <a:pt x="670925" y="1995660"/>
                        </a:lnTo>
                        <a:lnTo>
                          <a:pt x="674784" y="1995660"/>
                        </a:lnTo>
                        <a:lnTo>
                          <a:pt x="669560" y="1989056"/>
                        </a:lnTo>
                        <a:lnTo>
                          <a:pt x="906263" y="1774064"/>
                        </a:lnTo>
                        <a:lnTo>
                          <a:pt x="897576" y="1754178"/>
                        </a:lnTo>
                        <a:lnTo>
                          <a:pt x="783324" y="1327782"/>
                        </a:lnTo>
                        <a:lnTo>
                          <a:pt x="516866" y="1481620"/>
                        </a:lnTo>
                        <a:cubicBezTo>
                          <a:pt x="507943" y="1486772"/>
                          <a:pt x="498398" y="1489872"/>
                          <a:pt x="488778" y="1491065"/>
                        </a:cubicBezTo>
                        <a:lnTo>
                          <a:pt x="487823" y="1490999"/>
                        </a:lnTo>
                        <a:lnTo>
                          <a:pt x="485872" y="1491670"/>
                        </a:lnTo>
                        <a:cubicBezTo>
                          <a:pt x="476271" y="1493007"/>
                          <a:pt x="466249" y="1492484"/>
                          <a:pt x="456296" y="1489817"/>
                        </a:cubicBezTo>
                        <a:lnTo>
                          <a:pt x="55329" y="1382377"/>
                        </a:lnTo>
                        <a:cubicBezTo>
                          <a:pt x="15519" y="1371710"/>
                          <a:pt x="-8106" y="1330790"/>
                          <a:pt x="2561" y="1290980"/>
                        </a:cubicBezTo>
                        <a:lnTo>
                          <a:pt x="2561" y="1290981"/>
                        </a:lnTo>
                        <a:cubicBezTo>
                          <a:pt x="10561" y="1261124"/>
                          <a:pt x="35579" y="1240371"/>
                          <a:pt x="64382" y="1236360"/>
                        </a:cubicBezTo>
                        <a:cubicBezTo>
                          <a:pt x="73983" y="1235023"/>
                          <a:pt x="84005" y="1235547"/>
                          <a:pt x="93957" y="1238213"/>
                        </a:cubicBezTo>
                        <a:lnTo>
                          <a:pt x="466885" y="1338139"/>
                        </a:lnTo>
                        <a:lnTo>
                          <a:pt x="752262" y="1173376"/>
                        </a:lnTo>
                        <a:lnTo>
                          <a:pt x="753320" y="1146389"/>
                        </a:lnTo>
                        <a:cubicBezTo>
                          <a:pt x="757416" y="1116974"/>
                          <a:pt x="767211" y="1088847"/>
                          <a:pt x="781839" y="1063511"/>
                        </a:cubicBezTo>
                        <a:lnTo>
                          <a:pt x="820286" y="1019301"/>
                        </a:lnTo>
                        <a:lnTo>
                          <a:pt x="814241" y="965302"/>
                        </a:lnTo>
                        <a:lnTo>
                          <a:pt x="811059" y="965672"/>
                        </a:lnTo>
                        <a:cubicBezTo>
                          <a:pt x="580221" y="965672"/>
                          <a:pt x="393090" y="749499"/>
                          <a:pt x="393090" y="482836"/>
                        </a:cubicBezTo>
                        <a:cubicBezTo>
                          <a:pt x="393090" y="216173"/>
                          <a:pt x="580221" y="0"/>
                          <a:pt x="811059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B394373F-201C-8DE5-2DE0-FF3854998E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155" y="3127351"/>
                    <a:ext cx="1491467" cy="440616"/>
                  </a:xfrm>
                  <a:custGeom>
                    <a:avLst/>
                    <a:gdLst>
                      <a:gd name="connsiteX0" fmla="*/ 1097493 w 1439064"/>
                      <a:gd name="connsiteY0" fmla="*/ 151401 h 425135"/>
                      <a:gd name="connsiteX1" fmla="*/ 1219839 w 1439064"/>
                      <a:gd name="connsiteY1" fmla="*/ 374829 h 425135"/>
                      <a:gd name="connsiteX2" fmla="*/ 1265679 w 1439064"/>
                      <a:gd name="connsiteY2" fmla="*/ 388230 h 425135"/>
                      <a:gd name="connsiteX3" fmla="*/ 1316823 w 1439064"/>
                      <a:gd name="connsiteY3" fmla="*/ 360225 h 425135"/>
                      <a:gd name="connsiteX4" fmla="*/ 1224918 w 1439064"/>
                      <a:gd name="connsiteY4" fmla="*/ 192387 h 425135"/>
                      <a:gd name="connsiteX5" fmla="*/ 1231677 w 1439064"/>
                      <a:gd name="connsiteY5" fmla="*/ 245941 h 425135"/>
                      <a:gd name="connsiteX6" fmla="*/ 1212969 w 1439064"/>
                      <a:gd name="connsiteY6" fmla="*/ 345882 h 425135"/>
                      <a:gd name="connsiteX7" fmla="*/ 1204452 w 1439064"/>
                      <a:gd name="connsiteY7" fmla="*/ 233130 h 425135"/>
                      <a:gd name="connsiteX8" fmla="*/ 1187160 w 1439064"/>
                      <a:gd name="connsiteY8" fmla="*/ 151402 h 425135"/>
                      <a:gd name="connsiteX9" fmla="*/ 0 w 1439064"/>
                      <a:gd name="connsiteY9" fmla="*/ 0 h 425135"/>
                      <a:gd name="connsiteX10" fmla="*/ 225025 w 1439064"/>
                      <a:gd name="connsiteY10" fmla="*/ 45006 h 425135"/>
                      <a:gd name="connsiteX11" fmla="*/ 225025 w 1439064"/>
                      <a:gd name="connsiteY11" fmla="*/ 67151 h 425135"/>
                      <a:gd name="connsiteX12" fmla="*/ 554252 w 1439064"/>
                      <a:gd name="connsiteY12" fmla="*/ 67151 h 425135"/>
                      <a:gd name="connsiteX13" fmla="*/ 565505 w 1439064"/>
                      <a:gd name="connsiteY13" fmla="*/ 44644 h 425135"/>
                      <a:gd name="connsiteX14" fmla="*/ 683208 w 1439064"/>
                      <a:gd name="connsiteY14" fmla="*/ 44644 h 425135"/>
                      <a:gd name="connsiteX15" fmla="*/ 694461 w 1439064"/>
                      <a:gd name="connsiteY15" fmla="*/ 67151 h 425135"/>
                      <a:gd name="connsiteX16" fmla="*/ 1029605 w 1439064"/>
                      <a:gd name="connsiteY16" fmla="*/ 67151 h 425135"/>
                      <a:gd name="connsiteX17" fmla="*/ 1029605 w 1439064"/>
                      <a:gd name="connsiteY17" fmla="*/ 44861 h 425135"/>
                      <a:gd name="connsiteX18" fmla="*/ 1045846 w 1439064"/>
                      <a:gd name="connsiteY18" fmla="*/ 28620 h 425135"/>
                      <a:gd name="connsiteX19" fmla="*/ 1268145 w 1439064"/>
                      <a:gd name="connsiteY19" fmla="*/ 28620 h 425135"/>
                      <a:gd name="connsiteX20" fmla="*/ 1329536 w 1439064"/>
                      <a:gd name="connsiteY20" fmla="*/ 90011 h 425135"/>
                      <a:gd name="connsiteX21" fmla="*/ 1311577 w 1439064"/>
                      <a:gd name="connsiteY21" fmla="*/ 133367 h 425135"/>
                      <a:gd name="connsiteX22" fmla="*/ 1435383 w 1439064"/>
                      <a:gd name="connsiteY22" fmla="*/ 359461 h 425135"/>
                      <a:gd name="connsiteX23" fmla="*/ 1423512 w 1439064"/>
                      <a:gd name="connsiteY23" fmla="*/ 400067 h 425135"/>
                      <a:gd name="connsiteX24" fmla="*/ 1384457 w 1439064"/>
                      <a:gd name="connsiteY24" fmla="*/ 421453 h 425135"/>
                      <a:gd name="connsiteX25" fmla="*/ 1343850 w 1439064"/>
                      <a:gd name="connsiteY25" fmla="*/ 409583 h 425135"/>
                      <a:gd name="connsiteX26" fmla="*/ 1328669 w 1439064"/>
                      <a:gd name="connsiteY26" fmla="*/ 381859 h 425135"/>
                      <a:gd name="connsiteX27" fmla="*/ 1274647 w 1439064"/>
                      <a:gd name="connsiteY27" fmla="*/ 411441 h 425135"/>
                      <a:gd name="connsiteX28" fmla="*/ 1200187 w 1439064"/>
                      <a:gd name="connsiteY28" fmla="*/ 389673 h 425135"/>
                      <a:gd name="connsiteX29" fmla="*/ 1069713 w 1439064"/>
                      <a:gd name="connsiteY29" fmla="*/ 151401 h 425135"/>
                      <a:gd name="connsiteX30" fmla="*/ 1045846 w 1439064"/>
                      <a:gd name="connsiteY30" fmla="*/ 151401 h 425135"/>
                      <a:gd name="connsiteX31" fmla="*/ 1029605 w 1439064"/>
                      <a:gd name="connsiteY31" fmla="*/ 135160 h 425135"/>
                      <a:gd name="connsiteX32" fmla="*/ 1029605 w 1439064"/>
                      <a:gd name="connsiteY32" fmla="*/ 112870 h 425135"/>
                      <a:gd name="connsiteX33" fmla="*/ 694462 w 1439064"/>
                      <a:gd name="connsiteY33" fmla="*/ 112870 h 425135"/>
                      <a:gd name="connsiteX34" fmla="*/ 683208 w 1439064"/>
                      <a:gd name="connsiteY34" fmla="*/ 135377 h 425135"/>
                      <a:gd name="connsiteX35" fmla="*/ 647216 w 1439064"/>
                      <a:gd name="connsiteY35" fmla="*/ 135377 h 425135"/>
                      <a:gd name="connsiteX36" fmla="*/ 647216 w 1439064"/>
                      <a:gd name="connsiteY36" fmla="*/ 180020 h 425135"/>
                      <a:gd name="connsiteX37" fmla="*/ 649214 w 1439064"/>
                      <a:gd name="connsiteY37" fmla="*/ 180020 h 425135"/>
                      <a:gd name="connsiteX38" fmla="*/ 661644 w 1439064"/>
                      <a:gd name="connsiteY38" fmla="*/ 192450 h 425135"/>
                      <a:gd name="connsiteX39" fmla="*/ 661644 w 1439064"/>
                      <a:gd name="connsiteY39" fmla="*/ 356517 h 425135"/>
                      <a:gd name="connsiteX40" fmla="*/ 649214 w 1439064"/>
                      <a:gd name="connsiteY40" fmla="*/ 368947 h 425135"/>
                      <a:gd name="connsiteX41" fmla="*/ 599498 w 1439064"/>
                      <a:gd name="connsiteY41" fmla="*/ 368947 h 425135"/>
                      <a:gd name="connsiteX42" fmla="*/ 587068 w 1439064"/>
                      <a:gd name="connsiteY42" fmla="*/ 356517 h 425135"/>
                      <a:gd name="connsiteX43" fmla="*/ 587068 w 1439064"/>
                      <a:gd name="connsiteY43" fmla="*/ 192450 h 425135"/>
                      <a:gd name="connsiteX44" fmla="*/ 599498 w 1439064"/>
                      <a:gd name="connsiteY44" fmla="*/ 180020 h 425135"/>
                      <a:gd name="connsiteX45" fmla="*/ 601496 w 1439064"/>
                      <a:gd name="connsiteY45" fmla="*/ 180020 h 425135"/>
                      <a:gd name="connsiteX46" fmla="*/ 601496 w 1439064"/>
                      <a:gd name="connsiteY46" fmla="*/ 135377 h 425135"/>
                      <a:gd name="connsiteX47" fmla="*/ 565505 w 1439064"/>
                      <a:gd name="connsiteY47" fmla="*/ 135377 h 425135"/>
                      <a:gd name="connsiteX48" fmla="*/ 554252 w 1439064"/>
                      <a:gd name="connsiteY48" fmla="*/ 112870 h 425135"/>
                      <a:gd name="connsiteX49" fmla="*/ 225025 w 1439064"/>
                      <a:gd name="connsiteY49" fmla="*/ 112870 h 425135"/>
                      <a:gd name="connsiteX50" fmla="*/ 225025 w 1439064"/>
                      <a:gd name="connsiteY50" fmla="*/ 135016 h 425135"/>
                      <a:gd name="connsiteX51" fmla="*/ 0 w 1439064"/>
                      <a:gd name="connsiteY51" fmla="*/ 180021 h 4251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1439064" h="425135">
                        <a:moveTo>
                          <a:pt x="1097493" y="151401"/>
                        </a:moveTo>
                        <a:lnTo>
                          <a:pt x="1219839" y="374829"/>
                        </a:lnTo>
                        <a:cubicBezTo>
                          <a:pt x="1228796" y="391189"/>
                          <a:pt x="1249319" y="397189"/>
                          <a:pt x="1265679" y="388230"/>
                        </a:cubicBezTo>
                        <a:lnTo>
                          <a:pt x="1316823" y="360225"/>
                        </a:lnTo>
                        <a:lnTo>
                          <a:pt x="1224918" y="192387"/>
                        </a:lnTo>
                        <a:lnTo>
                          <a:pt x="1231677" y="245941"/>
                        </a:lnTo>
                        <a:cubicBezTo>
                          <a:pt x="1236083" y="302736"/>
                          <a:pt x="1230055" y="341304"/>
                          <a:pt x="1212969" y="345882"/>
                        </a:cubicBezTo>
                        <a:cubicBezTo>
                          <a:pt x="1213927" y="314835"/>
                          <a:pt x="1210913" y="276086"/>
                          <a:pt x="1204452" y="233130"/>
                        </a:cubicBezTo>
                        <a:lnTo>
                          <a:pt x="1187160" y="151402"/>
                        </a:lnTo>
                        <a:close/>
                        <a:moveTo>
                          <a:pt x="0" y="0"/>
                        </a:moveTo>
                        <a:lnTo>
                          <a:pt x="225025" y="45006"/>
                        </a:lnTo>
                        <a:lnTo>
                          <a:pt x="225025" y="67151"/>
                        </a:lnTo>
                        <a:lnTo>
                          <a:pt x="554252" y="67151"/>
                        </a:lnTo>
                        <a:lnTo>
                          <a:pt x="565505" y="44644"/>
                        </a:lnTo>
                        <a:lnTo>
                          <a:pt x="683208" y="44644"/>
                        </a:lnTo>
                        <a:lnTo>
                          <a:pt x="694461" y="67151"/>
                        </a:lnTo>
                        <a:lnTo>
                          <a:pt x="1029605" y="67151"/>
                        </a:lnTo>
                        <a:lnTo>
                          <a:pt x="1029605" y="44861"/>
                        </a:lnTo>
                        <a:cubicBezTo>
                          <a:pt x="1029605" y="35891"/>
                          <a:pt x="1036876" y="28620"/>
                          <a:pt x="1045846" y="28620"/>
                        </a:cubicBezTo>
                        <a:lnTo>
                          <a:pt x="1268145" y="28620"/>
                        </a:lnTo>
                        <a:cubicBezTo>
                          <a:pt x="1302050" y="28620"/>
                          <a:pt x="1329536" y="56106"/>
                          <a:pt x="1329536" y="90011"/>
                        </a:cubicBezTo>
                        <a:lnTo>
                          <a:pt x="1311577" y="133367"/>
                        </a:lnTo>
                        <a:lnTo>
                          <a:pt x="1435383" y="359461"/>
                        </a:lnTo>
                        <a:cubicBezTo>
                          <a:pt x="1443318" y="373952"/>
                          <a:pt x="1438004" y="392132"/>
                          <a:pt x="1423512" y="400067"/>
                        </a:cubicBezTo>
                        <a:lnTo>
                          <a:pt x="1384457" y="421453"/>
                        </a:lnTo>
                        <a:cubicBezTo>
                          <a:pt x="1369965" y="429389"/>
                          <a:pt x="1351786" y="424074"/>
                          <a:pt x="1343850" y="409583"/>
                        </a:cubicBezTo>
                        <a:lnTo>
                          <a:pt x="1328669" y="381859"/>
                        </a:lnTo>
                        <a:lnTo>
                          <a:pt x="1274647" y="411441"/>
                        </a:lnTo>
                        <a:cubicBezTo>
                          <a:pt x="1248074" y="425992"/>
                          <a:pt x="1214738" y="416246"/>
                          <a:pt x="1200187" y="389673"/>
                        </a:cubicBezTo>
                        <a:lnTo>
                          <a:pt x="1069713" y="151401"/>
                        </a:lnTo>
                        <a:lnTo>
                          <a:pt x="1045846" y="151401"/>
                        </a:lnTo>
                        <a:cubicBezTo>
                          <a:pt x="1036876" y="151401"/>
                          <a:pt x="1029605" y="144130"/>
                          <a:pt x="1029605" y="135160"/>
                        </a:cubicBezTo>
                        <a:lnTo>
                          <a:pt x="1029605" y="112870"/>
                        </a:lnTo>
                        <a:lnTo>
                          <a:pt x="694462" y="112870"/>
                        </a:lnTo>
                        <a:lnTo>
                          <a:pt x="683208" y="135377"/>
                        </a:lnTo>
                        <a:lnTo>
                          <a:pt x="647216" y="135377"/>
                        </a:lnTo>
                        <a:lnTo>
                          <a:pt x="647216" y="180020"/>
                        </a:lnTo>
                        <a:lnTo>
                          <a:pt x="649214" y="180020"/>
                        </a:lnTo>
                        <a:cubicBezTo>
                          <a:pt x="656079" y="180020"/>
                          <a:pt x="661644" y="185585"/>
                          <a:pt x="661644" y="192450"/>
                        </a:cubicBezTo>
                        <a:lnTo>
                          <a:pt x="661644" y="356517"/>
                        </a:lnTo>
                        <a:cubicBezTo>
                          <a:pt x="661644" y="363382"/>
                          <a:pt x="656079" y="368947"/>
                          <a:pt x="649214" y="368947"/>
                        </a:cubicBezTo>
                        <a:lnTo>
                          <a:pt x="599498" y="368947"/>
                        </a:lnTo>
                        <a:cubicBezTo>
                          <a:pt x="592633" y="368947"/>
                          <a:pt x="587068" y="363382"/>
                          <a:pt x="587068" y="356517"/>
                        </a:cubicBezTo>
                        <a:lnTo>
                          <a:pt x="587068" y="192450"/>
                        </a:lnTo>
                        <a:cubicBezTo>
                          <a:pt x="587068" y="185585"/>
                          <a:pt x="592633" y="180020"/>
                          <a:pt x="599498" y="180020"/>
                        </a:cubicBezTo>
                        <a:lnTo>
                          <a:pt x="601496" y="180020"/>
                        </a:lnTo>
                        <a:lnTo>
                          <a:pt x="601496" y="135377"/>
                        </a:lnTo>
                        <a:lnTo>
                          <a:pt x="565505" y="135377"/>
                        </a:lnTo>
                        <a:lnTo>
                          <a:pt x="554252" y="112870"/>
                        </a:lnTo>
                        <a:lnTo>
                          <a:pt x="225025" y="112870"/>
                        </a:lnTo>
                        <a:lnTo>
                          <a:pt x="225025" y="135016"/>
                        </a:lnTo>
                        <a:lnTo>
                          <a:pt x="0" y="18002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B4E92B6C-B8FA-AA78-F449-1A3A96227D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24203" y="3533341"/>
                    <a:ext cx="946933" cy="1004205"/>
                  </a:xfrm>
                  <a:custGeom>
                    <a:avLst/>
                    <a:gdLst>
                      <a:gd name="connsiteX0" fmla="*/ 1053 w 946933"/>
                      <a:gd name="connsiteY0" fmla="*/ 0 h 1004205"/>
                      <a:gd name="connsiteX1" fmla="*/ 40343 w 946933"/>
                      <a:gd name="connsiteY1" fmla="*/ 1842 h 1004205"/>
                      <a:gd name="connsiteX2" fmla="*/ 289469 w 946933"/>
                      <a:gd name="connsiteY2" fmla="*/ 675561 h 1004205"/>
                      <a:gd name="connsiteX3" fmla="*/ 946933 w 946933"/>
                      <a:gd name="connsiteY3" fmla="*/ 964874 h 1004205"/>
                      <a:gd name="connsiteX4" fmla="*/ 946403 w 946933"/>
                      <a:gd name="connsiteY4" fmla="*/ 1004205 h 1004205"/>
                      <a:gd name="connsiteX5" fmla="*/ 260830 w 946933"/>
                      <a:gd name="connsiteY5" fmla="*/ 702523 h 1004205"/>
                      <a:gd name="connsiteX6" fmla="*/ 1053 w 946933"/>
                      <a:gd name="connsiteY6" fmla="*/ 0 h 1004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6933" h="1004205">
                        <a:moveTo>
                          <a:pt x="1053" y="0"/>
                        </a:moveTo>
                        <a:lnTo>
                          <a:pt x="40343" y="1842"/>
                        </a:lnTo>
                        <a:cubicBezTo>
                          <a:pt x="28666" y="250894"/>
                          <a:pt x="118569" y="494022"/>
                          <a:pt x="289469" y="675561"/>
                        </a:cubicBezTo>
                        <a:cubicBezTo>
                          <a:pt x="460369" y="857101"/>
                          <a:pt x="697630" y="961506"/>
                          <a:pt x="946933" y="964874"/>
                        </a:cubicBezTo>
                        <a:cubicBezTo>
                          <a:pt x="946756" y="977984"/>
                          <a:pt x="946580" y="991095"/>
                          <a:pt x="946403" y="1004205"/>
                        </a:cubicBezTo>
                        <a:cubicBezTo>
                          <a:pt x="686441" y="1000693"/>
                          <a:pt x="439036" y="891824"/>
                          <a:pt x="260830" y="702523"/>
                        </a:cubicBezTo>
                        <a:cubicBezTo>
                          <a:pt x="82624" y="513222"/>
                          <a:pt x="-11123" y="259700"/>
                          <a:pt x="105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19D5744E-EAA2-121B-ABE8-252C0422B53B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7509595" y="3136910"/>
                    <a:ext cx="490611" cy="567966"/>
                  </a:xfrm>
                  <a:custGeom>
                    <a:avLst/>
                    <a:gdLst>
                      <a:gd name="connsiteX0" fmla="*/ 17574 w 552375"/>
                      <a:gd name="connsiteY0" fmla="*/ 237659 h 567966"/>
                      <a:gd name="connsiteX1" fmla="*/ 2858 w 552375"/>
                      <a:gd name="connsiteY1" fmla="*/ 208033 h 567966"/>
                      <a:gd name="connsiteX2" fmla="*/ 61764 w 552375"/>
                      <a:gd name="connsiteY2" fmla="*/ 106005 h 567966"/>
                      <a:gd name="connsiteX3" fmla="*/ 446715 w 552375"/>
                      <a:gd name="connsiteY3" fmla="*/ 2859 h 567966"/>
                      <a:gd name="connsiteX4" fmla="*/ 534027 w 552375"/>
                      <a:gd name="connsiteY4" fmla="*/ 32138 h 567966"/>
                      <a:gd name="connsiteX5" fmla="*/ 541692 w 552375"/>
                      <a:gd name="connsiteY5" fmla="*/ 47568 h 567966"/>
                      <a:gd name="connsiteX6" fmla="*/ 545828 w 552375"/>
                      <a:gd name="connsiteY6" fmla="*/ 53704 h 567966"/>
                      <a:gd name="connsiteX7" fmla="*/ 546575 w 552375"/>
                      <a:gd name="connsiteY7" fmla="*/ 57399 h 567966"/>
                      <a:gd name="connsiteX8" fmla="*/ 548743 w 552375"/>
                      <a:gd name="connsiteY8" fmla="*/ 61764 h 567966"/>
                      <a:gd name="connsiteX9" fmla="*/ 548742 w 552375"/>
                      <a:gd name="connsiteY9" fmla="*/ 61764 h 567966"/>
                      <a:gd name="connsiteX10" fmla="*/ 549321 w 552375"/>
                      <a:gd name="connsiteY10" fmla="*/ 71001 h 567966"/>
                      <a:gd name="connsiteX11" fmla="*/ 552375 w 552375"/>
                      <a:gd name="connsiteY11" fmla="*/ 86130 h 567966"/>
                      <a:gd name="connsiteX12" fmla="*/ 552374 w 552375"/>
                      <a:gd name="connsiteY12" fmla="*/ 484661 h 567966"/>
                      <a:gd name="connsiteX13" fmla="*/ 469069 w 552375"/>
                      <a:gd name="connsiteY13" fmla="*/ 567966 h 567966"/>
                      <a:gd name="connsiteX14" fmla="*/ 469070 w 552375"/>
                      <a:gd name="connsiteY14" fmla="*/ 567965 h 567966"/>
                      <a:gd name="connsiteX15" fmla="*/ 385765 w 552375"/>
                      <a:gd name="connsiteY15" fmla="*/ 484660 h 567966"/>
                      <a:gd name="connsiteX16" fmla="*/ 385765 w 552375"/>
                      <a:gd name="connsiteY16" fmla="*/ 191677 h 567966"/>
                      <a:gd name="connsiteX17" fmla="*/ 104886 w 552375"/>
                      <a:gd name="connsiteY17" fmla="*/ 266938 h 567966"/>
                      <a:gd name="connsiteX18" fmla="*/ 17574 w 552375"/>
                      <a:gd name="connsiteY18" fmla="*/ 237659 h 567966"/>
                      <a:gd name="connsiteX0" fmla="*/ 8166 w 542967"/>
                      <a:gd name="connsiteY0" fmla="*/ 237659 h 567966"/>
                      <a:gd name="connsiteX1" fmla="*/ 52356 w 542967"/>
                      <a:gd name="connsiteY1" fmla="*/ 106005 h 567966"/>
                      <a:gd name="connsiteX2" fmla="*/ 437307 w 542967"/>
                      <a:gd name="connsiteY2" fmla="*/ 2859 h 567966"/>
                      <a:gd name="connsiteX3" fmla="*/ 524619 w 542967"/>
                      <a:gd name="connsiteY3" fmla="*/ 32138 h 567966"/>
                      <a:gd name="connsiteX4" fmla="*/ 532284 w 542967"/>
                      <a:gd name="connsiteY4" fmla="*/ 47568 h 567966"/>
                      <a:gd name="connsiteX5" fmla="*/ 536420 w 542967"/>
                      <a:gd name="connsiteY5" fmla="*/ 53704 h 567966"/>
                      <a:gd name="connsiteX6" fmla="*/ 537167 w 542967"/>
                      <a:gd name="connsiteY6" fmla="*/ 57399 h 567966"/>
                      <a:gd name="connsiteX7" fmla="*/ 539335 w 542967"/>
                      <a:gd name="connsiteY7" fmla="*/ 61764 h 567966"/>
                      <a:gd name="connsiteX8" fmla="*/ 539334 w 542967"/>
                      <a:gd name="connsiteY8" fmla="*/ 61764 h 567966"/>
                      <a:gd name="connsiteX9" fmla="*/ 539913 w 542967"/>
                      <a:gd name="connsiteY9" fmla="*/ 71001 h 567966"/>
                      <a:gd name="connsiteX10" fmla="*/ 542967 w 542967"/>
                      <a:gd name="connsiteY10" fmla="*/ 86130 h 567966"/>
                      <a:gd name="connsiteX11" fmla="*/ 542966 w 542967"/>
                      <a:gd name="connsiteY11" fmla="*/ 484661 h 567966"/>
                      <a:gd name="connsiteX12" fmla="*/ 459661 w 542967"/>
                      <a:gd name="connsiteY12" fmla="*/ 567966 h 567966"/>
                      <a:gd name="connsiteX13" fmla="*/ 459662 w 542967"/>
                      <a:gd name="connsiteY13" fmla="*/ 567965 h 567966"/>
                      <a:gd name="connsiteX14" fmla="*/ 376357 w 542967"/>
                      <a:gd name="connsiteY14" fmla="*/ 484660 h 567966"/>
                      <a:gd name="connsiteX15" fmla="*/ 376357 w 542967"/>
                      <a:gd name="connsiteY15" fmla="*/ 191677 h 567966"/>
                      <a:gd name="connsiteX16" fmla="*/ 95478 w 542967"/>
                      <a:gd name="connsiteY16" fmla="*/ 266938 h 567966"/>
                      <a:gd name="connsiteX17" fmla="*/ 8166 w 542967"/>
                      <a:gd name="connsiteY17" fmla="*/ 237659 h 567966"/>
                      <a:gd name="connsiteX0" fmla="*/ 8166 w 542967"/>
                      <a:gd name="connsiteY0" fmla="*/ 237659 h 567966"/>
                      <a:gd name="connsiteX1" fmla="*/ 52356 w 542967"/>
                      <a:gd name="connsiteY1" fmla="*/ 106005 h 567966"/>
                      <a:gd name="connsiteX2" fmla="*/ 437307 w 542967"/>
                      <a:gd name="connsiteY2" fmla="*/ 2859 h 567966"/>
                      <a:gd name="connsiteX3" fmla="*/ 524619 w 542967"/>
                      <a:gd name="connsiteY3" fmla="*/ 32138 h 567966"/>
                      <a:gd name="connsiteX4" fmla="*/ 532284 w 542967"/>
                      <a:gd name="connsiteY4" fmla="*/ 47568 h 567966"/>
                      <a:gd name="connsiteX5" fmla="*/ 536420 w 542967"/>
                      <a:gd name="connsiteY5" fmla="*/ 53704 h 567966"/>
                      <a:gd name="connsiteX6" fmla="*/ 537167 w 542967"/>
                      <a:gd name="connsiteY6" fmla="*/ 57399 h 567966"/>
                      <a:gd name="connsiteX7" fmla="*/ 539335 w 542967"/>
                      <a:gd name="connsiteY7" fmla="*/ 61764 h 567966"/>
                      <a:gd name="connsiteX8" fmla="*/ 539334 w 542967"/>
                      <a:gd name="connsiteY8" fmla="*/ 61764 h 567966"/>
                      <a:gd name="connsiteX9" fmla="*/ 539913 w 542967"/>
                      <a:gd name="connsiteY9" fmla="*/ 71001 h 567966"/>
                      <a:gd name="connsiteX10" fmla="*/ 542967 w 542967"/>
                      <a:gd name="connsiteY10" fmla="*/ 86130 h 567966"/>
                      <a:gd name="connsiteX11" fmla="*/ 542966 w 542967"/>
                      <a:gd name="connsiteY11" fmla="*/ 484661 h 567966"/>
                      <a:gd name="connsiteX12" fmla="*/ 459661 w 542967"/>
                      <a:gd name="connsiteY12" fmla="*/ 567966 h 567966"/>
                      <a:gd name="connsiteX13" fmla="*/ 459662 w 542967"/>
                      <a:gd name="connsiteY13" fmla="*/ 567965 h 567966"/>
                      <a:gd name="connsiteX14" fmla="*/ 376357 w 542967"/>
                      <a:gd name="connsiteY14" fmla="*/ 484660 h 567966"/>
                      <a:gd name="connsiteX15" fmla="*/ 376357 w 542967"/>
                      <a:gd name="connsiteY15" fmla="*/ 191677 h 567966"/>
                      <a:gd name="connsiteX16" fmla="*/ 95478 w 542967"/>
                      <a:gd name="connsiteY16" fmla="*/ 266938 h 567966"/>
                      <a:gd name="connsiteX17" fmla="*/ 99606 w 542967"/>
                      <a:gd name="connsiteY17" fmla="*/ 329099 h 567966"/>
                      <a:gd name="connsiteX0" fmla="*/ 0 w 490611"/>
                      <a:gd name="connsiteY0" fmla="*/ 106005 h 567966"/>
                      <a:gd name="connsiteX1" fmla="*/ 384951 w 490611"/>
                      <a:gd name="connsiteY1" fmla="*/ 2859 h 567966"/>
                      <a:gd name="connsiteX2" fmla="*/ 472263 w 490611"/>
                      <a:gd name="connsiteY2" fmla="*/ 32138 h 567966"/>
                      <a:gd name="connsiteX3" fmla="*/ 479928 w 490611"/>
                      <a:gd name="connsiteY3" fmla="*/ 47568 h 567966"/>
                      <a:gd name="connsiteX4" fmla="*/ 484064 w 490611"/>
                      <a:gd name="connsiteY4" fmla="*/ 53704 h 567966"/>
                      <a:gd name="connsiteX5" fmla="*/ 484811 w 490611"/>
                      <a:gd name="connsiteY5" fmla="*/ 57399 h 567966"/>
                      <a:gd name="connsiteX6" fmla="*/ 486979 w 490611"/>
                      <a:gd name="connsiteY6" fmla="*/ 61764 h 567966"/>
                      <a:gd name="connsiteX7" fmla="*/ 486978 w 490611"/>
                      <a:gd name="connsiteY7" fmla="*/ 61764 h 567966"/>
                      <a:gd name="connsiteX8" fmla="*/ 487557 w 490611"/>
                      <a:gd name="connsiteY8" fmla="*/ 71001 h 567966"/>
                      <a:gd name="connsiteX9" fmla="*/ 490611 w 490611"/>
                      <a:gd name="connsiteY9" fmla="*/ 86130 h 567966"/>
                      <a:gd name="connsiteX10" fmla="*/ 490610 w 490611"/>
                      <a:gd name="connsiteY10" fmla="*/ 484661 h 567966"/>
                      <a:gd name="connsiteX11" fmla="*/ 407305 w 490611"/>
                      <a:gd name="connsiteY11" fmla="*/ 567966 h 567966"/>
                      <a:gd name="connsiteX12" fmla="*/ 407306 w 490611"/>
                      <a:gd name="connsiteY12" fmla="*/ 567965 h 567966"/>
                      <a:gd name="connsiteX13" fmla="*/ 324001 w 490611"/>
                      <a:gd name="connsiteY13" fmla="*/ 484660 h 567966"/>
                      <a:gd name="connsiteX14" fmla="*/ 324001 w 490611"/>
                      <a:gd name="connsiteY14" fmla="*/ 191677 h 567966"/>
                      <a:gd name="connsiteX15" fmla="*/ 43122 w 490611"/>
                      <a:gd name="connsiteY15" fmla="*/ 266938 h 567966"/>
                      <a:gd name="connsiteX16" fmla="*/ 47250 w 490611"/>
                      <a:gd name="connsiteY16" fmla="*/ 329099 h 567966"/>
                      <a:gd name="connsiteX0" fmla="*/ 0 w 490611"/>
                      <a:gd name="connsiteY0" fmla="*/ 106005 h 567966"/>
                      <a:gd name="connsiteX1" fmla="*/ 384951 w 490611"/>
                      <a:gd name="connsiteY1" fmla="*/ 2859 h 567966"/>
                      <a:gd name="connsiteX2" fmla="*/ 472263 w 490611"/>
                      <a:gd name="connsiteY2" fmla="*/ 32138 h 567966"/>
                      <a:gd name="connsiteX3" fmla="*/ 479928 w 490611"/>
                      <a:gd name="connsiteY3" fmla="*/ 47568 h 567966"/>
                      <a:gd name="connsiteX4" fmla="*/ 484064 w 490611"/>
                      <a:gd name="connsiteY4" fmla="*/ 53704 h 567966"/>
                      <a:gd name="connsiteX5" fmla="*/ 484811 w 490611"/>
                      <a:gd name="connsiteY5" fmla="*/ 57399 h 567966"/>
                      <a:gd name="connsiteX6" fmla="*/ 486979 w 490611"/>
                      <a:gd name="connsiteY6" fmla="*/ 61764 h 567966"/>
                      <a:gd name="connsiteX7" fmla="*/ 486978 w 490611"/>
                      <a:gd name="connsiteY7" fmla="*/ 61764 h 567966"/>
                      <a:gd name="connsiteX8" fmla="*/ 487557 w 490611"/>
                      <a:gd name="connsiteY8" fmla="*/ 71001 h 567966"/>
                      <a:gd name="connsiteX9" fmla="*/ 490611 w 490611"/>
                      <a:gd name="connsiteY9" fmla="*/ 86130 h 567966"/>
                      <a:gd name="connsiteX10" fmla="*/ 490610 w 490611"/>
                      <a:gd name="connsiteY10" fmla="*/ 484661 h 567966"/>
                      <a:gd name="connsiteX11" fmla="*/ 407305 w 490611"/>
                      <a:gd name="connsiteY11" fmla="*/ 567966 h 567966"/>
                      <a:gd name="connsiteX12" fmla="*/ 407306 w 490611"/>
                      <a:gd name="connsiteY12" fmla="*/ 567965 h 567966"/>
                      <a:gd name="connsiteX13" fmla="*/ 324001 w 490611"/>
                      <a:gd name="connsiteY13" fmla="*/ 484660 h 567966"/>
                      <a:gd name="connsiteX14" fmla="*/ 324001 w 490611"/>
                      <a:gd name="connsiteY14" fmla="*/ 191677 h 567966"/>
                      <a:gd name="connsiteX15" fmla="*/ 43122 w 490611"/>
                      <a:gd name="connsiteY15" fmla="*/ 266938 h 567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90611" h="567966">
                        <a:moveTo>
                          <a:pt x="0" y="106005"/>
                        </a:moveTo>
                        <a:cubicBezTo>
                          <a:pt x="71523" y="66872"/>
                          <a:pt x="256634" y="37241"/>
                          <a:pt x="384951" y="2859"/>
                        </a:cubicBezTo>
                        <a:cubicBezTo>
                          <a:pt x="418282" y="-6072"/>
                          <a:pt x="452309" y="6530"/>
                          <a:pt x="472263" y="32138"/>
                        </a:cubicBezTo>
                        <a:lnTo>
                          <a:pt x="479928" y="47568"/>
                        </a:lnTo>
                        <a:lnTo>
                          <a:pt x="484064" y="53704"/>
                        </a:lnTo>
                        <a:lnTo>
                          <a:pt x="484811" y="57399"/>
                        </a:lnTo>
                        <a:lnTo>
                          <a:pt x="486979" y="61764"/>
                        </a:lnTo>
                        <a:lnTo>
                          <a:pt x="486978" y="61764"/>
                        </a:lnTo>
                        <a:lnTo>
                          <a:pt x="487557" y="71001"/>
                        </a:lnTo>
                        <a:lnTo>
                          <a:pt x="490611" y="86130"/>
                        </a:lnTo>
                        <a:cubicBezTo>
                          <a:pt x="490611" y="218974"/>
                          <a:pt x="490610" y="351817"/>
                          <a:pt x="490610" y="484661"/>
                        </a:cubicBezTo>
                        <a:cubicBezTo>
                          <a:pt x="490610" y="530669"/>
                          <a:pt x="453313" y="567966"/>
                          <a:pt x="407305" y="567966"/>
                        </a:cubicBezTo>
                        <a:lnTo>
                          <a:pt x="407306" y="567965"/>
                        </a:lnTo>
                        <a:cubicBezTo>
                          <a:pt x="361298" y="567965"/>
                          <a:pt x="324001" y="530668"/>
                          <a:pt x="324001" y="484660"/>
                        </a:cubicBezTo>
                        <a:lnTo>
                          <a:pt x="324001" y="191677"/>
                        </a:lnTo>
                        <a:lnTo>
                          <a:pt x="43122" y="266938"/>
                        </a:lnTo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11" name="楕円 307">
                <a:extLst>
                  <a:ext uri="{FF2B5EF4-FFF2-40B4-BE49-F238E27FC236}">
                    <a16:creationId xmlns:a16="http://schemas.microsoft.com/office/drawing/2014/main" id="{A5D9A830-18D5-47EE-D755-FBE16AA7B8C3}"/>
                  </a:ext>
                </a:extLst>
              </p:cNvPr>
              <p:cNvSpPr/>
              <p:nvPr/>
            </p:nvSpPr>
            <p:spPr bwMode="auto">
              <a:xfrm rot="14400000">
                <a:off x="5913539" y="5214161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楕円 307">
                <a:extLst>
                  <a:ext uri="{FF2B5EF4-FFF2-40B4-BE49-F238E27FC236}">
                    <a16:creationId xmlns:a16="http://schemas.microsoft.com/office/drawing/2014/main" id="{53AB238B-6815-19BD-4AD9-E18A1BB7A7CB}"/>
                  </a:ext>
                </a:extLst>
              </p:cNvPr>
              <p:cNvSpPr/>
              <p:nvPr/>
            </p:nvSpPr>
            <p:spPr bwMode="auto">
              <a:xfrm rot="3600000">
                <a:off x="6898337" y="4536600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楕円 307">
                <a:extLst>
                  <a:ext uri="{FF2B5EF4-FFF2-40B4-BE49-F238E27FC236}">
                    <a16:creationId xmlns:a16="http://schemas.microsoft.com/office/drawing/2014/main" id="{C6D8B96D-4DF7-2F2D-6A30-F8A16DFD401F}"/>
                  </a:ext>
                </a:extLst>
              </p:cNvPr>
              <p:cNvSpPr/>
              <p:nvPr/>
            </p:nvSpPr>
            <p:spPr bwMode="auto">
              <a:xfrm rot="1800000">
                <a:off x="6815000" y="4220098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楕円 307">
                <a:extLst>
                  <a:ext uri="{FF2B5EF4-FFF2-40B4-BE49-F238E27FC236}">
                    <a16:creationId xmlns:a16="http://schemas.microsoft.com/office/drawing/2014/main" id="{7EA2D713-FEE6-AC2B-BEE9-5F2F9BCCE6E6}"/>
                  </a:ext>
                </a:extLst>
              </p:cNvPr>
              <p:cNvSpPr/>
              <p:nvPr/>
            </p:nvSpPr>
            <p:spPr bwMode="auto">
              <a:xfrm rot="17100000">
                <a:off x="6063009" y="4545945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楕円 307">
                <a:extLst>
                  <a:ext uri="{FF2B5EF4-FFF2-40B4-BE49-F238E27FC236}">
                    <a16:creationId xmlns:a16="http://schemas.microsoft.com/office/drawing/2014/main" id="{88A8FBD9-6237-9B61-1AA2-6A3B8E2F1ADC}"/>
                  </a:ext>
                </a:extLst>
              </p:cNvPr>
              <p:cNvSpPr/>
              <p:nvPr/>
            </p:nvSpPr>
            <p:spPr bwMode="auto">
              <a:xfrm rot="20700000">
                <a:off x="6397149" y="4377250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1438F20B-06A8-FC43-F389-EA9F533A05B9}"/>
                </a:ext>
              </a:extLst>
            </p:cNvPr>
            <p:cNvSpPr/>
            <p:nvPr/>
          </p:nvSpPr>
          <p:spPr bwMode="auto">
            <a:xfrm rot="1800000">
              <a:off x="4408545" y="2135244"/>
              <a:ext cx="225025" cy="300669"/>
            </a:xfrm>
            <a:custGeom>
              <a:avLst/>
              <a:gdLst>
                <a:gd name="connsiteX0" fmla="*/ 317500 w 363219"/>
                <a:gd name="connsiteY0" fmla="*/ 177800 h 581620"/>
                <a:gd name="connsiteX1" fmla="*/ 363219 w 363219"/>
                <a:gd name="connsiteY1" fmla="*/ 177800 h 581620"/>
                <a:gd name="connsiteX2" fmla="*/ 363219 w 363219"/>
                <a:gd name="connsiteY2" fmla="*/ 503755 h 581620"/>
                <a:gd name="connsiteX3" fmla="*/ 317500 w 363219"/>
                <a:gd name="connsiteY3" fmla="*/ 503755 h 581620"/>
                <a:gd name="connsiteX4" fmla="*/ 0 w 363219"/>
                <a:gd name="connsiteY4" fmla="*/ 100930 h 581620"/>
                <a:gd name="connsiteX5" fmla="*/ 45719 w 363219"/>
                <a:gd name="connsiteY5" fmla="*/ 100930 h 581620"/>
                <a:gd name="connsiteX6" fmla="*/ 45719 w 363219"/>
                <a:gd name="connsiteY6" fmla="*/ 460970 h 581620"/>
                <a:gd name="connsiteX7" fmla="*/ 0 w 363219"/>
                <a:gd name="connsiteY7" fmla="*/ 460970 h 581620"/>
                <a:gd name="connsiteX8" fmla="*/ 158750 w 363219"/>
                <a:gd name="connsiteY8" fmla="*/ 86565 h 581620"/>
                <a:gd name="connsiteX9" fmla="*/ 204469 w 363219"/>
                <a:gd name="connsiteY9" fmla="*/ 86565 h 581620"/>
                <a:gd name="connsiteX10" fmla="*/ 204469 w 363219"/>
                <a:gd name="connsiteY10" fmla="*/ 581620 h 581620"/>
                <a:gd name="connsiteX11" fmla="*/ 158750 w 363219"/>
                <a:gd name="connsiteY11" fmla="*/ 581620 h 581620"/>
                <a:gd name="connsiteX12" fmla="*/ 79375 w 363219"/>
                <a:gd name="connsiteY12" fmla="*/ 10365 h 581620"/>
                <a:gd name="connsiteX13" fmla="*/ 125094 w 363219"/>
                <a:gd name="connsiteY13" fmla="*/ 10365 h 581620"/>
                <a:gd name="connsiteX14" fmla="*/ 125094 w 363219"/>
                <a:gd name="connsiteY14" fmla="*/ 505420 h 581620"/>
                <a:gd name="connsiteX15" fmla="*/ 79375 w 363219"/>
                <a:gd name="connsiteY15" fmla="*/ 505420 h 581620"/>
                <a:gd name="connsiteX16" fmla="*/ 238125 w 363219"/>
                <a:gd name="connsiteY16" fmla="*/ 0 h 581620"/>
                <a:gd name="connsiteX17" fmla="*/ 283844 w 363219"/>
                <a:gd name="connsiteY17" fmla="*/ 0 h 581620"/>
                <a:gd name="connsiteX18" fmla="*/ 283844 w 363219"/>
                <a:gd name="connsiteY18" fmla="*/ 325955 h 581620"/>
                <a:gd name="connsiteX19" fmla="*/ 238125 w 363219"/>
                <a:gd name="connsiteY19" fmla="*/ 325955 h 58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219" h="581620">
                  <a:moveTo>
                    <a:pt x="317500" y="177800"/>
                  </a:moveTo>
                  <a:lnTo>
                    <a:pt x="363219" y="177800"/>
                  </a:lnTo>
                  <a:lnTo>
                    <a:pt x="363219" y="503755"/>
                  </a:lnTo>
                  <a:lnTo>
                    <a:pt x="317500" y="503755"/>
                  </a:lnTo>
                  <a:close/>
                  <a:moveTo>
                    <a:pt x="0" y="100930"/>
                  </a:moveTo>
                  <a:lnTo>
                    <a:pt x="45719" y="100930"/>
                  </a:lnTo>
                  <a:lnTo>
                    <a:pt x="45719" y="460970"/>
                  </a:lnTo>
                  <a:lnTo>
                    <a:pt x="0" y="460970"/>
                  </a:lnTo>
                  <a:close/>
                  <a:moveTo>
                    <a:pt x="158750" y="86565"/>
                  </a:moveTo>
                  <a:lnTo>
                    <a:pt x="204469" y="86565"/>
                  </a:lnTo>
                  <a:lnTo>
                    <a:pt x="204469" y="581620"/>
                  </a:lnTo>
                  <a:lnTo>
                    <a:pt x="158750" y="581620"/>
                  </a:lnTo>
                  <a:close/>
                  <a:moveTo>
                    <a:pt x="79375" y="10365"/>
                  </a:moveTo>
                  <a:lnTo>
                    <a:pt x="125094" y="10365"/>
                  </a:lnTo>
                  <a:lnTo>
                    <a:pt x="125094" y="505420"/>
                  </a:lnTo>
                  <a:lnTo>
                    <a:pt x="79375" y="505420"/>
                  </a:lnTo>
                  <a:close/>
                  <a:moveTo>
                    <a:pt x="238125" y="0"/>
                  </a:moveTo>
                  <a:lnTo>
                    <a:pt x="283844" y="0"/>
                  </a:lnTo>
                  <a:lnTo>
                    <a:pt x="283844" y="325955"/>
                  </a:lnTo>
                  <a:lnTo>
                    <a:pt x="238125" y="3259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BD74677D-C07B-0FB0-951B-455AF80D2B35}"/>
                </a:ext>
              </a:extLst>
            </p:cNvPr>
            <p:cNvSpPr/>
            <p:nvPr/>
          </p:nvSpPr>
          <p:spPr bwMode="auto">
            <a:xfrm rot="1800000">
              <a:off x="3729095" y="2319394"/>
              <a:ext cx="225025" cy="300669"/>
            </a:xfrm>
            <a:custGeom>
              <a:avLst/>
              <a:gdLst>
                <a:gd name="connsiteX0" fmla="*/ 317500 w 363219"/>
                <a:gd name="connsiteY0" fmla="*/ 177800 h 581620"/>
                <a:gd name="connsiteX1" fmla="*/ 363219 w 363219"/>
                <a:gd name="connsiteY1" fmla="*/ 177800 h 581620"/>
                <a:gd name="connsiteX2" fmla="*/ 363219 w 363219"/>
                <a:gd name="connsiteY2" fmla="*/ 503755 h 581620"/>
                <a:gd name="connsiteX3" fmla="*/ 317500 w 363219"/>
                <a:gd name="connsiteY3" fmla="*/ 503755 h 581620"/>
                <a:gd name="connsiteX4" fmla="*/ 0 w 363219"/>
                <a:gd name="connsiteY4" fmla="*/ 100930 h 581620"/>
                <a:gd name="connsiteX5" fmla="*/ 45719 w 363219"/>
                <a:gd name="connsiteY5" fmla="*/ 100930 h 581620"/>
                <a:gd name="connsiteX6" fmla="*/ 45719 w 363219"/>
                <a:gd name="connsiteY6" fmla="*/ 460970 h 581620"/>
                <a:gd name="connsiteX7" fmla="*/ 0 w 363219"/>
                <a:gd name="connsiteY7" fmla="*/ 460970 h 581620"/>
                <a:gd name="connsiteX8" fmla="*/ 158750 w 363219"/>
                <a:gd name="connsiteY8" fmla="*/ 86565 h 581620"/>
                <a:gd name="connsiteX9" fmla="*/ 204469 w 363219"/>
                <a:gd name="connsiteY9" fmla="*/ 86565 h 581620"/>
                <a:gd name="connsiteX10" fmla="*/ 204469 w 363219"/>
                <a:gd name="connsiteY10" fmla="*/ 581620 h 581620"/>
                <a:gd name="connsiteX11" fmla="*/ 158750 w 363219"/>
                <a:gd name="connsiteY11" fmla="*/ 581620 h 581620"/>
                <a:gd name="connsiteX12" fmla="*/ 79375 w 363219"/>
                <a:gd name="connsiteY12" fmla="*/ 10365 h 581620"/>
                <a:gd name="connsiteX13" fmla="*/ 125094 w 363219"/>
                <a:gd name="connsiteY13" fmla="*/ 10365 h 581620"/>
                <a:gd name="connsiteX14" fmla="*/ 125094 w 363219"/>
                <a:gd name="connsiteY14" fmla="*/ 505420 h 581620"/>
                <a:gd name="connsiteX15" fmla="*/ 79375 w 363219"/>
                <a:gd name="connsiteY15" fmla="*/ 505420 h 581620"/>
                <a:gd name="connsiteX16" fmla="*/ 238125 w 363219"/>
                <a:gd name="connsiteY16" fmla="*/ 0 h 581620"/>
                <a:gd name="connsiteX17" fmla="*/ 283844 w 363219"/>
                <a:gd name="connsiteY17" fmla="*/ 0 h 581620"/>
                <a:gd name="connsiteX18" fmla="*/ 283844 w 363219"/>
                <a:gd name="connsiteY18" fmla="*/ 325955 h 581620"/>
                <a:gd name="connsiteX19" fmla="*/ 238125 w 363219"/>
                <a:gd name="connsiteY19" fmla="*/ 325955 h 58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219" h="581620">
                  <a:moveTo>
                    <a:pt x="317500" y="177800"/>
                  </a:moveTo>
                  <a:lnTo>
                    <a:pt x="363219" y="177800"/>
                  </a:lnTo>
                  <a:lnTo>
                    <a:pt x="363219" y="503755"/>
                  </a:lnTo>
                  <a:lnTo>
                    <a:pt x="317500" y="503755"/>
                  </a:lnTo>
                  <a:close/>
                  <a:moveTo>
                    <a:pt x="0" y="100930"/>
                  </a:moveTo>
                  <a:lnTo>
                    <a:pt x="45719" y="100930"/>
                  </a:lnTo>
                  <a:lnTo>
                    <a:pt x="45719" y="460970"/>
                  </a:lnTo>
                  <a:lnTo>
                    <a:pt x="0" y="460970"/>
                  </a:lnTo>
                  <a:close/>
                  <a:moveTo>
                    <a:pt x="158750" y="86565"/>
                  </a:moveTo>
                  <a:lnTo>
                    <a:pt x="204469" y="86565"/>
                  </a:lnTo>
                  <a:lnTo>
                    <a:pt x="204469" y="581620"/>
                  </a:lnTo>
                  <a:lnTo>
                    <a:pt x="158750" y="581620"/>
                  </a:lnTo>
                  <a:close/>
                  <a:moveTo>
                    <a:pt x="79375" y="10365"/>
                  </a:moveTo>
                  <a:lnTo>
                    <a:pt x="125094" y="10365"/>
                  </a:lnTo>
                  <a:lnTo>
                    <a:pt x="125094" y="505420"/>
                  </a:lnTo>
                  <a:lnTo>
                    <a:pt x="79375" y="505420"/>
                  </a:lnTo>
                  <a:close/>
                  <a:moveTo>
                    <a:pt x="238125" y="0"/>
                  </a:moveTo>
                  <a:lnTo>
                    <a:pt x="283844" y="0"/>
                  </a:lnTo>
                  <a:lnTo>
                    <a:pt x="283844" y="325955"/>
                  </a:lnTo>
                  <a:lnTo>
                    <a:pt x="238125" y="3259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EF52741B-2AC2-6D65-773C-46C3BE2B0F71}"/>
              </a:ext>
            </a:extLst>
          </p:cNvPr>
          <p:cNvGrpSpPr/>
          <p:nvPr/>
        </p:nvGrpSpPr>
        <p:grpSpPr>
          <a:xfrm>
            <a:off x="6601040" y="1696909"/>
            <a:ext cx="2631962" cy="1289912"/>
            <a:chOff x="6601040" y="1696909"/>
            <a:chExt cx="2631962" cy="1289912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13EA981D-284E-9D3F-E0D8-14AC5B8B247F}"/>
                </a:ext>
              </a:extLst>
            </p:cNvPr>
            <p:cNvGrpSpPr/>
            <p:nvPr/>
          </p:nvGrpSpPr>
          <p:grpSpPr>
            <a:xfrm>
              <a:off x="6601040" y="1696909"/>
              <a:ext cx="2631962" cy="1289912"/>
              <a:chOff x="343875" y="1049886"/>
              <a:chExt cx="3565978" cy="1747669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9E7003F8-08A6-FBCA-C6AF-C5B552E6E8DE}"/>
                  </a:ext>
                </a:extLst>
              </p:cNvPr>
              <p:cNvGrpSpPr/>
              <p:nvPr/>
            </p:nvGrpSpPr>
            <p:grpSpPr>
              <a:xfrm>
                <a:off x="343875" y="1176320"/>
                <a:ext cx="2428176" cy="1517918"/>
                <a:chOff x="343875" y="1176320"/>
                <a:chExt cx="2428176" cy="1517918"/>
              </a:xfrm>
            </p:grpSpPr>
            <p:sp>
              <p:nvSpPr>
                <p:cNvPr id="151" name="四角形: 上の 2 つの角を丸める 150">
                  <a:extLst>
                    <a:ext uri="{FF2B5EF4-FFF2-40B4-BE49-F238E27FC236}">
                      <a16:creationId xmlns:a16="http://schemas.microsoft.com/office/drawing/2014/main" id="{B22E42A6-7D5E-62C8-B98D-174069707A06}"/>
                    </a:ext>
                  </a:extLst>
                </p:cNvPr>
                <p:cNvSpPr/>
                <p:nvPr/>
              </p:nvSpPr>
              <p:spPr bwMode="auto">
                <a:xfrm>
                  <a:off x="513529" y="1928770"/>
                  <a:ext cx="1928813" cy="342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2" name="四角形: 角を丸くする 151">
                  <a:extLst>
                    <a:ext uri="{FF2B5EF4-FFF2-40B4-BE49-F238E27FC236}">
                      <a16:creationId xmlns:a16="http://schemas.microsoft.com/office/drawing/2014/main" id="{A6CA57A2-9C31-EC17-D36F-4816666A9FD1}"/>
                    </a:ext>
                  </a:extLst>
                </p:cNvPr>
                <p:cNvSpPr/>
                <p:nvPr/>
              </p:nvSpPr>
              <p:spPr bwMode="auto">
                <a:xfrm>
                  <a:off x="2035732" y="2009734"/>
                  <a:ext cx="106572" cy="410242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BC931F51-ADE3-744A-8A08-5C0DF045FC7D}"/>
                    </a:ext>
                  </a:extLst>
                </p:cNvPr>
                <p:cNvSpPr/>
                <p:nvPr/>
              </p:nvSpPr>
              <p:spPr bwMode="auto">
                <a:xfrm>
                  <a:off x="840345" y="2009734"/>
                  <a:ext cx="106572" cy="410242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4" name="四角形: 上の 2 つの角を丸める 153">
                  <a:extLst>
                    <a:ext uri="{FF2B5EF4-FFF2-40B4-BE49-F238E27FC236}">
                      <a16:creationId xmlns:a16="http://schemas.microsoft.com/office/drawing/2014/main" id="{26372AAD-FE3C-209D-8F77-E97510522903}"/>
                    </a:ext>
                  </a:extLst>
                </p:cNvPr>
                <p:cNvSpPr/>
                <p:nvPr/>
              </p:nvSpPr>
              <p:spPr bwMode="auto">
                <a:xfrm rot="16200000">
                  <a:off x="2526687" y="2062016"/>
                  <a:ext cx="353100" cy="89574"/>
                </a:xfrm>
                <a:prstGeom prst="round2Same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8D4A4374-12D2-9FF4-8D00-653C96720CE4}"/>
                    </a:ext>
                  </a:extLst>
                </p:cNvPr>
                <p:cNvSpPr/>
                <p:nvPr/>
              </p:nvSpPr>
              <p:spPr bwMode="auto">
                <a:xfrm>
                  <a:off x="474187" y="1176320"/>
                  <a:ext cx="2013072" cy="1123283"/>
                </a:xfrm>
                <a:custGeom>
                  <a:avLst/>
                  <a:gdLst>
                    <a:gd name="connsiteX0" fmla="*/ 698303 w 2013072"/>
                    <a:gd name="connsiteY0" fmla="*/ 0 h 1123283"/>
                    <a:gd name="connsiteX1" fmla="*/ 1829337 w 2013072"/>
                    <a:gd name="connsiteY1" fmla="*/ 0 h 1123283"/>
                    <a:gd name="connsiteX2" fmla="*/ 2003029 w 2013072"/>
                    <a:gd name="connsiteY2" fmla="*/ 663123 h 1123283"/>
                    <a:gd name="connsiteX3" fmla="*/ 2013072 w 2013072"/>
                    <a:gd name="connsiteY3" fmla="*/ 712870 h 1123283"/>
                    <a:gd name="connsiteX4" fmla="*/ 2013072 w 2013072"/>
                    <a:gd name="connsiteY4" fmla="*/ 1085183 h 1123283"/>
                    <a:gd name="connsiteX5" fmla="*/ 1974972 w 2013072"/>
                    <a:gd name="connsiteY5" fmla="*/ 1123283 h 1123283"/>
                    <a:gd name="connsiteX6" fmla="*/ 1946032 w 2013072"/>
                    <a:gd name="connsiteY6" fmla="*/ 1123283 h 1123283"/>
                    <a:gd name="connsiteX7" fmla="*/ 1943229 w 2013072"/>
                    <a:gd name="connsiteY7" fmla="*/ 1114253 h 1123283"/>
                    <a:gd name="connsiteX8" fmla="*/ 1620129 w 2013072"/>
                    <a:gd name="connsiteY8" fmla="*/ 900088 h 1123283"/>
                    <a:gd name="connsiteX9" fmla="*/ 1297029 w 2013072"/>
                    <a:gd name="connsiteY9" fmla="*/ 1114253 h 1123283"/>
                    <a:gd name="connsiteX10" fmla="*/ 1294226 w 2013072"/>
                    <a:gd name="connsiteY10" fmla="*/ 1123283 h 1123283"/>
                    <a:gd name="connsiteX11" fmla="*/ 748333 w 2013072"/>
                    <a:gd name="connsiteY11" fmla="*/ 1123283 h 1123283"/>
                    <a:gd name="connsiteX12" fmla="*/ 745530 w 2013072"/>
                    <a:gd name="connsiteY12" fmla="*/ 1114253 h 1123283"/>
                    <a:gd name="connsiteX13" fmla="*/ 422430 w 2013072"/>
                    <a:gd name="connsiteY13" fmla="*/ 900088 h 1123283"/>
                    <a:gd name="connsiteX14" fmla="*/ 99330 w 2013072"/>
                    <a:gd name="connsiteY14" fmla="*/ 1114253 h 1123283"/>
                    <a:gd name="connsiteX15" fmla="*/ 96527 w 2013072"/>
                    <a:gd name="connsiteY15" fmla="*/ 1123283 h 1123283"/>
                    <a:gd name="connsiteX16" fmla="*/ 38100 w 2013072"/>
                    <a:gd name="connsiteY16" fmla="*/ 1123283 h 1123283"/>
                    <a:gd name="connsiteX17" fmla="*/ 0 w 2013072"/>
                    <a:gd name="connsiteY17" fmla="*/ 1085183 h 1123283"/>
                    <a:gd name="connsiteX18" fmla="*/ 0 w 2013072"/>
                    <a:gd name="connsiteY18" fmla="*/ 712870 h 1123283"/>
                    <a:gd name="connsiteX19" fmla="*/ 127805 w 2013072"/>
                    <a:gd name="connsiteY19" fmla="*/ 585065 h 1123283"/>
                    <a:gd name="connsiteX20" fmla="*/ 575850 w 2013072"/>
                    <a:gd name="connsiteY20" fmla="*/ 504103 h 1123283"/>
                    <a:gd name="connsiteX21" fmla="*/ 698303 w 2013072"/>
                    <a:gd name="connsiteY21" fmla="*/ 0 h 1123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013072" h="1123283">
                      <a:moveTo>
                        <a:pt x="698303" y="0"/>
                      </a:moveTo>
                      <a:lnTo>
                        <a:pt x="1829337" y="0"/>
                      </a:lnTo>
                      <a:lnTo>
                        <a:pt x="2003029" y="663123"/>
                      </a:lnTo>
                      <a:cubicBezTo>
                        <a:pt x="2009496" y="678413"/>
                        <a:pt x="2013072" y="695224"/>
                        <a:pt x="2013072" y="712870"/>
                      </a:cubicBezTo>
                      <a:lnTo>
                        <a:pt x="2013072" y="1085183"/>
                      </a:lnTo>
                      <a:cubicBezTo>
                        <a:pt x="2013072" y="1106225"/>
                        <a:pt x="1996014" y="1123283"/>
                        <a:pt x="1974972" y="1123283"/>
                      </a:cubicBezTo>
                      <a:lnTo>
                        <a:pt x="1946032" y="1123283"/>
                      </a:lnTo>
                      <a:lnTo>
                        <a:pt x="1943229" y="1114253"/>
                      </a:lnTo>
                      <a:cubicBezTo>
                        <a:pt x="1889996" y="988397"/>
                        <a:pt x="1765376" y="900088"/>
                        <a:pt x="1620129" y="900088"/>
                      </a:cubicBezTo>
                      <a:cubicBezTo>
                        <a:pt x="1474883" y="900088"/>
                        <a:pt x="1350262" y="988397"/>
                        <a:pt x="1297029" y="1114253"/>
                      </a:cubicBezTo>
                      <a:lnTo>
                        <a:pt x="1294226" y="1123283"/>
                      </a:lnTo>
                      <a:lnTo>
                        <a:pt x="748333" y="1123283"/>
                      </a:lnTo>
                      <a:lnTo>
                        <a:pt x="745530" y="1114253"/>
                      </a:lnTo>
                      <a:cubicBezTo>
                        <a:pt x="692297" y="988397"/>
                        <a:pt x="567677" y="900088"/>
                        <a:pt x="422430" y="900088"/>
                      </a:cubicBezTo>
                      <a:cubicBezTo>
                        <a:pt x="277184" y="900088"/>
                        <a:pt x="152563" y="988397"/>
                        <a:pt x="99330" y="1114253"/>
                      </a:cubicBezTo>
                      <a:lnTo>
                        <a:pt x="96527" y="1123283"/>
                      </a:lnTo>
                      <a:lnTo>
                        <a:pt x="38100" y="1123283"/>
                      </a:lnTo>
                      <a:cubicBezTo>
                        <a:pt x="17058" y="1123283"/>
                        <a:pt x="0" y="1106225"/>
                        <a:pt x="0" y="1085183"/>
                      </a:cubicBezTo>
                      <a:lnTo>
                        <a:pt x="0" y="712870"/>
                      </a:lnTo>
                      <a:cubicBezTo>
                        <a:pt x="0" y="642285"/>
                        <a:pt x="57220" y="585065"/>
                        <a:pt x="127805" y="585065"/>
                      </a:cubicBezTo>
                      <a:lnTo>
                        <a:pt x="575850" y="504103"/>
                      </a:lnTo>
                      <a:cubicBezTo>
                        <a:pt x="624605" y="309081"/>
                        <a:pt x="649548" y="195022"/>
                        <a:pt x="69830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円/楕円 388">
                  <a:extLst>
                    <a:ext uri="{FF2B5EF4-FFF2-40B4-BE49-F238E27FC236}">
                      <a16:creationId xmlns:a16="http://schemas.microsoft.com/office/drawing/2014/main" id="{78BF4FE2-9EC7-7225-E779-864F7BD07C07}"/>
                    </a:ext>
                  </a:extLst>
                </p:cNvPr>
                <p:cNvSpPr/>
                <p:nvPr/>
              </p:nvSpPr>
              <p:spPr>
                <a:xfrm>
                  <a:off x="629554" y="2160112"/>
                  <a:ext cx="534126" cy="53412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円/楕円 391">
                  <a:extLst>
                    <a:ext uri="{FF2B5EF4-FFF2-40B4-BE49-F238E27FC236}">
                      <a16:creationId xmlns:a16="http://schemas.microsoft.com/office/drawing/2014/main" id="{21420611-6611-0443-8AFE-16C905B230C7}"/>
                    </a:ext>
                  </a:extLst>
                </p:cNvPr>
                <p:cNvSpPr/>
                <p:nvPr/>
              </p:nvSpPr>
              <p:spPr>
                <a:xfrm>
                  <a:off x="752030" y="2282589"/>
                  <a:ext cx="289174" cy="28917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円/楕円 388">
                  <a:extLst>
                    <a:ext uri="{FF2B5EF4-FFF2-40B4-BE49-F238E27FC236}">
                      <a16:creationId xmlns:a16="http://schemas.microsoft.com/office/drawing/2014/main" id="{F0C2DB15-F93A-2668-F6AD-2F29A5F47BCF}"/>
                    </a:ext>
                  </a:extLst>
                </p:cNvPr>
                <p:cNvSpPr/>
                <p:nvPr/>
              </p:nvSpPr>
              <p:spPr>
                <a:xfrm>
                  <a:off x="1827253" y="2160112"/>
                  <a:ext cx="534126" cy="53412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円/楕円 391">
                  <a:extLst>
                    <a:ext uri="{FF2B5EF4-FFF2-40B4-BE49-F238E27FC236}">
                      <a16:creationId xmlns:a16="http://schemas.microsoft.com/office/drawing/2014/main" id="{27A6FDF0-68B3-41D3-2827-8873BA82D0FB}"/>
                    </a:ext>
                  </a:extLst>
                </p:cNvPr>
                <p:cNvSpPr/>
                <p:nvPr/>
              </p:nvSpPr>
              <p:spPr>
                <a:xfrm>
                  <a:off x="1949729" y="2282589"/>
                  <a:ext cx="289174" cy="28917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F87222C9-4BF8-BA60-C4B8-70F297DE19EE}"/>
                    </a:ext>
                  </a:extLst>
                </p:cNvPr>
                <p:cNvSpPr/>
                <p:nvPr/>
              </p:nvSpPr>
              <p:spPr bwMode="auto">
                <a:xfrm>
                  <a:off x="1114658" y="1232274"/>
                  <a:ext cx="453144" cy="443008"/>
                </a:xfrm>
                <a:custGeom>
                  <a:avLst/>
                  <a:gdLst>
                    <a:gd name="connsiteX0" fmla="*/ 110752 w 453144"/>
                    <a:gd name="connsiteY0" fmla="*/ 0 h 443008"/>
                    <a:gd name="connsiteX1" fmla="*/ 453144 w 453144"/>
                    <a:gd name="connsiteY1" fmla="*/ 0 h 443008"/>
                    <a:gd name="connsiteX2" fmla="*/ 442240 w 453144"/>
                    <a:gd name="connsiteY2" fmla="*/ 443008 h 443008"/>
                    <a:gd name="connsiteX3" fmla="*/ 0 w 453144"/>
                    <a:gd name="connsiteY3" fmla="*/ 443008 h 443008"/>
                    <a:gd name="connsiteX4" fmla="*/ 110752 w 453144"/>
                    <a:gd name="connsiteY4" fmla="*/ 0 h 443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3144" h="443008">
                      <a:moveTo>
                        <a:pt x="110752" y="0"/>
                      </a:moveTo>
                      <a:lnTo>
                        <a:pt x="453144" y="0"/>
                      </a:lnTo>
                      <a:lnTo>
                        <a:pt x="442240" y="443008"/>
                      </a:lnTo>
                      <a:lnTo>
                        <a:pt x="0" y="443008"/>
                      </a:lnTo>
                      <a:lnTo>
                        <a:pt x="110752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6DCFBBE8-9BF7-0574-E0E4-68C592E978B7}"/>
                    </a:ext>
                  </a:extLst>
                </p:cNvPr>
                <p:cNvSpPr/>
                <p:nvPr/>
              </p:nvSpPr>
              <p:spPr bwMode="auto">
                <a:xfrm>
                  <a:off x="1642185" y="1232274"/>
                  <a:ext cx="453143" cy="443008"/>
                </a:xfrm>
                <a:custGeom>
                  <a:avLst/>
                  <a:gdLst>
                    <a:gd name="connsiteX0" fmla="*/ 0 w 453143"/>
                    <a:gd name="connsiteY0" fmla="*/ 0 h 443008"/>
                    <a:gd name="connsiteX1" fmla="*/ 342391 w 453143"/>
                    <a:gd name="connsiteY1" fmla="*/ 0 h 443008"/>
                    <a:gd name="connsiteX2" fmla="*/ 453143 w 453143"/>
                    <a:gd name="connsiteY2" fmla="*/ 443008 h 443008"/>
                    <a:gd name="connsiteX3" fmla="*/ 10903 w 453143"/>
                    <a:gd name="connsiteY3" fmla="*/ 443008 h 443008"/>
                    <a:gd name="connsiteX4" fmla="*/ 0 w 453143"/>
                    <a:gd name="connsiteY4" fmla="*/ 0 h 443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3143" h="443008">
                      <a:moveTo>
                        <a:pt x="0" y="0"/>
                      </a:moveTo>
                      <a:lnTo>
                        <a:pt x="342391" y="0"/>
                      </a:lnTo>
                      <a:lnTo>
                        <a:pt x="453143" y="443008"/>
                      </a:lnTo>
                      <a:lnTo>
                        <a:pt x="10903" y="4430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2" name="四角形: 上の 2 つの角を丸める 161">
                  <a:extLst>
                    <a:ext uri="{FF2B5EF4-FFF2-40B4-BE49-F238E27FC236}">
                      <a16:creationId xmlns:a16="http://schemas.microsoft.com/office/drawing/2014/main" id="{DD734E77-C229-3BE7-4A26-E63609191C5B}"/>
                    </a:ext>
                  </a:extLst>
                </p:cNvPr>
                <p:cNvSpPr/>
                <p:nvPr/>
              </p:nvSpPr>
              <p:spPr bwMode="auto">
                <a:xfrm rot="16200000">
                  <a:off x="212112" y="2062016"/>
                  <a:ext cx="353100" cy="89574"/>
                </a:xfrm>
                <a:prstGeom prst="round2Same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四角形: 上の 2 つの角を丸める 162">
                  <a:extLst>
                    <a:ext uri="{FF2B5EF4-FFF2-40B4-BE49-F238E27FC236}">
                      <a16:creationId xmlns:a16="http://schemas.microsoft.com/office/drawing/2014/main" id="{8F6CC317-9089-8E84-7C01-E692A9C0B41C}"/>
                    </a:ext>
                  </a:extLst>
                </p:cNvPr>
                <p:cNvSpPr/>
                <p:nvPr/>
              </p:nvSpPr>
              <p:spPr bwMode="auto">
                <a:xfrm rot="5400000">
                  <a:off x="2355064" y="1866366"/>
                  <a:ext cx="591903" cy="242071"/>
                </a:xfrm>
                <a:prstGeom prst="round2Same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39" name="楕円 307">
                <a:extLst>
                  <a:ext uri="{FF2B5EF4-FFF2-40B4-BE49-F238E27FC236}">
                    <a16:creationId xmlns:a16="http://schemas.microsoft.com/office/drawing/2014/main" id="{B6025FF2-13D8-B53D-AA7B-EEDADEBA691B}"/>
                  </a:ext>
                </a:extLst>
              </p:cNvPr>
              <p:cNvSpPr/>
              <p:nvPr/>
            </p:nvSpPr>
            <p:spPr bwMode="auto">
              <a:xfrm rot="18900000">
                <a:off x="766581" y="1245345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楕円 307">
                <a:extLst>
                  <a:ext uri="{FF2B5EF4-FFF2-40B4-BE49-F238E27FC236}">
                    <a16:creationId xmlns:a16="http://schemas.microsoft.com/office/drawing/2014/main" id="{88A108DE-9C78-A732-95E6-FB33AC1C868E}"/>
                  </a:ext>
                </a:extLst>
              </p:cNvPr>
              <p:cNvSpPr/>
              <p:nvPr/>
            </p:nvSpPr>
            <p:spPr bwMode="auto">
              <a:xfrm rot="17100000">
                <a:off x="408441" y="1428225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楕円 307">
                <a:extLst>
                  <a:ext uri="{FF2B5EF4-FFF2-40B4-BE49-F238E27FC236}">
                    <a16:creationId xmlns:a16="http://schemas.microsoft.com/office/drawing/2014/main" id="{77A33D28-487D-316F-F67A-0B9449B8DC8A}"/>
                  </a:ext>
                </a:extLst>
              </p:cNvPr>
              <p:cNvSpPr/>
              <p:nvPr/>
            </p:nvSpPr>
            <p:spPr bwMode="auto">
              <a:xfrm rot="4500000">
                <a:off x="2572521" y="1283446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楕円 307">
                <a:extLst>
                  <a:ext uri="{FF2B5EF4-FFF2-40B4-BE49-F238E27FC236}">
                    <a16:creationId xmlns:a16="http://schemas.microsoft.com/office/drawing/2014/main" id="{A1DCE065-FBBE-2DE6-F993-3690ADE0DF9E}"/>
                  </a:ext>
                </a:extLst>
              </p:cNvPr>
              <p:cNvSpPr/>
              <p:nvPr/>
            </p:nvSpPr>
            <p:spPr bwMode="auto">
              <a:xfrm rot="2700000">
                <a:off x="2434376" y="1008637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楕円 307">
                <a:extLst>
                  <a:ext uri="{FF2B5EF4-FFF2-40B4-BE49-F238E27FC236}">
                    <a16:creationId xmlns:a16="http://schemas.microsoft.com/office/drawing/2014/main" id="{AFB315D6-CB3A-9C0F-A27F-0F391DA1CCDF}"/>
                  </a:ext>
                </a:extLst>
              </p:cNvPr>
              <p:cNvSpPr/>
              <p:nvPr/>
            </p:nvSpPr>
            <p:spPr bwMode="auto">
              <a:xfrm rot="18900000">
                <a:off x="362721" y="1077704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107646E6-FA78-6F39-3DB9-2987D418C7C5}"/>
                  </a:ext>
                </a:extLst>
              </p:cNvPr>
              <p:cNvSpPr/>
              <p:nvPr/>
            </p:nvSpPr>
            <p:spPr bwMode="auto">
              <a:xfrm>
                <a:off x="1203022" y="1587466"/>
                <a:ext cx="632334" cy="660770"/>
              </a:xfrm>
              <a:custGeom>
                <a:avLst/>
                <a:gdLst>
                  <a:gd name="connsiteX0" fmla="*/ 1440 w 846954"/>
                  <a:gd name="connsiteY0" fmla="*/ 153000 h 762662"/>
                  <a:gd name="connsiteX1" fmla="*/ 115740 w 846954"/>
                  <a:gd name="connsiteY1" fmla="*/ 328260 h 762662"/>
                  <a:gd name="connsiteX2" fmla="*/ 1440 w 846954"/>
                  <a:gd name="connsiteY2" fmla="*/ 480660 h 762662"/>
                  <a:gd name="connsiteX3" fmla="*/ 214800 w 846954"/>
                  <a:gd name="connsiteY3" fmla="*/ 549240 h 762662"/>
                  <a:gd name="connsiteX4" fmla="*/ 291000 w 846954"/>
                  <a:gd name="connsiteY4" fmla="*/ 762600 h 762662"/>
                  <a:gd name="connsiteX5" fmla="*/ 496740 w 846954"/>
                  <a:gd name="connsiteY5" fmla="*/ 526380 h 762662"/>
                  <a:gd name="connsiteX6" fmla="*/ 725340 w 846954"/>
                  <a:gd name="connsiteY6" fmla="*/ 625440 h 762662"/>
                  <a:gd name="connsiteX7" fmla="*/ 702480 w 846954"/>
                  <a:gd name="connsiteY7" fmla="*/ 335880 h 762662"/>
                  <a:gd name="connsiteX8" fmla="*/ 839640 w 846954"/>
                  <a:gd name="connsiteY8" fmla="*/ 107280 h 762662"/>
                  <a:gd name="connsiteX9" fmla="*/ 443400 w 846954"/>
                  <a:gd name="connsiteY9" fmla="*/ 130140 h 762662"/>
                  <a:gd name="connsiteX10" fmla="*/ 336720 w 846954"/>
                  <a:gd name="connsiteY10" fmla="*/ 600 h 762662"/>
                  <a:gd name="connsiteX11" fmla="*/ 214800 w 846954"/>
                  <a:gd name="connsiteY11" fmla="*/ 191100 h 762662"/>
                  <a:gd name="connsiteX12" fmla="*/ 1440 w 846954"/>
                  <a:gd name="connsiteY12" fmla="*/ 153000 h 762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6954" h="762662">
                    <a:moveTo>
                      <a:pt x="1440" y="153000"/>
                    </a:moveTo>
                    <a:cubicBezTo>
                      <a:pt x="-15070" y="175860"/>
                      <a:pt x="115740" y="273650"/>
                      <a:pt x="115740" y="328260"/>
                    </a:cubicBezTo>
                    <a:cubicBezTo>
                      <a:pt x="115740" y="382870"/>
                      <a:pt x="-15070" y="443830"/>
                      <a:pt x="1440" y="480660"/>
                    </a:cubicBezTo>
                    <a:cubicBezTo>
                      <a:pt x="17950" y="517490"/>
                      <a:pt x="166540" y="502250"/>
                      <a:pt x="214800" y="549240"/>
                    </a:cubicBezTo>
                    <a:cubicBezTo>
                      <a:pt x="263060" y="596230"/>
                      <a:pt x="244010" y="766410"/>
                      <a:pt x="291000" y="762600"/>
                    </a:cubicBezTo>
                    <a:cubicBezTo>
                      <a:pt x="337990" y="758790"/>
                      <a:pt x="424350" y="549240"/>
                      <a:pt x="496740" y="526380"/>
                    </a:cubicBezTo>
                    <a:cubicBezTo>
                      <a:pt x="569130" y="503520"/>
                      <a:pt x="691050" y="657190"/>
                      <a:pt x="725340" y="625440"/>
                    </a:cubicBezTo>
                    <a:cubicBezTo>
                      <a:pt x="759630" y="593690"/>
                      <a:pt x="683430" y="422240"/>
                      <a:pt x="702480" y="335880"/>
                    </a:cubicBezTo>
                    <a:cubicBezTo>
                      <a:pt x="721530" y="249520"/>
                      <a:pt x="882820" y="141570"/>
                      <a:pt x="839640" y="107280"/>
                    </a:cubicBezTo>
                    <a:cubicBezTo>
                      <a:pt x="796460" y="72990"/>
                      <a:pt x="527220" y="147920"/>
                      <a:pt x="443400" y="130140"/>
                    </a:cubicBezTo>
                    <a:cubicBezTo>
                      <a:pt x="359580" y="112360"/>
                      <a:pt x="374820" y="-9560"/>
                      <a:pt x="336720" y="600"/>
                    </a:cubicBezTo>
                    <a:cubicBezTo>
                      <a:pt x="298620" y="10760"/>
                      <a:pt x="266870" y="164430"/>
                      <a:pt x="214800" y="191100"/>
                    </a:cubicBezTo>
                    <a:cubicBezTo>
                      <a:pt x="162730" y="217770"/>
                      <a:pt x="17950" y="130140"/>
                      <a:pt x="1440" y="153000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二等辺三角形 144">
                <a:extLst>
                  <a:ext uri="{FF2B5EF4-FFF2-40B4-BE49-F238E27FC236}">
                    <a16:creationId xmlns:a16="http://schemas.microsoft.com/office/drawing/2014/main" id="{362F8508-5518-D785-9E3E-872737777D38}"/>
                  </a:ext>
                </a:extLst>
              </p:cNvPr>
              <p:cNvSpPr/>
              <p:nvPr/>
            </p:nvSpPr>
            <p:spPr bwMode="auto">
              <a:xfrm rot="5400000">
                <a:off x="1920139" y="1371701"/>
                <a:ext cx="174500" cy="1027738"/>
              </a:xfrm>
              <a:prstGeom prst="triangl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B4FE838A-7E67-C60D-586F-9594494BAEE2}"/>
                  </a:ext>
                </a:extLst>
              </p:cNvPr>
              <p:cNvGrpSpPr/>
              <p:nvPr/>
            </p:nvGrpSpPr>
            <p:grpSpPr>
              <a:xfrm>
                <a:off x="2254804" y="1118471"/>
                <a:ext cx="1655049" cy="1679084"/>
                <a:chOff x="6270155" y="2123855"/>
                <a:chExt cx="2379141" cy="2413691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F6D3E0A0-BD94-4BF9-5697-C7EBFF153B89}"/>
                    </a:ext>
                  </a:extLst>
                </p:cNvPr>
                <p:cNvSpPr/>
                <p:nvPr/>
              </p:nvSpPr>
              <p:spPr bwMode="auto">
                <a:xfrm>
                  <a:off x="6855165" y="2123855"/>
                  <a:ext cx="1794131" cy="2412137"/>
                </a:xfrm>
                <a:custGeom>
                  <a:avLst/>
                  <a:gdLst>
                    <a:gd name="connsiteX0" fmla="*/ 811059 w 1794131"/>
                    <a:gd name="connsiteY0" fmla="*/ 0 h 2412137"/>
                    <a:gd name="connsiteX1" fmla="*/ 1229028 w 1794131"/>
                    <a:gd name="connsiteY1" fmla="*/ 482836 h 2412137"/>
                    <a:gd name="connsiteX2" fmla="*/ 1044750 w 1794131"/>
                    <a:gd name="connsiteY2" fmla="*/ 883211 h 2412137"/>
                    <a:gd name="connsiteX3" fmla="*/ 985656 w 1794131"/>
                    <a:gd name="connsiteY3" fmla="*/ 920264 h 2412137"/>
                    <a:gd name="connsiteX4" fmla="*/ 999548 w 1794131"/>
                    <a:gd name="connsiteY4" fmla="*/ 952042 h 2412137"/>
                    <a:gd name="connsiteX5" fmla="*/ 1011276 w 1794131"/>
                    <a:gd name="connsiteY5" fmla="*/ 951307 h 2412137"/>
                    <a:gd name="connsiteX6" fmla="*/ 1200680 w 1794131"/>
                    <a:gd name="connsiteY6" fmla="*/ 1118652 h 2412137"/>
                    <a:gd name="connsiteX7" fmla="*/ 1339257 w 1794131"/>
                    <a:gd name="connsiteY7" fmla="*/ 1635831 h 2412137"/>
                    <a:gd name="connsiteX8" fmla="*/ 1344935 w 1794131"/>
                    <a:gd name="connsiteY8" fmla="*/ 1726442 h 2412137"/>
                    <a:gd name="connsiteX9" fmla="*/ 1336310 w 1794131"/>
                    <a:gd name="connsiteY9" fmla="*/ 1762391 h 2412137"/>
                    <a:gd name="connsiteX10" fmla="*/ 1502746 w 1794131"/>
                    <a:gd name="connsiteY10" fmla="*/ 2102171 h 2412137"/>
                    <a:gd name="connsiteX11" fmla="*/ 1794131 w 1794131"/>
                    <a:gd name="connsiteY11" fmla="*/ 2307685 h 2412137"/>
                    <a:gd name="connsiteX12" fmla="*/ 1733825 w 1794131"/>
                    <a:gd name="connsiteY12" fmla="*/ 2412137 h 2412137"/>
                    <a:gd name="connsiteX13" fmla="*/ 1354813 w 1794131"/>
                    <a:gd name="connsiteY13" fmla="*/ 2236970 h 2412137"/>
                    <a:gd name="connsiteX14" fmla="*/ 1360551 w 1794131"/>
                    <a:gd name="connsiteY14" fmla="*/ 2227031 h 2412137"/>
                    <a:gd name="connsiteX15" fmla="*/ 1350411 w 1794131"/>
                    <a:gd name="connsiteY15" fmla="*/ 2232886 h 2412137"/>
                    <a:gd name="connsiteX16" fmla="*/ 1138971 w 1794131"/>
                    <a:gd name="connsiteY16" fmla="*/ 1918265 h 2412137"/>
                    <a:gd name="connsiteX17" fmla="*/ 1114059 w 1794131"/>
                    <a:gd name="connsiteY17" fmla="*/ 1919826 h 2412137"/>
                    <a:gd name="connsiteX18" fmla="*/ 858084 w 1794131"/>
                    <a:gd name="connsiteY18" fmla="*/ 2095373 h 2412137"/>
                    <a:gd name="connsiteX19" fmla="*/ 829343 w 1794131"/>
                    <a:gd name="connsiteY19" fmla="*/ 2411478 h 2412137"/>
                    <a:gd name="connsiteX20" fmla="*/ 708732 w 1794131"/>
                    <a:gd name="connsiteY20" fmla="*/ 2411478 h 2412137"/>
                    <a:gd name="connsiteX21" fmla="*/ 670925 w 1794131"/>
                    <a:gd name="connsiteY21" fmla="*/ 1995660 h 2412137"/>
                    <a:gd name="connsiteX22" fmla="*/ 674784 w 1794131"/>
                    <a:gd name="connsiteY22" fmla="*/ 1995660 h 2412137"/>
                    <a:gd name="connsiteX23" fmla="*/ 669560 w 1794131"/>
                    <a:gd name="connsiteY23" fmla="*/ 1989056 h 2412137"/>
                    <a:gd name="connsiteX24" fmla="*/ 906263 w 1794131"/>
                    <a:gd name="connsiteY24" fmla="*/ 1774064 h 2412137"/>
                    <a:gd name="connsiteX25" fmla="*/ 897576 w 1794131"/>
                    <a:gd name="connsiteY25" fmla="*/ 1754178 h 2412137"/>
                    <a:gd name="connsiteX26" fmla="*/ 783324 w 1794131"/>
                    <a:gd name="connsiteY26" fmla="*/ 1327782 h 2412137"/>
                    <a:gd name="connsiteX27" fmla="*/ 516866 w 1794131"/>
                    <a:gd name="connsiteY27" fmla="*/ 1481620 h 2412137"/>
                    <a:gd name="connsiteX28" fmla="*/ 488778 w 1794131"/>
                    <a:gd name="connsiteY28" fmla="*/ 1491065 h 2412137"/>
                    <a:gd name="connsiteX29" fmla="*/ 487823 w 1794131"/>
                    <a:gd name="connsiteY29" fmla="*/ 1490999 h 2412137"/>
                    <a:gd name="connsiteX30" fmla="*/ 485872 w 1794131"/>
                    <a:gd name="connsiteY30" fmla="*/ 1491670 h 2412137"/>
                    <a:gd name="connsiteX31" fmla="*/ 456296 w 1794131"/>
                    <a:gd name="connsiteY31" fmla="*/ 1489817 h 2412137"/>
                    <a:gd name="connsiteX32" fmla="*/ 55329 w 1794131"/>
                    <a:gd name="connsiteY32" fmla="*/ 1382377 h 2412137"/>
                    <a:gd name="connsiteX33" fmla="*/ 2561 w 1794131"/>
                    <a:gd name="connsiteY33" fmla="*/ 1290980 h 2412137"/>
                    <a:gd name="connsiteX34" fmla="*/ 2561 w 1794131"/>
                    <a:gd name="connsiteY34" fmla="*/ 1290981 h 2412137"/>
                    <a:gd name="connsiteX35" fmla="*/ 64382 w 1794131"/>
                    <a:gd name="connsiteY35" fmla="*/ 1236360 h 2412137"/>
                    <a:gd name="connsiteX36" fmla="*/ 93957 w 1794131"/>
                    <a:gd name="connsiteY36" fmla="*/ 1238213 h 2412137"/>
                    <a:gd name="connsiteX37" fmla="*/ 466885 w 1794131"/>
                    <a:gd name="connsiteY37" fmla="*/ 1338139 h 2412137"/>
                    <a:gd name="connsiteX38" fmla="*/ 752262 w 1794131"/>
                    <a:gd name="connsiteY38" fmla="*/ 1173376 h 2412137"/>
                    <a:gd name="connsiteX39" fmla="*/ 753320 w 1794131"/>
                    <a:gd name="connsiteY39" fmla="*/ 1146389 h 2412137"/>
                    <a:gd name="connsiteX40" fmla="*/ 781839 w 1794131"/>
                    <a:gd name="connsiteY40" fmla="*/ 1063511 h 2412137"/>
                    <a:gd name="connsiteX41" fmla="*/ 820286 w 1794131"/>
                    <a:gd name="connsiteY41" fmla="*/ 1019301 h 2412137"/>
                    <a:gd name="connsiteX42" fmla="*/ 814241 w 1794131"/>
                    <a:gd name="connsiteY42" fmla="*/ 965302 h 2412137"/>
                    <a:gd name="connsiteX43" fmla="*/ 811059 w 1794131"/>
                    <a:gd name="connsiteY43" fmla="*/ 965672 h 2412137"/>
                    <a:gd name="connsiteX44" fmla="*/ 393090 w 1794131"/>
                    <a:gd name="connsiteY44" fmla="*/ 482836 h 2412137"/>
                    <a:gd name="connsiteX45" fmla="*/ 811059 w 1794131"/>
                    <a:gd name="connsiteY45" fmla="*/ 0 h 241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794131" h="2412137">
                      <a:moveTo>
                        <a:pt x="811059" y="0"/>
                      </a:moveTo>
                      <a:cubicBezTo>
                        <a:pt x="1041897" y="0"/>
                        <a:pt x="1229028" y="216173"/>
                        <a:pt x="1229028" y="482836"/>
                      </a:cubicBezTo>
                      <a:cubicBezTo>
                        <a:pt x="1229028" y="649501"/>
                        <a:pt x="1155930" y="796442"/>
                        <a:pt x="1044750" y="883211"/>
                      </a:cubicBezTo>
                      <a:lnTo>
                        <a:pt x="985656" y="920264"/>
                      </a:lnTo>
                      <a:lnTo>
                        <a:pt x="999548" y="952042"/>
                      </a:lnTo>
                      <a:lnTo>
                        <a:pt x="1011276" y="951307"/>
                      </a:lnTo>
                      <a:cubicBezTo>
                        <a:pt x="1099523" y="963594"/>
                        <a:pt x="1176169" y="1027177"/>
                        <a:pt x="1200680" y="1118652"/>
                      </a:cubicBezTo>
                      <a:cubicBezTo>
                        <a:pt x="1246873" y="1291045"/>
                        <a:pt x="1293064" y="1463438"/>
                        <a:pt x="1339257" y="1635831"/>
                      </a:cubicBezTo>
                      <a:cubicBezTo>
                        <a:pt x="1347427" y="1666323"/>
                        <a:pt x="1349031" y="1697027"/>
                        <a:pt x="1344935" y="1726442"/>
                      </a:cubicBezTo>
                      <a:lnTo>
                        <a:pt x="1336310" y="1762391"/>
                      </a:lnTo>
                      <a:lnTo>
                        <a:pt x="1502746" y="2102171"/>
                      </a:lnTo>
                      <a:lnTo>
                        <a:pt x="1794131" y="2307685"/>
                      </a:lnTo>
                      <a:lnTo>
                        <a:pt x="1733825" y="2412137"/>
                      </a:lnTo>
                      <a:lnTo>
                        <a:pt x="1354813" y="2236970"/>
                      </a:lnTo>
                      <a:lnTo>
                        <a:pt x="1360551" y="2227031"/>
                      </a:lnTo>
                      <a:lnTo>
                        <a:pt x="1350411" y="2232886"/>
                      </a:lnTo>
                      <a:lnTo>
                        <a:pt x="1138971" y="1918265"/>
                      </a:lnTo>
                      <a:lnTo>
                        <a:pt x="1114059" y="1919826"/>
                      </a:lnTo>
                      <a:lnTo>
                        <a:pt x="858084" y="2095373"/>
                      </a:lnTo>
                      <a:lnTo>
                        <a:pt x="829343" y="2411478"/>
                      </a:lnTo>
                      <a:lnTo>
                        <a:pt x="708732" y="2411478"/>
                      </a:lnTo>
                      <a:lnTo>
                        <a:pt x="670925" y="1995660"/>
                      </a:lnTo>
                      <a:lnTo>
                        <a:pt x="674784" y="1995660"/>
                      </a:lnTo>
                      <a:lnTo>
                        <a:pt x="669560" y="1989056"/>
                      </a:lnTo>
                      <a:lnTo>
                        <a:pt x="906263" y="1774064"/>
                      </a:lnTo>
                      <a:lnTo>
                        <a:pt x="897576" y="1754178"/>
                      </a:lnTo>
                      <a:lnTo>
                        <a:pt x="783324" y="1327782"/>
                      </a:lnTo>
                      <a:lnTo>
                        <a:pt x="516866" y="1481620"/>
                      </a:lnTo>
                      <a:cubicBezTo>
                        <a:pt x="507943" y="1486772"/>
                        <a:pt x="498398" y="1489872"/>
                        <a:pt x="488778" y="1491065"/>
                      </a:cubicBezTo>
                      <a:lnTo>
                        <a:pt x="487823" y="1490999"/>
                      </a:lnTo>
                      <a:lnTo>
                        <a:pt x="485872" y="1491670"/>
                      </a:lnTo>
                      <a:cubicBezTo>
                        <a:pt x="476271" y="1493007"/>
                        <a:pt x="466249" y="1492484"/>
                        <a:pt x="456296" y="1489817"/>
                      </a:cubicBezTo>
                      <a:lnTo>
                        <a:pt x="55329" y="1382377"/>
                      </a:lnTo>
                      <a:cubicBezTo>
                        <a:pt x="15519" y="1371710"/>
                        <a:pt x="-8106" y="1330790"/>
                        <a:pt x="2561" y="1290980"/>
                      </a:cubicBezTo>
                      <a:lnTo>
                        <a:pt x="2561" y="1290981"/>
                      </a:lnTo>
                      <a:cubicBezTo>
                        <a:pt x="10561" y="1261124"/>
                        <a:pt x="35579" y="1240371"/>
                        <a:pt x="64382" y="1236360"/>
                      </a:cubicBezTo>
                      <a:cubicBezTo>
                        <a:pt x="73983" y="1235023"/>
                        <a:pt x="84005" y="1235547"/>
                        <a:pt x="93957" y="1238213"/>
                      </a:cubicBezTo>
                      <a:lnTo>
                        <a:pt x="466885" y="1338139"/>
                      </a:lnTo>
                      <a:lnTo>
                        <a:pt x="752262" y="1173376"/>
                      </a:lnTo>
                      <a:lnTo>
                        <a:pt x="753320" y="1146389"/>
                      </a:lnTo>
                      <a:cubicBezTo>
                        <a:pt x="757416" y="1116974"/>
                        <a:pt x="767211" y="1088847"/>
                        <a:pt x="781839" y="1063511"/>
                      </a:cubicBezTo>
                      <a:lnTo>
                        <a:pt x="820286" y="1019301"/>
                      </a:lnTo>
                      <a:lnTo>
                        <a:pt x="814241" y="965302"/>
                      </a:lnTo>
                      <a:lnTo>
                        <a:pt x="811059" y="965672"/>
                      </a:lnTo>
                      <a:cubicBezTo>
                        <a:pt x="580221" y="965672"/>
                        <a:pt x="393090" y="749499"/>
                        <a:pt x="393090" y="482836"/>
                      </a:cubicBezTo>
                      <a:cubicBezTo>
                        <a:pt x="393090" y="216173"/>
                        <a:pt x="580221" y="0"/>
                        <a:pt x="811059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38C45CA4-BA66-CF75-8EC2-39B94BC8D06B}"/>
                    </a:ext>
                  </a:extLst>
                </p:cNvPr>
                <p:cNvSpPr/>
                <p:nvPr/>
              </p:nvSpPr>
              <p:spPr bwMode="auto">
                <a:xfrm>
                  <a:off x="6270155" y="3127351"/>
                  <a:ext cx="1491467" cy="440616"/>
                </a:xfrm>
                <a:custGeom>
                  <a:avLst/>
                  <a:gdLst>
                    <a:gd name="connsiteX0" fmla="*/ 1097493 w 1439064"/>
                    <a:gd name="connsiteY0" fmla="*/ 151401 h 425135"/>
                    <a:gd name="connsiteX1" fmla="*/ 1219839 w 1439064"/>
                    <a:gd name="connsiteY1" fmla="*/ 374829 h 425135"/>
                    <a:gd name="connsiteX2" fmla="*/ 1265679 w 1439064"/>
                    <a:gd name="connsiteY2" fmla="*/ 388230 h 425135"/>
                    <a:gd name="connsiteX3" fmla="*/ 1316823 w 1439064"/>
                    <a:gd name="connsiteY3" fmla="*/ 360225 h 425135"/>
                    <a:gd name="connsiteX4" fmla="*/ 1224918 w 1439064"/>
                    <a:gd name="connsiteY4" fmla="*/ 192387 h 425135"/>
                    <a:gd name="connsiteX5" fmla="*/ 1231677 w 1439064"/>
                    <a:gd name="connsiteY5" fmla="*/ 245941 h 425135"/>
                    <a:gd name="connsiteX6" fmla="*/ 1212969 w 1439064"/>
                    <a:gd name="connsiteY6" fmla="*/ 345882 h 425135"/>
                    <a:gd name="connsiteX7" fmla="*/ 1204452 w 1439064"/>
                    <a:gd name="connsiteY7" fmla="*/ 233130 h 425135"/>
                    <a:gd name="connsiteX8" fmla="*/ 1187160 w 1439064"/>
                    <a:gd name="connsiteY8" fmla="*/ 151402 h 425135"/>
                    <a:gd name="connsiteX9" fmla="*/ 0 w 1439064"/>
                    <a:gd name="connsiteY9" fmla="*/ 0 h 425135"/>
                    <a:gd name="connsiteX10" fmla="*/ 225025 w 1439064"/>
                    <a:gd name="connsiteY10" fmla="*/ 45006 h 425135"/>
                    <a:gd name="connsiteX11" fmla="*/ 225025 w 1439064"/>
                    <a:gd name="connsiteY11" fmla="*/ 67151 h 425135"/>
                    <a:gd name="connsiteX12" fmla="*/ 554252 w 1439064"/>
                    <a:gd name="connsiteY12" fmla="*/ 67151 h 425135"/>
                    <a:gd name="connsiteX13" fmla="*/ 565505 w 1439064"/>
                    <a:gd name="connsiteY13" fmla="*/ 44644 h 425135"/>
                    <a:gd name="connsiteX14" fmla="*/ 683208 w 1439064"/>
                    <a:gd name="connsiteY14" fmla="*/ 44644 h 425135"/>
                    <a:gd name="connsiteX15" fmla="*/ 694461 w 1439064"/>
                    <a:gd name="connsiteY15" fmla="*/ 67151 h 425135"/>
                    <a:gd name="connsiteX16" fmla="*/ 1029605 w 1439064"/>
                    <a:gd name="connsiteY16" fmla="*/ 67151 h 425135"/>
                    <a:gd name="connsiteX17" fmla="*/ 1029605 w 1439064"/>
                    <a:gd name="connsiteY17" fmla="*/ 44861 h 425135"/>
                    <a:gd name="connsiteX18" fmla="*/ 1045846 w 1439064"/>
                    <a:gd name="connsiteY18" fmla="*/ 28620 h 425135"/>
                    <a:gd name="connsiteX19" fmla="*/ 1268145 w 1439064"/>
                    <a:gd name="connsiteY19" fmla="*/ 28620 h 425135"/>
                    <a:gd name="connsiteX20" fmla="*/ 1329536 w 1439064"/>
                    <a:gd name="connsiteY20" fmla="*/ 90011 h 425135"/>
                    <a:gd name="connsiteX21" fmla="*/ 1311577 w 1439064"/>
                    <a:gd name="connsiteY21" fmla="*/ 133367 h 425135"/>
                    <a:gd name="connsiteX22" fmla="*/ 1435383 w 1439064"/>
                    <a:gd name="connsiteY22" fmla="*/ 359461 h 425135"/>
                    <a:gd name="connsiteX23" fmla="*/ 1423512 w 1439064"/>
                    <a:gd name="connsiteY23" fmla="*/ 400067 h 425135"/>
                    <a:gd name="connsiteX24" fmla="*/ 1384457 w 1439064"/>
                    <a:gd name="connsiteY24" fmla="*/ 421453 h 425135"/>
                    <a:gd name="connsiteX25" fmla="*/ 1343850 w 1439064"/>
                    <a:gd name="connsiteY25" fmla="*/ 409583 h 425135"/>
                    <a:gd name="connsiteX26" fmla="*/ 1328669 w 1439064"/>
                    <a:gd name="connsiteY26" fmla="*/ 381859 h 425135"/>
                    <a:gd name="connsiteX27" fmla="*/ 1274647 w 1439064"/>
                    <a:gd name="connsiteY27" fmla="*/ 411441 h 425135"/>
                    <a:gd name="connsiteX28" fmla="*/ 1200187 w 1439064"/>
                    <a:gd name="connsiteY28" fmla="*/ 389673 h 425135"/>
                    <a:gd name="connsiteX29" fmla="*/ 1069713 w 1439064"/>
                    <a:gd name="connsiteY29" fmla="*/ 151401 h 425135"/>
                    <a:gd name="connsiteX30" fmla="*/ 1045846 w 1439064"/>
                    <a:gd name="connsiteY30" fmla="*/ 151401 h 425135"/>
                    <a:gd name="connsiteX31" fmla="*/ 1029605 w 1439064"/>
                    <a:gd name="connsiteY31" fmla="*/ 135160 h 425135"/>
                    <a:gd name="connsiteX32" fmla="*/ 1029605 w 1439064"/>
                    <a:gd name="connsiteY32" fmla="*/ 112870 h 425135"/>
                    <a:gd name="connsiteX33" fmla="*/ 694462 w 1439064"/>
                    <a:gd name="connsiteY33" fmla="*/ 112870 h 425135"/>
                    <a:gd name="connsiteX34" fmla="*/ 683208 w 1439064"/>
                    <a:gd name="connsiteY34" fmla="*/ 135377 h 425135"/>
                    <a:gd name="connsiteX35" fmla="*/ 647216 w 1439064"/>
                    <a:gd name="connsiteY35" fmla="*/ 135377 h 425135"/>
                    <a:gd name="connsiteX36" fmla="*/ 647216 w 1439064"/>
                    <a:gd name="connsiteY36" fmla="*/ 180020 h 425135"/>
                    <a:gd name="connsiteX37" fmla="*/ 649214 w 1439064"/>
                    <a:gd name="connsiteY37" fmla="*/ 180020 h 425135"/>
                    <a:gd name="connsiteX38" fmla="*/ 661644 w 1439064"/>
                    <a:gd name="connsiteY38" fmla="*/ 192450 h 425135"/>
                    <a:gd name="connsiteX39" fmla="*/ 661644 w 1439064"/>
                    <a:gd name="connsiteY39" fmla="*/ 356517 h 425135"/>
                    <a:gd name="connsiteX40" fmla="*/ 649214 w 1439064"/>
                    <a:gd name="connsiteY40" fmla="*/ 368947 h 425135"/>
                    <a:gd name="connsiteX41" fmla="*/ 599498 w 1439064"/>
                    <a:gd name="connsiteY41" fmla="*/ 368947 h 425135"/>
                    <a:gd name="connsiteX42" fmla="*/ 587068 w 1439064"/>
                    <a:gd name="connsiteY42" fmla="*/ 356517 h 425135"/>
                    <a:gd name="connsiteX43" fmla="*/ 587068 w 1439064"/>
                    <a:gd name="connsiteY43" fmla="*/ 192450 h 425135"/>
                    <a:gd name="connsiteX44" fmla="*/ 599498 w 1439064"/>
                    <a:gd name="connsiteY44" fmla="*/ 180020 h 425135"/>
                    <a:gd name="connsiteX45" fmla="*/ 601496 w 1439064"/>
                    <a:gd name="connsiteY45" fmla="*/ 180020 h 425135"/>
                    <a:gd name="connsiteX46" fmla="*/ 601496 w 1439064"/>
                    <a:gd name="connsiteY46" fmla="*/ 135377 h 425135"/>
                    <a:gd name="connsiteX47" fmla="*/ 565505 w 1439064"/>
                    <a:gd name="connsiteY47" fmla="*/ 135377 h 425135"/>
                    <a:gd name="connsiteX48" fmla="*/ 554252 w 1439064"/>
                    <a:gd name="connsiteY48" fmla="*/ 112870 h 425135"/>
                    <a:gd name="connsiteX49" fmla="*/ 225025 w 1439064"/>
                    <a:gd name="connsiteY49" fmla="*/ 112870 h 425135"/>
                    <a:gd name="connsiteX50" fmla="*/ 225025 w 1439064"/>
                    <a:gd name="connsiteY50" fmla="*/ 135016 h 425135"/>
                    <a:gd name="connsiteX51" fmla="*/ 0 w 1439064"/>
                    <a:gd name="connsiteY51" fmla="*/ 180021 h 42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439064" h="425135">
                      <a:moveTo>
                        <a:pt x="1097493" y="151401"/>
                      </a:moveTo>
                      <a:lnTo>
                        <a:pt x="1219839" y="374829"/>
                      </a:lnTo>
                      <a:cubicBezTo>
                        <a:pt x="1228796" y="391189"/>
                        <a:pt x="1249319" y="397189"/>
                        <a:pt x="1265679" y="388230"/>
                      </a:cubicBezTo>
                      <a:lnTo>
                        <a:pt x="1316823" y="360225"/>
                      </a:lnTo>
                      <a:lnTo>
                        <a:pt x="1224918" y="192387"/>
                      </a:lnTo>
                      <a:lnTo>
                        <a:pt x="1231677" y="245941"/>
                      </a:lnTo>
                      <a:cubicBezTo>
                        <a:pt x="1236083" y="302736"/>
                        <a:pt x="1230055" y="341304"/>
                        <a:pt x="1212969" y="345882"/>
                      </a:cubicBezTo>
                      <a:cubicBezTo>
                        <a:pt x="1213927" y="314835"/>
                        <a:pt x="1210913" y="276086"/>
                        <a:pt x="1204452" y="233130"/>
                      </a:cubicBezTo>
                      <a:lnTo>
                        <a:pt x="1187160" y="151402"/>
                      </a:lnTo>
                      <a:close/>
                      <a:moveTo>
                        <a:pt x="0" y="0"/>
                      </a:moveTo>
                      <a:lnTo>
                        <a:pt x="225025" y="45006"/>
                      </a:lnTo>
                      <a:lnTo>
                        <a:pt x="225025" y="67151"/>
                      </a:lnTo>
                      <a:lnTo>
                        <a:pt x="554252" y="67151"/>
                      </a:lnTo>
                      <a:lnTo>
                        <a:pt x="565505" y="44644"/>
                      </a:lnTo>
                      <a:lnTo>
                        <a:pt x="683208" y="44644"/>
                      </a:lnTo>
                      <a:lnTo>
                        <a:pt x="694461" y="67151"/>
                      </a:lnTo>
                      <a:lnTo>
                        <a:pt x="1029605" y="67151"/>
                      </a:lnTo>
                      <a:lnTo>
                        <a:pt x="1029605" y="44861"/>
                      </a:lnTo>
                      <a:cubicBezTo>
                        <a:pt x="1029605" y="35891"/>
                        <a:pt x="1036876" y="28620"/>
                        <a:pt x="1045846" y="28620"/>
                      </a:cubicBezTo>
                      <a:lnTo>
                        <a:pt x="1268145" y="28620"/>
                      </a:lnTo>
                      <a:cubicBezTo>
                        <a:pt x="1302050" y="28620"/>
                        <a:pt x="1329536" y="56106"/>
                        <a:pt x="1329536" y="90011"/>
                      </a:cubicBezTo>
                      <a:lnTo>
                        <a:pt x="1311577" y="133367"/>
                      </a:lnTo>
                      <a:lnTo>
                        <a:pt x="1435383" y="359461"/>
                      </a:lnTo>
                      <a:cubicBezTo>
                        <a:pt x="1443318" y="373952"/>
                        <a:pt x="1438004" y="392132"/>
                        <a:pt x="1423512" y="400067"/>
                      </a:cubicBezTo>
                      <a:lnTo>
                        <a:pt x="1384457" y="421453"/>
                      </a:lnTo>
                      <a:cubicBezTo>
                        <a:pt x="1369965" y="429389"/>
                        <a:pt x="1351786" y="424074"/>
                        <a:pt x="1343850" y="409583"/>
                      </a:cubicBezTo>
                      <a:lnTo>
                        <a:pt x="1328669" y="381859"/>
                      </a:lnTo>
                      <a:lnTo>
                        <a:pt x="1274647" y="411441"/>
                      </a:lnTo>
                      <a:cubicBezTo>
                        <a:pt x="1248074" y="425992"/>
                        <a:pt x="1214738" y="416246"/>
                        <a:pt x="1200187" y="389673"/>
                      </a:cubicBezTo>
                      <a:lnTo>
                        <a:pt x="1069713" y="151401"/>
                      </a:lnTo>
                      <a:lnTo>
                        <a:pt x="1045846" y="151401"/>
                      </a:lnTo>
                      <a:cubicBezTo>
                        <a:pt x="1036876" y="151401"/>
                        <a:pt x="1029605" y="144130"/>
                        <a:pt x="1029605" y="135160"/>
                      </a:cubicBezTo>
                      <a:lnTo>
                        <a:pt x="1029605" y="112870"/>
                      </a:lnTo>
                      <a:lnTo>
                        <a:pt x="694462" y="112870"/>
                      </a:lnTo>
                      <a:lnTo>
                        <a:pt x="683208" y="135377"/>
                      </a:lnTo>
                      <a:lnTo>
                        <a:pt x="647216" y="135377"/>
                      </a:lnTo>
                      <a:lnTo>
                        <a:pt x="647216" y="180020"/>
                      </a:lnTo>
                      <a:lnTo>
                        <a:pt x="649214" y="180020"/>
                      </a:lnTo>
                      <a:cubicBezTo>
                        <a:pt x="656079" y="180020"/>
                        <a:pt x="661644" y="185585"/>
                        <a:pt x="661644" y="192450"/>
                      </a:cubicBezTo>
                      <a:lnTo>
                        <a:pt x="661644" y="356517"/>
                      </a:lnTo>
                      <a:cubicBezTo>
                        <a:pt x="661644" y="363382"/>
                        <a:pt x="656079" y="368947"/>
                        <a:pt x="649214" y="368947"/>
                      </a:cubicBezTo>
                      <a:lnTo>
                        <a:pt x="599498" y="368947"/>
                      </a:lnTo>
                      <a:cubicBezTo>
                        <a:pt x="592633" y="368947"/>
                        <a:pt x="587068" y="363382"/>
                        <a:pt x="587068" y="356517"/>
                      </a:cubicBezTo>
                      <a:lnTo>
                        <a:pt x="587068" y="192450"/>
                      </a:lnTo>
                      <a:cubicBezTo>
                        <a:pt x="587068" y="185585"/>
                        <a:pt x="592633" y="180020"/>
                        <a:pt x="599498" y="180020"/>
                      </a:cubicBezTo>
                      <a:lnTo>
                        <a:pt x="601496" y="180020"/>
                      </a:lnTo>
                      <a:lnTo>
                        <a:pt x="601496" y="135377"/>
                      </a:lnTo>
                      <a:lnTo>
                        <a:pt x="565505" y="135377"/>
                      </a:lnTo>
                      <a:lnTo>
                        <a:pt x="554252" y="112870"/>
                      </a:lnTo>
                      <a:lnTo>
                        <a:pt x="225025" y="112870"/>
                      </a:lnTo>
                      <a:lnTo>
                        <a:pt x="225025" y="135016"/>
                      </a:lnTo>
                      <a:lnTo>
                        <a:pt x="0" y="18002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C15FA1CB-77C6-AAE4-6648-4D44578FB527}"/>
                    </a:ext>
                  </a:extLst>
                </p:cNvPr>
                <p:cNvSpPr/>
                <p:nvPr/>
              </p:nvSpPr>
              <p:spPr bwMode="auto">
                <a:xfrm>
                  <a:off x="7624203" y="3533341"/>
                  <a:ext cx="946933" cy="1004205"/>
                </a:xfrm>
                <a:custGeom>
                  <a:avLst/>
                  <a:gdLst>
                    <a:gd name="connsiteX0" fmla="*/ 1053 w 946933"/>
                    <a:gd name="connsiteY0" fmla="*/ 0 h 1004205"/>
                    <a:gd name="connsiteX1" fmla="*/ 40343 w 946933"/>
                    <a:gd name="connsiteY1" fmla="*/ 1842 h 1004205"/>
                    <a:gd name="connsiteX2" fmla="*/ 289469 w 946933"/>
                    <a:gd name="connsiteY2" fmla="*/ 675561 h 1004205"/>
                    <a:gd name="connsiteX3" fmla="*/ 946933 w 946933"/>
                    <a:gd name="connsiteY3" fmla="*/ 964874 h 1004205"/>
                    <a:gd name="connsiteX4" fmla="*/ 946403 w 946933"/>
                    <a:gd name="connsiteY4" fmla="*/ 1004205 h 1004205"/>
                    <a:gd name="connsiteX5" fmla="*/ 260830 w 946933"/>
                    <a:gd name="connsiteY5" fmla="*/ 702523 h 1004205"/>
                    <a:gd name="connsiteX6" fmla="*/ 1053 w 946933"/>
                    <a:gd name="connsiteY6" fmla="*/ 0 h 100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6933" h="1004205">
                      <a:moveTo>
                        <a:pt x="1053" y="0"/>
                      </a:moveTo>
                      <a:lnTo>
                        <a:pt x="40343" y="1842"/>
                      </a:lnTo>
                      <a:cubicBezTo>
                        <a:pt x="28666" y="250894"/>
                        <a:pt x="118569" y="494022"/>
                        <a:pt x="289469" y="675561"/>
                      </a:cubicBezTo>
                      <a:cubicBezTo>
                        <a:pt x="460369" y="857101"/>
                        <a:pt x="697630" y="961506"/>
                        <a:pt x="946933" y="964874"/>
                      </a:cubicBezTo>
                      <a:cubicBezTo>
                        <a:pt x="946756" y="977984"/>
                        <a:pt x="946580" y="991095"/>
                        <a:pt x="946403" y="1004205"/>
                      </a:cubicBezTo>
                      <a:cubicBezTo>
                        <a:pt x="686441" y="1000693"/>
                        <a:pt x="439036" y="891824"/>
                        <a:pt x="260830" y="702523"/>
                      </a:cubicBezTo>
                      <a:cubicBezTo>
                        <a:pt x="82624" y="513222"/>
                        <a:pt x="-11123" y="259700"/>
                        <a:pt x="10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0CE9E2CD-460D-C321-E816-B025518AD2FC}"/>
                    </a:ext>
                  </a:extLst>
                </p:cNvPr>
                <p:cNvSpPr/>
                <p:nvPr/>
              </p:nvSpPr>
              <p:spPr bwMode="auto">
                <a:xfrm rot="7200000">
                  <a:off x="7509595" y="3136910"/>
                  <a:ext cx="490611" cy="567966"/>
                </a:xfrm>
                <a:custGeom>
                  <a:avLst/>
                  <a:gdLst>
                    <a:gd name="connsiteX0" fmla="*/ 17574 w 552375"/>
                    <a:gd name="connsiteY0" fmla="*/ 237659 h 567966"/>
                    <a:gd name="connsiteX1" fmla="*/ 2858 w 552375"/>
                    <a:gd name="connsiteY1" fmla="*/ 208033 h 567966"/>
                    <a:gd name="connsiteX2" fmla="*/ 61764 w 552375"/>
                    <a:gd name="connsiteY2" fmla="*/ 106005 h 567966"/>
                    <a:gd name="connsiteX3" fmla="*/ 446715 w 552375"/>
                    <a:gd name="connsiteY3" fmla="*/ 2859 h 567966"/>
                    <a:gd name="connsiteX4" fmla="*/ 534027 w 552375"/>
                    <a:gd name="connsiteY4" fmla="*/ 32138 h 567966"/>
                    <a:gd name="connsiteX5" fmla="*/ 541692 w 552375"/>
                    <a:gd name="connsiteY5" fmla="*/ 47568 h 567966"/>
                    <a:gd name="connsiteX6" fmla="*/ 545828 w 552375"/>
                    <a:gd name="connsiteY6" fmla="*/ 53704 h 567966"/>
                    <a:gd name="connsiteX7" fmla="*/ 546575 w 552375"/>
                    <a:gd name="connsiteY7" fmla="*/ 57399 h 567966"/>
                    <a:gd name="connsiteX8" fmla="*/ 548743 w 552375"/>
                    <a:gd name="connsiteY8" fmla="*/ 61764 h 567966"/>
                    <a:gd name="connsiteX9" fmla="*/ 548742 w 552375"/>
                    <a:gd name="connsiteY9" fmla="*/ 61764 h 567966"/>
                    <a:gd name="connsiteX10" fmla="*/ 549321 w 552375"/>
                    <a:gd name="connsiteY10" fmla="*/ 71001 h 567966"/>
                    <a:gd name="connsiteX11" fmla="*/ 552375 w 552375"/>
                    <a:gd name="connsiteY11" fmla="*/ 86130 h 567966"/>
                    <a:gd name="connsiteX12" fmla="*/ 552374 w 552375"/>
                    <a:gd name="connsiteY12" fmla="*/ 484661 h 567966"/>
                    <a:gd name="connsiteX13" fmla="*/ 469069 w 552375"/>
                    <a:gd name="connsiteY13" fmla="*/ 567966 h 567966"/>
                    <a:gd name="connsiteX14" fmla="*/ 469070 w 552375"/>
                    <a:gd name="connsiteY14" fmla="*/ 567965 h 567966"/>
                    <a:gd name="connsiteX15" fmla="*/ 385765 w 552375"/>
                    <a:gd name="connsiteY15" fmla="*/ 484660 h 567966"/>
                    <a:gd name="connsiteX16" fmla="*/ 385765 w 552375"/>
                    <a:gd name="connsiteY16" fmla="*/ 191677 h 567966"/>
                    <a:gd name="connsiteX17" fmla="*/ 104886 w 552375"/>
                    <a:gd name="connsiteY17" fmla="*/ 266938 h 567966"/>
                    <a:gd name="connsiteX18" fmla="*/ 17574 w 552375"/>
                    <a:gd name="connsiteY18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8166 w 542967"/>
                    <a:gd name="connsiteY17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99606 w 542967"/>
                    <a:gd name="connsiteY17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  <a:gd name="connsiteX16" fmla="*/ 47250 w 490611"/>
                    <a:gd name="connsiteY16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0611" h="567966">
                      <a:moveTo>
                        <a:pt x="0" y="106005"/>
                      </a:moveTo>
                      <a:cubicBezTo>
                        <a:pt x="71523" y="66872"/>
                        <a:pt x="256634" y="37241"/>
                        <a:pt x="384951" y="2859"/>
                      </a:cubicBezTo>
                      <a:cubicBezTo>
                        <a:pt x="418282" y="-6072"/>
                        <a:pt x="452309" y="6530"/>
                        <a:pt x="472263" y="32138"/>
                      </a:cubicBezTo>
                      <a:lnTo>
                        <a:pt x="479928" y="47568"/>
                      </a:lnTo>
                      <a:lnTo>
                        <a:pt x="484064" y="53704"/>
                      </a:lnTo>
                      <a:lnTo>
                        <a:pt x="484811" y="57399"/>
                      </a:lnTo>
                      <a:lnTo>
                        <a:pt x="486979" y="61764"/>
                      </a:lnTo>
                      <a:lnTo>
                        <a:pt x="486978" y="61764"/>
                      </a:lnTo>
                      <a:lnTo>
                        <a:pt x="487557" y="71001"/>
                      </a:lnTo>
                      <a:lnTo>
                        <a:pt x="490611" y="86130"/>
                      </a:lnTo>
                      <a:cubicBezTo>
                        <a:pt x="490611" y="218974"/>
                        <a:pt x="490610" y="351817"/>
                        <a:pt x="490610" y="484661"/>
                      </a:cubicBezTo>
                      <a:cubicBezTo>
                        <a:pt x="490610" y="530669"/>
                        <a:pt x="453313" y="567966"/>
                        <a:pt x="407305" y="567966"/>
                      </a:cubicBezTo>
                      <a:lnTo>
                        <a:pt x="407306" y="567965"/>
                      </a:lnTo>
                      <a:cubicBezTo>
                        <a:pt x="361298" y="567965"/>
                        <a:pt x="324001" y="530668"/>
                        <a:pt x="324001" y="484660"/>
                      </a:cubicBezTo>
                      <a:lnTo>
                        <a:pt x="324001" y="191677"/>
                      </a:lnTo>
                      <a:lnTo>
                        <a:pt x="43122" y="266938"/>
                      </a:lnTo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7FFF27D9-37E1-F031-641B-26B24BA073B1}"/>
                </a:ext>
              </a:extLst>
            </p:cNvPr>
            <p:cNvSpPr/>
            <p:nvPr/>
          </p:nvSpPr>
          <p:spPr bwMode="auto">
            <a:xfrm rot="1800000">
              <a:off x="6935845" y="2236843"/>
              <a:ext cx="225025" cy="300669"/>
            </a:xfrm>
            <a:custGeom>
              <a:avLst/>
              <a:gdLst>
                <a:gd name="connsiteX0" fmla="*/ 317500 w 363219"/>
                <a:gd name="connsiteY0" fmla="*/ 177800 h 581620"/>
                <a:gd name="connsiteX1" fmla="*/ 363219 w 363219"/>
                <a:gd name="connsiteY1" fmla="*/ 177800 h 581620"/>
                <a:gd name="connsiteX2" fmla="*/ 363219 w 363219"/>
                <a:gd name="connsiteY2" fmla="*/ 503755 h 581620"/>
                <a:gd name="connsiteX3" fmla="*/ 317500 w 363219"/>
                <a:gd name="connsiteY3" fmla="*/ 503755 h 581620"/>
                <a:gd name="connsiteX4" fmla="*/ 0 w 363219"/>
                <a:gd name="connsiteY4" fmla="*/ 100930 h 581620"/>
                <a:gd name="connsiteX5" fmla="*/ 45719 w 363219"/>
                <a:gd name="connsiteY5" fmla="*/ 100930 h 581620"/>
                <a:gd name="connsiteX6" fmla="*/ 45719 w 363219"/>
                <a:gd name="connsiteY6" fmla="*/ 460970 h 581620"/>
                <a:gd name="connsiteX7" fmla="*/ 0 w 363219"/>
                <a:gd name="connsiteY7" fmla="*/ 460970 h 581620"/>
                <a:gd name="connsiteX8" fmla="*/ 158750 w 363219"/>
                <a:gd name="connsiteY8" fmla="*/ 86565 h 581620"/>
                <a:gd name="connsiteX9" fmla="*/ 204469 w 363219"/>
                <a:gd name="connsiteY9" fmla="*/ 86565 h 581620"/>
                <a:gd name="connsiteX10" fmla="*/ 204469 w 363219"/>
                <a:gd name="connsiteY10" fmla="*/ 581620 h 581620"/>
                <a:gd name="connsiteX11" fmla="*/ 158750 w 363219"/>
                <a:gd name="connsiteY11" fmla="*/ 581620 h 581620"/>
                <a:gd name="connsiteX12" fmla="*/ 79375 w 363219"/>
                <a:gd name="connsiteY12" fmla="*/ 10365 h 581620"/>
                <a:gd name="connsiteX13" fmla="*/ 125094 w 363219"/>
                <a:gd name="connsiteY13" fmla="*/ 10365 h 581620"/>
                <a:gd name="connsiteX14" fmla="*/ 125094 w 363219"/>
                <a:gd name="connsiteY14" fmla="*/ 505420 h 581620"/>
                <a:gd name="connsiteX15" fmla="*/ 79375 w 363219"/>
                <a:gd name="connsiteY15" fmla="*/ 505420 h 581620"/>
                <a:gd name="connsiteX16" fmla="*/ 238125 w 363219"/>
                <a:gd name="connsiteY16" fmla="*/ 0 h 581620"/>
                <a:gd name="connsiteX17" fmla="*/ 283844 w 363219"/>
                <a:gd name="connsiteY17" fmla="*/ 0 h 581620"/>
                <a:gd name="connsiteX18" fmla="*/ 283844 w 363219"/>
                <a:gd name="connsiteY18" fmla="*/ 325955 h 581620"/>
                <a:gd name="connsiteX19" fmla="*/ 238125 w 363219"/>
                <a:gd name="connsiteY19" fmla="*/ 325955 h 58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219" h="581620">
                  <a:moveTo>
                    <a:pt x="317500" y="177800"/>
                  </a:moveTo>
                  <a:lnTo>
                    <a:pt x="363219" y="177800"/>
                  </a:lnTo>
                  <a:lnTo>
                    <a:pt x="363219" y="503755"/>
                  </a:lnTo>
                  <a:lnTo>
                    <a:pt x="317500" y="503755"/>
                  </a:lnTo>
                  <a:close/>
                  <a:moveTo>
                    <a:pt x="0" y="100930"/>
                  </a:moveTo>
                  <a:lnTo>
                    <a:pt x="45719" y="100930"/>
                  </a:lnTo>
                  <a:lnTo>
                    <a:pt x="45719" y="460970"/>
                  </a:lnTo>
                  <a:lnTo>
                    <a:pt x="0" y="460970"/>
                  </a:lnTo>
                  <a:close/>
                  <a:moveTo>
                    <a:pt x="158750" y="86565"/>
                  </a:moveTo>
                  <a:lnTo>
                    <a:pt x="204469" y="86565"/>
                  </a:lnTo>
                  <a:lnTo>
                    <a:pt x="204469" y="581620"/>
                  </a:lnTo>
                  <a:lnTo>
                    <a:pt x="158750" y="581620"/>
                  </a:lnTo>
                  <a:close/>
                  <a:moveTo>
                    <a:pt x="79375" y="10365"/>
                  </a:moveTo>
                  <a:lnTo>
                    <a:pt x="125094" y="10365"/>
                  </a:lnTo>
                  <a:lnTo>
                    <a:pt x="125094" y="505420"/>
                  </a:lnTo>
                  <a:lnTo>
                    <a:pt x="79375" y="505420"/>
                  </a:lnTo>
                  <a:close/>
                  <a:moveTo>
                    <a:pt x="238125" y="0"/>
                  </a:moveTo>
                  <a:lnTo>
                    <a:pt x="283844" y="0"/>
                  </a:lnTo>
                  <a:lnTo>
                    <a:pt x="283844" y="325955"/>
                  </a:lnTo>
                  <a:lnTo>
                    <a:pt x="238125" y="3259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F7CDE097-B16A-70FD-D493-86084ED5C89D}"/>
                </a:ext>
              </a:extLst>
            </p:cNvPr>
            <p:cNvSpPr/>
            <p:nvPr/>
          </p:nvSpPr>
          <p:spPr bwMode="auto">
            <a:xfrm rot="1800000">
              <a:off x="7805795" y="1906642"/>
              <a:ext cx="225025" cy="300669"/>
            </a:xfrm>
            <a:custGeom>
              <a:avLst/>
              <a:gdLst>
                <a:gd name="connsiteX0" fmla="*/ 317500 w 363219"/>
                <a:gd name="connsiteY0" fmla="*/ 177800 h 581620"/>
                <a:gd name="connsiteX1" fmla="*/ 363219 w 363219"/>
                <a:gd name="connsiteY1" fmla="*/ 177800 h 581620"/>
                <a:gd name="connsiteX2" fmla="*/ 363219 w 363219"/>
                <a:gd name="connsiteY2" fmla="*/ 503755 h 581620"/>
                <a:gd name="connsiteX3" fmla="*/ 317500 w 363219"/>
                <a:gd name="connsiteY3" fmla="*/ 503755 h 581620"/>
                <a:gd name="connsiteX4" fmla="*/ 0 w 363219"/>
                <a:gd name="connsiteY4" fmla="*/ 100930 h 581620"/>
                <a:gd name="connsiteX5" fmla="*/ 45719 w 363219"/>
                <a:gd name="connsiteY5" fmla="*/ 100930 h 581620"/>
                <a:gd name="connsiteX6" fmla="*/ 45719 w 363219"/>
                <a:gd name="connsiteY6" fmla="*/ 460970 h 581620"/>
                <a:gd name="connsiteX7" fmla="*/ 0 w 363219"/>
                <a:gd name="connsiteY7" fmla="*/ 460970 h 581620"/>
                <a:gd name="connsiteX8" fmla="*/ 158750 w 363219"/>
                <a:gd name="connsiteY8" fmla="*/ 86565 h 581620"/>
                <a:gd name="connsiteX9" fmla="*/ 204469 w 363219"/>
                <a:gd name="connsiteY9" fmla="*/ 86565 h 581620"/>
                <a:gd name="connsiteX10" fmla="*/ 204469 w 363219"/>
                <a:gd name="connsiteY10" fmla="*/ 581620 h 581620"/>
                <a:gd name="connsiteX11" fmla="*/ 158750 w 363219"/>
                <a:gd name="connsiteY11" fmla="*/ 581620 h 581620"/>
                <a:gd name="connsiteX12" fmla="*/ 79375 w 363219"/>
                <a:gd name="connsiteY12" fmla="*/ 10365 h 581620"/>
                <a:gd name="connsiteX13" fmla="*/ 125094 w 363219"/>
                <a:gd name="connsiteY13" fmla="*/ 10365 h 581620"/>
                <a:gd name="connsiteX14" fmla="*/ 125094 w 363219"/>
                <a:gd name="connsiteY14" fmla="*/ 505420 h 581620"/>
                <a:gd name="connsiteX15" fmla="*/ 79375 w 363219"/>
                <a:gd name="connsiteY15" fmla="*/ 505420 h 581620"/>
                <a:gd name="connsiteX16" fmla="*/ 238125 w 363219"/>
                <a:gd name="connsiteY16" fmla="*/ 0 h 581620"/>
                <a:gd name="connsiteX17" fmla="*/ 283844 w 363219"/>
                <a:gd name="connsiteY17" fmla="*/ 0 h 581620"/>
                <a:gd name="connsiteX18" fmla="*/ 283844 w 363219"/>
                <a:gd name="connsiteY18" fmla="*/ 325955 h 581620"/>
                <a:gd name="connsiteX19" fmla="*/ 238125 w 363219"/>
                <a:gd name="connsiteY19" fmla="*/ 325955 h 58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219" h="581620">
                  <a:moveTo>
                    <a:pt x="317500" y="177800"/>
                  </a:moveTo>
                  <a:lnTo>
                    <a:pt x="363219" y="177800"/>
                  </a:lnTo>
                  <a:lnTo>
                    <a:pt x="363219" y="503755"/>
                  </a:lnTo>
                  <a:lnTo>
                    <a:pt x="317500" y="503755"/>
                  </a:lnTo>
                  <a:close/>
                  <a:moveTo>
                    <a:pt x="0" y="100930"/>
                  </a:moveTo>
                  <a:lnTo>
                    <a:pt x="45719" y="100930"/>
                  </a:lnTo>
                  <a:lnTo>
                    <a:pt x="45719" y="460970"/>
                  </a:lnTo>
                  <a:lnTo>
                    <a:pt x="0" y="460970"/>
                  </a:lnTo>
                  <a:close/>
                  <a:moveTo>
                    <a:pt x="158750" y="86565"/>
                  </a:moveTo>
                  <a:lnTo>
                    <a:pt x="204469" y="86565"/>
                  </a:lnTo>
                  <a:lnTo>
                    <a:pt x="204469" y="581620"/>
                  </a:lnTo>
                  <a:lnTo>
                    <a:pt x="158750" y="581620"/>
                  </a:lnTo>
                  <a:close/>
                  <a:moveTo>
                    <a:pt x="79375" y="10365"/>
                  </a:moveTo>
                  <a:lnTo>
                    <a:pt x="125094" y="10365"/>
                  </a:lnTo>
                  <a:lnTo>
                    <a:pt x="125094" y="505420"/>
                  </a:lnTo>
                  <a:lnTo>
                    <a:pt x="79375" y="505420"/>
                  </a:lnTo>
                  <a:close/>
                  <a:moveTo>
                    <a:pt x="238125" y="0"/>
                  </a:moveTo>
                  <a:lnTo>
                    <a:pt x="283844" y="0"/>
                  </a:lnTo>
                  <a:lnTo>
                    <a:pt x="283844" y="325955"/>
                  </a:lnTo>
                  <a:lnTo>
                    <a:pt x="238125" y="3259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2209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095DBB-DF00-A71C-9263-23ECCD1A1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C41A30-95F0-B9CC-F525-881372D51B87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洗車する人のイラスト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D1DD6CAA-C3DA-6EB7-77B2-C0F0DD26A819}"/>
              </a:ext>
            </a:extLst>
          </p:cNvPr>
          <p:cNvGrpSpPr/>
          <p:nvPr/>
        </p:nvGrpSpPr>
        <p:grpSpPr>
          <a:xfrm>
            <a:off x="6601040" y="4389309"/>
            <a:ext cx="2631962" cy="1289912"/>
            <a:chOff x="343875" y="1049886"/>
            <a:chExt cx="3565978" cy="1747669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17B1317A-79BE-A07B-2905-6A3A0090E0B1}"/>
                </a:ext>
              </a:extLst>
            </p:cNvPr>
            <p:cNvGrpSpPr/>
            <p:nvPr/>
          </p:nvGrpSpPr>
          <p:grpSpPr>
            <a:xfrm>
              <a:off x="343875" y="1176320"/>
              <a:ext cx="2428176" cy="1517918"/>
              <a:chOff x="343875" y="1176320"/>
              <a:chExt cx="2428176" cy="1517918"/>
            </a:xfrm>
          </p:grpSpPr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08DC5056-E7DB-8DE1-CC36-EAED44A06B62}"/>
                  </a:ext>
                </a:extLst>
              </p:cNvPr>
              <p:cNvSpPr/>
              <p:nvPr/>
            </p:nvSpPr>
            <p:spPr bwMode="auto">
              <a:xfrm>
                <a:off x="513529" y="1928770"/>
                <a:ext cx="1928813" cy="342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61B5FA89-230C-36E8-33EF-F64D50CC4C45}"/>
                  </a:ext>
                </a:extLst>
              </p:cNvPr>
              <p:cNvSpPr/>
              <p:nvPr/>
            </p:nvSpPr>
            <p:spPr bwMode="auto">
              <a:xfrm>
                <a:off x="2035732" y="2009734"/>
                <a:ext cx="106572" cy="41024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FA3F9044-3EDE-6A88-8D60-8FF81EE7A357}"/>
                  </a:ext>
                </a:extLst>
              </p:cNvPr>
              <p:cNvSpPr/>
              <p:nvPr/>
            </p:nvSpPr>
            <p:spPr bwMode="auto">
              <a:xfrm>
                <a:off x="840345" y="2009734"/>
                <a:ext cx="106572" cy="41024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1" name="四角形: 上の 2 つの角を丸める 180">
                <a:extLst>
                  <a:ext uri="{FF2B5EF4-FFF2-40B4-BE49-F238E27FC236}">
                    <a16:creationId xmlns:a16="http://schemas.microsoft.com/office/drawing/2014/main" id="{2D5705C1-3BC5-4A29-A46C-A7494FDD41CE}"/>
                  </a:ext>
                </a:extLst>
              </p:cNvPr>
              <p:cNvSpPr/>
              <p:nvPr/>
            </p:nvSpPr>
            <p:spPr bwMode="auto">
              <a:xfrm rot="16200000">
                <a:off x="2526687" y="2062016"/>
                <a:ext cx="353100" cy="89574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04AE9923-1A3A-D73F-D22A-049DF84D9653}"/>
                  </a:ext>
                </a:extLst>
              </p:cNvPr>
              <p:cNvSpPr/>
              <p:nvPr/>
            </p:nvSpPr>
            <p:spPr bwMode="auto">
              <a:xfrm>
                <a:off x="474187" y="1176320"/>
                <a:ext cx="2013072" cy="1123283"/>
              </a:xfrm>
              <a:custGeom>
                <a:avLst/>
                <a:gdLst>
                  <a:gd name="connsiteX0" fmla="*/ 698303 w 2013072"/>
                  <a:gd name="connsiteY0" fmla="*/ 0 h 1123283"/>
                  <a:gd name="connsiteX1" fmla="*/ 1829337 w 2013072"/>
                  <a:gd name="connsiteY1" fmla="*/ 0 h 1123283"/>
                  <a:gd name="connsiteX2" fmla="*/ 2003029 w 2013072"/>
                  <a:gd name="connsiteY2" fmla="*/ 663123 h 1123283"/>
                  <a:gd name="connsiteX3" fmla="*/ 2013072 w 2013072"/>
                  <a:gd name="connsiteY3" fmla="*/ 712870 h 1123283"/>
                  <a:gd name="connsiteX4" fmla="*/ 2013072 w 2013072"/>
                  <a:gd name="connsiteY4" fmla="*/ 1085183 h 1123283"/>
                  <a:gd name="connsiteX5" fmla="*/ 1974972 w 2013072"/>
                  <a:gd name="connsiteY5" fmla="*/ 1123283 h 1123283"/>
                  <a:gd name="connsiteX6" fmla="*/ 1946032 w 2013072"/>
                  <a:gd name="connsiteY6" fmla="*/ 1123283 h 1123283"/>
                  <a:gd name="connsiteX7" fmla="*/ 1943229 w 2013072"/>
                  <a:gd name="connsiteY7" fmla="*/ 1114253 h 1123283"/>
                  <a:gd name="connsiteX8" fmla="*/ 1620129 w 2013072"/>
                  <a:gd name="connsiteY8" fmla="*/ 900088 h 1123283"/>
                  <a:gd name="connsiteX9" fmla="*/ 1297029 w 2013072"/>
                  <a:gd name="connsiteY9" fmla="*/ 1114253 h 1123283"/>
                  <a:gd name="connsiteX10" fmla="*/ 1294226 w 2013072"/>
                  <a:gd name="connsiteY10" fmla="*/ 1123283 h 1123283"/>
                  <a:gd name="connsiteX11" fmla="*/ 748333 w 2013072"/>
                  <a:gd name="connsiteY11" fmla="*/ 1123283 h 1123283"/>
                  <a:gd name="connsiteX12" fmla="*/ 745530 w 2013072"/>
                  <a:gd name="connsiteY12" fmla="*/ 1114253 h 1123283"/>
                  <a:gd name="connsiteX13" fmla="*/ 422430 w 2013072"/>
                  <a:gd name="connsiteY13" fmla="*/ 900088 h 1123283"/>
                  <a:gd name="connsiteX14" fmla="*/ 99330 w 2013072"/>
                  <a:gd name="connsiteY14" fmla="*/ 1114253 h 1123283"/>
                  <a:gd name="connsiteX15" fmla="*/ 96527 w 2013072"/>
                  <a:gd name="connsiteY15" fmla="*/ 1123283 h 1123283"/>
                  <a:gd name="connsiteX16" fmla="*/ 38100 w 2013072"/>
                  <a:gd name="connsiteY16" fmla="*/ 1123283 h 1123283"/>
                  <a:gd name="connsiteX17" fmla="*/ 0 w 2013072"/>
                  <a:gd name="connsiteY17" fmla="*/ 1085183 h 1123283"/>
                  <a:gd name="connsiteX18" fmla="*/ 0 w 2013072"/>
                  <a:gd name="connsiteY18" fmla="*/ 712870 h 1123283"/>
                  <a:gd name="connsiteX19" fmla="*/ 127805 w 2013072"/>
                  <a:gd name="connsiteY19" fmla="*/ 585065 h 1123283"/>
                  <a:gd name="connsiteX20" fmla="*/ 575850 w 2013072"/>
                  <a:gd name="connsiteY20" fmla="*/ 504103 h 1123283"/>
                  <a:gd name="connsiteX21" fmla="*/ 698303 w 2013072"/>
                  <a:gd name="connsiteY21" fmla="*/ 0 h 112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013072" h="1123283">
                    <a:moveTo>
                      <a:pt x="698303" y="0"/>
                    </a:moveTo>
                    <a:lnTo>
                      <a:pt x="1829337" y="0"/>
                    </a:lnTo>
                    <a:lnTo>
                      <a:pt x="2003029" y="663123"/>
                    </a:lnTo>
                    <a:cubicBezTo>
                      <a:pt x="2009496" y="678413"/>
                      <a:pt x="2013072" y="695224"/>
                      <a:pt x="2013072" y="712870"/>
                    </a:cubicBezTo>
                    <a:lnTo>
                      <a:pt x="2013072" y="1085183"/>
                    </a:lnTo>
                    <a:cubicBezTo>
                      <a:pt x="2013072" y="1106225"/>
                      <a:pt x="1996014" y="1123283"/>
                      <a:pt x="1974972" y="1123283"/>
                    </a:cubicBezTo>
                    <a:lnTo>
                      <a:pt x="1946032" y="1123283"/>
                    </a:lnTo>
                    <a:lnTo>
                      <a:pt x="1943229" y="1114253"/>
                    </a:lnTo>
                    <a:cubicBezTo>
                      <a:pt x="1889996" y="988397"/>
                      <a:pt x="1765376" y="900088"/>
                      <a:pt x="1620129" y="900088"/>
                    </a:cubicBezTo>
                    <a:cubicBezTo>
                      <a:pt x="1474883" y="900088"/>
                      <a:pt x="1350262" y="988397"/>
                      <a:pt x="1297029" y="1114253"/>
                    </a:cubicBezTo>
                    <a:lnTo>
                      <a:pt x="1294226" y="1123283"/>
                    </a:lnTo>
                    <a:lnTo>
                      <a:pt x="748333" y="1123283"/>
                    </a:lnTo>
                    <a:lnTo>
                      <a:pt x="745530" y="1114253"/>
                    </a:lnTo>
                    <a:cubicBezTo>
                      <a:pt x="692297" y="988397"/>
                      <a:pt x="567677" y="900088"/>
                      <a:pt x="422430" y="900088"/>
                    </a:cubicBezTo>
                    <a:cubicBezTo>
                      <a:pt x="277184" y="900088"/>
                      <a:pt x="152563" y="988397"/>
                      <a:pt x="99330" y="1114253"/>
                    </a:cubicBezTo>
                    <a:lnTo>
                      <a:pt x="96527" y="1123283"/>
                    </a:lnTo>
                    <a:lnTo>
                      <a:pt x="38100" y="1123283"/>
                    </a:lnTo>
                    <a:cubicBezTo>
                      <a:pt x="17058" y="1123283"/>
                      <a:pt x="0" y="1106225"/>
                      <a:pt x="0" y="1085183"/>
                    </a:cubicBezTo>
                    <a:lnTo>
                      <a:pt x="0" y="712870"/>
                    </a:lnTo>
                    <a:cubicBezTo>
                      <a:pt x="0" y="642285"/>
                      <a:pt x="57220" y="585065"/>
                      <a:pt x="127805" y="585065"/>
                    </a:cubicBezTo>
                    <a:lnTo>
                      <a:pt x="575850" y="504103"/>
                    </a:lnTo>
                    <a:cubicBezTo>
                      <a:pt x="624605" y="309081"/>
                      <a:pt x="649548" y="195022"/>
                      <a:pt x="69830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円/楕円 388">
                <a:extLst>
                  <a:ext uri="{FF2B5EF4-FFF2-40B4-BE49-F238E27FC236}">
                    <a16:creationId xmlns:a16="http://schemas.microsoft.com/office/drawing/2014/main" id="{9EC82CAB-8C63-F4C0-779C-28C444B9A8D6}"/>
                  </a:ext>
                </a:extLst>
              </p:cNvPr>
              <p:cNvSpPr/>
              <p:nvPr/>
            </p:nvSpPr>
            <p:spPr>
              <a:xfrm>
                <a:off x="629554" y="2160112"/>
                <a:ext cx="534126" cy="53412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円/楕円 391">
                <a:extLst>
                  <a:ext uri="{FF2B5EF4-FFF2-40B4-BE49-F238E27FC236}">
                    <a16:creationId xmlns:a16="http://schemas.microsoft.com/office/drawing/2014/main" id="{DC5358BE-21F1-A188-816A-601F8ADB3FC2}"/>
                  </a:ext>
                </a:extLst>
              </p:cNvPr>
              <p:cNvSpPr/>
              <p:nvPr/>
            </p:nvSpPr>
            <p:spPr>
              <a:xfrm>
                <a:off x="752030" y="2282589"/>
                <a:ext cx="289174" cy="28917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円/楕円 388">
                <a:extLst>
                  <a:ext uri="{FF2B5EF4-FFF2-40B4-BE49-F238E27FC236}">
                    <a16:creationId xmlns:a16="http://schemas.microsoft.com/office/drawing/2014/main" id="{0682CC2F-B36B-BBFB-3E99-A06C041CF886}"/>
                  </a:ext>
                </a:extLst>
              </p:cNvPr>
              <p:cNvSpPr/>
              <p:nvPr/>
            </p:nvSpPr>
            <p:spPr>
              <a:xfrm>
                <a:off x="1827253" y="2160112"/>
                <a:ext cx="534126" cy="53412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円/楕円 391">
                <a:extLst>
                  <a:ext uri="{FF2B5EF4-FFF2-40B4-BE49-F238E27FC236}">
                    <a16:creationId xmlns:a16="http://schemas.microsoft.com/office/drawing/2014/main" id="{6E6F2B28-D945-30BC-FA10-D734E41F6A93}"/>
                  </a:ext>
                </a:extLst>
              </p:cNvPr>
              <p:cNvSpPr/>
              <p:nvPr/>
            </p:nvSpPr>
            <p:spPr>
              <a:xfrm>
                <a:off x="1949729" y="2282589"/>
                <a:ext cx="289174" cy="28917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2339AB88-26EB-0911-7258-F50CEA8A7F25}"/>
                  </a:ext>
                </a:extLst>
              </p:cNvPr>
              <p:cNvSpPr/>
              <p:nvPr/>
            </p:nvSpPr>
            <p:spPr bwMode="auto">
              <a:xfrm>
                <a:off x="1114658" y="1232274"/>
                <a:ext cx="453144" cy="443008"/>
              </a:xfrm>
              <a:custGeom>
                <a:avLst/>
                <a:gdLst>
                  <a:gd name="connsiteX0" fmla="*/ 110752 w 453144"/>
                  <a:gd name="connsiteY0" fmla="*/ 0 h 443008"/>
                  <a:gd name="connsiteX1" fmla="*/ 453144 w 453144"/>
                  <a:gd name="connsiteY1" fmla="*/ 0 h 443008"/>
                  <a:gd name="connsiteX2" fmla="*/ 442240 w 453144"/>
                  <a:gd name="connsiteY2" fmla="*/ 443008 h 443008"/>
                  <a:gd name="connsiteX3" fmla="*/ 0 w 453144"/>
                  <a:gd name="connsiteY3" fmla="*/ 443008 h 443008"/>
                  <a:gd name="connsiteX4" fmla="*/ 110752 w 453144"/>
                  <a:gd name="connsiteY4" fmla="*/ 0 h 443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144" h="443008">
                    <a:moveTo>
                      <a:pt x="110752" y="0"/>
                    </a:moveTo>
                    <a:lnTo>
                      <a:pt x="453144" y="0"/>
                    </a:lnTo>
                    <a:lnTo>
                      <a:pt x="442240" y="443008"/>
                    </a:lnTo>
                    <a:lnTo>
                      <a:pt x="0" y="443008"/>
                    </a:lnTo>
                    <a:lnTo>
                      <a:pt x="110752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147BA92A-5311-D3F1-08B7-95C0EBB0858A}"/>
                  </a:ext>
                </a:extLst>
              </p:cNvPr>
              <p:cNvSpPr/>
              <p:nvPr/>
            </p:nvSpPr>
            <p:spPr bwMode="auto">
              <a:xfrm>
                <a:off x="1642185" y="1232274"/>
                <a:ext cx="453143" cy="443008"/>
              </a:xfrm>
              <a:custGeom>
                <a:avLst/>
                <a:gdLst>
                  <a:gd name="connsiteX0" fmla="*/ 0 w 453143"/>
                  <a:gd name="connsiteY0" fmla="*/ 0 h 443008"/>
                  <a:gd name="connsiteX1" fmla="*/ 342391 w 453143"/>
                  <a:gd name="connsiteY1" fmla="*/ 0 h 443008"/>
                  <a:gd name="connsiteX2" fmla="*/ 453143 w 453143"/>
                  <a:gd name="connsiteY2" fmla="*/ 443008 h 443008"/>
                  <a:gd name="connsiteX3" fmla="*/ 10903 w 453143"/>
                  <a:gd name="connsiteY3" fmla="*/ 443008 h 443008"/>
                  <a:gd name="connsiteX4" fmla="*/ 0 w 453143"/>
                  <a:gd name="connsiteY4" fmla="*/ 0 h 443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143" h="443008">
                    <a:moveTo>
                      <a:pt x="0" y="0"/>
                    </a:moveTo>
                    <a:lnTo>
                      <a:pt x="342391" y="0"/>
                    </a:lnTo>
                    <a:lnTo>
                      <a:pt x="453143" y="443008"/>
                    </a:lnTo>
                    <a:lnTo>
                      <a:pt x="10903" y="443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9" name="四角形: 上の 2 つの角を丸める 188">
                <a:extLst>
                  <a:ext uri="{FF2B5EF4-FFF2-40B4-BE49-F238E27FC236}">
                    <a16:creationId xmlns:a16="http://schemas.microsoft.com/office/drawing/2014/main" id="{BA37FD76-AE43-1175-0EEF-A0794015BFC1}"/>
                  </a:ext>
                </a:extLst>
              </p:cNvPr>
              <p:cNvSpPr/>
              <p:nvPr/>
            </p:nvSpPr>
            <p:spPr bwMode="auto">
              <a:xfrm rot="16200000">
                <a:off x="212112" y="2062016"/>
                <a:ext cx="353100" cy="89574"/>
              </a:xfrm>
              <a:prstGeom prst="round2Same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557AD99D-D591-BBF4-B102-336619455BBC}"/>
                  </a:ext>
                </a:extLst>
              </p:cNvPr>
              <p:cNvSpPr/>
              <p:nvPr/>
            </p:nvSpPr>
            <p:spPr bwMode="auto">
              <a:xfrm rot="5400000">
                <a:off x="2355064" y="1866366"/>
                <a:ext cx="591903" cy="242071"/>
              </a:xfrm>
              <a:prstGeom prst="round2Same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66" name="楕円 307">
              <a:extLst>
                <a:ext uri="{FF2B5EF4-FFF2-40B4-BE49-F238E27FC236}">
                  <a16:creationId xmlns:a16="http://schemas.microsoft.com/office/drawing/2014/main" id="{D3B380AD-291B-27C6-B923-AF950D504D64}"/>
                </a:ext>
              </a:extLst>
            </p:cNvPr>
            <p:cNvSpPr/>
            <p:nvPr/>
          </p:nvSpPr>
          <p:spPr bwMode="auto">
            <a:xfrm rot="18900000">
              <a:off x="766581" y="1245345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7" name="楕円 307">
              <a:extLst>
                <a:ext uri="{FF2B5EF4-FFF2-40B4-BE49-F238E27FC236}">
                  <a16:creationId xmlns:a16="http://schemas.microsoft.com/office/drawing/2014/main" id="{DE2EDE15-E7ED-7054-6E16-045E465FE8A4}"/>
                </a:ext>
              </a:extLst>
            </p:cNvPr>
            <p:cNvSpPr/>
            <p:nvPr/>
          </p:nvSpPr>
          <p:spPr bwMode="auto">
            <a:xfrm rot="17100000">
              <a:off x="408441" y="1428225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楕円 307">
              <a:extLst>
                <a:ext uri="{FF2B5EF4-FFF2-40B4-BE49-F238E27FC236}">
                  <a16:creationId xmlns:a16="http://schemas.microsoft.com/office/drawing/2014/main" id="{14D90FF9-F95F-69F9-6BCE-47977D42A141}"/>
                </a:ext>
              </a:extLst>
            </p:cNvPr>
            <p:cNvSpPr/>
            <p:nvPr/>
          </p:nvSpPr>
          <p:spPr bwMode="auto">
            <a:xfrm rot="4500000">
              <a:off x="2572521" y="1283446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楕円 307">
              <a:extLst>
                <a:ext uri="{FF2B5EF4-FFF2-40B4-BE49-F238E27FC236}">
                  <a16:creationId xmlns:a16="http://schemas.microsoft.com/office/drawing/2014/main" id="{124CB3FD-A05A-9E86-EB6D-441213E2480C}"/>
                </a:ext>
              </a:extLst>
            </p:cNvPr>
            <p:cNvSpPr/>
            <p:nvPr/>
          </p:nvSpPr>
          <p:spPr bwMode="auto">
            <a:xfrm rot="2700000">
              <a:off x="2434376" y="1008637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0" name="楕円 307">
              <a:extLst>
                <a:ext uri="{FF2B5EF4-FFF2-40B4-BE49-F238E27FC236}">
                  <a16:creationId xmlns:a16="http://schemas.microsoft.com/office/drawing/2014/main" id="{33C18CB4-B91D-F73B-45AF-BA72D3A58260}"/>
                </a:ext>
              </a:extLst>
            </p:cNvPr>
            <p:cNvSpPr/>
            <p:nvPr/>
          </p:nvSpPr>
          <p:spPr bwMode="auto">
            <a:xfrm rot="18900000">
              <a:off x="362721" y="1077704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05B867CB-7883-DB03-3369-16AF3472B347}"/>
                </a:ext>
              </a:extLst>
            </p:cNvPr>
            <p:cNvSpPr/>
            <p:nvPr/>
          </p:nvSpPr>
          <p:spPr bwMode="auto">
            <a:xfrm>
              <a:off x="1203022" y="1587466"/>
              <a:ext cx="632334" cy="660770"/>
            </a:xfrm>
            <a:custGeom>
              <a:avLst/>
              <a:gdLst>
                <a:gd name="connsiteX0" fmla="*/ 1440 w 846954"/>
                <a:gd name="connsiteY0" fmla="*/ 153000 h 762662"/>
                <a:gd name="connsiteX1" fmla="*/ 115740 w 846954"/>
                <a:gd name="connsiteY1" fmla="*/ 328260 h 762662"/>
                <a:gd name="connsiteX2" fmla="*/ 1440 w 846954"/>
                <a:gd name="connsiteY2" fmla="*/ 480660 h 762662"/>
                <a:gd name="connsiteX3" fmla="*/ 214800 w 846954"/>
                <a:gd name="connsiteY3" fmla="*/ 549240 h 762662"/>
                <a:gd name="connsiteX4" fmla="*/ 291000 w 846954"/>
                <a:gd name="connsiteY4" fmla="*/ 762600 h 762662"/>
                <a:gd name="connsiteX5" fmla="*/ 496740 w 846954"/>
                <a:gd name="connsiteY5" fmla="*/ 526380 h 762662"/>
                <a:gd name="connsiteX6" fmla="*/ 725340 w 846954"/>
                <a:gd name="connsiteY6" fmla="*/ 625440 h 762662"/>
                <a:gd name="connsiteX7" fmla="*/ 702480 w 846954"/>
                <a:gd name="connsiteY7" fmla="*/ 335880 h 762662"/>
                <a:gd name="connsiteX8" fmla="*/ 839640 w 846954"/>
                <a:gd name="connsiteY8" fmla="*/ 107280 h 762662"/>
                <a:gd name="connsiteX9" fmla="*/ 443400 w 846954"/>
                <a:gd name="connsiteY9" fmla="*/ 130140 h 762662"/>
                <a:gd name="connsiteX10" fmla="*/ 336720 w 846954"/>
                <a:gd name="connsiteY10" fmla="*/ 600 h 762662"/>
                <a:gd name="connsiteX11" fmla="*/ 214800 w 846954"/>
                <a:gd name="connsiteY11" fmla="*/ 191100 h 762662"/>
                <a:gd name="connsiteX12" fmla="*/ 1440 w 846954"/>
                <a:gd name="connsiteY12" fmla="*/ 153000 h 76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6954" h="762662">
                  <a:moveTo>
                    <a:pt x="1440" y="153000"/>
                  </a:moveTo>
                  <a:cubicBezTo>
                    <a:pt x="-15070" y="175860"/>
                    <a:pt x="115740" y="273650"/>
                    <a:pt x="115740" y="328260"/>
                  </a:cubicBezTo>
                  <a:cubicBezTo>
                    <a:pt x="115740" y="382870"/>
                    <a:pt x="-15070" y="443830"/>
                    <a:pt x="1440" y="480660"/>
                  </a:cubicBezTo>
                  <a:cubicBezTo>
                    <a:pt x="17950" y="517490"/>
                    <a:pt x="166540" y="502250"/>
                    <a:pt x="214800" y="549240"/>
                  </a:cubicBezTo>
                  <a:cubicBezTo>
                    <a:pt x="263060" y="596230"/>
                    <a:pt x="244010" y="766410"/>
                    <a:pt x="291000" y="762600"/>
                  </a:cubicBezTo>
                  <a:cubicBezTo>
                    <a:pt x="337990" y="758790"/>
                    <a:pt x="424350" y="549240"/>
                    <a:pt x="496740" y="526380"/>
                  </a:cubicBezTo>
                  <a:cubicBezTo>
                    <a:pt x="569130" y="503520"/>
                    <a:pt x="691050" y="657190"/>
                    <a:pt x="725340" y="625440"/>
                  </a:cubicBezTo>
                  <a:cubicBezTo>
                    <a:pt x="759630" y="593690"/>
                    <a:pt x="683430" y="422240"/>
                    <a:pt x="702480" y="335880"/>
                  </a:cubicBezTo>
                  <a:cubicBezTo>
                    <a:pt x="721530" y="249520"/>
                    <a:pt x="882820" y="141570"/>
                    <a:pt x="839640" y="107280"/>
                  </a:cubicBezTo>
                  <a:cubicBezTo>
                    <a:pt x="796460" y="72990"/>
                    <a:pt x="527220" y="147920"/>
                    <a:pt x="443400" y="130140"/>
                  </a:cubicBezTo>
                  <a:cubicBezTo>
                    <a:pt x="359580" y="112360"/>
                    <a:pt x="374820" y="-9560"/>
                    <a:pt x="336720" y="600"/>
                  </a:cubicBezTo>
                  <a:cubicBezTo>
                    <a:pt x="298620" y="10760"/>
                    <a:pt x="266870" y="164430"/>
                    <a:pt x="214800" y="191100"/>
                  </a:cubicBezTo>
                  <a:cubicBezTo>
                    <a:pt x="162730" y="217770"/>
                    <a:pt x="17950" y="130140"/>
                    <a:pt x="1440" y="153000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二等辺三角形 171">
              <a:extLst>
                <a:ext uri="{FF2B5EF4-FFF2-40B4-BE49-F238E27FC236}">
                  <a16:creationId xmlns:a16="http://schemas.microsoft.com/office/drawing/2014/main" id="{36C1422F-2305-ADE5-F77B-B1535EF463E7}"/>
                </a:ext>
              </a:extLst>
            </p:cNvPr>
            <p:cNvSpPr/>
            <p:nvPr/>
          </p:nvSpPr>
          <p:spPr bwMode="auto">
            <a:xfrm rot="5400000">
              <a:off x="1920139" y="1371701"/>
              <a:ext cx="174500" cy="1027738"/>
            </a:xfrm>
            <a:prstGeom prst="triangle">
              <a:avLst/>
            </a:prstGeom>
            <a:solidFill>
              <a:srgbClr val="00B0F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A7D65EC4-37E6-6C0D-88E5-CC360C5D7D2B}"/>
                </a:ext>
              </a:extLst>
            </p:cNvPr>
            <p:cNvGrpSpPr/>
            <p:nvPr/>
          </p:nvGrpSpPr>
          <p:grpSpPr>
            <a:xfrm>
              <a:off x="2254804" y="1118471"/>
              <a:ext cx="1655049" cy="1679084"/>
              <a:chOff x="6270155" y="2123855"/>
              <a:chExt cx="2379141" cy="2413691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81A7935A-240E-0C71-E4AB-2FDA4D77217D}"/>
                  </a:ext>
                </a:extLst>
              </p:cNvPr>
              <p:cNvSpPr/>
              <p:nvPr/>
            </p:nvSpPr>
            <p:spPr bwMode="auto">
              <a:xfrm>
                <a:off x="6855165" y="2123855"/>
                <a:ext cx="1794131" cy="2412137"/>
              </a:xfrm>
              <a:custGeom>
                <a:avLst/>
                <a:gdLst>
                  <a:gd name="connsiteX0" fmla="*/ 811059 w 1794131"/>
                  <a:gd name="connsiteY0" fmla="*/ 0 h 2412137"/>
                  <a:gd name="connsiteX1" fmla="*/ 1229028 w 1794131"/>
                  <a:gd name="connsiteY1" fmla="*/ 482836 h 2412137"/>
                  <a:gd name="connsiteX2" fmla="*/ 1044750 w 1794131"/>
                  <a:gd name="connsiteY2" fmla="*/ 883211 h 2412137"/>
                  <a:gd name="connsiteX3" fmla="*/ 985656 w 1794131"/>
                  <a:gd name="connsiteY3" fmla="*/ 920264 h 2412137"/>
                  <a:gd name="connsiteX4" fmla="*/ 999548 w 1794131"/>
                  <a:gd name="connsiteY4" fmla="*/ 952042 h 2412137"/>
                  <a:gd name="connsiteX5" fmla="*/ 1011276 w 1794131"/>
                  <a:gd name="connsiteY5" fmla="*/ 951307 h 2412137"/>
                  <a:gd name="connsiteX6" fmla="*/ 1200680 w 1794131"/>
                  <a:gd name="connsiteY6" fmla="*/ 1118652 h 2412137"/>
                  <a:gd name="connsiteX7" fmla="*/ 1339257 w 1794131"/>
                  <a:gd name="connsiteY7" fmla="*/ 1635831 h 2412137"/>
                  <a:gd name="connsiteX8" fmla="*/ 1344935 w 1794131"/>
                  <a:gd name="connsiteY8" fmla="*/ 1726442 h 2412137"/>
                  <a:gd name="connsiteX9" fmla="*/ 1336310 w 1794131"/>
                  <a:gd name="connsiteY9" fmla="*/ 1762391 h 2412137"/>
                  <a:gd name="connsiteX10" fmla="*/ 1502746 w 1794131"/>
                  <a:gd name="connsiteY10" fmla="*/ 2102171 h 2412137"/>
                  <a:gd name="connsiteX11" fmla="*/ 1794131 w 1794131"/>
                  <a:gd name="connsiteY11" fmla="*/ 2307685 h 2412137"/>
                  <a:gd name="connsiteX12" fmla="*/ 1733825 w 1794131"/>
                  <a:gd name="connsiteY12" fmla="*/ 2412137 h 2412137"/>
                  <a:gd name="connsiteX13" fmla="*/ 1354813 w 1794131"/>
                  <a:gd name="connsiteY13" fmla="*/ 2236970 h 2412137"/>
                  <a:gd name="connsiteX14" fmla="*/ 1360551 w 1794131"/>
                  <a:gd name="connsiteY14" fmla="*/ 2227031 h 2412137"/>
                  <a:gd name="connsiteX15" fmla="*/ 1350411 w 1794131"/>
                  <a:gd name="connsiteY15" fmla="*/ 2232886 h 2412137"/>
                  <a:gd name="connsiteX16" fmla="*/ 1138971 w 1794131"/>
                  <a:gd name="connsiteY16" fmla="*/ 1918265 h 2412137"/>
                  <a:gd name="connsiteX17" fmla="*/ 1114059 w 1794131"/>
                  <a:gd name="connsiteY17" fmla="*/ 1919826 h 2412137"/>
                  <a:gd name="connsiteX18" fmla="*/ 858084 w 1794131"/>
                  <a:gd name="connsiteY18" fmla="*/ 2095373 h 2412137"/>
                  <a:gd name="connsiteX19" fmla="*/ 829343 w 1794131"/>
                  <a:gd name="connsiteY19" fmla="*/ 2411478 h 2412137"/>
                  <a:gd name="connsiteX20" fmla="*/ 708732 w 1794131"/>
                  <a:gd name="connsiteY20" fmla="*/ 2411478 h 2412137"/>
                  <a:gd name="connsiteX21" fmla="*/ 670925 w 1794131"/>
                  <a:gd name="connsiteY21" fmla="*/ 1995660 h 2412137"/>
                  <a:gd name="connsiteX22" fmla="*/ 674784 w 1794131"/>
                  <a:gd name="connsiteY22" fmla="*/ 1995660 h 2412137"/>
                  <a:gd name="connsiteX23" fmla="*/ 669560 w 1794131"/>
                  <a:gd name="connsiteY23" fmla="*/ 1989056 h 2412137"/>
                  <a:gd name="connsiteX24" fmla="*/ 906263 w 1794131"/>
                  <a:gd name="connsiteY24" fmla="*/ 1774064 h 2412137"/>
                  <a:gd name="connsiteX25" fmla="*/ 897576 w 1794131"/>
                  <a:gd name="connsiteY25" fmla="*/ 1754178 h 2412137"/>
                  <a:gd name="connsiteX26" fmla="*/ 783324 w 1794131"/>
                  <a:gd name="connsiteY26" fmla="*/ 1327782 h 2412137"/>
                  <a:gd name="connsiteX27" fmla="*/ 516866 w 1794131"/>
                  <a:gd name="connsiteY27" fmla="*/ 1481620 h 2412137"/>
                  <a:gd name="connsiteX28" fmla="*/ 488778 w 1794131"/>
                  <a:gd name="connsiteY28" fmla="*/ 1491065 h 2412137"/>
                  <a:gd name="connsiteX29" fmla="*/ 487823 w 1794131"/>
                  <a:gd name="connsiteY29" fmla="*/ 1490999 h 2412137"/>
                  <a:gd name="connsiteX30" fmla="*/ 485872 w 1794131"/>
                  <a:gd name="connsiteY30" fmla="*/ 1491670 h 2412137"/>
                  <a:gd name="connsiteX31" fmla="*/ 456296 w 1794131"/>
                  <a:gd name="connsiteY31" fmla="*/ 1489817 h 2412137"/>
                  <a:gd name="connsiteX32" fmla="*/ 55329 w 1794131"/>
                  <a:gd name="connsiteY32" fmla="*/ 1382377 h 2412137"/>
                  <a:gd name="connsiteX33" fmla="*/ 2561 w 1794131"/>
                  <a:gd name="connsiteY33" fmla="*/ 1290980 h 2412137"/>
                  <a:gd name="connsiteX34" fmla="*/ 2561 w 1794131"/>
                  <a:gd name="connsiteY34" fmla="*/ 1290981 h 2412137"/>
                  <a:gd name="connsiteX35" fmla="*/ 64382 w 1794131"/>
                  <a:gd name="connsiteY35" fmla="*/ 1236360 h 2412137"/>
                  <a:gd name="connsiteX36" fmla="*/ 93957 w 1794131"/>
                  <a:gd name="connsiteY36" fmla="*/ 1238213 h 2412137"/>
                  <a:gd name="connsiteX37" fmla="*/ 466885 w 1794131"/>
                  <a:gd name="connsiteY37" fmla="*/ 1338139 h 2412137"/>
                  <a:gd name="connsiteX38" fmla="*/ 752262 w 1794131"/>
                  <a:gd name="connsiteY38" fmla="*/ 1173376 h 2412137"/>
                  <a:gd name="connsiteX39" fmla="*/ 753320 w 1794131"/>
                  <a:gd name="connsiteY39" fmla="*/ 1146389 h 2412137"/>
                  <a:gd name="connsiteX40" fmla="*/ 781839 w 1794131"/>
                  <a:gd name="connsiteY40" fmla="*/ 1063511 h 2412137"/>
                  <a:gd name="connsiteX41" fmla="*/ 820286 w 1794131"/>
                  <a:gd name="connsiteY41" fmla="*/ 1019301 h 2412137"/>
                  <a:gd name="connsiteX42" fmla="*/ 814241 w 1794131"/>
                  <a:gd name="connsiteY42" fmla="*/ 965302 h 2412137"/>
                  <a:gd name="connsiteX43" fmla="*/ 811059 w 1794131"/>
                  <a:gd name="connsiteY43" fmla="*/ 965672 h 2412137"/>
                  <a:gd name="connsiteX44" fmla="*/ 393090 w 1794131"/>
                  <a:gd name="connsiteY44" fmla="*/ 482836 h 2412137"/>
                  <a:gd name="connsiteX45" fmla="*/ 811059 w 1794131"/>
                  <a:gd name="connsiteY45" fmla="*/ 0 h 2412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794131" h="2412137">
                    <a:moveTo>
                      <a:pt x="811059" y="0"/>
                    </a:moveTo>
                    <a:cubicBezTo>
                      <a:pt x="1041897" y="0"/>
                      <a:pt x="1229028" y="216173"/>
                      <a:pt x="1229028" y="482836"/>
                    </a:cubicBezTo>
                    <a:cubicBezTo>
                      <a:pt x="1229028" y="649501"/>
                      <a:pt x="1155930" y="796442"/>
                      <a:pt x="1044750" y="883211"/>
                    </a:cubicBezTo>
                    <a:lnTo>
                      <a:pt x="985656" y="920264"/>
                    </a:lnTo>
                    <a:lnTo>
                      <a:pt x="999548" y="952042"/>
                    </a:lnTo>
                    <a:lnTo>
                      <a:pt x="1011276" y="951307"/>
                    </a:lnTo>
                    <a:cubicBezTo>
                      <a:pt x="1099523" y="963594"/>
                      <a:pt x="1176169" y="1027177"/>
                      <a:pt x="1200680" y="1118652"/>
                    </a:cubicBezTo>
                    <a:cubicBezTo>
                      <a:pt x="1246873" y="1291045"/>
                      <a:pt x="1293064" y="1463438"/>
                      <a:pt x="1339257" y="1635831"/>
                    </a:cubicBezTo>
                    <a:cubicBezTo>
                      <a:pt x="1347427" y="1666323"/>
                      <a:pt x="1349031" y="1697027"/>
                      <a:pt x="1344935" y="1726442"/>
                    </a:cubicBezTo>
                    <a:lnTo>
                      <a:pt x="1336310" y="1762391"/>
                    </a:lnTo>
                    <a:lnTo>
                      <a:pt x="1502746" y="2102171"/>
                    </a:lnTo>
                    <a:lnTo>
                      <a:pt x="1794131" y="2307685"/>
                    </a:lnTo>
                    <a:lnTo>
                      <a:pt x="1733825" y="2412137"/>
                    </a:lnTo>
                    <a:lnTo>
                      <a:pt x="1354813" y="2236970"/>
                    </a:lnTo>
                    <a:lnTo>
                      <a:pt x="1360551" y="2227031"/>
                    </a:lnTo>
                    <a:lnTo>
                      <a:pt x="1350411" y="2232886"/>
                    </a:lnTo>
                    <a:lnTo>
                      <a:pt x="1138971" y="1918265"/>
                    </a:lnTo>
                    <a:lnTo>
                      <a:pt x="1114059" y="1919826"/>
                    </a:lnTo>
                    <a:lnTo>
                      <a:pt x="858084" y="2095373"/>
                    </a:lnTo>
                    <a:lnTo>
                      <a:pt x="829343" y="2411478"/>
                    </a:lnTo>
                    <a:lnTo>
                      <a:pt x="708732" y="2411478"/>
                    </a:lnTo>
                    <a:lnTo>
                      <a:pt x="670925" y="1995660"/>
                    </a:lnTo>
                    <a:lnTo>
                      <a:pt x="674784" y="1995660"/>
                    </a:lnTo>
                    <a:lnTo>
                      <a:pt x="669560" y="1989056"/>
                    </a:lnTo>
                    <a:lnTo>
                      <a:pt x="906263" y="1774064"/>
                    </a:lnTo>
                    <a:lnTo>
                      <a:pt x="897576" y="1754178"/>
                    </a:lnTo>
                    <a:lnTo>
                      <a:pt x="783324" y="1327782"/>
                    </a:lnTo>
                    <a:lnTo>
                      <a:pt x="516866" y="1481620"/>
                    </a:lnTo>
                    <a:cubicBezTo>
                      <a:pt x="507943" y="1486772"/>
                      <a:pt x="498398" y="1489872"/>
                      <a:pt x="488778" y="1491065"/>
                    </a:cubicBezTo>
                    <a:lnTo>
                      <a:pt x="487823" y="1490999"/>
                    </a:lnTo>
                    <a:lnTo>
                      <a:pt x="485872" y="1491670"/>
                    </a:lnTo>
                    <a:cubicBezTo>
                      <a:pt x="476271" y="1493007"/>
                      <a:pt x="466249" y="1492484"/>
                      <a:pt x="456296" y="1489817"/>
                    </a:cubicBezTo>
                    <a:lnTo>
                      <a:pt x="55329" y="1382377"/>
                    </a:lnTo>
                    <a:cubicBezTo>
                      <a:pt x="15519" y="1371710"/>
                      <a:pt x="-8106" y="1330790"/>
                      <a:pt x="2561" y="1290980"/>
                    </a:cubicBezTo>
                    <a:lnTo>
                      <a:pt x="2561" y="1290981"/>
                    </a:lnTo>
                    <a:cubicBezTo>
                      <a:pt x="10561" y="1261124"/>
                      <a:pt x="35579" y="1240371"/>
                      <a:pt x="64382" y="1236360"/>
                    </a:cubicBezTo>
                    <a:cubicBezTo>
                      <a:pt x="73983" y="1235023"/>
                      <a:pt x="84005" y="1235547"/>
                      <a:pt x="93957" y="1238213"/>
                    </a:cubicBezTo>
                    <a:lnTo>
                      <a:pt x="466885" y="1338139"/>
                    </a:lnTo>
                    <a:lnTo>
                      <a:pt x="752262" y="1173376"/>
                    </a:lnTo>
                    <a:lnTo>
                      <a:pt x="753320" y="1146389"/>
                    </a:lnTo>
                    <a:cubicBezTo>
                      <a:pt x="757416" y="1116974"/>
                      <a:pt x="767211" y="1088847"/>
                      <a:pt x="781839" y="1063511"/>
                    </a:cubicBezTo>
                    <a:lnTo>
                      <a:pt x="820286" y="1019301"/>
                    </a:lnTo>
                    <a:lnTo>
                      <a:pt x="814241" y="965302"/>
                    </a:lnTo>
                    <a:lnTo>
                      <a:pt x="811059" y="965672"/>
                    </a:lnTo>
                    <a:cubicBezTo>
                      <a:pt x="580221" y="965672"/>
                      <a:pt x="393090" y="749499"/>
                      <a:pt x="393090" y="482836"/>
                    </a:cubicBezTo>
                    <a:cubicBezTo>
                      <a:pt x="393090" y="216173"/>
                      <a:pt x="580221" y="0"/>
                      <a:pt x="81105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E693A104-6712-C308-593D-E8D13725B4AB}"/>
                  </a:ext>
                </a:extLst>
              </p:cNvPr>
              <p:cNvSpPr/>
              <p:nvPr/>
            </p:nvSpPr>
            <p:spPr bwMode="auto">
              <a:xfrm>
                <a:off x="6270155" y="3127351"/>
                <a:ext cx="1491467" cy="440616"/>
              </a:xfrm>
              <a:custGeom>
                <a:avLst/>
                <a:gdLst>
                  <a:gd name="connsiteX0" fmla="*/ 1097493 w 1439064"/>
                  <a:gd name="connsiteY0" fmla="*/ 151401 h 425135"/>
                  <a:gd name="connsiteX1" fmla="*/ 1219839 w 1439064"/>
                  <a:gd name="connsiteY1" fmla="*/ 374829 h 425135"/>
                  <a:gd name="connsiteX2" fmla="*/ 1265679 w 1439064"/>
                  <a:gd name="connsiteY2" fmla="*/ 388230 h 425135"/>
                  <a:gd name="connsiteX3" fmla="*/ 1316823 w 1439064"/>
                  <a:gd name="connsiteY3" fmla="*/ 360225 h 425135"/>
                  <a:gd name="connsiteX4" fmla="*/ 1224918 w 1439064"/>
                  <a:gd name="connsiteY4" fmla="*/ 192387 h 425135"/>
                  <a:gd name="connsiteX5" fmla="*/ 1231677 w 1439064"/>
                  <a:gd name="connsiteY5" fmla="*/ 245941 h 425135"/>
                  <a:gd name="connsiteX6" fmla="*/ 1212969 w 1439064"/>
                  <a:gd name="connsiteY6" fmla="*/ 345882 h 425135"/>
                  <a:gd name="connsiteX7" fmla="*/ 1204452 w 1439064"/>
                  <a:gd name="connsiteY7" fmla="*/ 233130 h 425135"/>
                  <a:gd name="connsiteX8" fmla="*/ 1187160 w 1439064"/>
                  <a:gd name="connsiteY8" fmla="*/ 151402 h 425135"/>
                  <a:gd name="connsiteX9" fmla="*/ 0 w 1439064"/>
                  <a:gd name="connsiteY9" fmla="*/ 0 h 425135"/>
                  <a:gd name="connsiteX10" fmla="*/ 225025 w 1439064"/>
                  <a:gd name="connsiteY10" fmla="*/ 45006 h 425135"/>
                  <a:gd name="connsiteX11" fmla="*/ 225025 w 1439064"/>
                  <a:gd name="connsiteY11" fmla="*/ 67151 h 425135"/>
                  <a:gd name="connsiteX12" fmla="*/ 554252 w 1439064"/>
                  <a:gd name="connsiteY12" fmla="*/ 67151 h 425135"/>
                  <a:gd name="connsiteX13" fmla="*/ 565505 w 1439064"/>
                  <a:gd name="connsiteY13" fmla="*/ 44644 h 425135"/>
                  <a:gd name="connsiteX14" fmla="*/ 683208 w 1439064"/>
                  <a:gd name="connsiteY14" fmla="*/ 44644 h 425135"/>
                  <a:gd name="connsiteX15" fmla="*/ 694461 w 1439064"/>
                  <a:gd name="connsiteY15" fmla="*/ 67151 h 425135"/>
                  <a:gd name="connsiteX16" fmla="*/ 1029605 w 1439064"/>
                  <a:gd name="connsiteY16" fmla="*/ 67151 h 425135"/>
                  <a:gd name="connsiteX17" fmla="*/ 1029605 w 1439064"/>
                  <a:gd name="connsiteY17" fmla="*/ 44861 h 425135"/>
                  <a:gd name="connsiteX18" fmla="*/ 1045846 w 1439064"/>
                  <a:gd name="connsiteY18" fmla="*/ 28620 h 425135"/>
                  <a:gd name="connsiteX19" fmla="*/ 1268145 w 1439064"/>
                  <a:gd name="connsiteY19" fmla="*/ 28620 h 425135"/>
                  <a:gd name="connsiteX20" fmla="*/ 1329536 w 1439064"/>
                  <a:gd name="connsiteY20" fmla="*/ 90011 h 425135"/>
                  <a:gd name="connsiteX21" fmla="*/ 1311577 w 1439064"/>
                  <a:gd name="connsiteY21" fmla="*/ 133367 h 425135"/>
                  <a:gd name="connsiteX22" fmla="*/ 1435383 w 1439064"/>
                  <a:gd name="connsiteY22" fmla="*/ 359461 h 425135"/>
                  <a:gd name="connsiteX23" fmla="*/ 1423512 w 1439064"/>
                  <a:gd name="connsiteY23" fmla="*/ 400067 h 425135"/>
                  <a:gd name="connsiteX24" fmla="*/ 1384457 w 1439064"/>
                  <a:gd name="connsiteY24" fmla="*/ 421453 h 425135"/>
                  <a:gd name="connsiteX25" fmla="*/ 1343850 w 1439064"/>
                  <a:gd name="connsiteY25" fmla="*/ 409583 h 425135"/>
                  <a:gd name="connsiteX26" fmla="*/ 1328669 w 1439064"/>
                  <a:gd name="connsiteY26" fmla="*/ 381859 h 425135"/>
                  <a:gd name="connsiteX27" fmla="*/ 1274647 w 1439064"/>
                  <a:gd name="connsiteY27" fmla="*/ 411441 h 425135"/>
                  <a:gd name="connsiteX28" fmla="*/ 1200187 w 1439064"/>
                  <a:gd name="connsiteY28" fmla="*/ 389673 h 425135"/>
                  <a:gd name="connsiteX29" fmla="*/ 1069713 w 1439064"/>
                  <a:gd name="connsiteY29" fmla="*/ 151401 h 425135"/>
                  <a:gd name="connsiteX30" fmla="*/ 1045846 w 1439064"/>
                  <a:gd name="connsiteY30" fmla="*/ 151401 h 425135"/>
                  <a:gd name="connsiteX31" fmla="*/ 1029605 w 1439064"/>
                  <a:gd name="connsiteY31" fmla="*/ 135160 h 425135"/>
                  <a:gd name="connsiteX32" fmla="*/ 1029605 w 1439064"/>
                  <a:gd name="connsiteY32" fmla="*/ 112870 h 425135"/>
                  <a:gd name="connsiteX33" fmla="*/ 694462 w 1439064"/>
                  <a:gd name="connsiteY33" fmla="*/ 112870 h 425135"/>
                  <a:gd name="connsiteX34" fmla="*/ 683208 w 1439064"/>
                  <a:gd name="connsiteY34" fmla="*/ 135377 h 425135"/>
                  <a:gd name="connsiteX35" fmla="*/ 647216 w 1439064"/>
                  <a:gd name="connsiteY35" fmla="*/ 135377 h 425135"/>
                  <a:gd name="connsiteX36" fmla="*/ 647216 w 1439064"/>
                  <a:gd name="connsiteY36" fmla="*/ 180020 h 425135"/>
                  <a:gd name="connsiteX37" fmla="*/ 649214 w 1439064"/>
                  <a:gd name="connsiteY37" fmla="*/ 180020 h 425135"/>
                  <a:gd name="connsiteX38" fmla="*/ 661644 w 1439064"/>
                  <a:gd name="connsiteY38" fmla="*/ 192450 h 425135"/>
                  <a:gd name="connsiteX39" fmla="*/ 661644 w 1439064"/>
                  <a:gd name="connsiteY39" fmla="*/ 356517 h 425135"/>
                  <a:gd name="connsiteX40" fmla="*/ 649214 w 1439064"/>
                  <a:gd name="connsiteY40" fmla="*/ 368947 h 425135"/>
                  <a:gd name="connsiteX41" fmla="*/ 599498 w 1439064"/>
                  <a:gd name="connsiteY41" fmla="*/ 368947 h 425135"/>
                  <a:gd name="connsiteX42" fmla="*/ 587068 w 1439064"/>
                  <a:gd name="connsiteY42" fmla="*/ 356517 h 425135"/>
                  <a:gd name="connsiteX43" fmla="*/ 587068 w 1439064"/>
                  <a:gd name="connsiteY43" fmla="*/ 192450 h 425135"/>
                  <a:gd name="connsiteX44" fmla="*/ 599498 w 1439064"/>
                  <a:gd name="connsiteY44" fmla="*/ 180020 h 425135"/>
                  <a:gd name="connsiteX45" fmla="*/ 601496 w 1439064"/>
                  <a:gd name="connsiteY45" fmla="*/ 180020 h 425135"/>
                  <a:gd name="connsiteX46" fmla="*/ 601496 w 1439064"/>
                  <a:gd name="connsiteY46" fmla="*/ 135377 h 425135"/>
                  <a:gd name="connsiteX47" fmla="*/ 565505 w 1439064"/>
                  <a:gd name="connsiteY47" fmla="*/ 135377 h 425135"/>
                  <a:gd name="connsiteX48" fmla="*/ 554252 w 1439064"/>
                  <a:gd name="connsiteY48" fmla="*/ 112870 h 425135"/>
                  <a:gd name="connsiteX49" fmla="*/ 225025 w 1439064"/>
                  <a:gd name="connsiteY49" fmla="*/ 112870 h 425135"/>
                  <a:gd name="connsiteX50" fmla="*/ 225025 w 1439064"/>
                  <a:gd name="connsiteY50" fmla="*/ 135016 h 425135"/>
                  <a:gd name="connsiteX51" fmla="*/ 0 w 1439064"/>
                  <a:gd name="connsiteY51" fmla="*/ 180021 h 425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439064" h="425135">
                    <a:moveTo>
                      <a:pt x="1097493" y="151401"/>
                    </a:moveTo>
                    <a:lnTo>
                      <a:pt x="1219839" y="374829"/>
                    </a:lnTo>
                    <a:cubicBezTo>
                      <a:pt x="1228796" y="391189"/>
                      <a:pt x="1249319" y="397189"/>
                      <a:pt x="1265679" y="388230"/>
                    </a:cubicBezTo>
                    <a:lnTo>
                      <a:pt x="1316823" y="360225"/>
                    </a:lnTo>
                    <a:lnTo>
                      <a:pt x="1224918" y="192387"/>
                    </a:lnTo>
                    <a:lnTo>
                      <a:pt x="1231677" y="245941"/>
                    </a:lnTo>
                    <a:cubicBezTo>
                      <a:pt x="1236083" y="302736"/>
                      <a:pt x="1230055" y="341304"/>
                      <a:pt x="1212969" y="345882"/>
                    </a:cubicBezTo>
                    <a:cubicBezTo>
                      <a:pt x="1213927" y="314835"/>
                      <a:pt x="1210913" y="276086"/>
                      <a:pt x="1204452" y="233130"/>
                    </a:cubicBezTo>
                    <a:lnTo>
                      <a:pt x="1187160" y="151402"/>
                    </a:lnTo>
                    <a:close/>
                    <a:moveTo>
                      <a:pt x="0" y="0"/>
                    </a:moveTo>
                    <a:lnTo>
                      <a:pt x="225025" y="45006"/>
                    </a:lnTo>
                    <a:lnTo>
                      <a:pt x="225025" y="67151"/>
                    </a:lnTo>
                    <a:lnTo>
                      <a:pt x="554252" y="67151"/>
                    </a:lnTo>
                    <a:lnTo>
                      <a:pt x="565505" y="44644"/>
                    </a:lnTo>
                    <a:lnTo>
                      <a:pt x="683208" y="44644"/>
                    </a:lnTo>
                    <a:lnTo>
                      <a:pt x="694461" y="67151"/>
                    </a:lnTo>
                    <a:lnTo>
                      <a:pt x="1029605" y="67151"/>
                    </a:lnTo>
                    <a:lnTo>
                      <a:pt x="1029605" y="44861"/>
                    </a:lnTo>
                    <a:cubicBezTo>
                      <a:pt x="1029605" y="35891"/>
                      <a:pt x="1036876" y="28620"/>
                      <a:pt x="1045846" y="28620"/>
                    </a:cubicBezTo>
                    <a:lnTo>
                      <a:pt x="1268145" y="28620"/>
                    </a:lnTo>
                    <a:cubicBezTo>
                      <a:pt x="1302050" y="28620"/>
                      <a:pt x="1329536" y="56106"/>
                      <a:pt x="1329536" y="90011"/>
                    </a:cubicBezTo>
                    <a:lnTo>
                      <a:pt x="1311577" y="133367"/>
                    </a:lnTo>
                    <a:lnTo>
                      <a:pt x="1435383" y="359461"/>
                    </a:lnTo>
                    <a:cubicBezTo>
                      <a:pt x="1443318" y="373952"/>
                      <a:pt x="1438004" y="392132"/>
                      <a:pt x="1423512" y="400067"/>
                    </a:cubicBezTo>
                    <a:lnTo>
                      <a:pt x="1384457" y="421453"/>
                    </a:lnTo>
                    <a:cubicBezTo>
                      <a:pt x="1369965" y="429389"/>
                      <a:pt x="1351786" y="424074"/>
                      <a:pt x="1343850" y="409583"/>
                    </a:cubicBezTo>
                    <a:lnTo>
                      <a:pt x="1328669" y="381859"/>
                    </a:lnTo>
                    <a:lnTo>
                      <a:pt x="1274647" y="411441"/>
                    </a:lnTo>
                    <a:cubicBezTo>
                      <a:pt x="1248074" y="425992"/>
                      <a:pt x="1214738" y="416246"/>
                      <a:pt x="1200187" y="389673"/>
                    </a:cubicBezTo>
                    <a:lnTo>
                      <a:pt x="1069713" y="151401"/>
                    </a:lnTo>
                    <a:lnTo>
                      <a:pt x="1045846" y="151401"/>
                    </a:lnTo>
                    <a:cubicBezTo>
                      <a:pt x="1036876" y="151401"/>
                      <a:pt x="1029605" y="144130"/>
                      <a:pt x="1029605" y="135160"/>
                    </a:cubicBezTo>
                    <a:lnTo>
                      <a:pt x="1029605" y="112870"/>
                    </a:lnTo>
                    <a:lnTo>
                      <a:pt x="694462" y="112870"/>
                    </a:lnTo>
                    <a:lnTo>
                      <a:pt x="683208" y="135377"/>
                    </a:lnTo>
                    <a:lnTo>
                      <a:pt x="647216" y="135377"/>
                    </a:lnTo>
                    <a:lnTo>
                      <a:pt x="647216" y="180020"/>
                    </a:lnTo>
                    <a:lnTo>
                      <a:pt x="649214" y="180020"/>
                    </a:lnTo>
                    <a:cubicBezTo>
                      <a:pt x="656079" y="180020"/>
                      <a:pt x="661644" y="185585"/>
                      <a:pt x="661644" y="192450"/>
                    </a:cubicBezTo>
                    <a:lnTo>
                      <a:pt x="661644" y="356517"/>
                    </a:lnTo>
                    <a:cubicBezTo>
                      <a:pt x="661644" y="363382"/>
                      <a:pt x="656079" y="368947"/>
                      <a:pt x="649214" y="368947"/>
                    </a:cubicBezTo>
                    <a:lnTo>
                      <a:pt x="599498" y="368947"/>
                    </a:lnTo>
                    <a:cubicBezTo>
                      <a:pt x="592633" y="368947"/>
                      <a:pt x="587068" y="363382"/>
                      <a:pt x="587068" y="356517"/>
                    </a:cubicBezTo>
                    <a:lnTo>
                      <a:pt x="587068" y="192450"/>
                    </a:lnTo>
                    <a:cubicBezTo>
                      <a:pt x="587068" y="185585"/>
                      <a:pt x="592633" y="180020"/>
                      <a:pt x="599498" y="180020"/>
                    </a:cubicBezTo>
                    <a:lnTo>
                      <a:pt x="601496" y="180020"/>
                    </a:lnTo>
                    <a:lnTo>
                      <a:pt x="601496" y="135377"/>
                    </a:lnTo>
                    <a:lnTo>
                      <a:pt x="565505" y="135377"/>
                    </a:lnTo>
                    <a:lnTo>
                      <a:pt x="554252" y="112870"/>
                    </a:lnTo>
                    <a:lnTo>
                      <a:pt x="225025" y="112870"/>
                    </a:lnTo>
                    <a:lnTo>
                      <a:pt x="225025" y="135016"/>
                    </a:lnTo>
                    <a:lnTo>
                      <a:pt x="0" y="18002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6FE1A126-1B1D-9661-A3C2-7A77009C8B52}"/>
                  </a:ext>
                </a:extLst>
              </p:cNvPr>
              <p:cNvSpPr/>
              <p:nvPr/>
            </p:nvSpPr>
            <p:spPr bwMode="auto">
              <a:xfrm>
                <a:off x="7624203" y="3533341"/>
                <a:ext cx="946933" cy="1004205"/>
              </a:xfrm>
              <a:custGeom>
                <a:avLst/>
                <a:gdLst>
                  <a:gd name="connsiteX0" fmla="*/ 1053 w 946933"/>
                  <a:gd name="connsiteY0" fmla="*/ 0 h 1004205"/>
                  <a:gd name="connsiteX1" fmla="*/ 40343 w 946933"/>
                  <a:gd name="connsiteY1" fmla="*/ 1842 h 1004205"/>
                  <a:gd name="connsiteX2" fmla="*/ 289469 w 946933"/>
                  <a:gd name="connsiteY2" fmla="*/ 675561 h 1004205"/>
                  <a:gd name="connsiteX3" fmla="*/ 946933 w 946933"/>
                  <a:gd name="connsiteY3" fmla="*/ 964874 h 1004205"/>
                  <a:gd name="connsiteX4" fmla="*/ 946403 w 946933"/>
                  <a:gd name="connsiteY4" fmla="*/ 1004205 h 1004205"/>
                  <a:gd name="connsiteX5" fmla="*/ 260830 w 946933"/>
                  <a:gd name="connsiteY5" fmla="*/ 702523 h 1004205"/>
                  <a:gd name="connsiteX6" fmla="*/ 1053 w 946933"/>
                  <a:gd name="connsiteY6" fmla="*/ 0 h 100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6933" h="1004205">
                    <a:moveTo>
                      <a:pt x="1053" y="0"/>
                    </a:moveTo>
                    <a:lnTo>
                      <a:pt x="40343" y="1842"/>
                    </a:lnTo>
                    <a:cubicBezTo>
                      <a:pt x="28666" y="250894"/>
                      <a:pt x="118569" y="494022"/>
                      <a:pt x="289469" y="675561"/>
                    </a:cubicBezTo>
                    <a:cubicBezTo>
                      <a:pt x="460369" y="857101"/>
                      <a:pt x="697630" y="961506"/>
                      <a:pt x="946933" y="964874"/>
                    </a:cubicBezTo>
                    <a:cubicBezTo>
                      <a:pt x="946756" y="977984"/>
                      <a:pt x="946580" y="991095"/>
                      <a:pt x="946403" y="1004205"/>
                    </a:cubicBezTo>
                    <a:cubicBezTo>
                      <a:pt x="686441" y="1000693"/>
                      <a:pt x="439036" y="891824"/>
                      <a:pt x="260830" y="702523"/>
                    </a:cubicBezTo>
                    <a:cubicBezTo>
                      <a:pt x="82624" y="513222"/>
                      <a:pt x="-11123" y="259700"/>
                      <a:pt x="10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8E49770A-01A1-7369-DF3C-4BF77F7AE4AD}"/>
                  </a:ext>
                </a:extLst>
              </p:cNvPr>
              <p:cNvSpPr/>
              <p:nvPr/>
            </p:nvSpPr>
            <p:spPr bwMode="auto">
              <a:xfrm rot="7200000">
                <a:off x="7509595" y="3136910"/>
                <a:ext cx="490611" cy="567966"/>
              </a:xfrm>
              <a:custGeom>
                <a:avLst/>
                <a:gdLst>
                  <a:gd name="connsiteX0" fmla="*/ 17574 w 552375"/>
                  <a:gd name="connsiteY0" fmla="*/ 237659 h 567966"/>
                  <a:gd name="connsiteX1" fmla="*/ 2858 w 552375"/>
                  <a:gd name="connsiteY1" fmla="*/ 208033 h 567966"/>
                  <a:gd name="connsiteX2" fmla="*/ 61764 w 552375"/>
                  <a:gd name="connsiteY2" fmla="*/ 106005 h 567966"/>
                  <a:gd name="connsiteX3" fmla="*/ 446715 w 552375"/>
                  <a:gd name="connsiteY3" fmla="*/ 2859 h 567966"/>
                  <a:gd name="connsiteX4" fmla="*/ 534027 w 552375"/>
                  <a:gd name="connsiteY4" fmla="*/ 32138 h 567966"/>
                  <a:gd name="connsiteX5" fmla="*/ 541692 w 552375"/>
                  <a:gd name="connsiteY5" fmla="*/ 47568 h 567966"/>
                  <a:gd name="connsiteX6" fmla="*/ 545828 w 552375"/>
                  <a:gd name="connsiteY6" fmla="*/ 53704 h 567966"/>
                  <a:gd name="connsiteX7" fmla="*/ 546575 w 552375"/>
                  <a:gd name="connsiteY7" fmla="*/ 57399 h 567966"/>
                  <a:gd name="connsiteX8" fmla="*/ 548743 w 552375"/>
                  <a:gd name="connsiteY8" fmla="*/ 61764 h 567966"/>
                  <a:gd name="connsiteX9" fmla="*/ 548742 w 552375"/>
                  <a:gd name="connsiteY9" fmla="*/ 61764 h 567966"/>
                  <a:gd name="connsiteX10" fmla="*/ 549321 w 552375"/>
                  <a:gd name="connsiteY10" fmla="*/ 71001 h 567966"/>
                  <a:gd name="connsiteX11" fmla="*/ 552375 w 552375"/>
                  <a:gd name="connsiteY11" fmla="*/ 86130 h 567966"/>
                  <a:gd name="connsiteX12" fmla="*/ 552374 w 552375"/>
                  <a:gd name="connsiteY12" fmla="*/ 484661 h 567966"/>
                  <a:gd name="connsiteX13" fmla="*/ 469069 w 552375"/>
                  <a:gd name="connsiteY13" fmla="*/ 567966 h 567966"/>
                  <a:gd name="connsiteX14" fmla="*/ 469070 w 552375"/>
                  <a:gd name="connsiteY14" fmla="*/ 567965 h 567966"/>
                  <a:gd name="connsiteX15" fmla="*/ 385765 w 552375"/>
                  <a:gd name="connsiteY15" fmla="*/ 484660 h 567966"/>
                  <a:gd name="connsiteX16" fmla="*/ 385765 w 552375"/>
                  <a:gd name="connsiteY16" fmla="*/ 191677 h 567966"/>
                  <a:gd name="connsiteX17" fmla="*/ 104886 w 552375"/>
                  <a:gd name="connsiteY17" fmla="*/ 266938 h 567966"/>
                  <a:gd name="connsiteX18" fmla="*/ 17574 w 552375"/>
                  <a:gd name="connsiteY18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8166 w 542967"/>
                  <a:gd name="connsiteY17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99606 w 542967"/>
                  <a:gd name="connsiteY17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  <a:gd name="connsiteX16" fmla="*/ 47250 w 490611"/>
                  <a:gd name="connsiteY16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0611" h="567966">
                    <a:moveTo>
                      <a:pt x="0" y="106005"/>
                    </a:moveTo>
                    <a:cubicBezTo>
                      <a:pt x="71523" y="66872"/>
                      <a:pt x="256634" y="37241"/>
                      <a:pt x="384951" y="2859"/>
                    </a:cubicBezTo>
                    <a:cubicBezTo>
                      <a:pt x="418282" y="-6072"/>
                      <a:pt x="452309" y="6530"/>
                      <a:pt x="472263" y="32138"/>
                    </a:cubicBezTo>
                    <a:lnTo>
                      <a:pt x="479928" y="47568"/>
                    </a:lnTo>
                    <a:lnTo>
                      <a:pt x="484064" y="53704"/>
                    </a:lnTo>
                    <a:lnTo>
                      <a:pt x="484811" y="57399"/>
                    </a:lnTo>
                    <a:lnTo>
                      <a:pt x="486979" y="61764"/>
                    </a:lnTo>
                    <a:lnTo>
                      <a:pt x="486978" y="61764"/>
                    </a:lnTo>
                    <a:lnTo>
                      <a:pt x="487557" y="71001"/>
                    </a:lnTo>
                    <a:lnTo>
                      <a:pt x="490611" y="86130"/>
                    </a:lnTo>
                    <a:cubicBezTo>
                      <a:pt x="490611" y="218974"/>
                      <a:pt x="490610" y="351817"/>
                      <a:pt x="490610" y="484661"/>
                    </a:cubicBezTo>
                    <a:cubicBezTo>
                      <a:pt x="490610" y="530669"/>
                      <a:pt x="453313" y="567966"/>
                      <a:pt x="407305" y="567966"/>
                    </a:cubicBezTo>
                    <a:lnTo>
                      <a:pt x="407306" y="567965"/>
                    </a:lnTo>
                    <a:cubicBezTo>
                      <a:pt x="361298" y="567965"/>
                      <a:pt x="324001" y="530668"/>
                      <a:pt x="324001" y="484660"/>
                    </a:cubicBezTo>
                    <a:lnTo>
                      <a:pt x="324001" y="191677"/>
                    </a:lnTo>
                    <a:lnTo>
                      <a:pt x="43122" y="266938"/>
                    </a:lnTo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35880229-2C0E-41EB-AA41-D8A990519B29}"/>
              </a:ext>
            </a:extLst>
          </p:cNvPr>
          <p:cNvGrpSpPr/>
          <p:nvPr/>
        </p:nvGrpSpPr>
        <p:grpSpPr>
          <a:xfrm>
            <a:off x="703401" y="4406909"/>
            <a:ext cx="2680398" cy="1226836"/>
            <a:chOff x="1368373" y="4140967"/>
            <a:chExt cx="3054118" cy="1397890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E026C68E-3313-E210-3481-677B939755CC}"/>
                </a:ext>
              </a:extLst>
            </p:cNvPr>
            <p:cNvGrpSpPr/>
            <p:nvPr/>
          </p:nvGrpSpPr>
          <p:grpSpPr>
            <a:xfrm>
              <a:off x="1368373" y="4163894"/>
              <a:ext cx="2411117" cy="1354945"/>
              <a:chOff x="4053840" y="3699030"/>
              <a:chExt cx="2104074" cy="1182400"/>
            </a:xfrm>
          </p:grpSpPr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818E9BF8-8498-91D4-54EC-E69101CA84FC}"/>
                  </a:ext>
                </a:extLst>
              </p:cNvPr>
              <p:cNvSpPr/>
              <p:nvPr/>
            </p:nvSpPr>
            <p:spPr>
              <a:xfrm>
                <a:off x="4751073" y="4464115"/>
                <a:ext cx="1400000" cy="24257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2CFE007A-B522-E446-F148-7D78BC013257}"/>
                  </a:ext>
                </a:extLst>
              </p:cNvPr>
              <p:cNvSpPr/>
              <p:nvPr/>
            </p:nvSpPr>
            <p:spPr>
              <a:xfrm>
                <a:off x="4751073" y="3699030"/>
                <a:ext cx="1406841" cy="813511"/>
              </a:xfrm>
              <a:custGeom>
                <a:avLst/>
                <a:gdLst>
                  <a:gd name="connsiteX0" fmla="*/ 0 w 1406841"/>
                  <a:gd name="connsiteY0" fmla="*/ 0 h 813511"/>
                  <a:gd name="connsiteX1" fmla="*/ 45719 w 1406841"/>
                  <a:gd name="connsiteY1" fmla="*/ 0 h 813511"/>
                  <a:gd name="connsiteX2" fmla="*/ 45719 w 1406841"/>
                  <a:gd name="connsiteY2" fmla="*/ 497188 h 813511"/>
                  <a:gd name="connsiteX3" fmla="*/ 1406841 w 1406841"/>
                  <a:gd name="connsiteY3" fmla="*/ 497188 h 813511"/>
                  <a:gd name="connsiteX4" fmla="*/ 1406841 w 1406841"/>
                  <a:gd name="connsiteY4" fmla="*/ 813511 h 813511"/>
                  <a:gd name="connsiteX5" fmla="*/ 45719 w 1406841"/>
                  <a:gd name="connsiteY5" fmla="*/ 813511 h 813511"/>
                  <a:gd name="connsiteX6" fmla="*/ 45491 w 1406841"/>
                  <a:gd name="connsiteY6" fmla="*/ 813511 h 813511"/>
                  <a:gd name="connsiteX7" fmla="*/ 0 w 1406841"/>
                  <a:gd name="connsiteY7" fmla="*/ 813511 h 81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06841" h="813511"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497188"/>
                    </a:lnTo>
                    <a:lnTo>
                      <a:pt x="1406841" y="497188"/>
                    </a:lnTo>
                    <a:lnTo>
                      <a:pt x="1406841" y="813511"/>
                    </a:lnTo>
                    <a:lnTo>
                      <a:pt x="45719" y="813511"/>
                    </a:lnTo>
                    <a:lnTo>
                      <a:pt x="45491" y="813511"/>
                    </a:lnTo>
                    <a:lnTo>
                      <a:pt x="0" y="813511"/>
                    </a:lnTo>
                    <a:close/>
                  </a:path>
                </a:pathLst>
              </a:custGeom>
              <a:solidFill>
                <a:srgbClr val="00B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C8F48D1F-0215-23B3-7ECA-2BFA65D1CB9D}"/>
                  </a:ext>
                </a:extLst>
              </p:cNvPr>
              <p:cNvSpPr/>
              <p:nvPr/>
            </p:nvSpPr>
            <p:spPr bwMode="auto">
              <a:xfrm>
                <a:off x="4053840" y="3778916"/>
                <a:ext cx="691983" cy="932319"/>
              </a:xfrm>
              <a:custGeom>
                <a:avLst/>
                <a:gdLst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360824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0 w 750597"/>
                  <a:gd name="connsiteY4" fmla="*/ 932319 h 932319"/>
                  <a:gd name="connsiteX5" fmla="*/ 0 w 750597"/>
                  <a:gd name="connsiteY5" fmla="*/ 360824 h 932319"/>
                  <a:gd name="connsiteX6" fmla="*/ 127081 w 750597"/>
                  <a:gd name="connsiteY6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0 w 750597"/>
                  <a:gd name="connsiteY3" fmla="*/ 932319 h 932319"/>
                  <a:gd name="connsiteX4" fmla="*/ 0 w 750597"/>
                  <a:gd name="connsiteY4" fmla="*/ 360824 h 932319"/>
                  <a:gd name="connsiteX5" fmla="*/ 127081 w 750597"/>
                  <a:gd name="connsiteY5" fmla="*/ 0 h 93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0597" h="932319">
                    <a:moveTo>
                      <a:pt x="127081" y="0"/>
                    </a:moveTo>
                    <a:lnTo>
                      <a:pt x="750597" y="0"/>
                    </a:lnTo>
                    <a:lnTo>
                      <a:pt x="750597" y="932319"/>
                    </a:lnTo>
                    <a:lnTo>
                      <a:pt x="0" y="932319"/>
                    </a:lnTo>
                    <a:lnTo>
                      <a:pt x="0" y="360824"/>
                    </a:lnTo>
                    <a:lnTo>
                      <a:pt x="127081" y="0"/>
                    </a:lnTo>
                    <a:close/>
                  </a:path>
                </a:pathLst>
              </a:custGeom>
              <a:solidFill>
                <a:srgbClr val="00B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9" name="円/楕円 388">
                <a:extLst>
                  <a:ext uri="{FF2B5EF4-FFF2-40B4-BE49-F238E27FC236}">
                    <a16:creationId xmlns:a16="http://schemas.microsoft.com/office/drawing/2014/main" id="{551B2A98-9A71-643F-9A37-04B143896FEA}"/>
                  </a:ext>
                </a:extLst>
              </p:cNvPr>
              <p:cNvSpPr/>
              <p:nvPr/>
            </p:nvSpPr>
            <p:spPr>
              <a:xfrm>
                <a:off x="4289919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円/楕円 391">
                <a:extLst>
                  <a:ext uri="{FF2B5EF4-FFF2-40B4-BE49-F238E27FC236}">
                    <a16:creationId xmlns:a16="http://schemas.microsoft.com/office/drawing/2014/main" id="{E6268900-FB87-5278-E44B-4F6877FF463E}"/>
                  </a:ext>
                </a:extLst>
              </p:cNvPr>
              <p:cNvSpPr/>
              <p:nvPr/>
            </p:nvSpPr>
            <p:spPr>
              <a:xfrm>
                <a:off x="4367861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円/楕円 388">
                <a:extLst>
                  <a:ext uri="{FF2B5EF4-FFF2-40B4-BE49-F238E27FC236}">
                    <a16:creationId xmlns:a16="http://schemas.microsoft.com/office/drawing/2014/main" id="{5255CFD6-C465-B930-16B6-072156BE7E18}"/>
                  </a:ext>
                </a:extLst>
              </p:cNvPr>
              <p:cNvSpPr/>
              <p:nvPr/>
            </p:nvSpPr>
            <p:spPr>
              <a:xfrm>
                <a:off x="5696323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円/楕円 391">
                <a:extLst>
                  <a:ext uri="{FF2B5EF4-FFF2-40B4-BE49-F238E27FC236}">
                    <a16:creationId xmlns:a16="http://schemas.microsoft.com/office/drawing/2014/main" id="{82713EB1-0984-F8DF-B9FD-7FE83BA3D7CA}"/>
                  </a:ext>
                </a:extLst>
              </p:cNvPr>
              <p:cNvSpPr/>
              <p:nvPr/>
            </p:nvSpPr>
            <p:spPr>
              <a:xfrm>
                <a:off x="5774265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18C08C7A-6E9C-510F-5EB5-9188D11D2933}"/>
                  </a:ext>
                </a:extLst>
              </p:cNvPr>
              <p:cNvSpPr/>
              <p:nvPr/>
            </p:nvSpPr>
            <p:spPr bwMode="auto">
              <a:xfrm>
                <a:off x="4112167" y="3838447"/>
                <a:ext cx="405056" cy="313194"/>
              </a:xfrm>
              <a:custGeom>
                <a:avLst/>
                <a:gdLst>
                  <a:gd name="connsiteX0" fmla="*/ 101693 w 405056"/>
                  <a:gd name="connsiteY0" fmla="*/ 0 h 313194"/>
                  <a:gd name="connsiteX1" fmla="*/ 405056 w 405056"/>
                  <a:gd name="connsiteY1" fmla="*/ 0 h 313194"/>
                  <a:gd name="connsiteX2" fmla="*/ 405056 w 405056"/>
                  <a:gd name="connsiteY2" fmla="*/ 313194 h 313194"/>
                  <a:gd name="connsiteX3" fmla="*/ 0 w 405056"/>
                  <a:gd name="connsiteY3" fmla="*/ 313194 h 31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56" h="313194">
                    <a:moveTo>
                      <a:pt x="101693" y="0"/>
                    </a:moveTo>
                    <a:lnTo>
                      <a:pt x="405056" y="0"/>
                    </a:lnTo>
                    <a:lnTo>
                      <a:pt x="405056" y="313194"/>
                    </a:lnTo>
                    <a:lnTo>
                      <a:pt x="0" y="313194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115A5261-153A-0908-DE27-F38A9C757038}"/>
                </a:ext>
              </a:extLst>
            </p:cNvPr>
            <p:cNvGrpSpPr/>
            <p:nvPr/>
          </p:nvGrpSpPr>
          <p:grpSpPr>
            <a:xfrm>
              <a:off x="2818192" y="4543689"/>
              <a:ext cx="1604299" cy="995168"/>
              <a:chOff x="2135007" y="2419732"/>
              <a:chExt cx="2706831" cy="1679084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BDB38C7C-6CEA-F4D0-2A67-858DB945E6D9}"/>
                  </a:ext>
                </a:extLst>
              </p:cNvPr>
              <p:cNvSpPr/>
              <p:nvPr/>
            </p:nvSpPr>
            <p:spPr bwMode="auto">
              <a:xfrm>
                <a:off x="2135007" y="2888727"/>
                <a:ext cx="632334" cy="660770"/>
              </a:xfrm>
              <a:custGeom>
                <a:avLst/>
                <a:gdLst>
                  <a:gd name="connsiteX0" fmla="*/ 1440 w 846954"/>
                  <a:gd name="connsiteY0" fmla="*/ 153000 h 762662"/>
                  <a:gd name="connsiteX1" fmla="*/ 115740 w 846954"/>
                  <a:gd name="connsiteY1" fmla="*/ 328260 h 762662"/>
                  <a:gd name="connsiteX2" fmla="*/ 1440 w 846954"/>
                  <a:gd name="connsiteY2" fmla="*/ 480660 h 762662"/>
                  <a:gd name="connsiteX3" fmla="*/ 214800 w 846954"/>
                  <a:gd name="connsiteY3" fmla="*/ 549240 h 762662"/>
                  <a:gd name="connsiteX4" fmla="*/ 291000 w 846954"/>
                  <a:gd name="connsiteY4" fmla="*/ 762600 h 762662"/>
                  <a:gd name="connsiteX5" fmla="*/ 496740 w 846954"/>
                  <a:gd name="connsiteY5" fmla="*/ 526380 h 762662"/>
                  <a:gd name="connsiteX6" fmla="*/ 725340 w 846954"/>
                  <a:gd name="connsiteY6" fmla="*/ 625440 h 762662"/>
                  <a:gd name="connsiteX7" fmla="*/ 702480 w 846954"/>
                  <a:gd name="connsiteY7" fmla="*/ 335880 h 762662"/>
                  <a:gd name="connsiteX8" fmla="*/ 839640 w 846954"/>
                  <a:gd name="connsiteY8" fmla="*/ 107280 h 762662"/>
                  <a:gd name="connsiteX9" fmla="*/ 443400 w 846954"/>
                  <a:gd name="connsiteY9" fmla="*/ 130140 h 762662"/>
                  <a:gd name="connsiteX10" fmla="*/ 336720 w 846954"/>
                  <a:gd name="connsiteY10" fmla="*/ 600 h 762662"/>
                  <a:gd name="connsiteX11" fmla="*/ 214800 w 846954"/>
                  <a:gd name="connsiteY11" fmla="*/ 191100 h 762662"/>
                  <a:gd name="connsiteX12" fmla="*/ 1440 w 846954"/>
                  <a:gd name="connsiteY12" fmla="*/ 153000 h 762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6954" h="762662">
                    <a:moveTo>
                      <a:pt x="1440" y="153000"/>
                    </a:moveTo>
                    <a:cubicBezTo>
                      <a:pt x="-15070" y="175860"/>
                      <a:pt x="115740" y="273650"/>
                      <a:pt x="115740" y="328260"/>
                    </a:cubicBezTo>
                    <a:cubicBezTo>
                      <a:pt x="115740" y="382870"/>
                      <a:pt x="-15070" y="443830"/>
                      <a:pt x="1440" y="480660"/>
                    </a:cubicBezTo>
                    <a:cubicBezTo>
                      <a:pt x="17950" y="517490"/>
                      <a:pt x="166540" y="502250"/>
                      <a:pt x="214800" y="549240"/>
                    </a:cubicBezTo>
                    <a:cubicBezTo>
                      <a:pt x="263060" y="596230"/>
                      <a:pt x="244010" y="766410"/>
                      <a:pt x="291000" y="762600"/>
                    </a:cubicBezTo>
                    <a:cubicBezTo>
                      <a:pt x="337990" y="758790"/>
                      <a:pt x="424350" y="549240"/>
                      <a:pt x="496740" y="526380"/>
                    </a:cubicBezTo>
                    <a:cubicBezTo>
                      <a:pt x="569130" y="503520"/>
                      <a:pt x="691050" y="657190"/>
                      <a:pt x="725340" y="625440"/>
                    </a:cubicBezTo>
                    <a:cubicBezTo>
                      <a:pt x="759630" y="593690"/>
                      <a:pt x="683430" y="422240"/>
                      <a:pt x="702480" y="335880"/>
                    </a:cubicBezTo>
                    <a:cubicBezTo>
                      <a:pt x="721530" y="249520"/>
                      <a:pt x="882820" y="141570"/>
                      <a:pt x="839640" y="107280"/>
                    </a:cubicBezTo>
                    <a:cubicBezTo>
                      <a:pt x="796460" y="72990"/>
                      <a:pt x="527220" y="147920"/>
                      <a:pt x="443400" y="130140"/>
                    </a:cubicBezTo>
                    <a:cubicBezTo>
                      <a:pt x="359580" y="112360"/>
                      <a:pt x="374820" y="-9560"/>
                      <a:pt x="336720" y="600"/>
                    </a:cubicBezTo>
                    <a:cubicBezTo>
                      <a:pt x="298620" y="10760"/>
                      <a:pt x="266870" y="164430"/>
                      <a:pt x="214800" y="191100"/>
                    </a:cubicBezTo>
                    <a:cubicBezTo>
                      <a:pt x="162730" y="217770"/>
                      <a:pt x="17950" y="130140"/>
                      <a:pt x="1440" y="153000"/>
                    </a:cubicBezTo>
                    <a:close/>
                  </a:path>
                </a:pathLst>
              </a:custGeom>
              <a:solidFill>
                <a:srgbClr val="76E3FF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二等辺三角形 199">
                <a:extLst>
                  <a:ext uri="{FF2B5EF4-FFF2-40B4-BE49-F238E27FC236}">
                    <a16:creationId xmlns:a16="http://schemas.microsoft.com/office/drawing/2014/main" id="{E6C8FA3D-8981-2A7E-62CE-BC8C59B4C5EE}"/>
                  </a:ext>
                </a:extLst>
              </p:cNvPr>
              <p:cNvSpPr/>
              <p:nvPr/>
            </p:nvSpPr>
            <p:spPr bwMode="auto">
              <a:xfrm rot="5400000">
                <a:off x="2852124" y="2672962"/>
                <a:ext cx="174500" cy="1027738"/>
              </a:xfrm>
              <a:prstGeom prst="triangle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E6B1E362-0EF0-964C-50CA-A7EF71C4169E}"/>
                  </a:ext>
                </a:extLst>
              </p:cNvPr>
              <p:cNvGrpSpPr/>
              <p:nvPr/>
            </p:nvGrpSpPr>
            <p:grpSpPr>
              <a:xfrm>
                <a:off x="3186789" y="2419732"/>
                <a:ext cx="1655049" cy="1679084"/>
                <a:chOff x="6270155" y="2123855"/>
                <a:chExt cx="2379141" cy="2413691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855C707C-7A5D-D4DA-BC96-36320E732420}"/>
                    </a:ext>
                  </a:extLst>
                </p:cNvPr>
                <p:cNvSpPr/>
                <p:nvPr/>
              </p:nvSpPr>
              <p:spPr bwMode="auto">
                <a:xfrm>
                  <a:off x="6855165" y="2123855"/>
                  <a:ext cx="1794131" cy="2412137"/>
                </a:xfrm>
                <a:custGeom>
                  <a:avLst/>
                  <a:gdLst>
                    <a:gd name="connsiteX0" fmla="*/ 811059 w 1794131"/>
                    <a:gd name="connsiteY0" fmla="*/ 0 h 2412137"/>
                    <a:gd name="connsiteX1" fmla="*/ 1229028 w 1794131"/>
                    <a:gd name="connsiteY1" fmla="*/ 482836 h 2412137"/>
                    <a:gd name="connsiteX2" fmla="*/ 1044750 w 1794131"/>
                    <a:gd name="connsiteY2" fmla="*/ 883211 h 2412137"/>
                    <a:gd name="connsiteX3" fmla="*/ 985656 w 1794131"/>
                    <a:gd name="connsiteY3" fmla="*/ 920264 h 2412137"/>
                    <a:gd name="connsiteX4" fmla="*/ 999548 w 1794131"/>
                    <a:gd name="connsiteY4" fmla="*/ 952042 h 2412137"/>
                    <a:gd name="connsiteX5" fmla="*/ 1011276 w 1794131"/>
                    <a:gd name="connsiteY5" fmla="*/ 951307 h 2412137"/>
                    <a:gd name="connsiteX6" fmla="*/ 1200680 w 1794131"/>
                    <a:gd name="connsiteY6" fmla="*/ 1118652 h 2412137"/>
                    <a:gd name="connsiteX7" fmla="*/ 1339257 w 1794131"/>
                    <a:gd name="connsiteY7" fmla="*/ 1635831 h 2412137"/>
                    <a:gd name="connsiteX8" fmla="*/ 1344935 w 1794131"/>
                    <a:gd name="connsiteY8" fmla="*/ 1726442 h 2412137"/>
                    <a:gd name="connsiteX9" fmla="*/ 1336310 w 1794131"/>
                    <a:gd name="connsiteY9" fmla="*/ 1762391 h 2412137"/>
                    <a:gd name="connsiteX10" fmla="*/ 1502746 w 1794131"/>
                    <a:gd name="connsiteY10" fmla="*/ 2102171 h 2412137"/>
                    <a:gd name="connsiteX11" fmla="*/ 1794131 w 1794131"/>
                    <a:gd name="connsiteY11" fmla="*/ 2307685 h 2412137"/>
                    <a:gd name="connsiteX12" fmla="*/ 1733825 w 1794131"/>
                    <a:gd name="connsiteY12" fmla="*/ 2412137 h 2412137"/>
                    <a:gd name="connsiteX13" fmla="*/ 1354813 w 1794131"/>
                    <a:gd name="connsiteY13" fmla="*/ 2236970 h 2412137"/>
                    <a:gd name="connsiteX14" fmla="*/ 1360551 w 1794131"/>
                    <a:gd name="connsiteY14" fmla="*/ 2227031 h 2412137"/>
                    <a:gd name="connsiteX15" fmla="*/ 1350411 w 1794131"/>
                    <a:gd name="connsiteY15" fmla="*/ 2232886 h 2412137"/>
                    <a:gd name="connsiteX16" fmla="*/ 1138971 w 1794131"/>
                    <a:gd name="connsiteY16" fmla="*/ 1918265 h 2412137"/>
                    <a:gd name="connsiteX17" fmla="*/ 1114059 w 1794131"/>
                    <a:gd name="connsiteY17" fmla="*/ 1919826 h 2412137"/>
                    <a:gd name="connsiteX18" fmla="*/ 858084 w 1794131"/>
                    <a:gd name="connsiteY18" fmla="*/ 2095373 h 2412137"/>
                    <a:gd name="connsiteX19" fmla="*/ 829343 w 1794131"/>
                    <a:gd name="connsiteY19" fmla="*/ 2411478 h 2412137"/>
                    <a:gd name="connsiteX20" fmla="*/ 708732 w 1794131"/>
                    <a:gd name="connsiteY20" fmla="*/ 2411478 h 2412137"/>
                    <a:gd name="connsiteX21" fmla="*/ 670925 w 1794131"/>
                    <a:gd name="connsiteY21" fmla="*/ 1995660 h 2412137"/>
                    <a:gd name="connsiteX22" fmla="*/ 674784 w 1794131"/>
                    <a:gd name="connsiteY22" fmla="*/ 1995660 h 2412137"/>
                    <a:gd name="connsiteX23" fmla="*/ 669560 w 1794131"/>
                    <a:gd name="connsiteY23" fmla="*/ 1989056 h 2412137"/>
                    <a:gd name="connsiteX24" fmla="*/ 906263 w 1794131"/>
                    <a:gd name="connsiteY24" fmla="*/ 1774064 h 2412137"/>
                    <a:gd name="connsiteX25" fmla="*/ 897576 w 1794131"/>
                    <a:gd name="connsiteY25" fmla="*/ 1754178 h 2412137"/>
                    <a:gd name="connsiteX26" fmla="*/ 783324 w 1794131"/>
                    <a:gd name="connsiteY26" fmla="*/ 1327782 h 2412137"/>
                    <a:gd name="connsiteX27" fmla="*/ 516866 w 1794131"/>
                    <a:gd name="connsiteY27" fmla="*/ 1481620 h 2412137"/>
                    <a:gd name="connsiteX28" fmla="*/ 488778 w 1794131"/>
                    <a:gd name="connsiteY28" fmla="*/ 1491065 h 2412137"/>
                    <a:gd name="connsiteX29" fmla="*/ 487823 w 1794131"/>
                    <a:gd name="connsiteY29" fmla="*/ 1490999 h 2412137"/>
                    <a:gd name="connsiteX30" fmla="*/ 485872 w 1794131"/>
                    <a:gd name="connsiteY30" fmla="*/ 1491670 h 2412137"/>
                    <a:gd name="connsiteX31" fmla="*/ 456296 w 1794131"/>
                    <a:gd name="connsiteY31" fmla="*/ 1489817 h 2412137"/>
                    <a:gd name="connsiteX32" fmla="*/ 55329 w 1794131"/>
                    <a:gd name="connsiteY32" fmla="*/ 1382377 h 2412137"/>
                    <a:gd name="connsiteX33" fmla="*/ 2561 w 1794131"/>
                    <a:gd name="connsiteY33" fmla="*/ 1290980 h 2412137"/>
                    <a:gd name="connsiteX34" fmla="*/ 2561 w 1794131"/>
                    <a:gd name="connsiteY34" fmla="*/ 1290981 h 2412137"/>
                    <a:gd name="connsiteX35" fmla="*/ 64382 w 1794131"/>
                    <a:gd name="connsiteY35" fmla="*/ 1236360 h 2412137"/>
                    <a:gd name="connsiteX36" fmla="*/ 93957 w 1794131"/>
                    <a:gd name="connsiteY36" fmla="*/ 1238213 h 2412137"/>
                    <a:gd name="connsiteX37" fmla="*/ 466885 w 1794131"/>
                    <a:gd name="connsiteY37" fmla="*/ 1338139 h 2412137"/>
                    <a:gd name="connsiteX38" fmla="*/ 752262 w 1794131"/>
                    <a:gd name="connsiteY38" fmla="*/ 1173376 h 2412137"/>
                    <a:gd name="connsiteX39" fmla="*/ 753320 w 1794131"/>
                    <a:gd name="connsiteY39" fmla="*/ 1146389 h 2412137"/>
                    <a:gd name="connsiteX40" fmla="*/ 781839 w 1794131"/>
                    <a:gd name="connsiteY40" fmla="*/ 1063511 h 2412137"/>
                    <a:gd name="connsiteX41" fmla="*/ 820286 w 1794131"/>
                    <a:gd name="connsiteY41" fmla="*/ 1019301 h 2412137"/>
                    <a:gd name="connsiteX42" fmla="*/ 814241 w 1794131"/>
                    <a:gd name="connsiteY42" fmla="*/ 965302 h 2412137"/>
                    <a:gd name="connsiteX43" fmla="*/ 811059 w 1794131"/>
                    <a:gd name="connsiteY43" fmla="*/ 965672 h 2412137"/>
                    <a:gd name="connsiteX44" fmla="*/ 393090 w 1794131"/>
                    <a:gd name="connsiteY44" fmla="*/ 482836 h 2412137"/>
                    <a:gd name="connsiteX45" fmla="*/ 811059 w 1794131"/>
                    <a:gd name="connsiteY45" fmla="*/ 0 h 241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794131" h="2412137">
                      <a:moveTo>
                        <a:pt x="811059" y="0"/>
                      </a:moveTo>
                      <a:cubicBezTo>
                        <a:pt x="1041897" y="0"/>
                        <a:pt x="1229028" y="216173"/>
                        <a:pt x="1229028" y="482836"/>
                      </a:cubicBezTo>
                      <a:cubicBezTo>
                        <a:pt x="1229028" y="649501"/>
                        <a:pt x="1155930" y="796442"/>
                        <a:pt x="1044750" y="883211"/>
                      </a:cubicBezTo>
                      <a:lnTo>
                        <a:pt x="985656" y="920264"/>
                      </a:lnTo>
                      <a:lnTo>
                        <a:pt x="999548" y="952042"/>
                      </a:lnTo>
                      <a:lnTo>
                        <a:pt x="1011276" y="951307"/>
                      </a:lnTo>
                      <a:cubicBezTo>
                        <a:pt x="1099523" y="963594"/>
                        <a:pt x="1176169" y="1027177"/>
                        <a:pt x="1200680" y="1118652"/>
                      </a:cubicBezTo>
                      <a:cubicBezTo>
                        <a:pt x="1246873" y="1291045"/>
                        <a:pt x="1293064" y="1463438"/>
                        <a:pt x="1339257" y="1635831"/>
                      </a:cubicBezTo>
                      <a:cubicBezTo>
                        <a:pt x="1347427" y="1666323"/>
                        <a:pt x="1349031" y="1697027"/>
                        <a:pt x="1344935" y="1726442"/>
                      </a:cubicBezTo>
                      <a:lnTo>
                        <a:pt x="1336310" y="1762391"/>
                      </a:lnTo>
                      <a:lnTo>
                        <a:pt x="1502746" y="2102171"/>
                      </a:lnTo>
                      <a:lnTo>
                        <a:pt x="1794131" y="2307685"/>
                      </a:lnTo>
                      <a:lnTo>
                        <a:pt x="1733825" y="2412137"/>
                      </a:lnTo>
                      <a:lnTo>
                        <a:pt x="1354813" y="2236970"/>
                      </a:lnTo>
                      <a:lnTo>
                        <a:pt x="1360551" y="2227031"/>
                      </a:lnTo>
                      <a:lnTo>
                        <a:pt x="1350411" y="2232886"/>
                      </a:lnTo>
                      <a:lnTo>
                        <a:pt x="1138971" y="1918265"/>
                      </a:lnTo>
                      <a:lnTo>
                        <a:pt x="1114059" y="1919826"/>
                      </a:lnTo>
                      <a:lnTo>
                        <a:pt x="858084" y="2095373"/>
                      </a:lnTo>
                      <a:lnTo>
                        <a:pt x="829343" y="2411478"/>
                      </a:lnTo>
                      <a:lnTo>
                        <a:pt x="708732" y="2411478"/>
                      </a:lnTo>
                      <a:lnTo>
                        <a:pt x="670925" y="1995660"/>
                      </a:lnTo>
                      <a:lnTo>
                        <a:pt x="674784" y="1995660"/>
                      </a:lnTo>
                      <a:lnTo>
                        <a:pt x="669560" y="1989056"/>
                      </a:lnTo>
                      <a:lnTo>
                        <a:pt x="906263" y="1774064"/>
                      </a:lnTo>
                      <a:lnTo>
                        <a:pt x="897576" y="1754178"/>
                      </a:lnTo>
                      <a:lnTo>
                        <a:pt x="783324" y="1327782"/>
                      </a:lnTo>
                      <a:lnTo>
                        <a:pt x="516866" y="1481620"/>
                      </a:lnTo>
                      <a:cubicBezTo>
                        <a:pt x="507943" y="1486772"/>
                        <a:pt x="498398" y="1489872"/>
                        <a:pt x="488778" y="1491065"/>
                      </a:cubicBezTo>
                      <a:lnTo>
                        <a:pt x="487823" y="1490999"/>
                      </a:lnTo>
                      <a:lnTo>
                        <a:pt x="485872" y="1491670"/>
                      </a:lnTo>
                      <a:cubicBezTo>
                        <a:pt x="476271" y="1493007"/>
                        <a:pt x="466249" y="1492484"/>
                        <a:pt x="456296" y="1489817"/>
                      </a:cubicBezTo>
                      <a:lnTo>
                        <a:pt x="55329" y="1382377"/>
                      </a:lnTo>
                      <a:cubicBezTo>
                        <a:pt x="15519" y="1371710"/>
                        <a:pt x="-8106" y="1330790"/>
                        <a:pt x="2561" y="1290980"/>
                      </a:cubicBezTo>
                      <a:lnTo>
                        <a:pt x="2561" y="1290981"/>
                      </a:lnTo>
                      <a:cubicBezTo>
                        <a:pt x="10561" y="1261124"/>
                        <a:pt x="35579" y="1240371"/>
                        <a:pt x="64382" y="1236360"/>
                      </a:cubicBezTo>
                      <a:cubicBezTo>
                        <a:pt x="73983" y="1235023"/>
                        <a:pt x="84005" y="1235547"/>
                        <a:pt x="93957" y="1238213"/>
                      </a:cubicBezTo>
                      <a:lnTo>
                        <a:pt x="466885" y="1338139"/>
                      </a:lnTo>
                      <a:lnTo>
                        <a:pt x="752262" y="1173376"/>
                      </a:lnTo>
                      <a:lnTo>
                        <a:pt x="753320" y="1146389"/>
                      </a:lnTo>
                      <a:cubicBezTo>
                        <a:pt x="757416" y="1116974"/>
                        <a:pt x="767211" y="1088847"/>
                        <a:pt x="781839" y="1063511"/>
                      </a:cubicBezTo>
                      <a:lnTo>
                        <a:pt x="820286" y="1019301"/>
                      </a:lnTo>
                      <a:lnTo>
                        <a:pt x="814241" y="965302"/>
                      </a:lnTo>
                      <a:lnTo>
                        <a:pt x="811059" y="965672"/>
                      </a:lnTo>
                      <a:cubicBezTo>
                        <a:pt x="580221" y="965672"/>
                        <a:pt x="393090" y="749499"/>
                        <a:pt x="393090" y="482836"/>
                      </a:cubicBezTo>
                      <a:cubicBezTo>
                        <a:pt x="393090" y="216173"/>
                        <a:pt x="580221" y="0"/>
                        <a:pt x="81105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C08CD925-ED73-EC20-5F25-983AE7F171EE}"/>
                    </a:ext>
                  </a:extLst>
                </p:cNvPr>
                <p:cNvSpPr/>
                <p:nvPr/>
              </p:nvSpPr>
              <p:spPr bwMode="auto">
                <a:xfrm>
                  <a:off x="6270155" y="3127351"/>
                  <a:ext cx="1491467" cy="440616"/>
                </a:xfrm>
                <a:custGeom>
                  <a:avLst/>
                  <a:gdLst>
                    <a:gd name="connsiteX0" fmla="*/ 1097493 w 1439064"/>
                    <a:gd name="connsiteY0" fmla="*/ 151401 h 425135"/>
                    <a:gd name="connsiteX1" fmla="*/ 1219839 w 1439064"/>
                    <a:gd name="connsiteY1" fmla="*/ 374829 h 425135"/>
                    <a:gd name="connsiteX2" fmla="*/ 1265679 w 1439064"/>
                    <a:gd name="connsiteY2" fmla="*/ 388230 h 425135"/>
                    <a:gd name="connsiteX3" fmla="*/ 1316823 w 1439064"/>
                    <a:gd name="connsiteY3" fmla="*/ 360225 h 425135"/>
                    <a:gd name="connsiteX4" fmla="*/ 1224918 w 1439064"/>
                    <a:gd name="connsiteY4" fmla="*/ 192387 h 425135"/>
                    <a:gd name="connsiteX5" fmla="*/ 1231677 w 1439064"/>
                    <a:gd name="connsiteY5" fmla="*/ 245941 h 425135"/>
                    <a:gd name="connsiteX6" fmla="*/ 1212969 w 1439064"/>
                    <a:gd name="connsiteY6" fmla="*/ 345882 h 425135"/>
                    <a:gd name="connsiteX7" fmla="*/ 1204452 w 1439064"/>
                    <a:gd name="connsiteY7" fmla="*/ 233130 h 425135"/>
                    <a:gd name="connsiteX8" fmla="*/ 1187160 w 1439064"/>
                    <a:gd name="connsiteY8" fmla="*/ 151402 h 425135"/>
                    <a:gd name="connsiteX9" fmla="*/ 0 w 1439064"/>
                    <a:gd name="connsiteY9" fmla="*/ 0 h 425135"/>
                    <a:gd name="connsiteX10" fmla="*/ 225025 w 1439064"/>
                    <a:gd name="connsiteY10" fmla="*/ 45006 h 425135"/>
                    <a:gd name="connsiteX11" fmla="*/ 225025 w 1439064"/>
                    <a:gd name="connsiteY11" fmla="*/ 67151 h 425135"/>
                    <a:gd name="connsiteX12" fmla="*/ 554252 w 1439064"/>
                    <a:gd name="connsiteY12" fmla="*/ 67151 h 425135"/>
                    <a:gd name="connsiteX13" fmla="*/ 565505 w 1439064"/>
                    <a:gd name="connsiteY13" fmla="*/ 44644 h 425135"/>
                    <a:gd name="connsiteX14" fmla="*/ 683208 w 1439064"/>
                    <a:gd name="connsiteY14" fmla="*/ 44644 h 425135"/>
                    <a:gd name="connsiteX15" fmla="*/ 694461 w 1439064"/>
                    <a:gd name="connsiteY15" fmla="*/ 67151 h 425135"/>
                    <a:gd name="connsiteX16" fmla="*/ 1029605 w 1439064"/>
                    <a:gd name="connsiteY16" fmla="*/ 67151 h 425135"/>
                    <a:gd name="connsiteX17" fmla="*/ 1029605 w 1439064"/>
                    <a:gd name="connsiteY17" fmla="*/ 44861 h 425135"/>
                    <a:gd name="connsiteX18" fmla="*/ 1045846 w 1439064"/>
                    <a:gd name="connsiteY18" fmla="*/ 28620 h 425135"/>
                    <a:gd name="connsiteX19" fmla="*/ 1268145 w 1439064"/>
                    <a:gd name="connsiteY19" fmla="*/ 28620 h 425135"/>
                    <a:gd name="connsiteX20" fmla="*/ 1329536 w 1439064"/>
                    <a:gd name="connsiteY20" fmla="*/ 90011 h 425135"/>
                    <a:gd name="connsiteX21" fmla="*/ 1311577 w 1439064"/>
                    <a:gd name="connsiteY21" fmla="*/ 133367 h 425135"/>
                    <a:gd name="connsiteX22" fmla="*/ 1435383 w 1439064"/>
                    <a:gd name="connsiteY22" fmla="*/ 359461 h 425135"/>
                    <a:gd name="connsiteX23" fmla="*/ 1423512 w 1439064"/>
                    <a:gd name="connsiteY23" fmla="*/ 400067 h 425135"/>
                    <a:gd name="connsiteX24" fmla="*/ 1384457 w 1439064"/>
                    <a:gd name="connsiteY24" fmla="*/ 421453 h 425135"/>
                    <a:gd name="connsiteX25" fmla="*/ 1343850 w 1439064"/>
                    <a:gd name="connsiteY25" fmla="*/ 409583 h 425135"/>
                    <a:gd name="connsiteX26" fmla="*/ 1328669 w 1439064"/>
                    <a:gd name="connsiteY26" fmla="*/ 381859 h 425135"/>
                    <a:gd name="connsiteX27" fmla="*/ 1274647 w 1439064"/>
                    <a:gd name="connsiteY27" fmla="*/ 411441 h 425135"/>
                    <a:gd name="connsiteX28" fmla="*/ 1200187 w 1439064"/>
                    <a:gd name="connsiteY28" fmla="*/ 389673 h 425135"/>
                    <a:gd name="connsiteX29" fmla="*/ 1069713 w 1439064"/>
                    <a:gd name="connsiteY29" fmla="*/ 151401 h 425135"/>
                    <a:gd name="connsiteX30" fmla="*/ 1045846 w 1439064"/>
                    <a:gd name="connsiteY30" fmla="*/ 151401 h 425135"/>
                    <a:gd name="connsiteX31" fmla="*/ 1029605 w 1439064"/>
                    <a:gd name="connsiteY31" fmla="*/ 135160 h 425135"/>
                    <a:gd name="connsiteX32" fmla="*/ 1029605 w 1439064"/>
                    <a:gd name="connsiteY32" fmla="*/ 112870 h 425135"/>
                    <a:gd name="connsiteX33" fmla="*/ 694462 w 1439064"/>
                    <a:gd name="connsiteY33" fmla="*/ 112870 h 425135"/>
                    <a:gd name="connsiteX34" fmla="*/ 683208 w 1439064"/>
                    <a:gd name="connsiteY34" fmla="*/ 135377 h 425135"/>
                    <a:gd name="connsiteX35" fmla="*/ 647216 w 1439064"/>
                    <a:gd name="connsiteY35" fmla="*/ 135377 h 425135"/>
                    <a:gd name="connsiteX36" fmla="*/ 647216 w 1439064"/>
                    <a:gd name="connsiteY36" fmla="*/ 180020 h 425135"/>
                    <a:gd name="connsiteX37" fmla="*/ 649214 w 1439064"/>
                    <a:gd name="connsiteY37" fmla="*/ 180020 h 425135"/>
                    <a:gd name="connsiteX38" fmla="*/ 661644 w 1439064"/>
                    <a:gd name="connsiteY38" fmla="*/ 192450 h 425135"/>
                    <a:gd name="connsiteX39" fmla="*/ 661644 w 1439064"/>
                    <a:gd name="connsiteY39" fmla="*/ 356517 h 425135"/>
                    <a:gd name="connsiteX40" fmla="*/ 649214 w 1439064"/>
                    <a:gd name="connsiteY40" fmla="*/ 368947 h 425135"/>
                    <a:gd name="connsiteX41" fmla="*/ 599498 w 1439064"/>
                    <a:gd name="connsiteY41" fmla="*/ 368947 h 425135"/>
                    <a:gd name="connsiteX42" fmla="*/ 587068 w 1439064"/>
                    <a:gd name="connsiteY42" fmla="*/ 356517 h 425135"/>
                    <a:gd name="connsiteX43" fmla="*/ 587068 w 1439064"/>
                    <a:gd name="connsiteY43" fmla="*/ 192450 h 425135"/>
                    <a:gd name="connsiteX44" fmla="*/ 599498 w 1439064"/>
                    <a:gd name="connsiteY44" fmla="*/ 180020 h 425135"/>
                    <a:gd name="connsiteX45" fmla="*/ 601496 w 1439064"/>
                    <a:gd name="connsiteY45" fmla="*/ 180020 h 425135"/>
                    <a:gd name="connsiteX46" fmla="*/ 601496 w 1439064"/>
                    <a:gd name="connsiteY46" fmla="*/ 135377 h 425135"/>
                    <a:gd name="connsiteX47" fmla="*/ 565505 w 1439064"/>
                    <a:gd name="connsiteY47" fmla="*/ 135377 h 425135"/>
                    <a:gd name="connsiteX48" fmla="*/ 554252 w 1439064"/>
                    <a:gd name="connsiteY48" fmla="*/ 112870 h 425135"/>
                    <a:gd name="connsiteX49" fmla="*/ 225025 w 1439064"/>
                    <a:gd name="connsiteY49" fmla="*/ 112870 h 425135"/>
                    <a:gd name="connsiteX50" fmla="*/ 225025 w 1439064"/>
                    <a:gd name="connsiteY50" fmla="*/ 135016 h 425135"/>
                    <a:gd name="connsiteX51" fmla="*/ 0 w 1439064"/>
                    <a:gd name="connsiteY51" fmla="*/ 180021 h 42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439064" h="425135">
                      <a:moveTo>
                        <a:pt x="1097493" y="151401"/>
                      </a:moveTo>
                      <a:lnTo>
                        <a:pt x="1219839" y="374829"/>
                      </a:lnTo>
                      <a:cubicBezTo>
                        <a:pt x="1228796" y="391189"/>
                        <a:pt x="1249319" y="397189"/>
                        <a:pt x="1265679" y="388230"/>
                      </a:cubicBezTo>
                      <a:lnTo>
                        <a:pt x="1316823" y="360225"/>
                      </a:lnTo>
                      <a:lnTo>
                        <a:pt x="1224918" y="192387"/>
                      </a:lnTo>
                      <a:lnTo>
                        <a:pt x="1231677" y="245941"/>
                      </a:lnTo>
                      <a:cubicBezTo>
                        <a:pt x="1236083" y="302736"/>
                        <a:pt x="1230055" y="341304"/>
                        <a:pt x="1212969" y="345882"/>
                      </a:cubicBezTo>
                      <a:cubicBezTo>
                        <a:pt x="1213927" y="314835"/>
                        <a:pt x="1210913" y="276086"/>
                        <a:pt x="1204452" y="233130"/>
                      </a:cubicBezTo>
                      <a:lnTo>
                        <a:pt x="1187160" y="151402"/>
                      </a:lnTo>
                      <a:close/>
                      <a:moveTo>
                        <a:pt x="0" y="0"/>
                      </a:moveTo>
                      <a:lnTo>
                        <a:pt x="225025" y="45006"/>
                      </a:lnTo>
                      <a:lnTo>
                        <a:pt x="225025" y="67151"/>
                      </a:lnTo>
                      <a:lnTo>
                        <a:pt x="554252" y="67151"/>
                      </a:lnTo>
                      <a:lnTo>
                        <a:pt x="565505" y="44644"/>
                      </a:lnTo>
                      <a:lnTo>
                        <a:pt x="683208" y="44644"/>
                      </a:lnTo>
                      <a:lnTo>
                        <a:pt x="694461" y="67151"/>
                      </a:lnTo>
                      <a:lnTo>
                        <a:pt x="1029605" y="67151"/>
                      </a:lnTo>
                      <a:lnTo>
                        <a:pt x="1029605" y="44861"/>
                      </a:lnTo>
                      <a:cubicBezTo>
                        <a:pt x="1029605" y="35891"/>
                        <a:pt x="1036876" y="28620"/>
                        <a:pt x="1045846" y="28620"/>
                      </a:cubicBezTo>
                      <a:lnTo>
                        <a:pt x="1268145" y="28620"/>
                      </a:lnTo>
                      <a:cubicBezTo>
                        <a:pt x="1302050" y="28620"/>
                        <a:pt x="1329536" y="56106"/>
                        <a:pt x="1329536" y="90011"/>
                      </a:cubicBezTo>
                      <a:lnTo>
                        <a:pt x="1311577" y="133367"/>
                      </a:lnTo>
                      <a:lnTo>
                        <a:pt x="1435383" y="359461"/>
                      </a:lnTo>
                      <a:cubicBezTo>
                        <a:pt x="1443318" y="373952"/>
                        <a:pt x="1438004" y="392132"/>
                        <a:pt x="1423512" y="400067"/>
                      </a:cubicBezTo>
                      <a:lnTo>
                        <a:pt x="1384457" y="421453"/>
                      </a:lnTo>
                      <a:cubicBezTo>
                        <a:pt x="1369965" y="429389"/>
                        <a:pt x="1351786" y="424074"/>
                        <a:pt x="1343850" y="409583"/>
                      </a:cubicBezTo>
                      <a:lnTo>
                        <a:pt x="1328669" y="381859"/>
                      </a:lnTo>
                      <a:lnTo>
                        <a:pt x="1274647" y="411441"/>
                      </a:lnTo>
                      <a:cubicBezTo>
                        <a:pt x="1248074" y="425992"/>
                        <a:pt x="1214738" y="416246"/>
                        <a:pt x="1200187" y="389673"/>
                      </a:cubicBezTo>
                      <a:lnTo>
                        <a:pt x="1069713" y="151401"/>
                      </a:lnTo>
                      <a:lnTo>
                        <a:pt x="1045846" y="151401"/>
                      </a:lnTo>
                      <a:cubicBezTo>
                        <a:pt x="1036876" y="151401"/>
                        <a:pt x="1029605" y="144130"/>
                        <a:pt x="1029605" y="135160"/>
                      </a:cubicBezTo>
                      <a:lnTo>
                        <a:pt x="1029605" y="112870"/>
                      </a:lnTo>
                      <a:lnTo>
                        <a:pt x="694462" y="112870"/>
                      </a:lnTo>
                      <a:lnTo>
                        <a:pt x="683208" y="135377"/>
                      </a:lnTo>
                      <a:lnTo>
                        <a:pt x="647216" y="135377"/>
                      </a:lnTo>
                      <a:lnTo>
                        <a:pt x="647216" y="180020"/>
                      </a:lnTo>
                      <a:lnTo>
                        <a:pt x="649214" y="180020"/>
                      </a:lnTo>
                      <a:cubicBezTo>
                        <a:pt x="656079" y="180020"/>
                        <a:pt x="661644" y="185585"/>
                        <a:pt x="661644" y="192450"/>
                      </a:cubicBezTo>
                      <a:lnTo>
                        <a:pt x="661644" y="356517"/>
                      </a:lnTo>
                      <a:cubicBezTo>
                        <a:pt x="661644" y="363382"/>
                        <a:pt x="656079" y="368947"/>
                        <a:pt x="649214" y="368947"/>
                      </a:cubicBezTo>
                      <a:lnTo>
                        <a:pt x="599498" y="368947"/>
                      </a:lnTo>
                      <a:cubicBezTo>
                        <a:pt x="592633" y="368947"/>
                        <a:pt x="587068" y="363382"/>
                        <a:pt x="587068" y="356517"/>
                      </a:cubicBezTo>
                      <a:lnTo>
                        <a:pt x="587068" y="192450"/>
                      </a:lnTo>
                      <a:cubicBezTo>
                        <a:pt x="587068" y="185585"/>
                        <a:pt x="592633" y="180020"/>
                        <a:pt x="599498" y="180020"/>
                      </a:cubicBezTo>
                      <a:lnTo>
                        <a:pt x="601496" y="180020"/>
                      </a:lnTo>
                      <a:lnTo>
                        <a:pt x="601496" y="135377"/>
                      </a:lnTo>
                      <a:lnTo>
                        <a:pt x="565505" y="135377"/>
                      </a:lnTo>
                      <a:lnTo>
                        <a:pt x="554252" y="112870"/>
                      </a:lnTo>
                      <a:lnTo>
                        <a:pt x="225025" y="112870"/>
                      </a:lnTo>
                      <a:lnTo>
                        <a:pt x="225025" y="135016"/>
                      </a:lnTo>
                      <a:lnTo>
                        <a:pt x="0" y="18002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626E1A2B-F8FD-00B6-6B64-080C5FE7B59B}"/>
                    </a:ext>
                  </a:extLst>
                </p:cNvPr>
                <p:cNvSpPr/>
                <p:nvPr/>
              </p:nvSpPr>
              <p:spPr bwMode="auto">
                <a:xfrm>
                  <a:off x="7624203" y="3533341"/>
                  <a:ext cx="946933" cy="1004205"/>
                </a:xfrm>
                <a:custGeom>
                  <a:avLst/>
                  <a:gdLst>
                    <a:gd name="connsiteX0" fmla="*/ 1053 w 946933"/>
                    <a:gd name="connsiteY0" fmla="*/ 0 h 1004205"/>
                    <a:gd name="connsiteX1" fmla="*/ 40343 w 946933"/>
                    <a:gd name="connsiteY1" fmla="*/ 1842 h 1004205"/>
                    <a:gd name="connsiteX2" fmla="*/ 289469 w 946933"/>
                    <a:gd name="connsiteY2" fmla="*/ 675561 h 1004205"/>
                    <a:gd name="connsiteX3" fmla="*/ 946933 w 946933"/>
                    <a:gd name="connsiteY3" fmla="*/ 964874 h 1004205"/>
                    <a:gd name="connsiteX4" fmla="*/ 946403 w 946933"/>
                    <a:gd name="connsiteY4" fmla="*/ 1004205 h 1004205"/>
                    <a:gd name="connsiteX5" fmla="*/ 260830 w 946933"/>
                    <a:gd name="connsiteY5" fmla="*/ 702523 h 1004205"/>
                    <a:gd name="connsiteX6" fmla="*/ 1053 w 946933"/>
                    <a:gd name="connsiteY6" fmla="*/ 0 h 100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6933" h="1004205">
                      <a:moveTo>
                        <a:pt x="1053" y="0"/>
                      </a:moveTo>
                      <a:lnTo>
                        <a:pt x="40343" y="1842"/>
                      </a:lnTo>
                      <a:cubicBezTo>
                        <a:pt x="28666" y="250894"/>
                        <a:pt x="118569" y="494022"/>
                        <a:pt x="289469" y="675561"/>
                      </a:cubicBezTo>
                      <a:cubicBezTo>
                        <a:pt x="460369" y="857101"/>
                        <a:pt x="697630" y="961506"/>
                        <a:pt x="946933" y="964874"/>
                      </a:cubicBezTo>
                      <a:cubicBezTo>
                        <a:pt x="946756" y="977984"/>
                        <a:pt x="946580" y="991095"/>
                        <a:pt x="946403" y="1004205"/>
                      </a:cubicBezTo>
                      <a:cubicBezTo>
                        <a:pt x="686441" y="1000693"/>
                        <a:pt x="439036" y="891824"/>
                        <a:pt x="260830" y="702523"/>
                      </a:cubicBezTo>
                      <a:cubicBezTo>
                        <a:pt x="82624" y="513222"/>
                        <a:pt x="-11123" y="259700"/>
                        <a:pt x="10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8058B369-69BB-9967-29DF-7B867ACA97C0}"/>
                    </a:ext>
                  </a:extLst>
                </p:cNvPr>
                <p:cNvSpPr/>
                <p:nvPr/>
              </p:nvSpPr>
              <p:spPr bwMode="auto">
                <a:xfrm rot="7200000">
                  <a:off x="7509595" y="3136910"/>
                  <a:ext cx="490611" cy="567966"/>
                </a:xfrm>
                <a:custGeom>
                  <a:avLst/>
                  <a:gdLst>
                    <a:gd name="connsiteX0" fmla="*/ 17574 w 552375"/>
                    <a:gd name="connsiteY0" fmla="*/ 237659 h 567966"/>
                    <a:gd name="connsiteX1" fmla="*/ 2858 w 552375"/>
                    <a:gd name="connsiteY1" fmla="*/ 208033 h 567966"/>
                    <a:gd name="connsiteX2" fmla="*/ 61764 w 552375"/>
                    <a:gd name="connsiteY2" fmla="*/ 106005 h 567966"/>
                    <a:gd name="connsiteX3" fmla="*/ 446715 w 552375"/>
                    <a:gd name="connsiteY3" fmla="*/ 2859 h 567966"/>
                    <a:gd name="connsiteX4" fmla="*/ 534027 w 552375"/>
                    <a:gd name="connsiteY4" fmla="*/ 32138 h 567966"/>
                    <a:gd name="connsiteX5" fmla="*/ 541692 w 552375"/>
                    <a:gd name="connsiteY5" fmla="*/ 47568 h 567966"/>
                    <a:gd name="connsiteX6" fmla="*/ 545828 w 552375"/>
                    <a:gd name="connsiteY6" fmla="*/ 53704 h 567966"/>
                    <a:gd name="connsiteX7" fmla="*/ 546575 w 552375"/>
                    <a:gd name="connsiteY7" fmla="*/ 57399 h 567966"/>
                    <a:gd name="connsiteX8" fmla="*/ 548743 w 552375"/>
                    <a:gd name="connsiteY8" fmla="*/ 61764 h 567966"/>
                    <a:gd name="connsiteX9" fmla="*/ 548742 w 552375"/>
                    <a:gd name="connsiteY9" fmla="*/ 61764 h 567966"/>
                    <a:gd name="connsiteX10" fmla="*/ 549321 w 552375"/>
                    <a:gd name="connsiteY10" fmla="*/ 71001 h 567966"/>
                    <a:gd name="connsiteX11" fmla="*/ 552375 w 552375"/>
                    <a:gd name="connsiteY11" fmla="*/ 86130 h 567966"/>
                    <a:gd name="connsiteX12" fmla="*/ 552374 w 552375"/>
                    <a:gd name="connsiteY12" fmla="*/ 484661 h 567966"/>
                    <a:gd name="connsiteX13" fmla="*/ 469069 w 552375"/>
                    <a:gd name="connsiteY13" fmla="*/ 567966 h 567966"/>
                    <a:gd name="connsiteX14" fmla="*/ 469070 w 552375"/>
                    <a:gd name="connsiteY14" fmla="*/ 567965 h 567966"/>
                    <a:gd name="connsiteX15" fmla="*/ 385765 w 552375"/>
                    <a:gd name="connsiteY15" fmla="*/ 484660 h 567966"/>
                    <a:gd name="connsiteX16" fmla="*/ 385765 w 552375"/>
                    <a:gd name="connsiteY16" fmla="*/ 191677 h 567966"/>
                    <a:gd name="connsiteX17" fmla="*/ 104886 w 552375"/>
                    <a:gd name="connsiteY17" fmla="*/ 266938 h 567966"/>
                    <a:gd name="connsiteX18" fmla="*/ 17574 w 552375"/>
                    <a:gd name="connsiteY18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8166 w 542967"/>
                    <a:gd name="connsiteY17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99606 w 542967"/>
                    <a:gd name="connsiteY17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  <a:gd name="connsiteX16" fmla="*/ 47250 w 490611"/>
                    <a:gd name="connsiteY16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0611" h="567966">
                      <a:moveTo>
                        <a:pt x="0" y="106005"/>
                      </a:moveTo>
                      <a:cubicBezTo>
                        <a:pt x="71523" y="66872"/>
                        <a:pt x="256634" y="37241"/>
                        <a:pt x="384951" y="2859"/>
                      </a:cubicBezTo>
                      <a:cubicBezTo>
                        <a:pt x="418282" y="-6072"/>
                        <a:pt x="452309" y="6530"/>
                        <a:pt x="472263" y="32138"/>
                      </a:cubicBezTo>
                      <a:lnTo>
                        <a:pt x="479928" y="47568"/>
                      </a:lnTo>
                      <a:lnTo>
                        <a:pt x="484064" y="53704"/>
                      </a:lnTo>
                      <a:lnTo>
                        <a:pt x="484811" y="57399"/>
                      </a:lnTo>
                      <a:lnTo>
                        <a:pt x="486979" y="61764"/>
                      </a:lnTo>
                      <a:lnTo>
                        <a:pt x="486978" y="61764"/>
                      </a:lnTo>
                      <a:lnTo>
                        <a:pt x="487557" y="71001"/>
                      </a:lnTo>
                      <a:lnTo>
                        <a:pt x="490611" y="86130"/>
                      </a:lnTo>
                      <a:cubicBezTo>
                        <a:pt x="490611" y="218974"/>
                        <a:pt x="490610" y="351817"/>
                        <a:pt x="490610" y="484661"/>
                      </a:cubicBezTo>
                      <a:cubicBezTo>
                        <a:pt x="490610" y="530669"/>
                        <a:pt x="453313" y="567966"/>
                        <a:pt x="407305" y="567966"/>
                      </a:cubicBezTo>
                      <a:lnTo>
                        <a:pt x="407306" y="567965"/>
                      </a:lnTo>
                      <a:cubicBezTo>
                        <a:pt x="361298" y="567965"/>
                        <a:pt x="324001" y="530668"/>
                        <a:pt x="324001" y="484660"/>
                      </a:cubicBezTo>
                      <a:lnTo>
                        <a:pt x="324001" y="191677"/>
                      </a:lnTo>
                      <a:lnTo>
                        <a:pt x="43122" y="266938"/>
                      </a:lnTo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94" name="楕円 307">
              <a:extLst>
                <a:ext uri="{FF2B5EF4-FFF2-40B4-BE49-F238E27FC236}">
                  <a16:creationId xmlns:a16="http://schemas.microsoft.com/office/drawing/2014/main" id="{BD729A62-E775-AF05-E209-EC4BC734C303}"/>
                </a:ext>
              </a:extLst>
            </p:cNvPr>
            <p:cNvSpPr/>
            <p:nvPr/>
          </p:nvSpPr>
          <p:spPr bwMode="auto">
            <a:xfrm rot="3600000">
              <a:off x="3363829" y="4457469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5" name="楕円 307">
              <a:extLst>
                <a:ext uri="{FF2B5EF4-FFF2-40B4-BE49-F238E27FC236}">
                  <a16:creationId xmlns:a16="http://schemas.microsoft.com/office/drawing/2014/main" id="{2748700A-5C6A-99BA-28E4-D146C3C4CF86}"/>
                </a:ext>
              </a:extLst>
            </p:cNvPr>
            <p:cNvSpPr/>
            <p:nvPr/>
          </p:nvSpPr>
          <p:spPr bwMode="auto">
            <a:xfrm rot="1800000">
              <a:off x="3280492" y="4140967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6" name="楕円 307">
              <a:extLst>
                <a:ext uri="{FF2B5EF4-FFF2-40B4-BE49-F238E27FC236}">
                  <a16:creationId xmlns:a16="http://schemas.microsoft.com/office/drawing/2014/main" id="{694008B3-4D44-745A-F411-0B6D8A58001D}"/>
                </a:ext>
              </a:extLst>
            </p:cNvPr>
            <p:cNvSpPr/>
            <p:nvPr/>
          </p:nvSpPr>
          <p:spPr bwMode="auto">
            <a:xfrm rot="17100000">
              <a:off x="2528501" y="4466814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7" name="楕円 307">
              <a:extLst>
                <a:ext uri="{FF2B5EF4-FFF2-40B4-BE49-F238E27FC236}">
                  <a16:creationId xmlns:a16="http://schemas.microsoft.com/office/drawing/2014/main" id="{7A8FBF4C-382E-F736-714B-E08F0EB5AB0D}"/>
                </a:ext>
              </a:extLst>
            </p:cNvPr>
            <p:cNvSpPr/>
            <p:nvPr/>
          </p:nvSpPr>
          <p:spPr bwMode="auto">
            <a:xfrm rot="20700000">
              <a:off x="2862641" y="4298119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8" name="楕円 307">
              <a:extLst>
                <a:ext uri="{FF2B5EF4-FFF2-40B4-BE49-F238E27FC236}">
                  <a16:creationId xmlns:a16="http://schemas.microsoft.com/office/drawing/2014/main" id="{B1FD6CA5-C449-6117-E267-4952C452A638}"/>
                </a:ext>
              </a:extLst>
            </p:cNvPr>
            <p:cNvSpPr/>
            <p:nvPr/>
          </p:nvSpPr>
          <p:spPr bwMode="auto">
            <a:xfrm rot="14400000">
              <a:off x="2484539" y="5302083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FA7B7F87-2C6A-4C00-578E-BB1576C40908}"/>
              </a:ext>
            </a:extLst>
          </p:cNvPr>
          <p:cNvGrpSpPr/>
          <p:nvPr/>
        </p:nvGrpSpPr>
        <p:grpSpPr>
          <a:xfrm>
            <a:off x="3627416" y="4507373"/>
            <a:ext cx="2680156" cy="1126372"/>
            <a:chOff x="4581967" y="4094588"/>
            <a:chExt cx="3436578" cy="1444269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C5DEF2FF-B5A0-BD8E-5824-02E473CE4B4F}"/>
                </a:ext>
              </a:extLst>
            </p:cNvPr>
            <p:cNvGrpSpPr/>
            <p:nvPr/>
          </p:nvGrpSpPr>
          <p:grpSpPr>
            <a:xfrm>
              <a:off x="4581967" y="4094588"/>
              <a:ext cx="2695059" cy="1424252"/>
              <a:chOff x="6591300" y="3638549"/>
              <a:chExt cx="2351857" cy="1242881"/>
            </a:xfrm>
          </p:grpSpPr>
          <p:sp>
            <p:nvSpPr>
              <p:cNvPr id="229" name="正方形/長方形 228">
                <a:extLst>
                  <a:ext uri="{FF2B5EF4-FFF2-40B4-BE49-F238E27FC236}">
                    <a16:creationId xmlns:a16="http://schemas.microsoft.com/office/drawing/2014/main" id="{368D6756-F590-4DF7-19AF-81D4E953AEDC}"/>
                  </a:ext>
                </a:extLst>
              </p:cNvPr>
              <p:cNvSpPr/>
              <p:nvPr/>
            </p:nvSpPr>
            <p:spPr>
              <a:xfrm>
                <a:off x="7224408" y="4464115"/>
                <a:ext cx="1711949" cy="24257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6DA21603-4E21-3715-4601-1218D4106EA3}"/>
                  </a:ext>
                </a:extLst>
              </p:cNvPr>
              <p:cNvSpPr/>
              <p:nvPr/>
            </p:nvSpPr>
            <p:spPr bwMode="auto">
              <a:xfrm>
                <a:off x="6591300" y="3778916"/>
                <a:ext cx="691983" cy="932319"/>
              </a:xfrm>
              <a:custGeom>
                <a:avLst/>
                <a:gdLst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360824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127081 w 750597"/>
                  <a:gd name="connsiteY4" fmla="*/ 932319 h 932319"/>
                  <a:gd name="connsiteX5" fmla="*/ 0 w 750597"/>
                  <a:gd name="connsiteY5" fmla="*/ 932319 h 932319"/>
                  <a:gd name="connsiteX6" fmla="*/ 0 w 750597"/>
                  <a:gd name="connsiteY6" fmla="*/ 360824 h 932319"/>
                  <a:gd name="connsiteX7" fmla="*/ 127081 w 750597"/>
                  <a:gd name="connsiteY7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623516 w 750597"/>
                  <a:gd name="connsiteY3" fmla="*/ 932319 h 932319"/>
                  <a:gd name="connsiteX4" fmla="*/ 0 w 750597"/>
                  <a:gd name="connsiteY4" fmla="*/ 932319 h 932319"/>
                  <a:gd name="connsiteX5" fmla="*/ 0 w 750597"/>
                  <a:gd name="connsiteY5" fmla="*/ 360824 h 932319"/>
                  <a:gd name="connsiteX6" fmla="*/ 127081 w 750597"/>
                  <a:gd name="connsiteY6" fmla="*/ 0 h 932319"/>
                  <a:gd name="connsiteX0" fmla="*/ 127081 w 750597"/>
                  <a:gd name="connsiteY0" fmla="*/ 0 h 932319"/>
                  <a:gd name="connsiteX1" fmla="*/ 750597 w 750597"/>
                  <a:gd name="connsiteY1" fmla="*/ 0 h 932319"/>
                  <a:gd name="connsiteX2" fmla="*/ 750597 w 750597"/>
                  <a:gd name="connsiteY2" fmla="*/ 932319 h 932319"/>
                  <a:gd name="connsiteX3" fmla="*/ 0 w 750597"/>
                  <a:gd name="connsiteY3" fmla="*/ 932319 h 932319"/>
                  <a:gd name="connsiteX4" fmla="*/ 0 w 750597"/>
                  <a:gd name="connsiteY4" fmla="*/ 360824 h 932319"/>
                  <a:gd name="connsiteX5" fmla="*/ 127081 w 750597"/>
                  <a:gd name="connsiteY5" fmla="*/ 0 h 93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0597" h="932319">
                    <a:moveTo>
                      <a:pt x="127081" y="0"/>
                    </a:moveTo>
                    <a:lnTo>
                      <a:pt x="750597" y="0"/>
                    </a:lnTo>
                    <a:lnTo>
                      <a:pt x="750597" y="932319"/>
                    </a:lnTo>
                    <a:lnTo>
                      <a:pt x="0" y="932319"/>
                    </a:lnTo>
                    <a:lnTo>
                      <a:pt x="0" y="360824"/>
                    </a:lnTo>
                    <a:lnTo>
                      <a:pt x="127081" y="0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1" name="円/楕円 388">
                <a:extLst>
                  <a:ext uri="{FF2B5EF4-FFF2-40B4-BE49-F238E27FC236}">
                    <a16:creationId xmlns:a16="http://schemas.microsoft.com/office/drawing/2014/main" id="{9412AB38-8F4B-017D-0A72-76FE769144C3}"/>
                  </a:ext>
                </a:extLst>
              </p:cNvPr>
              <p:cNvSpPr/>
              <p:nvPr/>
            </p:nvSpPr>
            <p:spPr>
              <a:xfrm>
                <a:off x="6827379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円/楕円 391">
                <a:extLst>
                  <a:ext uri="{FF2B5EF4-FFF2-40B4-BE49-F238E27FC236}">
                    <a16:creationId xmlns:a16="http://schemas.microsoft.com/office/drawing/2014/main" id="{27124B0F-69E9-3B3E-1D1F-9609DABE9C25}"/>
                  </a:ext>
                </a:extLst>
              </p:cNvPr>
              <p:cNvSpPr/>
              <p:nvPr/>
            </p:nvSpPr>
            <p:spPr>
              <a:xfrm>
                <a:off x="6905321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円/楕円 388">
                <a:extLst>
                  <a:ext uri="{FF2B5EF4-FFF2-40B4-BE49-F238E27FC236}">
                    <a16:creationId xmlns:a16="http://schemas.microsoft.com/office/drawing/2014/main" id="{3D0247BC-4286-B650-E7E1-AAFF3FCDDE14}"/>
                  </a:ext>
                </a:extLst>
              </p:cNvPr>
              <p:cNvSpPr/>
              <p:nvPr/>
            </p:nvSpPr>
            <p:spPr>
              <a:xfrm>
                <a:off x="8079040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円/楕円 391">
                <a:extLst>
                  <a:ext uri="{FF2B5EF4-FFF2-40B4-BE49-F238E27FC236}">
                    <a16:creationId xmlns:a16="http://schemas.microsoft.com/office/drawing/2014/main" id="{EED2D7E4-13B8-5FD9-C06A-75771F8C3EB4}"/>
                  </a:ext>
                </a:extLst>
              </p:cNvPr>
              <p:cNvSpPr/>
              <p:nvPr/>
            </p:nvSpPr>
            <p:spPr>
              <a:xfrm>
                <a:off x="8156982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円/楕円 388">
                <a:extLst>
                  <a:ext uri="{FF2B5EF4-FFF2-40B4-BE49-F238E27FC236}">
                    <a16:creationId xmlns:a16="http://schemas.microsoft.com/office/drawing/2014/main" id="{269044C2-BF05-60B7-23F9-33A19A278AAE}"/>
                  </a:ext>
                </a:extLst>
              </p:cNvPr>
              <p:cNvSpPr/>
              <p:nvPr/>
            </p:nvSpPr>
            <p:spPr>
              <a:xfrm>
                <a:off x="8494965" y="4541520"/>
                <a:ext cx="339910" cy="33991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円/楕円 391">
                <a:extLst>
                  <a:ext uri="{FF2B5EF4-FFF2-40B4-BE49-F238E27FC236}">
                    <a16:creationId xmlns:a16="http://schemas.microsoft.com/office/drawing/2014/main" id="{048F7A58-A7A6-195E-1F37-A93E7CE7085F}"/>
                  </a:ext>
                </a:extLst>
              </p:cNvPr>
              <p:cNvSpPr/>
              <p:nvPr/>
            </p:nvSpPr>
            <p:spPr>
              <a:xfrm>
                <a:off x="8572907" y="4619462"/>
                <a:ext cx="184026" cy="18402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B2ADD972-72C7-0EFF-A4DC-376A889C19E7}"/>
                  </a:ext>
                </a:extLst>
              </p:cNvPr>
              <p:cNvSpPr/>
              <p:nvPr/>
            </p:nvSpPr>
            <p:spPr>
              <a:xfrm>
                <a:off x="7089346" y="3638549"/>
                <a:ext cx="1847010" cy="768107"/>
              </a:xfrm>
              <a:custGeom>
                <a:avLst/>
                <a:gdLst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60481 h 768107"/>
                  <a:gd name="connsiteX4" fmla="*/ 362741 w 1847010"/>
                  <a:gd name="connsiteY4" fmla="*/ 225920 h 768107"/>
                  <a:gd name="connsiteX5" fmla="*/ 1847010 w 1847010"/>
                  <a:gd name="connsiteY5" fmla="*/ 225920 h 768107"/>
                  <a:gd name="connsiteX6" fmla="*/ 1847010 w 1847010"/>
                  <a:gd name="connsiteY6" fmla="*/ 768107 h 768107"/>
                  <a:gd name="connsiteX7" fmla="*/ 273478 w 1847010"/>
                  <a:gd name="connsiteY7" fmla="*/ 768107 h 768107"/>
                  <a:gd name="connsiteX8" fmla="*/ 273478 w 1847010"/>
                  <a:gd name="connsiteY8" fmla="*/ 434732 h 768107"/>
                  <a:gd name="connsiteX9" fmla="*/ 273478 w 1847010"/>
                  <a:gd name="connsiteY9" fmla="*/ 225920 h 768107"/>
                  <a:gd name="connsiteX10" fmla="*/ 273478 w 1847010"/>
                  <a:gd name="connsiteY10" fmla="*/ 60481 h 768107"/>
                  <a:gd name="connsiteX11" fmla="*/ 0 w 1847010"/>
                  <a:gd name="connsiteY11" fmla="*/ 60481 h 768107"/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60481 h 768107"/>
                  <a:gd name="connsiteX4" fmla="*/ 362741 w 1847010"/>
                  <a:gd name="connsiteY4" fmla="*/ 225920 h 768107"/>
                  <a:gd name="connsiteX5" fmla="*/ 1847010 w 1847010"/>
                  <a:gd name="connsiteY5" fmla="*/ 225920 h 768107"/>
                  <a:gd name="connsiteX6" fmla="*/ 1847010 w 1847010"/>
                  <a:gd name="connsiteY6" fmla="*/ 768107 h 768107"/>
                  <a:gd name="connsiteX7" fmla="*/ 273478 w 1847010"/>
                  <a:gd name="connsiteY7" fmla="*/ 768107 h 768107"/>
                  <a:gd name="connsiteX8" fmla="*/ 273478 w 1847010"/>
                  <a:gd name="connsiteY8" fmla="*/ 434732 h 768107"/>
                  <a:gd name="connsiteX9" fmla="*/ 273478 w 1847010"/>
                  <a:gd name="connsiteY9" fmla="*/ 60481 h 768107"/>
                  <a:gd name="connsiteX10" fmla="*/ 0 w 1847010"/>
                  <a:gd name="connsiteY10" fmla="*/ 60481 h 768107"/>
                  <a:gd name="connsiteX11" fmla="*/ 0 w 1847010"/>
                  <a:gd name="connsiteY11" fmla="*/ 0 h 768107"/>
                  <a:gd name="connsiteX0" fmla="*/ 0 w 1847010"/>
                  <a:gd name="connsiteY0" fmla="*/ 0 h 768107"/>
                  <a:gd name="connsiteX1" fmla="*/ 273478 w 1847010"/>
                  <a:gd name="connsiteY1" fmla="*/ 0 h 768107"/>
                  <a:gd name="connsiteX2" fmla="*/ 362741 w 1847010"/>
                  <a:gd name="connsiteY2" fmla="*/ 0 h 768107"/>
                  <a:gd name="connsiteX3" fmla="*/ 362741 w 1847010"/>
                  <a:gd name="connsiteY3" fmla="*/ 225920 h 768107"/>
                  <a:gd name="connsiteX4" fmla="*/ 1847010 w 1847010"/>
                  <a:gd name="connsiteY4" fmla="*/ 225920 h 768107"/>
                  <a:gd name="connsiteX5" fmla="*/ 1847010 w 1847010"/>
                  <a:gd name="connsiteY5" fmla="*/ 768107 h 768107"/>
                  <a:gd name="connsiteX6" fmla="*/ 273478 w 1847010"/>
                  <a:gd name="connsiteY6" fmla="*/ 768107 h 768107"/>
                  <a:gd name="connsiteX7" fmla="*/ 273478 w 1847010"/>
                  <a:gd name="connsiteY7" fmla="*/ 434732 h 768107"/>
                  <a:gd name="connsiteX8" fmla="*/ 273478 w 1847010"/>
                  <a:gd name="connsiteY8" fmla="*/ 60481 h 768107"/>
                  <a:gd name="connsiteX9" fmla="*/ 0 w 1847010"/>
                  <a:gd name="connsiteY9" fmla="*/ 60481 h 768107"/>
                  <a:gd name="connsiteX10" fmla="*/ 0 w 1847010"/>
                  <a:gd name="connsiteY10" fmla="*/ 0 h 768107"/>
                  <a:gd name="connsiteX0" fmla="*/ 0 w 1847010"/>
                  <a:gd name="connsiteY0" fmla="*/ 0 h 768107"/>
                  <a:gd name="connsiteX1" fmla="*/ 362741 w 1847010"/>
                  <a:gd name="connsiteY1" fmla="*/ 0 h 768107"/>
                  <a:gd name="connsiteX2" fmla="*/ 362741 w 1847010"/>
                  <a:gd name="connsiteY2" fmla="*/ 225920 h 768107"/>
                  <a:gd name="connsiteX3" fmla="*/ 1847010 w 1847010"/>
                  <a:gd name="connsiteY3" fmla="*/ 225920 h 768107"/>
                  <a:gd name="connsiteX4" fmla="*/ 1847010 w 1847010"/>
                  <a:gd name="connsiteY4" fmla="*/ 768107 h 768107"/>
                  <a:gd name="connsiteX5" fmla="*/ 273478 w 1847010"/>
                  <a:gd name="connsiteY5" fmla="*/ 768107 h 768107"/>
                  <a:gd name="connsiteX6" fmla="*/ 273478 w 1847010"/>
                  <a:gd name="connsiteY6" fmla="*/ 434732 h 768107"/>
                  <a:gd name="connsiteX7" fmla="*/ 273478 w 1847010"/>
                  <a:gd name="connsiteY7" fmla="*/ 60481 h 768107"/>
                  <a:gd name="connsiteX8" fmla="*/ 0 w 1847010"/>
                  <a:gd name="connsiteY8" fmla="*/ 60481 h 768107"/>
                  <a:gd name="connsiteX9" fmla="*/ 0 w 1847010"/>
                  <a:gd name="connsiteY9" fmla="*/ 0 h 768107"/>
                  <a:gd name="connsiteX0" fmla="*/ 0 w 1847010"/>
                  <a:gd name="connsiteY0" fmla="*/ 0 h 768107"/>
                  <a:gd name="connsiteX1" fmla="*/ 362741 w 1847010"/>
                  <a:gd name="connsiteY1" fmla="*/ 0 h 768107"/>
                  <a:gd name="connsiteX2" fmla="*/ 362741 w 1847010"/>
                  <a:gd name="connsiteY2" fmla="*/ 225920 h 768107"/>
                  <a:gd name="connsiteX3" fmla="*/ 1847010 w 1847010"/>
                  <a:gd name="connsiteY3" fmla="*/ 225920 h 768107"/>
                  <a:gd name="connsiteX4" fmla="*/ 1847010 w 1847010"/>
                  <a:gd name="connsiteY4" fmla="*/ 768107 h 768107"/>
                  <a:gd name="connsiteX5" fmla="*/ 273478 w 1847010"/>
                  <a:gd name="connsiteY5" fmla="*/ 768107 h 768107"/>
                  <a:gd name="connsiteX6" fmla="*/ 273478 w 1847010"/>
                  <a:gd name="connsiteY6" fmla="*/ 60481 h 768107"/>
                  <a:gd name="connsiteX7" fmla="*/ 0 w 1847010"/>
                  <a:gd name="connsiteY7" fmla="*/ 60481 h 768107"/>
                  <a:gd name="connsiteX8" fmla="*/ 0 w 1847010"/>
                  <a:gd name="connsiteY8" fmla="*/ 0 h 76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7010" h="768107">
                    <a:moveTo>
                      <a:pt x="0" y="0"/>
                    </a:moveTo>
                    <a:lnTo>
                      <a:pt x="362741" y="0"/>
                    </a:lnTo>
                    <a:lnTo>
                      <a:pt x="362741" y="225920"/>
                    </a:lnTo>
                    <a:lnTo>
                      <a:pt x="1847010" y="225920"/>
                    </a:lnTo>
                    <a:lnTo>
                      <a:pt x="1847010" y="768107"/>
                    </a:lnTo>
                    <a:lnTo>
                      <a:pt x="273478" y="768107"/>
                    </a:lnTo>
                    <a:lnTo>
                      <a:pt x="273478" y="60481"/>
                    </a:lnTo>
                    <a:lnTo>
                      <a:pt x="0" y="604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6879EEAE-3EBF-B51B-CC57-8033D236C334}"/>
                  </a:ext>
                </a:extLst>
              </p:cNvPr>
              <p:cNvSpPr/>
              <p:nvPr/>
            </p:nvSpPr>
            <p:spPr bwMode="auto">
              <a:xfrm>
                <a:off x="6652167" y="3838447"/>
                <a:ext cx="405056" cy="313194"/>
              </a:xfrm>
              <a:custGeom>
                <a:avLst/>
                <a:gdLst>
                  <a:gd name="connsiteX0" fmla="*/ 101693 w 405056"/>
                  <a:gd name="connsiteY0" fmla="*/ 0 h 313194"/>
                  <a:gd name="connsiteX1" fmla="*/ 405056 w 405056"/>
                  <a:gd name="connsiteY1" fmla="*/ 0 h 313194"/>
                  <a:gd name="connsiteX2" fmla="*/ 405056 w 405056"/>
                  <a:gd name="connsiteY2" fmla="*/ 313194 h 313194"/>
                  <a:gd name="connsiteX3" fmla="*/ 0 w 405056"/>
                  <a:gd name="connsiteY3" fmla="*/ 313194 h 31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056" h="313194">
                    <a:moveTo>
                      <a:pt x="101693" y="0"/>
                    </a:moveTo>
                    <a:lnTo>
                      <a:pt x="405056" y="0"/>
                    </a:lnTo>
                    <a:lnTo>
                      <a:pt x="405056" y="313194"/>
                    </a:lnTo>
                    <a:lnTo>
                      <a:pt x="0" y="313194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8424C267-A37F-AEFB-A4EE-855F2D884FE8}"/>
                  </a:ext>
                </a:extLst>
              </p:cNvPr>
              <p:cNvSpPr/>
              <p:nvPr/>
            </p:nvSpPr>
            <p:spPr bwMode="auto">
              <a:xfrm>
                <a:off x="7966783" y="4429125"/>
                <a:ext cx="976374" cy="232492"/>
              </a:xfrm>
              <a:custGeom>
                <a:avLst/>
                <a:gdLst>
                  <a:gd name="connsiteX0" fmla="*/ 58123 w 976374"/>
                  <a:gd name="connsiteY0" fmla="*/ 0 h 232492"/>
                  <a:gd name="connsiteX1" fmla="*/ 918251 w 976374"/>
                  <a:gd name="connsiteY1" fmla="*/ 0 h 232492"/>
                  <a:gd name="connsiteX2" fmla="*/ 976374 w 976374"/>
                  <a:gd name="connsiteY2" fmla="*/ 232492 h 232492"/>
                  <a:gd name="connsiteX3" fmla="*/ 905885 w 976374"/>
                  <a:gd name="connsiteY3" fmla="*/ 232492 h 232492"/>
                  <a:gd name="connsiteX4" fmla="*/ 864451 w 976374"/>
                  <a:gd name="connsiteY4" fmla="*/ 66755 h 232492"/>
                  <a:gd name="connsiteX5" fmla="*/ 111924 w 976374"/>
                  <a:gd name="connsiteY5" fmla="*/ 66755 h 232492"/>
                  <a:gd name="connsiteX6" fmla="*/ 70490 w 976374"/>
                  <a:gd name="connsiteY6" fmla="*/ 232492 h 232492"/>
                  <a:gd name="connsiteX7" fmla="*/ 0 w 976374"/>
                  <a:gd name="connsiteY7" fmla="*/ 232492 h 232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6374" h="232492">
                    <a:moveTo>
                      <a:pt x="58123" y="0"/>
                    </a:moveTo>
                    <a:lnTo>
                      <a:pt x="918251" y="0"/>
                    </a:lnTo>
                    <a:lnTo>
                      <a:pt x="976374" y="232492"/>
                    </a:lnTo>
                    <a:lnTo>
                      <a:pt x="905885" y="232492"/>
                    </a:lnTo>
                    <a:lnTo>
                      <a:pt x="864451" y="66755"/>
                    </a:lnTo>
                    <a:lnTo>
                      <a:pt x="111924" y="66755"/>
                    </a:lnTo>
                    <a:lnTo>
                      <a:pt x="70490" y="232492"/>
                    </a:lnTo>
                    <a:lnTo>
                      <a:pt x="0" y="23249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2B38A898-2268-8561-2D14-3725297F6F43}"/>
                </a:ext>
              </a:extLst>
            </p:cNvPr>
            <p:cNvGrpSpPr/>
            <p:nvPr/>
          </p:nvGrpSpPr>
          <p:grpSpPr>
            <a:xfrm>
              <a:off x="6414246" y="4543689"/>
              <a:ext cx="1604299" cy="995168"/>
              <a:chOff x="2135007" y="2419732"/>
              <a:chExt cx="2706831" cy="1679084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6536222F-7361-9A03-8E01-C68FA5050891}"/>
                  </a:ext>
                </a:extLst>
              </p:cNvPr>
              <p:cNvSpPr/>
              <p:nvPr/>
            </p:nvSpPr>
            <p:spPr bwMode="auto">
              <a:xfrm>
                <a:off x="2135007" y="2888727"/>
                <a:ext cx="632334" cy="660770"/>
              </a:xfrm>
              <a:custGeom>
                <a:avLst/>
                <a:gdLst>
                  <a:gd name="connsiteX0" fmla="*/ 1440 w 846954"/>
                  <a:gd name="connsiteY0" fmla="*/ 153000 h 762662"/>
                  <a:gd name="connsiteX1" fmla="*/ 115740 w 846954"/>
                  <a:gd name="connsiteY1" fmla="*/ 328260 h 762662"/>
                  <a:gd name="connsiteX2" fmla="*/ 1440 w 846954"/>
                  <a:gd name="connsiteY2" fmla="*/ 480660 h 762662"/>
                  <a:gd name="connsiteX3" fmla="*/ 214800 w 846954"/>
                  <a:gd name="connsiteY3" fmla="*/ 549240 h 762662"/>
                  <a:gd name="connsiteX4" fmla="*/ 291000 w 846954"/>
                  <a:gd name="connsiteY4" fmla="*/ 762600 h 762662"/>
                  <a:gd name="connsiteX5" fmla="*/ 496740 w 846954"/>
                  <a:gd name="connsiteY5" fmla="*/ 526380 h 762662"/>
                  <a:gd name="connsiteX6" fmla="*/ 725340 w 846954"/>
                  <a:gd name="connsiteY6" fmla="*/ 625440 h 762662"/>
                  <a:gd name="connsiteX7" fmla="*/ 702480 w 846954"/>
                  <a:gd name="connsiteY7" fmla="*/ 335880 h 762662"/>
                  <a:gd name="connsiteX8" fmla="*/ 839640 w 846954"/>
                  <a:gd name="connsiteY8" fmla="*/ 107280 h 762662"/>
                  <a:gd name="connsiteX9" fmla="*/ 443400 w 846954"/>
                  <a:gd name="connsiteY9" fmla="*/ 130140 h 762662"/>
                  <a:gd name="connsiteX10" fmla="*/ 336720 w 846954"/>
                  <a:gd name="connsiteY10" fmla="*/ 600 h 762662"/>
                  <a:gd name="connsiteX11" fmla="*/ 214800 w 846954"/>
                  <a:gd name="connsiteY11" fmla="*/ 191100 h 762662"/>
                  <a:gd name="connsiteX12" fmla="*/ 1440 w 846954"/>
                  <a:gd name="connsiteY12" fmla="*/ 153000 h 762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6954" h="762662">
                    <a:moveTo>
                      <a:pt x="1440" y="153000"/>
                    </a:moveTo>
                    <a:cubicBezTo>
                      <a:pt x="-15070" y="175860"/>
                      <a:pt x="115740" y="273650"/>
                      <a:pt x="115740" y="328260"/>
                    </a:cubicBezTo>
                    <a:cubicBezTo>
                      <a:pt x="115740" y="382870"/>
                      <a:pt x="-15070" y="443830"/>
                      <a:pt x="1440" y="480660"/>
                    </a:cubicBezTo>
                    <a:cubicBezTo>
                      <a:pt x="17950" y="517490"/>
                      <a:pt x="166540" y="502250"/>
                      <a:pt x="214800" y="549240"/>
                    </a:cubicBezTo>
                    <a:cubicBezTo>
                      <a:pt x="263060" y="596230"/>
                      <a:pt x="244010" y="766410"/>
                      <a:pt x="291000" y="762600"/>
                    </a:cubicBezTo>
                    <a:cubicBezTo>
                      <a:pt x="337990" y="758790"/>
                      <a:pt x="424350" y="549240"/>
                      <a:pt x="496740" y="526380"/>
                    </a:cubicBezTo>
                    <a:cubicBezTo>
                      <a:pt x="569130" y="503520"/>
                      <a:pt x="691050" y="657190"/>
                      <a:pt x="725340" y="625440"/>
                    </a:cubicBezTo>
                    <a:cubicBezTo>
                      <a:pt x="759630" y="593690"/>
                      <a:pt x="683430" y="422240"/>
                      <a:pt x="702480" y="335880"/>
                    </a:cubicBezTo>
                    <a:cubicBezTo>
                      <a:pt x="721530" y="249520"/>
                      <a:pt x="882820" y="141570"/>
                      <a:pt x="839640" y="107280"/>
                    </a:cubicBezTo>
                    <a:cubicBezTo>
                      <a:pt x="796460" y="72990"/>
                      <a:pt x="527220" y="147920"/>
                      <a:pt x="443400" y="130140"/>
                    </a:cubicBezTo>
                    <a:cubicBezTo>
                      <a:pt x="359580" y="112360"/>
                      <a:pt x="374820" y="-9560"/>
                      <a:pt x="336720" y="600"/>
                    </a:cubicBezTo>
                    <a:cubicBezTo>
                      <a:pt x="298620" y="10760"/>
                      <a:pt x="266870" y="164430"/>
                      <a:pt x="214800" y="191100"/>
                    </a:cubicBezTo>
                    <a:cubicBezTo>
                      <a:pt x="162730" y="217770"/>
                      <a:pt x="17950" y="130140"/>
                      <a:pt x="1440" y="153000"/>
                    </a:cubicBezTo>
                    <a:close/>
                  </a:path>
                </a:pathLst>
              </a:custGeom>
              <a:solidFill>
                <a:srgbClr val="76E3FF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二等辺三角形 222">
                <a:extLst>
                  <a:ext uri="{FF2B5EF4-FFF2-40B4-BE49-F238E27FC236}">
                    <a16:creationId xmlns:a16="http://schemas.microsoft.com/office/drawing/2014/main" id="{6C3068A4-7F72-B1D8-BFFF-8EBF42039FE2}"/>
                  </a:ext>
                </a:extLst>
              </p:cNvPr>
              <p:cNvSpPr/>
              <p:nvPr/>
            </p:nvSpPr>
            <p:spPr bwMode="auto">
              <a:xfrm rot="5400000">
                <a:off x="2852124" y="2672962"/>
                <a:ext cx="174500" cy="1027738"/>
              </a:xfrm>
              <a:prstGeom prst="triangle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EEE22B57-993D-3814-D8FC-27AE5C5479A1}"/>
                  </a:ext>
                </a:extLst>
              </p:cNvPr>
              <p:cNvGrpSpPr/>
              <p:nvPr/>
            </p:nvGrpSpPr>
            <p:grpSpPr>
              <a:xfrm>
                <a:off x="3186789" y="2419732"/>
                <a:ext cx="1655049" cy="1679084"/>
                <a:chOff x="6270155" y="2123855"/>
                <a:chExt cx="2379141" cy="2413691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7CD607FB-096F-3540-E229-916A9638DC13}"/>
                    </a:ext>
                  </a:extLst>
                </p:cNvPr>
                <p:cNvSpPr/>
                <p:nvPr/>
              </p:nvSpPr>
              <p:spPr bwMode="auto">
                <a:xfrm>
                  <a:off x="6855165" y="2123855"/>
                  <a:ext cx="1794131" cy="2412137"/>
                </a:xfrm>
                <a:custGeom>
                  <a:avLst/>
                  <a:gdLst>
                    <a:gd name="connsiteX0" fmla="*/ 811059 w 1794131"/>
                    <a:gd name="connsiteY0" fmla="*/ 0 h 2412137"/>
                    <a:gd name="connsiteX1" fmla="*/ 1229028 w 1794131"/>
                    <a:gd name="connsiteY1" fmla="*/ 482836 h 2412137"/>
                    <a:gd name="connsiteX2" fmla="*/ 1044750 w 1794131"/>
                    <a:gd name="connsiteY2" fmla="*/ 883211 h 2412137"/>
                    <a:gd name="connsiteX3" fmla="*/ 985656 w 1794131"/>
                    <a:gd name="connsiteY3" fmla="*/ 920264 h 2412137"/>
                    <a:gd name="connsiteX4" fmla="*/ 999548 w 1794131"/>
                    <a:gd name="connsiteY4" fmla="*/ 952042 h 2412137"/>
                    <a:gd name="connsiteX5" fmla="*/ 1011276 w 1794131"/>
                    <a:gd name="connsiteY5" fmla="*/ 951307 h 2412137"/>
                    <a:gd name="connsiteX6" fmla="*/ 1200680 w 1794131"/>
                    <a:gd name="connsiteY6" fmla="*/ 1118652 h 2412137"/>
                    <a:gd name="connsiteX7" fmla="*/ 1339257 w 1794131"/>
                    <a:gd name="connsiteY7" fmla="*/ 1635831 h 2412137"/>
                    <a:gd name="connsiteX8" fmla="*/ 1344935 w 1794131"/>
                    <a:gd name="connsiteY8" fmla="*/ 1726442 h 2412137"/>
                    <a:gd name="connsiteX9" fmla="*/ 1336310 w 1794131"/>
                    <a:gd name="connsiteY9" fmla="*/ 1762391 h 2412137"/>
                    <a:gd name="connsiteX10" fmla="*/ 1502746 w 1794131"/>
                    <a:gd name="connsiteY10" fmla="*/ 2102171 h 2412137"/>
                    <a:gd name="connsiteX11" fmla="*/ 1794131 w 1794131"/>
                    <a:gd name="connsiteY11" fmla="*/ 2307685 h 2412137"/>
                    <a:gd name="connsiteX12" fmla="*/ 1733825 w 1794131"/>
                    <a:gd name="connsiteY12" fmla="*/ 2412137 h 2412137"/>
                    <a:gd name="connsiteX13" fmla="*/ 1354813 w 1794131"/>
                    <a:gd name="connsiteY13" fmla="*/ 2236970 h 2412137"/>
                    <a:gd name="connsiteX14" fmla="*/ 1360551 w 1794131"/>
                    <a:gd name="connsiteY14" fmla="*/ 2227031 h 2412137"/>
                    <a:gd name="connsiteX15" fmla="*/ 1350411 w 1794131"/>
                    <a:gd name="connsiteY15" fmla="*/ 2232886 h 2412137"/>
                    <a:gd name="connsiteX16" fmla="*/ 1138971 w 1794131"/>
                    <a:gd name="connsiteY16" fmla="*/ 1918265 h 2412137"/>
                    <a:gd name="connsiteX17" fmla="*/ 1114059 w 1794131"/>
                    <a:gd name="connsiteY17" fmla="*/ 1919826 h 2412137"/>
                    <a:gd name="connsiteX18" fmla="*/ 858084 w 1794131"/>
                    <a:gd name="connsiteY18" fmla="*/ 2095373 h 2412137"/>
                    <a:gd name="connsiteX19" fmla="*/ 829343 w 1794131"/>
                    <a:gd name="connsiteY19" fmla="*/ 2411478 h 2412137"/>
                    <a:gd name="connsiteX20" fmla="*/ 708732 w 1794131"/>
                    <a:gd name="connsiteY20" fmla="*/ 2411478 h 2412137"/>
                    <a:gd name="connsiteX21" fmla="*/ 670925 w 1794131"/>
                    <a:gd name="connsiteY21" fmla="*/ 1995660 h 2412137"/>
                    <a:gd name="connsiteX22" fmla="*/ 674784 w 1794131"/>
                    <a:gd name="connsiteY22" fmla="*/ 1995660 h 2412137"/>
                    <a:gd name="connsiteX23" fmla="*/ 669560 w 1794131"/>
                    <a:gd name="connsiteY23" fmla="*/ 1989056 h 2412137"/>
                    <a:gd name="connsiteX24" fmla="*/ 906263 w 1794131"/>
                    <a:gd name="connsiteY24" fmla="*/ 1774064 h 2412137"/>
                    <a:gd name="connsiteX25" fmla="*/ 897576 w 1794131"/>
                    <a:gd name="connsiteY25" fmla="*/ 1754178 h 2412137"/>
                    <a:gd name="connsiteX26" fmla="*/ 783324 w 1794131"/>
                    <a:gd name="connsiteY26" fmla="*/ 1327782 h 2412137"/>
                    <a:gd name="connsiteX27" fmla="*/ 516866 w 1794131"/>
                    <a:gd name="connsiteY27" fmla="*/ 1481620 h 2412137"/>
                    <a:gd name="connsiteX28" fmla="*/ 488778 w 1794131"/>
                    <a:gd name="connsiteY28" fmla="*/ 1491065 h 2412137"/>
                    <a:gd name="connsiteX29" fmla="*/ 487823 w 1794131"/>
                    <a:gd name="connsiteY29" fmla="*/ 1490999 h 2412137"/>
                    <a:gd name="connsiteX30" fmla="*/ 485872 w 1794131"/>
                    <a:gd name="connsiteY30" fmla="*/ 1491670 h 2412137"/>
                    <a:gd name="connsiteX31" fmla="*/ 456296 w 1794131"/>
                    <a:gd name="connsiteY31" fmla="*/ 1489817 h 2412137"/>
                    <a:gd name="connsiteX32" fmla="*/ 55329 w 1794131"/>
                    <a:gd name="connsiteY32" fmla="*/ 1382377 h 2412137"/>
                    <a:gd name="connsiteX33" fmla="*/ 2561 w 1794131"/>
                    <a:gd name="connsiteY33" fmla="*/ 1290980 h 2412137"/>
                    <a:gd name="connsiteX34" fmla="*/ 2561 w 1794131"/>
                    <a:gd name="connsiteY34" fmla="*/ 1290981 h 2412137"/>
                    <a:gd name="connsiteX35" fmla="*/ 64382 w 1794131"/>
                    <a:gd name="connsiteY35" fmla="*/ 1236360 h 2412137"/>
                    <a:gd name="connsiteX36" fmla="*/ 93957 w 1794131"/>
                    <a:gd name="connsiteY36" fmla="*/ 1238213 h 2412137"/>
                    <a:gd name="connsiteX37" fmla="*/ 466885 w 1794131"/>
                    <a:gd name="connsiteY37" fmla="*/ 1338139 h 2412137"/>
                    <a:gd name="connsiteX38" fmla="*/ 752262 w 1794131"/>
                    <a:gd name="connsiteY38" fmla="*/ 1173376 h 2412137"/>
                    <a:gd name="connsiteX39" fmla="*/ 753320 w 1794131"/>
                    <a:gd name="connsiteY39" fmla="*/ 1146389 h 2412137"/>
                    <a:gd name="connsiteX40" fmla="*/ 781839 w 1794131"/>
                    <a:gd name="connsiteY40" fmla="*/ 1063511 h 2412137"/>
                    <a:gd name="connsiteX41" fmla="*/ 820286 w 1794131"/>
                    <a:gd name="connsiteY41" fmla="*/ 1019301 h 2412137"/>
                    <a:gd name="connsiteX42" fmla="*/ 814241 w 1794131"/>
                    <a:gd name="connsiteY42" fmla="*/ 965302 h 2412137"/>
                    <a:gd name="connsiteX43" fmla="*/ 811059 w 1794131"/>
                    <a:gd name="connsiteY43" fmla="*/ 965672 h 2412137"/>
                    <a:gd name="connsiteX44" fmla="*/ 393090 w 1794131"/>
                    <a:gd name="connsiteY44" fmla="*/ 482836 h 2412137"/>
                    <a:gd name="connsiteX45" fmla="*/ 811059 w 1794131"/>
                    <a:gd name="connsiteY45" fmla="*/ 0 h 241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794131" h="2412137">
                      <a:moveTo>
                        <a:pt x="811059" y="0"/>
                      </a:moveTo>
                      <a:cubicBezTo>
                        <a:pt x="1041897" y="0"/>
                        <a:pt x="1229028" y="216173"/>
                        <a:pt x="1229028" y="482836"/>
                      </a:cubicBezTo>
                      <a:cubicBezTo>
                        <a:pt x="1229028" y="649501"/>
                        <a:pt x="1155930" y="796442"/>
                        <a:pt x="1044750" y="883211"/>
                      </a:cubicBezTo>
                      <a:lnTo>
                        <a:pt x="985656" y="920264"/>
                      </a:lnTo>
                      <a:lnTo>
                        <a:pt x="999548" y="952042"/>
                      </a:lnTo>
                      <a:lnTo>
                        <a:pt x="1011276" y="951307"/>
                      </a:lnTo>
                      <a:cubicBezTo>
                        <a:pt x="1099523" y="963594"/>
                        <a:pt x="1176169" y="1027177"/>
                        <a:pt x="1200680" y="1118652"/>
                      </a:cubicBezTo>
                      <a:cubicBezTo>
                        <a:pt x="1246873" y="1291045"/>
                        <a:pt x="1293064" y="1463438"/>
                        <a:pt x="1339257" y="1635831"/>
                      </a:cubicBezTo>
                      <a:cubicBezTo>
                        <a:pt x="1347427" y="1666323"/>
                        <a:pt x="1349031" y="1697027"/>
                        <a:pt x="1344935" y="1726442"/>
                      </a:cubicBezTo>
                      <a:lnTo>
                        <a:pt x="1336310" y="1762391"/>
                      </a:lnTo>
                      <a:lnTo>
                        <a:pt x="1502746" y="2102171"/>
                      </a:lnTo>
                      <a:lnTo>
                        <a:pt x="1794131" y="2307685"/>
                      </a:lnTo>
                      <a:lnTo>
                        <a:pt x="1733825" y="2412137"/>
                      </a:lnTo>
                      <a:lnTo>
                        <a:pt x="1354813" y="2236970"/>
                      </a:lnTo>
                      <a:lnTo>
                        <a:pt x="1360551" y="2227031"/>
                      </a:lnTo>
                      <a:lnTo>
                        <a:pt x="1350411" y="2232886"/>
                      </a:lnTo>
                      <a:lnTo>
                        <a:pt x="1138971" y="1918265"/>
                      </a:lnTo>
                      <a:lnTo>
                        <a:pt x="1114059" y="1919826"/>
                      </a:lnTo>
                      <a:lnTo>
                        <a:pt x="858084" y="2095373"/>
                      </a:lnTo>
                      <a:lnTo>
                        <a:pt x="829343" y="2411478"/>
                      </a:lnTo>
                      <a:lnTo>
                        <a:pt x="708732" y="2411478"/>
                      </a:lnTo>
                      <a:lnTo>
                        <a:pt x="670925" y="1995660"/>
                      </a:lnTo>
                      <a:lnTo>
                        <a:pt x="674784" y="1995660"/>
                      </a:lnTo>
                      <a:lnTo>
                        <a:pt x="669560" y="1989056"/>
                      </a:lnTo>
                      <a:lnTo>
                        <a:pt x="906263" y="1774064"/>
                      </a:lnTo>
                      <a:lnTo>
                        <a:pt x="897576" y="1754178"/>
                      </a:lnTo>
                      <a:lnTo>
                        <a:pt x="783324" y="1327782"/>
                      </a:lnTo>
                      <a:lnTo>
                        <a:pt x="516866" y="1481620"/>
                      </a:lnTo>
                      <a:cubicBezTo>
                        <a:pt x="507943" y="1486772"/>
                        <a:pt x="498398" y="1489872"/>
                        <a:pt x="488778" y="1491065"/>
                      </a:cubicBezTo>
                      <a:lnTo>
                        <a:pt x="487823" y="1490999"/>
                      </a:lnTo>
                      <a:lnTo>
                        <a:pt x="485872" y="1491670"/>
                      </a:lnTo>
                      <a:cubicBezTo>
                        <a:pt x="476271" y="1493007"/>
                        <a:pt x="466249" y="1492484"/>
                        <a:pt x="456296" y="1489817"/>
                      </a:cubicBezTo>
                      <a:lnTo>
                        <a:pt x="55329" y="1382377"/>
                      </a:lnTo>
                      <a:cubicBezTo>
                        <a:pt x="15519" y="1371710"/>
                        <a:pt x="-8106" y="1330790"/>
                        <a:pt x="2561" y="1290980"/>
                      </a:cubicBezTo>
                      <a:lnTo>
                        <a:pt x="2561" y="1290981"/>
                      </a:lnTo>
                      <a:cubicBezTo>
                        <a:pt x="10561" y="1261124"/>
                        <a:pt x="35579" y="1240371"/>
                        <a:pt x="64382" y="1236360"/>
                      </a:cubicBezTo>
                      <a:cubicBezTo>
                        <a:pt x="73983" y="1235023"/>
                        <a:pt x="84005" y="1235547"/>
                        <a:pt x="93957" y="1238213"/>
                      </a:cubicBezTo>
                      <a:lnTo>
                        <a:pt x="466885" y="1338139"/>
                      </a:lnTo>
                      <a:lnTo>
                        <a:pt x="752262" y="1173376"/>
                      </a:lnTo>
                      <a:lnTo>
                        <a:pt x="753320" y="1146389"/>
                      </a:lnTo>
                      <a:cubicBezTo>
                        <a:pt x="757416" y="1116974"/>
                        <a:pt x="767211" y="1088847"/>
                        <a:pt x="781839" y="1063511"/>
                      </a:cubicBezTo>
                      <a:lnTo>
                        <a:pt x="820286" y="1019301"/>
                      </a:lnTo>
                      <a:lnTo>
                        <a:pt x="814241" y="965302"/>
                      </a:lnTo>
                      <a:lnTo>
                        <a:pt x="811059" y="965672"/>
                      </a:lnTo>
                      <a:cubicBezTo>
                        <a:pt x="580221" y="965672"/>
                        <a:pt x="393090" y="749499"/>
                        <a:pt x="393090" y="482836"/>
                      </a:cubicBezTo>
                      <a:cubicBezTo>
                        <a:pt x="393090" y="216173"/>
                        <a:pt x="580221" y="0"/>
                        <a:pt x="81105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79F1A250-E22B-1517-5E28-DB73B4A2C478}"/>
                    </a:ext>
                  </a:extLst>
                </p:cNvPr>
                <p:cNvSpPr/>
                <p:nvPr/>
              </p:nvSpPr>
              <p:spPr bwMode="auto">
                <a:xfrm>
                  <a:off x="6270155" y="3127351"/>
                  <a:ext cx="1491467" cy="440616"/>
                </a:xfrm>
                <a:custGeom>
                  <a:avLst/>
                  <a:gdLst>
                    <a:gd name="connsiteX0" fmla="*/ 1097493 w 1439064"/>
                    <a:gd name="connsiteY0" fmla="*/ 151401 h 425135"/>
                    <a:gd name="connsiteX1" fmla="*/ 1219839 w 1439064"/>
                    <a:gd name="connsiteY1" fmla="*/ 374829 h 425135"/>
                    <a:gd name="connsiteX2" fmla="*/ 1265679 w 1439064"/>
                    <a:gd name="connsiteY2" fmla="*/ 388230 h 425135"/>
                    <a:gd name="connsiteX3" fmla="*/ 1316823 w 1439064"/>
                    <a:gd name="connsiteY3" fmla="*/ 360225 h 425135"/>
                    <a:gd name="connsiteX4" fmla="*/ 1224918 w 1439064"/>
                    <a:gd name="connsiteY4" fmla="*/ 192387 h 425135"/>
                    <a:gd name="connsiteX5" fmla="*/ 1231677 w 1439064"/>
                    <a:gd name="connsiteY5" fmla="*/ 245941 h 425135"/>
                    <a:gd name="connsiteX6" fmla="*/ 1212969 w 1439064"/>
                    <a:gd name="connsiteY6" fmla="*/ 345882 h 425135"/>
                    <a:gd name="connsiteX7" fmla="*/ 1204452 w 1439064"/>
                    <a:gd name="connsiteY7" fmla="*/ 233130 h 425135"/>
                    <a:gd name="connsiteX8" fmla="*/ 1187160 w 1439064"/>
                    <a:gd name="connsiteY8" fmla="*/ 151402 h 425135"/>
                    <a:gd name="connsiteX9" fmla="*/ 0 w 1439064"/>
                    <a:gd name="connsiteY9" fmla="*/ 0 h 425135"/>
                    <a:gd name="connsiteX10" fmla="*/ 225025 w 1439064"/>
                    <a:gd name="connsiteY10" fmla="*/ 45006 h 425135"/>
                    <a:gd name="connsiteX11" fmla="*/ 225025 w 1439064"/>
                    <a:gd name="connsiteY11" fmla="*/ 67151 h 425135"/>
                    <a:gd name="connsiteX12" fmla="*/ 554252 w 1439064"/>
                    <a:gd name="connsiteY12" fmla="*/ 67151 h 425135"/>
                    <a:gd name="connsiteX13" fmla="*/ 565505 w 1439064"/>
                    <a:gd name="connsiteY13" fmla="*/ 44644 h 425135"/>
                    <a:gd name="connsiteX14" fmla="*/ 683208 w 1439064"/>
                    <a:gd name="connsiteY14" fmla="*/ 44644 h 425135"/>
                    <a:gd name="connsiteX15" fmla="*/ 694461 w 1439064"/>
                    <a:gd name="connsiteY15" fmla="*/ 67151 h 425135"/>
                    <a:gd name="connsiteX16" fmla="*/ 1029605 w 1439064"/>
                    <a:gd name="connsiteY16" fmla="*/ 67151 h 425135"/>
                    <a:gd name="connsiteX17" fmla="*/ 1029605 w 1439064"/>
                    <a:gd name="connsiteY17" fmla="*/ 44861 h 425135"/>
                    <a:gd name="connsiteX18" fmla="*/ 1045846 w 1439064"/>
                    <a:gd name="connsiteY18" fmla="*/ 28620 h 425135"/>
                    <a:gd name="connsiteX19" fmla="*/ 1268145 w 1439064"/>
                    <a:gd name="connsiteY19" fmla="*/ 28620 h 425135"/>
                    <a:gd name="connsiteX20" fmla="*/ 1329536 w 1439064"/>
                    <a:gd name="connsiteY20" fmla="*/ 90011 h 425135"/>
                    <a:gd name="connsiteX21" fmla="*/ 1311577 w 1439064"/>
                    <a:gd name="connsiteY21" fmla="*/ 133367 h 425135"/>
                    <a:gd name="connsiteX22" fmla="*/ 1435383 w 1439064"/>
                    <a:gd name="connsiteY22" fmla="*/ 359461 h 425135"/>
                    <a:gd name="connsiteX23" fmla="*/ 1423512 w 1439064"/>
                    <a:gd name="connsiteY23" fmla="*/ 400067 h 425135"/>
                    <a:gd name="connsiteX24" fmla="*/ 1384457 w 1439064"/>
                    <a:gd name="connsiteY24" fmla="*/ 421453 h 425135"/>
                    <a:gd name="connsiteX25" fmla="*/ 1343850 w 1439064"/>
                    <a:gd name="connsiteY25" fmla="*/ 409583 h 425135"/>
                    <a:gd name="connsiteX26" fmla="*/ 1328669 w 1439064"/>
                    <a:gd name="connsiteY26" fmla="*/ 381859 h 425135"/>
                    <a:gd name="connsiteX27" fmla="*/ 1274647 w 1439064"/>
                    <a:gd name="connsiteY27" fmla="*/ 411441 h 425135"/>
                    <a:gd name="connsiteX28" fmla="*/ 1200187 w 1439064"/>
                    <a:gd name="connsiteY28" fmla="*/ 389673 h 425135"/>
                    <a:gd name="connsiteX29" fmla="*/ 1069713 w 1439064"/>
                    <a:gd name="connsiteY29" fmla="*/ 151401 h 425135"/>
                    <a:gd name="connsiteX30" fmla="*/ 1045846 w 1439064"/>
                    <a:gd name="connsiteY30" fmla="*/ 151401 h 425135"/>
                    <a:gd name="connsiteX31" fmla="*/ 1029605 w 1439064"/>
                    <a:gd name="connsiteY31" fmla="*/ 135160 h 425135"/>
                    <a:gd name="connsiteX32" fmla="*/ 1029605 w 1439064"/>
                    <a:gd name="connsiteY32" fmla="*/ 112870 h 425135"/>
                    <a:gd name="connsiteX33" fmla="*/ 694462 w 1439064"/>
                    <a:gd name="connsiteY33" fmla="*/ 112870 h 425135"/>
                    <a:gd name="connsiteX34" fmla="*/ 683208 w 1439064"/>
                    <a:gd name="connsiteY34" fmla="*/ 135377 h 425135"/>
                    <a:gd name="connsiteX35" fmla="*/ 647216 w 1439064"/>
                    <a:gd name="connsiteY35" fmla="*/ 135377 h 425135"/>
                    <a:gd name="connsiteX36" fmla="*/ 647216 w 1439064"/>
                    <a:gd name="connsiteY36" fmla="*/ 180020 h 425135"/>
                    <a:gd name="connsiteX37" fmla="*/ 649214 w 1439064"/>
                    <a:gd name="connsiteY37" fmla="*/ 180020 h 425135"/>
                    <a:gd name="connsiteX38" fmla="*/ 661644 w 1439064"/>
                    <a:gd name="connsiteY38" fmla="*/ 192450 h 425135"/>
                    <a:gd name="connsiteX39" fmla="*/ 661644 w 1439064"/>
                    <a:gd name="connsiteY39" fmla="*/ 356517 h 425135"/>
                    <a:gd name="connsiteX40" fmla="*/ 649214 w 1439064"/>
                    <a:gd name="connsiteY40" fmla="*/ 368947 h 425135"/>
                    <a:gd name="connsiteX41" fmla="*/ 599498 w 1439064"/>
                    <a:gd name="connsiteY41" fmla="*/ 368947 h 425135"/>
                    <a:gd name="connsiteX42" fmla="*/ 587068 w 1439064"/>
                    <a:gd name="connsiteY42" fmla="*/ 356517 h 425135"/>
                    <a:gd name="connsiteX43" fmla="*/ 587068 w 1439064"/>
                    <a:gd name="connsiteY43" fmla="*/ 192450 h 425135"/>
                    <a:gd name="connsiteX44" fmla="*/ 599498 w 1439064"/>
                    <a:gd name="connsiteY44" fmla="*/ 180020 h 425135"/>
                    <a:gd name="connsiteX45" fmla="*/ 601496 w 1439064"/>
                    <a:gd name="connsiteY45" fmla="*/ 180020 h 425135"/>
                    <a:gd name="connsiteX46" fmla="*/ 601496 w 1439064"/>
                    <a:gd name="connsiteY46" fmla="*/ 135377 h 425135"/>
                    <a:gd name="connsiteX47" fmla="*/ 565505 w 1439064"/>
                    <a:gd name="connsiteY47" fmla="*/ 135377 h 425135"/>
                    <a:gd name="connsiteX48" fmla="*/ 554252 w 1439064"/>
                    <a:gd name="connsiteY48" fmla="*/ 112870 h 425135"/>
                    <a:gd name="connsiteX49" fmla="*/ 225025 w 1439064"/>
                    <a:gd name="connsiteY49" fmla="*/ 112870 h 425135"/>
                    <a:gd name="connsiteX50" fmla="*/ 225025 w 1439064"/>
                    <a:gd name="connsiteY50" fmla="*/ 135016 h 425135"/>
                    <a:gd name="connsiteX51" fmla="*/ 0 w 1439064"/>
                    <a:gd name="connsiteY51" fmla="*/ 180021 h 42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439064" h="425135">
                      <a:moveTo>
                        <a:pt x="1097493" y="151401"/>
                      </a:moveTo>
                      <a:lnTo>
                        <a:pt x="1219839" y="374829"/>
                      </a:lnTo>
                      <a:cubicBezTo>
                        <a:pt x="1228796" y="391189"/>
                        <a:pt x="1249319" y="397189"/>
                        <a:pt x="1265679" y="388230"/>
                      </a:cubicBezTo>
                      <a:lnTo>
                        <a:pt x="1316823" y="360225"/>
                      </a:lnTo>
                      <a:lnTo>
                        <a:pt x="1224918" y="192387"/>
                      </a:lnTo>
                      <a:lnTo>
                        <a:pt x="1231677" y="245941"/>
                      </a:lnTo>
                      <a:cubicBezTo>
                        <a:pt x="1236083" y="302736"/>
                        <a:pt x="1230055" y="341304"/>
                        <a:pt x="1212969" y="345882"/>
                      </a:cubicBezTo>
                      <a:cubicBezTo>
                        <a:pt x="1213927" y="314835"/>
                        <a:pt x="1210913" y="276086"/>
                        <a:pt x="1204452" y="233130"/>
                      </a:cubicBezTo>
                      <a:lnTo>
                        <a:pt x="1187160" y="151402"/>
                      </a:lnTo>
                      <a:close/>
                      <a:moveTo>
                        <a:pt x="0" y="0"/>
                      </a:moveTo>
                      <a:lnTo>
                        <a:pt x="225025" y="45006"/>
                      </a:lnTo>
                      <a:lnTo>
                        <a:pt x="225025" y="67151"/>
                      </a:lnTo>
                      <a:lnTo>
                        <a:pt x="554252" y="67151"/>
                      </a:lnTo>
                      <a:lnTo>
                        <a:pt x="565505" y="44644"/>
                      </a:lnTo>
                      <a:lnTo>
                        <a:pt x="683208" y="44644"/>
                      </a:lnTo>
                      <a:lnTo>
                        <a:pt x="694461" y="67151"/>
                      </a:lnTo>
                      <a:lnTo>
                        <a:pt x="1029605" y="67151"/>
                      </a:lnTo>
                      <a:lnTo>
                        <a:pt x="1029605" y="44861"/>
                      </a:lnTo>
                      <a:cubicBezTo>
                        <a:pt x="1029605" y="35891"/>
                        <a:pt x="1036876" y="28620"/>
                        <a:pt x="1045846" y="28620"/>
                      </a:cubicBezTo>
                      <a:lnTo>
                        <a:pt x="1268145" y="28620"/>
                      </a:lnTo>
                      <a:cubicBezTo>
                        <a:pt x="1302050" y="28620"/>
                        <a:pt x="1329536" y="56106"/>
                        <a:pt x="1329536" y="90011"/>
                      </a:cubicBezTo>
                      <a:lnTo>
                        <a:pt x="1311577" y="133367"/>
                      </a:lnTo>
                      <a:lnTo>
                        <a:pt x="1435383" y="359461"/>
                      </a:lnTo>
                      <a:cubicBezTo>
                        <a:pt x="1443318" y="373952"/>
                        <a:pt x="1438004" y="392132"/>
                        <a:pt x="1423512" y="400067"/>
                      </a:cubicBezTo>
                      <a:lnTo>
                        <a:pt x="1384457" y="421453"/>
                      </a:lnTo>
                      <a:cubicBezTo>
                        <a:pt x="1369965" y="429389"/>
                        <a:pt x="1351786" y="424074"/>
                        <a:pt x="1343850" y="409583"/>
                      </a:cubicBezTo>
                      <a:lnTo>
                        <a:pt x="1328669" y="381859"/>
                      </a:lnTo>
                      <a:lnTo>
                        <a:pt x="1274647" y="411441"/>
                      </a:lnTo>
                      <a:cubicBezTo>
                        <a:pt x="1248074" y="425992"/>
                        <a:pt x="1214738" y="416246"/>
                        <a:pt x="1200187" y="389673"/>
                      </a:cubicBezTo>
                      <a:lnTo>
                        <a:pt x="1069713" y="151401"/>
                      </a:lnTo>
                      <a:lnTo>
                        <a:pt x="1045846" y="151401"/>
                      </a:lnTo>
                      <a:cubicBezTo>
                        <a:pt x="1036876" y="151401"/>
                        <a:pt x="1029605" y="144130"/>
                        <a:pt x="1029605" y="135160"/>
                      </a:cubicBezTo>
                      <a:lnTo>
                        <a:pt x="1029605" y="112870"/>
                      </a:lnTo>
                      <a:lnTo>
                        <a:pt x="694462" y="112870"/>
                      </a:lnTo>
                      <a:lnTo>
                        <a:pt x="683208" y="135377"/>
                      </a:lnTo>
                      <a:lnTo>
                        <a:pt x="647216" y="135377"/>
                      </a:lnTo>
                      <a:lnTo>
                        <a:pt x="647216" y="180020"/>
                      </a:lnTo>
                      <a:lnTo>
                        <a:pt x="649214" y="180020"/>
                      </a:lnTo>
                      <a:cubicBezTo>
                        <a:pt x="656079" y="180020"/>
                        <a:pt x="661644" y="185585"/>
                        <a:pt x="661644" y="192450"/>
                      </a:cubicBezTo>
                      <a:lnTo>
                        <a:pt x="661644" y="356517"/>
                      </a:lnTo>
                      <a:cubicBezTo>
                        <a:pt x="661644" y="363382"/>
                        <a:pt x="656079" y="368947"/>
                        <a:pt x="649214" y="368947"/>
                      </a:cubicBezTo>
                      <a:lnTo>
                        <a:pt x="599498" y="368947"/>
                      </a:lnTo>
                      <a:cubicBezTo>
                        <a:pt x="592633" y="368947"/>
                        <a:pt x="587068" y="363382"/>
                        <a:pt x="587068" y="356517"/>
                      </a:cubicBezTo>
                      <a:lnTo>
                        <a:pt x="587068" y="192450"/>
                      </a:lnTo>
                      <a:cubicBezTo>
                        <a:pt x="587068" y="185585"/>
                        <a:pt x="592633" y="180020"/>
                        <a:pt x="599498" y="180020"/>
                      </a:cubicBezTo>
                      <a:lnTo>
                        <a:pt x="601496" y="180020"/>
                      </a:lnTo>
                      <a:lnTo>
                        <a:pt x="601496" y="135377"/>
                      </a:lnTo>
                      <a:lnTo>
                        <a:pt x="565505" y="135377"/>
                      </a:lnTo>
                      <a:lnTo>
                        <a:pt x="554252" y="112870"/>
                      </a:lnTo>
                      <a:lnTo>
                        <a:pt x="225025" y="112870"/>
                      </a:lnTo>
                      <a:lnTo>
                        <a:pt x="225025" y="135016"/>
                      </a:lnTo>
                      <a:lnTo>
                        <a:pt x="0" y="18002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B9C22BDF-D82C-2B95-1F60-0FF7523A855D}"/>
                    </a:ext>
                  </a:extLst>
                </p:cNvPr>
                <p:cNvSpPr/>
                <p:nvPr/>
              </p:nvSpPr>
              <p:spPr bwMode="auto">
                <a:xfrm>
                  <a:off x="7624203" y="3533341"/>
                  <a:ext cx="946933" cy="1004205"/>
                </a:xfrm>
                <a:custGeom>
                  <a:avLst/>
                  <a:gdLst>
                    <a:gd name="connsiteX0" fmla="*/ 1053 w 946933"/>
                    <a:gd name="connsiteY0" fmla="*/ 0 h 1004205"/>
                    <a:gd name="connsiteX1" fmla="*/ 40343 w 946933"/>
                    <a:gd name="connsiteY1" fmla="*/ 1842 h 1004205"/>
                    <a:gd name="connsiteX2" fmla="*/ 289469 w 946933"/>
                    <a:gd name="connsiteY2" fmla="*/ 675561 h 1004205"/>
                    <a:gd name="connsiteX3" fmla="*/ 946933 w 946933"/>
                    <a:gd name="connsiteY3" fmla="*/ 964874 h 1004205"/>
                    <a:gd name="connsiteX4" fmla="*/ 946403 w 946933"/>
                    <a:gd name="connsiteY4" fmla="*/ 1004205 h 1004205"/>
                    <a:gd name="connsiteX5" fmla="*/ 260830 w 946933"/>
                    <a:gd name="connsiteY5" fmla="*/ 702523 h 1004205"/>
                    <a:gd name="connsiteX6" fmla="*/ 1053 w 946933"/>
                    <a:gd name="connsiteY6" fmla="*/ 0 h 100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6933" h="1004205">
                      <a:moveTo>
                        <a:pt x="1053" y="0"/>
                      </a:moveTo>
                      <a:lnTo>
                        <a:pt x="40343" y="1842"/>
                      </a:lnTo>
                      <a:cubicBezTo>
                        <a:pt x="28666" y="250894"/>
                        <a:pt x="118569" y="494022"/>
                        <a:pt x="289469" y="675561"/>
                      </a:cubicBezTo>
                      <a:cubicBezTo>
                        <a:pt x="460369" y="857101"/>
                        <a:pt x="697630" y="961506"/>
                        <a:pt x="946933" y="964874"/>
                      </a:cubicBezTo>
                      <a:cubicBezTo>
                        <a:pt x="946756" y="977984"/>
                        <a:pt x="946580" y="991095"/>
                        <a:pt x="946403" y="1004205"/>
                      </a:cubicBezTo>
                      <a:cubicBezTo>
                        <a:pt x="686441" y="1000693"/>
                        <a:pt x="439036" y="891824"/>
                        <a:pt x="260830" y="702523"/>
                      </a:cubicBezTo>
                      <a:cubicBezTo>
                        <a:pt x="82624" y="513222"/>
                        <a:pt x="-11123" y="259700"/>
                        <a:pt x="10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CA6B5243-D33C-69CF-876A-5A8DA728BCD2}"/>
                    </a:ext>
                  </a:extLst>
                </p:cNvPr>
                <p:cNvSpPr/>
                <p:nvPr/>
              </p:nvSpPr>
              <p:spPr bwMode="auto">
                <a:xfrm rot="7200000">
                  <a:off x="7509595" y="3136910"/>
                  <a:ext cx="490611" cy="567966"/>
                </a:xfrm>
                <a:custGeom>
                  <a:avLst/>
                  <a:gdLst>
                    <a:gd name="connsiteX0" fmla="*/ 17574 w 552375"/>
                    <a:gd name="connsiteY0" fmla="*/ 237659 h 567966"/>
                    <a:gd name="connsiteX1" fmla="*/ 2858 w 552375"/>
                    <a:gd name="connsiteY1" fmla="*/ 208033 h 567966"/>
                    <a:gd name="connsiteX2" fmla="*/ 61764 w 552375"/>
                    <a:gd name="connsiteY2" fmla="*/ 106005 h 567966"/>
                    <a:gd name="connsiteX3" fmla="*/ 446715 w 552375"/>
                    <a:gd name="connsiteY3" fmla="*/ 2859 h 567966"/>
                    <a:gd name="connsiteX4" fmla="*/ 534027 w 552375"/>
                    <a:gd name="connsiteY4" fmla="*/ 32138 h 567966"/>
                    <a:gd name="connsiteX5" fmla="*/ 541692 w 552375"/>
                    <a:gd name="connsiteY5" fmla="*/ 47568 h 567966"/>
                    <a:gd name="connsiteX6" fmla="*/ 545828 w 552375"/>
                    <a:gd name="connsiteY6" fmla="*/ 53704 h 567966"/>
                    <a:gd name="connsiteX7" fmla="*/ 546575 w 552375"/>
                    <a:gd name="connsiteY7" fmla="*/ 57399 h 567966"/>
                    <a:gd name="connsiteX8" fmla="*/ 548743 w 552375"/>
                    <a:gd name="connsiteY8" fmla="*/ 61764 h 567966"/>
                    <a:gd name="connsiteX9" fmla="*/ 548742 w 552375"/>
                    <a:gd name="connsiteY9" fmla="*/ 61764 h 567966"/>
                    <a:gd name="connsiteX10" fmla="*/ 549321 w 552375"/>
                    <a:gd name="connsiteY10" fmla="*/ 71001 h 567966"/>
                    <a:gd name="connsiteX11" fmla="*/ 552375 w 552375"/>
                    <a:gd name="connsiteY11" fmla="*/ 86130 h 567966"/>
                    <a:gd name="connsiteX12" fmla="*/ 552374 w 552375"/>
                    <a:gd name="connsiteY12" fmla="*/ 484661 h 567966"/>
                    <a:gd name="connsiteX13" fmla="*/ 469069 w 552375"/>
                    <a:gd name="connsiteY13" fmla="*/ 567966 h 567966"/>
                    <a:gd name="connsiteX14" fmla="*/ 469070 w 552375"/>
                    <a:gd name="connsiteY14" fmla="*/ 567965 h 567966"/>
                    <a:gd name="connsiteX15" fmla="*/ 385765 w 552375"/>
                    <a:gd name="connsiteY15" fmla="*/ 484660 h 567966"/>
                    <a:gd name="connsiteX16" fmla="*/ 385765 w 552375"/>
                    <a:gd name="connsiteY16" fmla="*/ 191677 h 567966"/>
                    <a:gd name="connsiteX17" fmla="*/ 104886 w 552375"/>
                    <a:gd name="connsiteY17" fmla="*/ 266938 h 567966"/>
                    <a:gd name="connsiteX18" fmla="*/ 17574 w 552375"/>
                    <a:gd name="connsiteY18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8166 w 542967"/>
                    <a:gd name="connsiteY17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99606 w 542967"/>
                    <a:gd name="connsiteY17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  <a:gd name="connsiteX16" fmla="*/ 47250 w 490611"/>
                    <a:gd name="connsiteY16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0611" h="567966">
                      <a:moveTo>
                        <a:pt x="0" y="106005"/>
                      </a:moveTo>
                      <a:cubicBezTo>
                        <a:pt x="71523" y="66872"/>
                        <a:pt x="256634" y="37241"/>
                        <a:pt x="384951" y="2859"/>
                      </a:cubicBezTo>
                      <a:cubicBezTo>
                        <a:pt x="418282" y="-6072"/>
                        <a:pt x="452309" y="6530"/>
                        <a:pt x="472263" y="32138"/>
                      </a:cubicBezTo>
                      <a:lnTo>
                        <a:pt x="479928" y="47568"/>
                      </a:lnTo>
                      <a:lnTo>
                        <a:pt x="484064" y="53704"/>
                      </a:lnTo>
                      <a:lnTo>
                        <a:pt x="484811" y="57399"/>
                      </a:lnTo>
                      <a:lnTo>
                        <a:pt x="486979" y="61764"/>
                      </a:lnTo>
                      <a:lnTo>
                        <a:pt x="486978" y="61764"/>
                      </a:lnTo>
                      <a:lnTo>
                        <a:pt x="487557" y="71001"/>
                      </a:lnTo>
                      <a:lnTo>
                        <a:pt x="490611" y="86130"/>
                      </a:lnTo>
                      <a:cubicBezTo>
                        <a:pt x="490611" y="218974"/>
                        <a:pt x="490610" y="351817"/>
                        <a:pt x="490610" y="484661"/>
                      </a:cubicBezTo>
                      <a:cubicBezTo>
                        <a:pt x="490610" y="530669"/>
                        <a:pt x="453313" y="567966"/>
                        <a:pt x="407305" y="567966"/>
                      </a:cubicBezTo>
                      <a:lnTo>
                        <a:pt x="407306" y="567965"/>
                      </a:lnTo>
                      <a:cubicBezTo>
                        <a:pt x="361298" y="567965"/>
                        <a:pt x="324001" y="530668"/>
                        <a:pt x="324001" y="484660"/>
                      </a:cubicBezTo>
                      <a:lnTo>
                        <a:pt x="324001" y="191677"/>
                      </a:lnTo>
                      <a:lnTo>
                        <a:pt x="43122" y="266938"/>
                      </a:lnTo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17" name="楕円 307">
              <a:extLst>
                <a:ext uri="{FF2B5EF4-FFF2-40B4-BE49-F238E27FC236}">
                  <a16:creationId xmlns:a16="http://schemas.microsoft.com/office/drawing/2014/main" id="{C203B5AA-87A7-F937-CC51-070042BAD221}"/>
                </a:ext>
              </a:extLst>
            </p:cNvPr>
            <p:cNvSpPr/>
            <p:nvPr/>
          </p:nvSpPr>
          <p:spPr bwMode="auto">
            <a:xfrm rot="14400000">
              <a:off x="5913539" y="5214161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楕円 307">
              <a:extLst>
                <a:ext uri="{FF2B5EF4-FFF2-40B4-BE49-F238E27FC236}">
                  <a16:creationId xmlns:a16="http://schemas.microsoft.com/office/drawing/2014/main" id="{21497BFE-3AA0-E041-CF2D-512FADF87C20}"/>
                </a:ext>
              </a:extLst>
            </p:cNvPr>
            <p:cNvSpPr/>
            <p:nvPr/>
          </p:nvSpPr>
          <p:spPr bwMode="auto">
            <a:xfrm rot="3600000">
              <a:off x="6898337" y="4536600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" name="楕円 307">
              <a:extLst>
                <a:ext uri="{FF2B5EF4-FFF2-40B4-BE49-F238E27FC236}">
                  <a16:creationId xmlns:a16="http://schemas.microsoft.com/office/drawing/2014/main" id="{9BCC9674-B99C-BCD5-587E-CBB19F962DBD}"/>
                </a:ext>
              </a:extLst>
            </p:cNvPr>
            <p:cNvSpPr/>
            <p:nvPr/>
          </p:nvSpPr>
          <p:spPr bwMode="auto">
            <a:xfrm rot="1800000">
              <a:off x="6815000" y="4220098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0" name="楕円 307">
              <a:extLst>
                <a:ext uri="{FF2B5EF4-FFF2-40B4-BE49-F238E27FC236}">
                  <a16:creationId xmlns:a16="http://schemas.microsoft.com/office/drawing/2014/main" id="{45BA61CD-AA6D-36BA-3728-026E534E32B5}"/>
                </a:ext>
              </a:extLst>
            </p:cNvPr>
            <p:cNvSpPr/>
            <p:nvPr/>
          </p:nvSpPr>
          <p:spPr bwMode="auto">
            <a:xfrm rot="17100000">
              <a:off x="6063009" y="4545945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1" name="楕円 307">
              <a:extLst>
                <a:ext uri="{FF2B5EF4-FFF2-40B4-BE49-F238E27FC236}">
                  <a16:creationId xmlns:a16="http://schemas.microsoft.com/office/drawing/2014/main" id="{503C5E40-F1AC-6C5F-BB60-3F1E6F4F0E20}"/>
                </a:ext>
              </a:extLst>
            </p:cNvPr>
            <p:cNvSpPr/>
            <p:nvPr/>
          </p:nvSpPr>
          <p:spPr bwMode="auto">
            <a:xfrm rot="20700000">
              <a:off x="6397149" y="4377250"/>
              <a:ext cx="139768" cy="222266"/>
            </a:xfrm>
            <a:custGeom>
              <a:avLst/>
              <a:gdLst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374384"/>
                <a:gd name="connsiteX1" fmla="*/ 187192 w 374384"/>
                <a:gd name="connsiteY1" fmla="*/ 0 h 374384"/>
                <a:gd name="connsiteX2" fmla="*/ 374384 w 374384"/>
                <a:gd name="connsiteY2" fmla="*/ 187192 h 374384"/>
                <a:gd name="connsiteX3" fmla="*/ 187192 w 374384"/>
                <a:gd name="connsiteY3" fmla="*/ 374384 h 374384"/>
                <a:gd name="connsiteX4" fmla="*/ 0 w 374384"/>
                <a:gd name="connsiteY4" fmla="*/ 187192 h 37438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  <a:gd name="connsiteX0" fmla="*/ 0 w 374384"/>
                <a:gd name="connsiteY0" fmla="*/ 187192 h 595364"/>
                <a:gd name="connsiteX1" fmla="*/ 187192 w 374384"/>
                <a:gd name="connsiteY1" fmla="*/ 0 h 595364"/>
                <a:gd name="connsiteX2" fmla="*/ 374384 w 374384"/>
                <a:gd name="connsiteY2" fmla="*/ 187192 h 595364"/>
                <a:gd name="connsiteX3" fmla="*/ 187192 w 374384"/>
                <a:gd name="connsiteY3" fmla="*/ 595364 h 595364"/>
                <a:gd name="connsiteX4" fmla="*/ 0 w 374384"/>
                <a:gd name="connsiteY4" fmla="*/ 187192 h 595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384" h="595364">
                  <a:moveTo>
                    <a:pt x="0" y="187192"/>
                  </a:moveTo>
                  <a:cubicBezTo>
                    <a:pt x="0" y="83809"/>
                    <a:pt x="83809" y="0"/>
                    <a:pt x="187192" y="0"/>
                  </a:cubicBezTo>
                  <a:cubicBezTo>
                    <a:pt x="290575" y="0"/>
                    <a:pt x="374384" y="83809"/>
                    <a:pt x="374384" y="187192"/>
                  </a:cubicBezTo>
                  <a:cubicBezTo>
                    <a:pt x="374384" y="290575"/>
                    <a:pt x="298195" y="412484"/>
                    <a:pt x="187192" y="595364"/>
                  </a:cubicBezTo>
                  <a:cubicBezTo>
                    <a:pt x="83809" y="412484"/>
                    <a:pt x="0" y="290575"/>
                    <a:pt x="0" y="187192"/>
                  </a:cubicBezTo>
                  <a:close/>
                </a:path>
              </a:pathLst>
            </a:custGeom>
            <a:solidFill>
              <a:srgbClr val="76E3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15DBC502-F3AF-3D63-F6BA-8EB195527B45}"/>
              </a:ext>
            </a:extLst>
          </p:cNvPr>
          <p:cNvGrpSpPr/>
          <p:nvPr/>
        </p:nvGrpSpPr>
        <p:grpSpPr>
          <a:xfrm>
            <a:off x="703401" y="1714509"/>
            <a:ext cx="2680398" cy="1226836"/>
            <a:chOff x="703401" y="1714509"/>
            <a:chExt cx="2680398" cy="1226836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A7340CEB-3BC3-ABF3-8E18-F0C80FC1370D}"/>
                </a:ext>
              </a:extLst>
            </p:cNvPr>
            <p:cNvGrpSpPr/>
            <p:nvPr/>
          </p:nvGrpSpPr>
          <p:grpSpPr>
            <a:xfrm>
              <a:off x="703401" y="1714509"/>
              <a:ext cx="2680398" cy="1226836"/>
              <a:chOff x="1368373" y="4140967"/>
              <a:chExt cx="3054118" cy="1397890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461AA64F-0238-1BB4-F7B8-91CC99CA4358}"/>
                  </a:ext>
                </a:extLst>
              </p:cNvPr>
              <p:cNvGrpSpPr/>
              <p:nvPr/>
            </p:nvGrpSpPr>
            <p:grpSpPr>
              <a:xfrm>
                <a:off x="1368373" y="4163894"/>
                <a:ext cx="2411117" cy="1354945"/>
                <a:chOff x="4053840" y="3699030"/>
                <a:chExt cx="2104074" cy="1182400"/>
              </a:xfrm>
            </p:grpSpPr>
            <p:sp>
              <p:nvSpPr>
                <p:cNvPr id="258" name="正方形/長方形 257">
                  <a:extLst>
                    <a:ext uri="{FF2B5EF4-FFF2-40B4-BE49-F238E27FC236}">
                      <a16:creationId xmlns:a16="http://schemas.microsoft.com/office/drawing/2014/main" id="{1C51D208-F5C1-0FA5-AA3E-58331784C3F4}"/>
                    </a:ext>
                  </a:extLst>
                </p:cNvPr>
                <p:cNvSpPr/>
                <p:nvPr/>
              </p:nvSpPr>
              <p:spPr>
                <a:xfrm>
                  <a:off x="4751073" y="4464115"/>
                  <a:ext cx="1400000" cy="24257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0865D937-6E27-F48F-1895-43CC6B3477E1}"/>
                    </a:ext>
                  </a:extLst>
                </p:cNvPr>
                <p:cNvSpPr/>
                <p:nvPr/>
              </p:nvSpPr>
              <p:spPr>
                <a:xfrm>
                  <a:off x="4751073" y="3699030"/>
                  <a:ext cx="1406841" cy="813511"/>
                </a:xfrm>
                <a:custGeom>
                  <a:avLst/>
                  <a:gdLst>
                    <a:gd name="connsiteX0" fmla="*/ 0 w 1406841"/>
                    <a:gd name="connsiteY0" fmla="*/ 0 h 813511"/>
                    <a:gd name="connsiteX1" fmla="*/ 45719 w 1406841"/>
                    <a:gd name="connsiteY1" fmla="*/ 0 h 813511"/>
                    <a:gd name="connsiteX2" fmla="*/ 45719 w 1406841"/>
                    <a:gd name="connsiteY2" fmla="*/ 497188 h 813511"/>
                    <a:gd name="connsiteX3" fmla="*/ 1406841 w 1406841"/>
                    <a:gd name="connsiteY3" fmla="*/ 497188 h 813511"/>
                    <a:gd name="connsiteX4" fmla="*/ 1406841 w 1406841"/>
                    <a:gd name="connsiteY4" fmla="*/ 813511 h 813511"/>
                    <a:gd name="connsiteX5" fmla="*/ 45719 w 1406841"/>
                    <a:gd name="connsiteY5" fmla="*/ 813511 h 813511"/>
                    <a:gd name="connsiteX6" fmla="*/ 45491 w 1406841"/>
                    <a:gd name="connsiteY6" fmla="*/ 813511 h 813511"/>
                    <a:gd name="connsiteX7" fmla="*/ 0 w 1406841"/>
                    <a:gd name="connsiteY7" fmla="*/ 813511 h 813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06841" h="813511">
                      <a:moveTo>
                        <a:pt x="0" y="0"/>
                      </a:moveTo>
                      <a:lnTo>
                        <a:pt x="45719" y="0"/>
                      </a:lnTo>
                      <a:lnTo>
                        <a:pt x="45719" y="497188"/>
                      </a:lnTo>
                      <a:lnTo>
                        <a:pt x="1406841" y="497188"/>
                      </a:lnTo>
                      <a:lnTo>
                        <a:pt x="1406841" y="813511"/>
                      </a:lnTo>
                      <a:lnTo>
                        <a:pt x="45719" y="813511"/>
                      </a:lnTo>
                      <a:lnTo>
                        <a:pt x="45491" y="813511"/>
                      </a:lnTo>
                      <a:lnTo>
                        <a:pt x="0" y="813511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D9524625-57EB-95D3-3A81-E367166763AA}"/>
                    </a:ext>
                  </a:extLst>
                </p:cNvPr>
                <p:cNvSpPr/>
                <p:nvPr/>
              </p:nvSpPr>
              <p:spPr bwMode="auto">
                <a:xfrm>
                  <a:off x="4053840" y="3778916"/>
                  <a:ext cx="691983" cy="932319"/>
                </a:xfrm>
                <a:custGeom>
                  <a:avLst/>
                  <a:gdLst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127081 w 750597"/>
                    <a:gd name="connsiteY4" fmla="*/ 932319 h 932319"/>
                    <a:gd name="connsiteX5" fmla="*/ 0 w 750597"/>
                    <a:gd name="connsiteY5" fmla="*/ 932319 h 932319"/>
                    <a:gd name="connsiteX6" fmla="*/ 0 w 750597"/>
                    <a:gd name="connsiteY6" fmla="*/ 360824 h 932319"/>
                    <a:gd name="connsiteX7" fmla="*/ 127081 w 750597"/>
                    <a:gd name="connsiteY7" fmla="*/ 360824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127081 w 750597"/>
                    <a:gd name="connsiteY4" fmla="*/ 932319 h 932319"/>
                    <a:gd name="connsiteX5" fmla="*/ 0 w 750597"/>
                    <a:gd name="connsiteY5" fmla="*/ 932319 h 932319"/>
                    <a:gd name="connsiteX6" fmla="*/ 0 w 750597"/>
                    <a:gd name="connsiteY6" fmla="*/ 360824 h 932319"/>
                    <a:gd name="connsiteX7" fmla="*/ 127081 w 750597"/>
                    <a:gd name="connsiteY7" fmla="*/ 0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0 w 750597"/>
                    <a:gd name="connsiteY4" fmla="*/ 932319 h 932319"/>
                    <a:gd name="connsiteX5" fmla="*/ 0 w 750597"/>
                    <a:gd name="connsiteY5" fmla="*/ 360824 h 932319"/>
                    <a:gd name="connsiteX6" fmla="*/ 127081 w 750597"/>
                    <a:gd name="connsiteY6" fmla="*/ 0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0 w 750597"/>
                    <a:gd name="connsiteY3" fmla="*/ 932319 h 932319"/>
                    <a:gd name="connsiteX4" fmla="*/ 0 w 750597"/>
                    <a:gd name="connsiteY4" fmla="*/ 360824 h 932319"/>
                    <a:gd name="connsiteX5" fmla="*/ 127081 w 750597"/>
                    <a:gd name="connsiteY5" fmla="*/ 0 h 932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0597" h="932319">
                      <a:moveTo>
                        <a:pt x="127081" y="0"/>
                      </a:moveTo>
                      <a:lnTo>
                        <a:pt x="750597" y="0"/>
                      </a:lnTo>
                      <a:lnTo>
                        <a:pt x="750597" y="932319"/>
                      </a:lnTo>
                      <a:lnTo>
                        <a:pt x="0" y="932319"/>
                      </a:lnTo>
                      <a:lnTo>
                        <a:pt x="0" y="360824"/>
                      </a:lnTo>
                      <a:lnTo>
                        <a:pt x="127081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61" name="円/楕円 388">
                  <a:extLst>
                    <a:ext uri="{FF2B5EF4-FFF2-40B4-BE49-F238E27FC236}">
                      <a16:creationId xmlns:a16="http://schemas.microsoft.com/office/drawing/2014/main" id="{7C192E6F-1FAA-09D1-8285-1AEE4FFF7B4C}"/>
                    </a:ext>
                  </a:extLst>
                </p:cNvPr>
                <p:cNvSpPr/>
                <p:nvPr/>
              </p:nvSpPr>
              <p:spPr>
                <a:xfrm>
                  <a:off x="4289919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円/楕円 391">
                  <a:extLst>
                    <a:ext uri="{FF2B5EF4-FFF2-40B4-BE49-F238E27FC236}">
                      <a16:creationId xmlns:a16="http://schemas.microsoft.com/office/drawing/2014/main" id="{A071598B-8981-E52F-1969-F0A68B6061EB}"/>
                    </a:ext>
                  </a:extLst>
                </p:cNvPr>
                <p:cNvSpPr/>
                <p:nvPr/>
              </p:nvSpPr>
              <p:spPr>
                <a:xfrm>
                  <a:off x="4367861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円/楕円 388">
                  <a:extLst>
                    <a:ext uri="{FF2B5EF4-FFF2-40B4-BE49-F238E27FC236}">
                      <a16:creationId xmlns:a16="http://schemas.microsoft.com/office/drawing/2014/main" id="{2892E03A-349D-FECA-6496-10B335809CE5}"/>
                    </a:ext>
                  </a:extLst>
                </p:cNvPr>
                <p:cNvSpPr/>
                <p:nvPr/>
              </p:nvSpPr>
              <p:spPr>
                <a:xfrm>
                  <a:off x="5696323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円/楕円 391">
                  <a:extLst>
                    <a:ext uri="{FF2B5EF4-FFF2-40B4-BE49-F238E27FC236}">
                      <a16:creationId xmlns:a16="http://schemas.microsoft.com/office/drawing/2014/main" id="{FD554534-21A8-B889-1CAA-B57DBDE4F226}"/>
                    </a:ext>
                  </a:extLst>
                </p:cNvPr>
                <p:cNvSpPr/>
                <p:nvPr/>
              </p:nvSpPr>
              <p:spPr>
                <a:xfrm>
                  <a:off x="5774265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D92C4D61-647F-035B-1372-9F55236A05AF}"/>
                    </a:ext>
                  </a:extLst>
                </p:cNvPr>
                <p:cNvSpPr/>
                <p:nvPr/>
              </p:nvSpPr>
              <p:spPr bwMode="auto">
                <a:xfrm>
                  <a:off x="4112167" y="3838447"/>
                  <a:ext cx="405056" cy="313194"/>
                </a:xfrm>
                <a:custGeom>
                  <a:avLst/>
                  <a:gdLst>
                    <a:gd name="connsiteX0" fmla="*/ 101693 w 405056"/>
                    <a:gd name="connsiteY0" fmla="*/ 0 h 313194"/>
                    <a:gd name="connsiteX1" fmla="*/ 405056 w 405056"/>
                    <a:gd name="connsiteY1" fmla="*/ 0 h 313194"/>
                    <a:gd name="connsiteX2" fmla="*/ 405056 w 405056"/>
                    <a:gd name="connsiteY2" fmla="*/ 313194 h 313194"/>
                    <a:gd name="connsiteX3" fmla="*/ 0 w 405056"/>
                    <a:gd name="connsiteY3" fmla="*/ 313194 h 31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56" h="313194">
                      <a:moveTo>
                        <a:pt x="101693" y="0"/>
                      </a:moveTo>
                      <a:lnTo>
                        <a:pt x="405056" y="0"/>
                      </a:lnTo>
                      <a:lnTo>
                        <a:pt x="405056" y="313194"/>
                      </a:lnTo>
                      <a:lnTo>
                        <a:pt x="0" y="313194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0D6BB92E-6AAC-BB02-F640-FAC615F083C0}"/>
                  </a:ext>
                </a:extLst>
              </p:cNvPr>
              <p:cNvGrpSpPr/>
              <p:nvPr/>
            </p:nvGrpSpPr>
            <p:grpSpPr>
              <a:xfrm>
                <a:off x="2818192" y="4543689"/>
                <a:ext cx="1604299" cy="995168"/>
                <a:chOff x="2135007" y="2419732"/>
                <a:chExt cx="2706831" cy="1679084"/>
              </a:xfrm>
            </p:grpSpPr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3D196908-393D-7BC3-1169-650A3D5CA9D1}"/>
                    </a:ext>
                  </a:extLst>
                </p:cNvPr>
                <p:cNvSpPr/>
                <p:nvPr/>
              </p:nvSpPr>
              <p:spPr bwMode="auto">
                <a:xfrm>
                  <a:off x="2135007" y="2888727"/>
                  <a:ext cx="632334" cy="660770"/>
                </a:xfrm>
                <a:custGeom>
                  <a:avLst/>
                  <a:gdLst>
                    <a:gd name="connsiteX0" fmla="*/ 1440 w 846954"/>
                    <a:gd name="connsiteY0" fmla="*/ 153000 h 762662"/>
                    <a:gd name="connsiteX1" fmla="*/ 115740 w 846954"/>
                    <a:gd name="connsiteY1" fmla="*/ 328260 h 762662"/>
                    <a:gd name="connsiteX2" fmla="*/ 1440 w 846954"/>
                    <a:gd name="connsiteY2" fmla="*/ 480660 h 762662"/>
                    <a:gd name="connsiteX3" fmla="*/ 214800 w 846954"/>
                    <a:gd name="connsiteY3" fmla="*/ 549240 h 762662"/>
                    <a:gd name="connsiteX4" fmla="*/ 291000 w 846954"/>
                    <a:gd name="connsiteY4" fmla="*/ 762600 h 762662"/>
                    <a:gd name="connsiteX5" fmla="*/ 496740 w 846954"/>
                    <a:gd name="connsiteY5" fmla="*/ 526380 h 762662"/>
                    <a:gd name="connsiteX6" fmla="*/ 725340 w 846954"/>
                    <a:gd name="connsiteY6" fmla="*/ 625440 h 762662"/>
                    <a:gd name="connsiteX7" fmla="*/ 702480 w 846954"/>
                    <a:gd name="connsiteY7" fmla="*/ 335880 h 762662"/>
                    <a:gd name="connsiteX8" fmla="*/ 839640 w 846954"/>
                    <a:gd name="connsiteY8" fmla="*/ 107280 h 762662"/>
                    <a:gd name="connsiteX9" fmla="*/ 443400 w 846954"/>
                    <a:gd name="connsiteY9" fmla="*/ 130140 h 762662"/>
                    <a:gd name="connsiteX10" fmla="*/ 336720 w 846954"/>
                    <a:gd name="connsiteY10" fmla="*/ 600 h 762662"/>
                    <a:gd name="connsiteX11" fmla="*/ 214800 w 846954"/>
                    <a:gd name="connsiteY11" fmla="*/ 191100 h 762662"/>
                    <a:gd name="connsiteX12" fmla="*/ 1440 w 846954"/>
                    <a:gd name="connsiteY12" fmla="*/ 153000 h 762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6954" h="762662">
                      <a:moveTo>
                        <a:pt x="1440" y="153000"/>
                      </a:moveTo>
                      <a:cubicBezTo>
                        <a:pt x="-15070" y="175860"/>
                        <a:pt x="115740" y="273650"/>
                        <a:pt x="115740" y="328260"/>
                      </a:cubicBezTo>
                      <a:cubicBezTo>
                        <a:pt x="115740" y="382870"/>
                        <a:pt x="-15070" y="443830"/>
                        <a:pt x="1440" y="480660"/>
                      </a:cubicBezTo>
                      <a:cubicBezTo>
                        <a:pt x="17950" y="517490"/>
                        <a:pt x="166540" y="502250"/>
                        <a:pt x="214800" y="549240"/>
                      </a:cubicBezTo>
                      <a:cubicBezTo>
                        <a:pt x="263060" y="596230"/>
                        <a:pt x="244010" y="766410"/>
                        <a:pt x="291000" y="762600"/>
                      </a:cubicBezTo>
                      <a:cubicBezTo>
                        <a:pt x="337990" y="758790"/>
                        <a:pt x="424350" y="549240"/>
                        <a:pt x="496740" y="526380"/>
                      </a:cubicBezTo>
                      <a:cubicBezTo>
                        <a:pt x="569130" y="503520"/>
                        <a:pt x="691050" y="657190"/>
                        <a:pt x="725340" y="625440"/>
                      </a:cubicBezTo>
                      <a:cubicBezTo>
                        <a:pt x="759630" y="593690"/>
                        <a:pt x="683430" y="422240"/>
                        <a:pt x="702480" y="335880"/>
                      </a:cubicBezTo>
                      <a:cubicBezTo>
                        <a:pt x="721530" y="249520"/>
                        <a:pt x="882820" y="141570"/>
                        <a:pt x="839640" y="107280"/>
                      </a:cubicBezTo>
                      <a:cubicBezTo>
                        <a:pt x="796460" y="72990"/>
                        <a:pt x="527220" y="147920"/>
                        <a:pt x="443400" y="130140"/>
                      </a:cubicBezTo>
                      <a:cubicBezTo>
                        <a:pt x="359580" y="112360"/>
                        <a:pt x="374820" y="-9560"/>
                        <a:pt x="336720" y="600"/>
                      </a:cubicBezTo>
                      <a:cubicBezTo>
                        <a:pt x="298620" y="10760"/>
                        <a:pt x="266870" y="164430"/>
                        <a:pt x="214800" y="191100"/>
                      </a:cubicBezTo>
                      <a:cubicBezTo>
                        <a:pt x="162730" y="217770"/>
                        <a:pt x="17950" y="130140"/>
                        <a:pt x="1440" y="15300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" name="二等辺三角形 251">
                  <a:extLst>
                    <a:ext uri="{FF2B5EF4-FFF2-40B4-BE49-F238E27FC236}">
                      <a16:creationId xmlns:a16="http://schemas.microsoft.com/office/drawing/2014/main" id="{7F538DF9-9CF2-E676-4E65-54BB100EB3A8}"/>
                    </a:ext>
                  </a:extLst>
                </p:cNvPr>
                <p:cNvSpPr/>
                <p:nvPr/>
              </p:nvSpPr>
              <p:spPr bwMode="auto">
                <a:xfrm rot="5400000">
                  <a:off x="2852124" y="2672962"/>
                  <a:ext cx="174500" cy="1027738"/>
                </a:xfrm>
                <a:prstGeom prst="triangle">
                  <a:avLst/>
                </a:prstGeom>
                <a:solidFill>
                  <a:srgbClr val="00B0F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D2AE291E-9809-64A0-4CF8-8336BCBAE150}"/>
                    </a:ext>
                  </a:extLst>
                </p:cNvPr>
                <p:cNvGrpSpPr/>
                <p:nvPr/>
              </p:nvGrpSpPr>
              <p:grpSpPr>
                <a:xfrm>
                  <a:off x="3186789" y="2419732"/>
                  <a:ext cx="1655049" cy="1679084"/>
                  <a:chOff x="6270155" y="2123855"/>
                  <a:chExt cx="2379141" cy="2413691"/>
                </a:xfrm>
              </p:grpSpPr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97B4CFDF-C3D4-1090-D898-3BA4BB58AE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55165" y="2123855"/>
                    <a:ext cx="1794131" cy="2412137"/>
                  </a:xfrm>
                  <a:custGeom>
                    <a:avLst/>
                    <a:gdLst>
                      <a:gd name="connsiteX0" fmla="*/ 811059 w 1794131"/>
                      <a:gd name="connsiteY0" fmla="*/ 0 h 2412137"/>
                      <a:gd name="connsiteX1" fmla="*/ 1229028 w 1794131"/>
                      <a:gd name="connsiteY1" fmla="*/ 482836 h 2412137"/>
                      <a:gd name="connsiteX2" fmla="*/ 1044750 w 1794131"/>
                      <a:gd name="connsiteY2" fmla="*/ 883211 h 2412137"/>
                      <a:gd name="connsiteX3" fmla="*/ 985656 w 1794131"/>
                      <a:gd name="connsiteY3" fmla="*/ 920264 h 2412137"/>
                      <a:gd name="connsiteX4" fmla="*/ 999548 w 1794131"/>
                      <a:gd name="connsiteY4" fmla="*/ 952042 h 2412137"/>
                      <a:gd name="connsiteX5" fmla="*/ 1011276 w 1794131"/>
                      <a:gd name="connsiteY5" fmla="*/ 951307 h 2412137"/>
                      <a:gd name="connsiteX6" fmla="*/ 1200680 w 1794131"/>
                      <a:gd name="connsiteY6" fmla="*/ 1118652 h 2412137"/>
                      <a:gd name="connsiteX7" fmla="*/ 1339257 w 1794131"/>
                      <a:gd name="connsiteY7" fmla="*/ 1635831 h 2412137"/>
                      <a:gd name="connsiteX8" fmla="*/ 1344935 w 1794131"/>
                      <a:gd name="connsiteY8" fmla="*/ 1726442 h 2412137"/>
                      <a:gd name="connsiteX9" fmla="*/ 1336310 w 1794131"/>
                      <a:gd name="connsiteY9" fmla="*/ 1762391 h 2412137"/>
                      <a:gd name="connsiteX10" fmla="*/ 1502746 w 1794131"/>
                      <a:gd name="connsiteY10" fmla="*/ 2102171 h 2412137"/>
                      <a:gd name="connsiteX11" fmla="*/ 1794131 w 1794131"/>
                      <a:gd name="connsiteY11" fmla="*/ 2307685 h 2412137"/>
                      <a:gd name="connsiteX12" fmla="*/ 1733825 w 1794131"/>
                      <a:gd name="connsiteY12" fmla="*/ 2412137 h 2412137"/>
                      <a:gd name="connsiteX13" fmla="*/ 1354813 w 1794131"/>
                      <a:gd name="connsiteY13" fmla="*/ 2236970 h 2412137"/>
                      <a:gd name="connsiteX14" fmla="*/ 1360551 w 1794131"/>
                      <a:gd name="connsiteY14" fmla="*/ 2227031 h 2412137"/>
                      <a:gd name="connsiteX15" fmla="*/ 1350411 w 1794131"/>
                      <a:gd name="connsiteY15" fmla="*/ 2232886 h 2412137"/>
                      <a:gd name="connsiteX16" fmla="*/ 1138971 w 1794131"/>
                      <a:gd name="connsiteY16" fmla="*/ 1918265 h 2412137"/>
                      <a:gd name="connsiteX17" fmla="*/ 1114059 w 1794131"/>
                      <a:gd name="connsiteY17" fmla="*/ 1919826 h 2412137"/>
                      <a:gd name="connsiteX18" fmla="*/ 858084 w 1794131"/>
                      <a:gd name="connsiteY18" fmla="*/ 2095373 h 2412137"/>
                      <a:gd name="connsiteX19" fmla="*/ 829343 w 1794131"/>
                      <a:gd name="connsiteY19" fmla="*/ 2411478 h 2412137"/>
                      <a:gd name="connsiteX20" fmla="*/ 708732 w 1794131"/>
                      <a:gd name="connsiteY20" fmla="*/ 2411478 h 2412137"/>
                      <a:gd name="connsiteX21" fmla="*/ 670925 w 1794131"/>
                      <a:gd name="connsiteY21" fmla="*/ 1995660 h 2412137"/>
                      <a:gd name="connsiteX22" fmla="*/ 674784 w 1794131"/>
                      <a:gd name="connsiteY22" fmla="*/ 1995660 h 2412137"/>
                      <a:gd name="connsiteX23" fmla="*/ 669560 w 1794131"/>
                      <a:gd name="connsiteY23" fmla="*/ 1989056 h 2412137"/>
                      <a:gd name="connsiteX24" fmla="*/ 906263 w 1794131"/>
                      <a:gd name="connsiteY24" fmla="*/ 1774064 h 2412137"/>
                      <a:gd name="connsiteX25" fmla="*/ 897576 w 1794131"/>
                      <a:gd name="connsiteY25" fmla="*/ 1754178 h 2412137"/>
                      <a:gd name="connsiteX26" fmla="*/ 783324 w 1794131"/>
                      <a:gd name="connsiteY26" fmla="*/ 1327782 h 2412137"/>
                      <a:gd name="connsiteX27" fmla="*/ 516866 w 1794131"/>
                      <a:gd name="connsiteY27" fmla="*/ 1481620 h 2412137"/>
                      <a:gd name="connsiteX28" fmla="*/ 488778 w 1794131"/>
                      <a:gd name="connsiteY28" fmla="*/ 1491065 h 2412137"/>
                      <a:gd name="connsiteX29" fmla="*/ 487823 w 1794131"/>
                      <a:gd name="connsiteY29" fmla="*/ 1490999 h 2412137"/>
                      <a:gd name="connsiteX30" fmla="*/ 485872 w 1794131"/>
                      <a:gd name="connsiteY30" fmla="*/ 1491670 h 2412137"/>
                      <a:gd name="connsiteX31" fmla="*/ 456296 w 1794131"/>
                      <a:gd name="connsiteY31" fmla="*/ 1489817 h 2412137"/>
                      <a:gd name="connsiteX32" fmla="*/ 55329 w 1794131"/>
                      <a:gd name="connsiteY32" fmla="*/ 1382377 h 2412137"/>
                      <a:gd name="connsiteX33" fmla="*/ 2561 w 1794131"/>
                      <a:gd name="connsiteY33" fmla="*/ 1290980 h 2412137"/>
                      <a:gd name="connsiteX34" fmla="*/ 2561 w 1794131"/>
                      <a:gd name="connsiteY34" fmla="*/ 1290981 h 2412137"/>
                      <a:gd name="connsiteX35" fmla="*/ 64382 w 1794131"/>
                      <a:gd name="connsiteY35" fmla="*/ 1236360 h 2412137"/>
                      <a:gd name="connsiteX36" fmla="*/ 93957 w 1794131"/>
                      <a:gd name="connsiteY36" fmla="*/ 1238213 h 2412137"/>
                      <a:gd name="connsiteX37" fmla="*/ 466885 w 1794131"/>
                      <a:gd name="connsiteY37" fmla="*/ 1338139 h 2412137"/>
                      <a:gd name="connsiteX38" fmla="*/ 752262 w 1794131"/>
                      <a:gd name="connsiteY38" fmla="*/ 1173376 h 2412137"/>
                      <a:gd name="connsiteX39" fmla="*/ 753320 w 1794131"/>
                      <a:gd name="connsiteY39" fmla="*/ 1146389 h 2412137"/>
                      <a:gd name="connsiteX40" fmla="*/ 781839 w 1794131"/>
                      <a:gd name="connsiteY40" fmla="*/ 1063511 h 2412137"/>
                      <a:gd name="connsiteX41" fmla="*/ 820286 w 1794131"/>
                      <a:gd name="connsiteY41" fmla="*/ 1019301 h 2412137"/>
                      <a:gd name="connsiteX42" fmla="*/ 814241 w 1794131"/>
                      <a:gd name="connsiteY42" fmla="*/ 965302 h 2412137"/>
                      <a:gd name="connsiteX43" fmla="*/ 811059 w 1794131"/>
                      <a:gd name="connsiteY43" fmla="*/ 965672 h 2412137"/>
                      <a:gd name="connsiteX44" fmla="*/ 393090 w 1794131"/>
                      <a:gd name="connsiteY44" fmla="*/ 482836 h 2412137"/>
                      <a:gd name="connsiteX45" fmla="*/ 811059 w 1794131"/>
                      <a:gd name="connsiteY45" fmla="*/ 0 h 24121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794131" h="2412137">
                        <a:moveTo>
                          <a:pt x="811059" y="0"/>
                        </a:moveTo>
                        <a:cubicBezTo>
                          <a:pt x="1041897" y="0"/>
                          <a:pt x="1229028" y="216173"/>
                          <a:pt x="1229028" y="482836"/>
                        </a:cubicBezTo>
                        <a:cubicBezTo>
                          <a:pt x="1229028" y="649501"/>
                          <a:pt x="1155930" y="796442"/>
                          <a:pt x="1044750" y="883211"/>
                        </a:cubicBezTo>
                        <a:lnTo>
                          <a:pt x="985656" y="920264"/>
                        </a:lnTo>
                        <a:lnTo>
                          <a:pt x="999548" y="952042"/>
                        </a:lnTo>
                        <a:lnTo>
                          <a:pt x="1011276" y="951307"/>
                        </a:lnTo>
                        <a:cubicBezTo>
                          <a:pt x="1099523" y="963594"/>
                          <a:pt x="1176169" y="1027177"/>
                          <a:pt x="1200680" y="1118652"/>
                        </a:cubicBezTo>
                        <a:cubicBezTo>
                          <a:pt x="1246873" y="1291045"/>
                          <a:pt x="1293064" y="1463438"/>
                          <a:pt x="1339257" y="1635831"/>
                        </a:cubicBezTo>
                        <a:cubicBezTo>
                          <a:pt x="1347427" y="1666323"/>
                          <a:pt x="1349031" y="1697027"/>
                          <a:pt x="1344935" y="1726442"/>
                        </a:cubicBezTo>
                        <a:lnTo>
                          <a:pt x="1336310" y="1762391"/>
                        </a:lnTo>
                        <a:lnTo>
                          <a:pt x="1502746" y="2102171"/>
                        </a:lnTo>
                        <a:lnTo>
                          <a:pt x="1794131" y="2307685"/>
                        </a:lnTo>
                        <a:lnTo>
                          <a:pt x="1733825" y="2412137"/>
                        </a:lnTo>
                        <a:lnTo>
                          <a:pt x="1354813" y="2236970"/>
                        </a:lnTo>
                        <a:lnTo>
                          <a:pt x="1360551" y="2227031"/>
                        </a:lnTo>
                        <a:lnTo>
                          <a:pt x="1350411" y="2232886"/>
                        </a:lnTo>
                        <a:lnTo>
                          <a:pt x="1138971" y="1918265"/>
                        </a:lnTo>
                        <a:lnTo>
                          <a:pt x="1114059" y="1919826"/>
                        </a:lnTo>
                        <a:lnTo>
                          <a:pt x="858084" y="2095373"/>
                        </a:lnTo>
                        <a:lnTo>
                          <a:pt x="829343" y="2411478"/>
                        </a:lnTo>
                        <a:lnTo>
                          <a:pt x="708732" y="2411478"/>
                        </a:lnTo>
                        <a:lnTo>
                          <a:pt x="670925" y="1995660"/>
                        </a:lnTo>
                        <a:lnTo>
                          <a:pt x="674784" y="1995660"/>
                        </a:lnTo>
                        <a:lnTo>
                          <a:pt x="669560" y="1989056"/>
                        </a:lnTo>
                        <a:lnTo>
                          <a:pt x="906263" y="1774064"/>
                        </a:lnTo>
                        <a:lnTo>
                          <a:pt x="897576" y="1754178"/>
                        </a:lnTo>
                        <a:lnTo>
                          <a:pt x="783324" y="1327782"/>
                        </a:lnTo>
                        <a:lnTo>
                          <a:pt x="516866" y="1481620"/>
                        </a:lnTo>
                        <a:cubicBezTo>
                          <a:pt x="507943" y="1486772"/>
                          <a:pt x="498398" y="1489872"/>
                          <a:pt x="488778" y="1491065"/>
                        </a:cubicBezTo>
                        <a:lnTo>
                          <a:pt x="487823" y="1490999"/>
                        </a:lnTo>
                        <a:lnTo>
                          <a:pt x="485872" y="1491670"/>
                        </a:lnTo>
                        <a:cubicBezTo>
                          <a:pt x="476271" y="1493007"/>
                          <a:pt x="466249" y="1492484"/>
                          <a:pt x="456296" y="1489817"/>
                        </a:cubicBezTo>
                        <a:lnTo>
                          <a:pt x="55329" y="1382377"/>
                        </a:lnTo>
                        <a:cubicBezTo>
                          <a:pt x="15519" y="1371710"/>
                          <a:pt x="-8106" y="1330790"/>
                          <a:pt x="2561" y="1290980"/>
                        </a:cubicBezTo>
                        <a:lnTo>
                          <a:pt x="2561" y="1290981"/>
                        </a:lnTo>
                        <a:cubicBezTo>
                          <a:pt x="10561" y="1261124"/>
                          <a:pt x="35579" y="1240371"/>
                          <a:pt x="64382" y="1236360"/>
                        </a:cubicBezTo>
                        <a:cubicBezTo>
                          <a:pt x="73983" y="1235023"/>
                          <a:pt x="84005" y="1235547"/>
                          <a:pt x="93957" y="1238213"/>
                        </a:cubicBezTo>
                        <a:lnTo>
                          <a:pt x="466885" y="1338139"/>
                        </a:lnTo>
                        <a:lnTo>
                          <a:pt x="752262" y="1173376"/>
                        </a:lnTo>
                        <a:lnTo>
                          <a:pt x="753320" y="1146389"/>
                        </a:lnTo>
                        <a:cubicBezTo>
                          <a:pt x="757416" y="1116974"/>
                          <a:pt x="767211" y="1088847"/>
                          <a:pt x="781839" y="1063511"/>
                        </a:cubicBezTo>
                        <a:lnTo>
                          <a:pt x="820286" y="1019301"/>
                        </a:lnTo>
                        <a:lnTo>
                          <a:pt x="814241" y="965302"/>
                        </a:lnTo>
                        <a:lnTo>
                          <a:pt x="811059" y="965672"/>
                        </a:lnTo>
                        <a:cubicBezTo>
                          <a:pt x="580221" y="965672"/>
                          <a:pt x="393090" y="749499"/>
                          <a:pt x="393090" y="482836"/>
                        </a:cubicBezTo>
                        <a:cubicBezTo>
                          <a:pt x="393090" y="216173"/>
                          <a:pt x="580221" y="0"/>
                          <a:pt x="811059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8EC90405-1D5C-F13E-BC8F-44C98EACC4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155" y="3127351"/>
                    <a:ext cx="1491467" cy="440616"/>
                  </a:xfrm>
                  <a:custGeom>
                    <a:avLst/>
                    <a:gdLst>
                      <a:gd name="connsiteX0" fmla="*/ 1097493 w 1439064"/>
                      <a:gd name="connsiteY0" fmla="*/ 151401 h 425135"/>
                      <a:gd name="connsiteX1" fmla="*/ 1219839 w 1439064"/>
                      <a:gd name="connsiteY1" fmla="*/ 374829 h 425135"/>
                      <a:gd name="connsiteX2" fmla="*/ 1265679 w 1439064"/>
                      <a:gd name="connsiteY2" fmla="*/ 388230 h 425135"/>
                      <a:gd name="connsiteX3" fmla="*/ 1316823 w 1439064"/>
                      <a:gd name="connsiteY3" fmla="*/ 360225 h 425135"/>
                      <a:gd name="connsiteX4" fmla="*/ 1224918 w 1439064"/>
                      <a:gd name="connsiteY4" fmla="*/ 192387 h 425135"/>
                      <a:gd name="connsiteX5" fmla="*/ 1231677 w 1439064"/>
                      <a:gd name="connsiteY5" fmla="*/ 245941 h 425135"/>
                      <a:gd name="connsiteX6" fmla="*/ 1212969 w 1439064"/>
                      <a:gd name="connsiteY6" fmla="*/ 345882 h 425135"/>
                      <a:gd name="connsiteX7" fmla="*/ 1204452 w 1439064"/>
                      <a:gd name="connsiteY7" fmla="*/ 233130 h 425135"/>
                      <a:gd name="connsiteX8" fmla="*/ 1187160 w 1439064"/>
                      <a:gd name="connsiteY8" fmla="*/ 151402 h 425135"/>
                      <a:gd name="connsiteX9" fmla="*/ 0 w 1439064"/>
                      <a:gd name="connsiteY9" fmla="*/ 0 h 425135"/>
                      <a:gd name="connsiteX10" fmla="*/ 225025 w 1439064"/>
                      <a:gd name="connsiteY10" fmla="*/ 45006 h 425135"/>
                      <a:gd name="connsiteX11" fmla="*/ 225025 w 1439064"/>
                      <a:gd name="connsiteY11" fmla="*/ 67151 h 425135"/>
                      <a:gd name="connsiteX12" fmla="*/ 554252 w 1439064"/>
                      <a:gd name="connsiteY12" fmla="*/ 67151 h 425135"/>
                      <a:gd name="connsiteX13" fmla="*/ 565505 w 1439064"/>
                      <a:gd name="connsiteY13" fmla="*/ 44644 h 425135"/>
                      <a:gd name="connsiteX14" fmla="*/ 683208 w 1439064"/>
                      <a:gd name="connsiteY14" fmla="*/ 44644 h 425135"/>
                      <a:gd name="connsiteX15" fmla="*/ 694461 w 1439064"/>
                      <a:gd name="connsiteY15" fmla="*/ 67151 h 425135"/>
                      <a:gd name="connsiteX16" fmla="*/ 1029605 w 1439064"/>
                      <a:gd name="connsiteY16" fmla="*/ 67151 h 425135"/>
                      <a:gd name="connsiteX17" fmla="*/ 1029605 w 1439064"/>
                      <a:gd name="connsiteY17" fmla="*/ 44861 h 425135"/>
                      <a:gd name="connsiteX18" fmla="*/ 1045846 w 1439064"/>
                      <a:gd name="connsiteY18" fmla="*/ 28620 h 425135"/>
                      <a:gd name="connsiteX19" fmla="*/ 1268145 w 1439064"/>
                      <a:gd name="connsiteY19" fmla="*/ 28620 h 425135"/>
                      <a:gd name="connsiteX20" fmla="*/ 1329536 w 1439064"/>
                      <a:gd name="connsiteY20" fmla="*/ 90011 h 425135"/>
                      <a:gd name="connsiteX21" fmla="*/ 1311577 w 1439064"/>
                      <a:gd name="connsiteY21" fmla="*/ 133367 h 425135"/>
                      <a:gd name="connsiteX22" fmla="*/ 1435383 w 1439064"/>
                      <a:gd name="connsiteY22" fmla="*/ 359461 h 425135"/>
                      <a:gd name="connsiteX23" fmla="*/ 1423512 w 1439064"/>
                      <a:gd name="connsiteY23" fmla="*/ 400067 h 425135"/>
                      <a:gd name="connsiteX24" fmla="*/ 1384457 w 1439064"/>
                      <a:gd name="connsiteY24" fmla="*/ 421453 h 425135"/>
                      <a:gd name="connsiteX25" fmla="*/ 1343850 w 1439064"/>
                      <a:gd name="connsiteY25" fmla="*/ 409583 h 425135"/>
                      <a:gd name="connsiteX26" fmla="*/ 1328669 w 1439064"/>
                      <a:gd name="connsiteY26" fmla="*/ 381859 h 425135"/>
                      <a:gd name="connsiteX27" fmla="*/ 1274647 w 1439064"/>
                      <a:gd name="connsiteY27" fmla="*/ 411441 h 425135"/>
                      <a:gd name="connsiteX28" fmla="*/ 1200187 w 1439064"/>
                      <a:gd name="connsiteY28" fmla="*/ 389673 h 425135"/>
                      <a:gd name="connsiteX29" fmla="*/ 1069713 w 1439064"/>
                      <a:gd name="connsiteY29" fmla="*/ 151401 h 425135"/>
                      <a:gd name="connsiteX30" fmla="*/ 1045846 w 1439064"/>
                      <a:gd name="connsiteY30" fmla="*/ 151401 h 425135"/>
                      <a:gd name="connsiteX31" fmla="*/ 1029605 w 1439064"/>
                      <a:gd name="connsiteY31" fmla="*/ 135160 h 425135"/>
                      <a:gd name="connsiteX32" fmla="*/ 1029605 w 1439064"/>
                      <a:gd name="connsiteY32" fmla="*/ 112870 h 425135"/>
                      <a:gd name="connsiteX33" fmla="*/ 694462 w 1439064"/>
                      <a:gd name="connsiteY33" fmla="*/ 112870 h 425135"/>
                      <a:gd name="connsiteX34" fmla="*/ 683208 w 1439064"/>
                      <a:gd name="connsiteY34" fmla="*/ 135377 h 425135"/>
                      <a:gd name="connsiteX35" fmla="*/ 647216 w 1439064"/>
                      <a:gd name="connsiteY35" fmla="*/ 135377 h 425135"/>
                      <a:gd name="connsiteX36" fmla="*/ 647216 w 1439064"/>
                      <a:gd name="connsiteY36" fmla="*/ 180020 h 425135"/>
                      <a:gd name="connsiteX37" fmla="*/ 649214 w 1439064"/>
                      <a:gd name="connsiteY37" fmla="*/ 180020 h 425135"/>
                      <a:gd name="connsiteX38" fmla="*/ 661644 w 1439064"/>
                      <a:gd name="connsiteY38" fmla="*/ 192450 h 425135"/>
                      <a:gd name="connsiteX39" fmla="*/ 661644 w 1439064"/>
                      <a:gd name="connsiteY39" fmla="*/ 356517 h 425135"/>
                      <a:gd name="connsiteX40" fmla="*/ 649214 w 1439064"/>
                      <a:gd name="connsiteY40" fmla="*/ 368947 h 425135"/>
                      <a:gd name="connsiteX41" fmla="*/ 599498 w 1439064"/>
                      <a:gd name="connsiteY41" fmla="*/ 368947 h 425135"/>
                      <a:gd name="connsiteX42" fmla="*/ 587068 w 1439064"/>
                      <a:gd name="connsiteY42" fmla="*/ 356517 h 425135"/>
                      <a:gd name="connsiteX43" fmla="*/ 587068 w 1439064"/>
                      <a:gd name="connsiteY43" fmla="*/ 192450 h 425135"/>
                      <a:gd name="connsiteX44" fmla="*/ 599498 w 1439064"/>
                      <a:gd name="connsiteY44" fmla="*/ 180020 h 425135"/>
                      <a:gd name="connsiteX45" fmla="*/ 601496 w 1439064"/>
                      <a:gd name="connsiteY45" fmla="*/ 180020 h 425135"/>
                      <a:gd name="connsiteX46" fmla="*/ 601496 w 1439064"/>
                      <a:gd name="connsiteY46" fmla="*/ 135377 h 425135"/>
                      <a:gd name="connsiteX47" fmla="*/ 565505 w 1439064"/>
                      <a:gd name="connsiteY47" fmla="*/ 135377 h 425135"/>
                      <a:gd name="connsiteX48" fmla="*/ 554252 w 1439064"/>
                      <a:gd name="connsiteY48" fmla="*/ 112870 h 425135"/>
                      <a:gd name="connsiteX49" fmla="*/ 225025 w 1439064"/>
                      <a:gd name="connsiteY49" fmla="*/ 112870 h 425135"/>
                      <a:gd name="connsiteX50" fmla="*/ 225025 w 1439064"/>
                      <a:gd name="connsiteY50" fmla="*/ 135016 h 425135"/>
                      <a:gd name="connsiteX51" fmla="*/ 0 w 1439064"/>
                      <a:gd name="connsiteY51" fmla="*/ 180021 h 4251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1439064" h="425135">
                        <a:moveTo>
                          <a:pt x="1097493" y="151401"/>
                        </a:moveTo>
                        <a:lnTo>
                          <a:pt x="1219839" y="374829"/>
                        </a:lnTo>
                        <a:cubicBezTo>
                          <a:pt x="1228796" y="391189"/>
                          <a:pt x="1249319" y="397189"/>
                          <a:pt x="1265679" y="388230"/>
                        </a:cubicBezTo>
                        <a:lnTo>
                          <a:pt x="1316823" y="360225"/>
                        </a:lnTo>
                        <a:lnTo>
                          <a:pt x="1224918" y="192387"/>
                        </a:lnTo>
                        <a:lnTo>
                          <a:pt x="1231677" y="245941"/>
                        </a:lnTo>
                        <a:cubicBezTo>
                          <a:pt x="1236083" y="302736"/>
                          <a:pt x="1230055" y="341304"/>
                          <a:pt x="1212969" y="345882"/>
                        </a:cubicBezTo>
                        <a:cubicBezTo>
                          <a:pt x="1213927" y="314835"/>
                          <a:pt x="1210913" y="276086"/>
                          <a:pt x="1204452" y="233130"/>
                        </a:cubicBezTo>
                        <a:lnTo>
                          <a:pt x="1187160" y="151402"/>
                        </a:lnTo>
                        <a:close/>
                        <a:moveTo>
                          <a:pt x="0" y="0"/>
                        </a:moveTo>
                        <a:lnTo>
                          <a:pt x="225025" y="45006"/>
                        </a:lnTo>
                        <a:lnTo>
                          <a:pt x="225025" y="67151"/>
                        </a:lnTo>
                        <a:lnTo>
                          <a:pt x="554252" y="67151"/>
                        </a:lnTo>
                        <a:lnTo>
                          <a:pt x="565505" y="44644"/>
                        </a:lnTo>
                        <a:lnTo>
                          <a:pt x="683208" y="44644"/>
                        </a:lnTo>
                        <a:lnTo>
                          <a:pt x="694461" y="67151"/>
                        </a:lnTo>
                        <a:lnTo>
                          <a:pt x="1029605" y="67151"/>
                        </a:lnTo>
                        <a:lnTo>
                          <a:pt x="1029605" y="44861"/>
                        </a:lnTo>
                        <a:cubicBezTo>
                          <a:pt x="1029605" y="35891"/>
                          <a:pt x="1036876" y="28620"/>
                          <a:pt x="1045846" y="28620"/>
                        </a:cubicBezTo>
                        <a:lnTo>
                          <a:pt x="1268145" y="28620"/>
                        </a:lnTo>
                        <a:cubicBezTo>
                          <a:pt x="1302050" y="28620"/>
                          <a:pt x="1329536" y="56106"/>
                          <a:pt x="1329536" y="90011"/>
                        </a:cubicBezTo>
                        <a:lnTo>
                          <a:pt x="1311577" y="133367"/>
                        </a:lnTo>
                        <a:lnTo>
                          <a:pt x="1435383" y="359461"/>
                        </a:lnTo>
                        <a:cubicBezTo>
                          <a:pt x="1443318" y="373952"/>
                          <a:pt x="1438004" y="392132"/>
                          <a:pt x="1423512" y="400067"/>
                        </a:cubicBezTo>
                        <a:lnTo>
                          <a:pt x="1384457" y="421453"/>
                        </a:lnTo>
                        <a:cubicBezTo>
                          <a:pt x="1369965" y="429389"/>
                          <a:pt x="1351786" y="424074"/>
                          <a:pt x="1343850" y="409583"/>
                        </a:cubicBezTo>
                        <a:lnTo>
                          <a:pt x="1328669" y="381859"/>
                        </a:lnTo>
                        <a:lnTo>
                          <a:pt x="1274647" y="411441"/>
                        </a:lnTo>
                        <a:cubicBezTo>
                          <a:pt x="1248074" y="425992"/>
                          <a:pt x="1214738" y="416246"/>
                          <a:pt x="1200187" y="389673"/>
                        </a:cubicBezTo>
                        <a:lnTo>
                          <a:pt x="1069713" y="151401"/>
                        </a:lnTo>
                        <a:lnTo>
                          <a:pt x="1045846" y="151401"/>
                        </a:lnTo>
                        <a:cubicBezTo>
                          <a:pt x="1036876" y="151401"/>
                          <a:pt x="1029605" y="144130"/>
                          <a:pt x="1029605" y="135160"/>
                        </a:cubicBezTo>
                        <a:lnTo>
                          <a:pt x="1029605" y="112870"/>
                        </a:lnTo>
                        <a:lnTo>
                          <a:pt x="694462" y="112870"/>
                        </a:lnTo>
                        <a:lnTo>
                          <a:pt x="683208" y="135377"/>
                        </a:lnTo>
                        <a:lnTo>
                          <a:pt x="647216" y="135377"/>
                        </a:lnTo>
                        <a:lnTo>
                          <a:pt x="647216" y="180020"/>
                        </a:lnTo>
                        <a:lnTo>
                          <a:pt x="649214" y="180020"/>
                        </a:lnTo>
                        <a:cubicBezTo>
                          <a:pt x="656079" y="180020"/>
                          <a:pt x="661644" y="185585"/>
                          <a:pt x="661644" y="192450"/>
                        </a:cubicBezTo>
                        <a:lnTo>
                          <a:pt x="661644" y="356517"/>
                        </a:lnTo>
                        <a:cubicBezTo>
                          <a:pt x="661644" y="363382"/>
                          <a:pt x="656079" y="368947"/>
                          <a:pt x="649214" y="368947"/>
                        </a:cubicBezTo>
                        <a:lnTo>
                          <a:pt x="599498" y="368947"/>
                        </a:lnTo>
                        <a:cubicBezTo>
                          <a:pt x="592633" y="368947"/>
                          <a:pt x="587068" y="363382"/>
                          <a:pt x="587068" y="356517"/>
                        </a:cubicBezTo>
                        <a:lnTo>
                          <a:pt x="587068" y="192450"/>
                        </a:lnTo>
                        <a:cubicBezTo>
                          <a:pt x="587068" y="185585"/>
                          <a:pt x="592633" y="180020"/>
                          <a:pt x="599498" y="180020"/>
                        </a:cubicBezTo>
                        <a:lnTo>
                          <a:pt x="601496" y="180020"/>
                        </a:lnTo>
                        <a:lnTo>
                          <a:pt x="601496" y="135377"/>
                        </a:lnTo>
                        <a:lnTo>
                          <a:pt x="565505" y="135377"/>
                        </a:lnTo>
                        <a:lnTo>
                          <a:pt x="554252" y="112870"/>
                        </a:lnTo>
                        <a:lnTo>
                          <a:pt x="225025" y="112870"/>
                        </a:lnTo>
                        <a:lnTo>
                          <a:pt x="225025" y="135016"/>
                        </a:lnTo>
                        <a:lnTo>
                          <a:pt x="0" y="18002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B49087A3-0E3F-7EFD-7DA8-AB09187AA9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24203" y="3533341"/>
                    <a:ext cx="946933" cy="1004205"/>
                  </a:xfrm>
                  <a:custGeom>
                    <a:avLst/>
                    <a:gdLst>
                      <a:gd name="connsiteX0" fmla="*/ 1053 w 946933"/>
                      <a:gd name="connsiteY0" fmla="*/ 0 h 1004205"/>
                      <a:gd name="connsiteX1" fmla="*/ 40343 w 946933"/>
                      <a:gd name="connsiteY1" fmla="*/ 1842 h 1004205"/>
                      <a:gd name="connsiteX2" fmla="*/ 289469 w 946933"/>
                      <a:gd name="connsiteY2" fmla="*/ 675561 h 1004205"/>
                      <a:gd name="connsiteX3" fmla="*/ 946933 w 946933"/>
                      <a:gd name="connsiteY3" fmla="*/ 964874 h 1004205"/>
                      <a:gd name="connsiteX4" fmla="*/ 946403 w 946933"/>
                      <a:gd name="connsiteY4" fmla="*/ 1004205 h 1004205"/>
                      <a:gd name="connsiteX5" fmla="*/ 260830 w 946933"/>
                      <a:gd name="connsiteY5" fmla="*/ 702523 h 1004205"/>
                      <a:gd name="connsiteX6" fmla="*/ 1053 w 946933"/>
                      <a:gd name="connsiteY6" fmla="*/ 0 h 1004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6933" h="1004205">
                        <a:moveTo>
                          <a:pt x="1053" y="0"/>
                        </a:moveTo>
                        <a:lnTo>
                          <a:pt x="40343" y="1842"/>
                        </a:lnTo>
                        <a:cubicBezTo>
                          <a:pt x="28666" y="250894"/>
                          <a:pt x="118569" y="494022"/>
                          <a:pt x="289469" y="675561"/>
                        </a:cubicBezTo>
                        <a:cubicBezTo>
                          <a:pt x="460369" y="857101"/>
                          <a:pt x="697630" y="961506"/>
                          <a:pt x="946933" y="964874"/>
                        </a:cubicBezTo>
                        <a:cubicBezTo>
                          <a:pt x="946756" y="977984"/>
                          <a:pt x="946580" y="991095"/>
                          <a:pt x="946403" y="1004205"/>
                        </a:cubicBezTo>
                        <a:cubicBezTo>
                          <a:pt x="686441" y="1000693"/>
                          <a:pt x="439036" y="891824"/>
                          <a:pt x="260830" y="702523"/>
                        </a:cubicBezTo>
                        <a:cubicBezTo>
                          <a:pt x="82624" y="513222"/>
                          <a:pt x="-11123" y="259700"/>
                          <a:pt x="105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8E4CC7FA-76B8-4CBF-E79A-4D15B3595C81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7509595" y="3136910"/>
                    <a:ext cx="490611" cy="567966"/>
                  </a:xfrm>
                  <a:custGeom>
                    <a:avLst/>
                    <a:gdLst>
                      <a:gd name="connsiteX0" fmla="*/ 17574 w 552375"/>
                      <a:gd name="connsiteY0" fmla="*/ 237659 h 567966"/>
                      <a:gd name="connsiteX1" fmla="*/ 2858 w 552375"/>
                      <a:gd name="connsiteY1" fmla="*/ 208033 h 567966"/>
                      <a:gd name="connsiteX2" fmla="*/ 61764 w 552375"/>
                      <a:gd name="connsiteY2" fmla="*/ 106005 h 567966"/>
                      <a:gd name="connsiteX3" fmla="*/ 446715 w 552375"/>
                      <a:gd name="connsiteY3" fmla="*/ 2859 h 567966"/>
                      <a:gd name="connsiteX4" fmla="*/ 534027 w 552375"/>
                      <a:gd name="connsiteY4" fmla="*/ 32138 h 567966"/>
                      <a:gd name="connsiteX5" fmla="*/ 541692 w 552375"/>
                      <a:gd name="connsiteY5" fmla="*/ 47568 h 567966"/>
                      <a:gd name="connsiteX6" fmla="*/ 545828 w 552375"/>
                      <a:gd name="connsiteY6" fmla="*/ 53704 h 567966"/>
                      <a:gd name="connsiteX7" fmla="*/ 546575 w 552375"/>
                      <a:gd name="connsiteY7" fmla="*/ 57399 h 567966"/>
                      <a:gd name="connsiteX8" fmla="*/ 548743 w 552375"/>
                      <a:gd name="connsiteY8" fmla="*/ 61764 h 567966"/>
                      <a:gd name="connsiteX9" fmla="*/ 548742 w 552375"/>
                      <a:gd name="connsiteY9" fmla="*/ 61764 h 567966"/>
                      <a:gd name="connsiteX10" fmla="*/ 549321 w 552375"/>
                      <a:gd name="connsiteY10" fmla="*/ 71001 h 567966"/>
                      <a:gd name="connsiteX11" fmla="*/ 552375 w 552375"/>
                      <a:gd name="connsiteY11" fmla="*/ 86130 h 567966"/>
                      <a:gd name="connsiteX12" fmla="*/ 552374 w 552375"/>
                      <a:gd name="connsiteY12" fmla="*/ 484661 h 567966"/>
                      <a:gd name="connsiteX13" fmla="*/ 469069 w 552375"/>
                      <a:gd name="connsiteY13" fmla="*/ 567966 h 567966"/>
                      <a:gd name="connsiteX14" fmla="*/ 469070 w 552375"/>
                      <a:gd name="connsiteY14" fmla="*/ 567965 h 567966"/>
                      <a:gd name="connsiteX15" fmla="*/ 385765 w 552375"/>
                      <a:gd name="connsiteY15" fmla="*/ 484660 h 567966"/>
                      <a:gd name="connsiteX16" fmla="*/ 385765 w 552375"/>
                      <a:gd name="connsiteY16" fmla="*/ 191677 h 567966"/>
                      <a:gd name="connsiteX17" fmla="*/ 104886 w 552375"/>
                      <a:gd name="connsiteY17" fmla="*/ 266938 h 567966"/>
                      <a:gd name="connsiteX18" fmla="*/ 17574 w 552375"/>
                      <a:gd name="connsiteY18" fmla="*/ 237659 h 567966"/>
                      <a:gd name="connsiteX0" fmla="*/ 8166 w 542967"/>
                      <a:gd name="connsiteY0" fmla="*/ 237659 h 567966"/>
                      <a:gd name="connsiteX1" fmla="*/ 52356 w 542967"/>
                      <a:gd name="connsiteY1" fmla="*/ 106005 h 567966"/>
                      <a:gd name="connsiteX2" fmla="*/ 437307 w 542967"/>
                      <a:gd name="connsiteY2" fmla="*/ 2859 h 567966"/>
                      <a:gd name="connsiteX3" fmla="*/ 524619 w 542967"/>
                      <a:gd name="connsiteY3" fmla="*/ 32138 h 567966"/>
                      <a:gd name="connsiteX4" fmla="*/ 532284 w 542967"/>
                      <a:gd name="connsiteY4" fmla="*/ 47568 h 567966"/>
                      <a:gd name="connsiteX5" fmla="*/ 536420 w 542967"/>
                      <a:gd name="connsiteY5" fmla="*/ 53704 h 567966"/>
                      <a:gd name="connsiteX6" fmla="*/ 537167 w 542967"/>
                      <a:gd name="connsiteY6" fmla="*/ 57399 h 567966"/>
                      <a:gd name="connsiteX7" fmla="*/ 539335 w 542967"/>
                      <a:gd name="connsiteY7" fmla="*/ 61764 h 567966"/>
                      <a:gd name="connsiteX8" fmla="*/ 539334 w 542967"/>
                      <a:gd name="connsiteY8" fmla="*/ 61764 h 567966"/>
                      <a:gd name="connsiteX9" fmla="*/ 539913 w 542967"/>
                      <a:gd name="connsiteY9" fmla="*/ 71001 h 567966"/>
                      <a:gd name="connsiteX10" fmla="*/ 542967 w 542967"/>
                      <a:gd name="connsiteY10" fmla="*/ 86130 h 567966"/>
                      <a:gd name="connsiteX11" fmla="*/ 542966 w 542967"/>
                      <a:gd name="connsiteY11" fmla="*/ 484661 h 567966"/>
                      <a:gd name="connsiteX12" fmla="*/ 459661 w 542967"/>
                      <a:gd name="connsiteY12" fmla="*/ 567966 h 567966"/>
                      <a:gd name="connsiteX13" fmla="*/ 459662 w 542967"/>
                      <a:gd name="connsiteY13" fmla="*/ 567965 h 567966"/>
                      <a:gd name="connsiteX14" fmla="*/ 376357 w 542967"/>
                      <a:gd name="connsiteY14" fmla="*/ 484660 h 567966"/>
                      <a:gd name="connsiteX15" fmla="*/ 376357 w 542967"/>
                      <a:gd name="connsiteY15" fmla="*/ 191677 h 567966"/>
                      <a:gd name="connsiteX16" fmla="*/ 95478 w 542967"/>
                      <a:gd name="connsiteY16" fmla="*/ 266938 h 567966"/>
                      <a:gd name="connsiteX17" fmla="*/ 8166 w 542967"/>
                      <a:gd name="connsiteY17" fmla="*/ 237659 h 567966"/>
                      <a:gd name="connsiteX0" fmla="*/ 8166 w 542967"/>
                      <a:gd name="connsiteY0" fmla="*/ 237659 h 567966"/>
                      <a:gd name="connsiteX1" fmla="*/ 52356 w 542967"/>
                      <a:gd name="connsiteY1" fmla="*/ 106005 h 567966"/>
                      <a:gd name="connsiteX2" fmla="*/ 437307 w 542967"/>
                      <a:gd name="connsiteY2" fmla="*/ 2859 h 567966"/>
                      <a:gd name="connsiteX3" fmla="*/ 524619 w 542967"/>
                      <a:gd name="connsiteY3" fmla="*/ 32138 h 567966"/>
                      <a:gd name="connsiteX4" fmla="*/ 532284 w 542967"/>
                      <a:gd name="connsiteY4" fmla="*/ 47568 h 567966"/>
                      <a:gd name="connsiteX5" fmla="*/ 536420 w 542967"/>
                      <a:gd name="connsiteY5" fmla="*/ 53704 h 567966"/>
                      <a:gd name="connsiteX6" fmla="*/ 537167 w 542967"/>
                      <a:gd name="connsiteY6" fmla="*/ 57399 h 567966"/>
                      <a:gd name="connsiteX7" fmla="*/ 539335 w 542967"/>
                      <a:gd name="connsiteY7" fmla="*/ 61764 h 567966"/>
                      <a:gd name="connsiteX8" fmla="*/ 539334 w 542967"/>
                      <a:gd name="connsiteY8" fmla="*/ 61764 h 567966"/>
                      <a:gd name="connsiteX9" fmla="*/ 539913 w 542967"/>
                      <a:gd name="connsiteY9" fmla="*/ 71001 h 567966"/>
                      <a:gd name="connsiteX10" fmla="*/ 542967 w 542967"/>
                      <a:gd name="connsiteY10" fmla="*/ 86130 h 567966"/>
                      <a:gd name="connsiteX11" fmla="*/ 542966 w 542967"/>
                      <a:gd name="connsiteY11" fmla="*/ 484661 h 567966"/>
                      <a:gd name="connsiteX12" fmla="*/ 459661 w 542967"/>
                      <a:gd name="connsiteY12" fmla="*/ 567966 h 567966"/>
                      <a:gd name="connsiteX13" fmla="*/ 459662 w 542967"/>
                      <a:gd name="connsiteY13" fmla="*/ 567965 h 567966"/>
                      <a:gd name="connsiteX14" fmla="*/ 376357 w 542967"/>
                      <a:gd name="connsiteY14" fmla="*/ 484660 h 567966"/>
                      <a:gd name="connsiteX15" fmla="*/ 376357 w 542967"/>
                      <a:gd name="connsiteY15" fmla="*/ 191677 h 567966"/>
                      <a:gd name="connsiteX16" fmla="*/ 95478 w 542967"/>
                      <a:gd name="connsiteY16" fmla="*/ 266938 h 567966"/>
                      <a:gd name="connsiteX17" fmla="*/ 99606 w 542967"/>
                      <a:gd name="connsiteY17" fmla="*/ 329099 h 567966"/>
                      <a:gd name="connsiteX0" fmla="*/ 0 w 490611"/>
                      <a:gd name="connsiteY0" fmla="*/ 106005 h 567966"/>
                      <a:gd name="connsiteX1" fmla="*/ 384951 w 490611"/>
                      <a:gd name="connsiteY1" fmla="*/ 2859 h 567966"/>
                      <a:gd name="connsiteX2" fmla="*/ 472263 w 490611"/>
                      <a:gd name="connsiteY2" fmla="*/ 32138 h 567966"/>
                      <a:gd name="connsiteX3" fmla="*/ 479928 w 490611"/>
                      <a:gd name="connsiteY3" fmla="*/ 47568 h 567966"/>
                      <a:gd name="connsiteX4" fmla="*/ 484064 w 490611"/>
                      <a:gd name="connsiteY4" fmla="*/ 53704 h 567966"/>
                      <a:gd name="connsiteX5" fmla="*/ 484811 w 490611"/>
                      <a:gd name="connsiteY5" fmla="*/ 57399 h 567966"/>
                      <a:gd name="connsiteX6" fmla="*/ 486979 w 490611"/>
                      <a:gd name="connsiteY6" fmla="*/ 61764 h 567966"/>
                      <a:gd name="connsiteX7" fmla="*/ 486978 w 490611"/>
                      <a:gd name="connsiteY7" fmla="*/ 61764 h 567966"/>
                      <a:gd name="connsiteX8" fmla="*/ 487557 w 490611"/>
                      <a:gd name="connsiteY8" fmla="*/ 71001 h 567966"/>
                      <a:gd name="connsiteX9" fmla="*/ 490611 w 490611"/>
                      <a:gd name="connsiteY9" fmla="*/ 86130 h 567966"/>
                      <a:gd name="connsiteX10" fmla="*/ 490610 w 490611"/>
                      <a:gd name="connsiteY10" fmla="*/ 484661 h 567966"/>
                      <a:gd name="connsiteX11" fmla="*/ 407305 w 490611"/>
                      <a:gd name="connsiteY11" fmla="*/ 567966 h 567966"/>
                      <a:gd name="connsiteX12" fmla="*/ 407306 w 490611"/>
                      <a:gd name="connsiteY12" fmla="*/ 567965 h 567966"/>
                      <a:gd name="connsiteX13" fmla="*/ 324001 w 490611"/>
                      <a:gd name="connsiteY13" fmla="*/ 484660 h 567966"/>
                      <a:gd name="connsiteX14" fmla="*/ 324001 w 490611"/>
                      <a:gd name="connsiteY14" fmla="*/ 191677 h 567966"/>
                      <a:gd name="connsiteX15" fmla="*/ 43122 w 490611"/>
                      <a:gd name="connsiteY15" fmla="*/ 266938 h 567966"/>
                      <a:gd name="connsiteX16" fmla="*/ 47250 w 490611"/>
                      <a:gd name="connsiteY16" fmla="*/ 329099 h 567966"/>
                      <a:gd name="connsiteX0" fmla="*/ 0 w 490611"/>
                      <a:gd name="connsiteY0" fmla="*/ 106005 h 567966"/>
                      <a:gd name="connsiteX1" fmla="*/ 384951 w 490611"/>
                      <a:gd name="connsiteY1" fmla="*/ 2859 h 567966"/>
                      <a:gd name="connsiteX2" fmla="*/ 472263 w 490611"/>
                      <a:gd name="connsiteY2" fmla="*/ 32138 h 567966"/>
                      <a:gd name="connsiteX3" fmla="*/ 479928 w 490611"/>
                      <a:gd name="connsiteY3" fmla="*/ 47568 h 567966"/>
                      <a:gd name="connsiteX4" fmla="*/ 484064 w 490611"/>
                      <a:gd name="connsiteY4" fmla="*/ 53704 h 567966"/>
                      <a:gd name="connsiteX5" fmla="*/ 484811 w 490611"/>
                      <a:gd name="connsiteY5" fmla="*/ 57399 h 567966"/>
                      <a:gd name="connsiteX6" fmla="*/ 486979 w 490611"/>
                      <a:gd name="connsiteY6" fmla="*/ 61764 h 567966"/>
                      <a:gd name="connsiteX7" fmla="*/ 486978 w 490611"/>
                      <a:gd name="connsiteY7" fmla="*/ 61764 h 567966"/>
                      <a:gd name="connsiteX8" fmla="*/ 487557 w 490611"/>
                      <a:gd name="connsiteY8" fmla="*/ 71001 h 567966"/>
                      <a:gd name="connsiteX9" fmla="*/ 490611 w 490611"/>
                      <a:gd name="connsiteY9" fmla="*/ 86130 h 567966"/>
                      <a:gd name="connsiteX10" fmla="*/ 490610 w 490611"/>
                      <a:gd name="connsiteY10" fmla="*/ 484661 h 567966"/>
                      <a:gd name="connsiteX11" fmla="*/ 407305 w 490611"/>
                      <a:gd name="connsiteY11" fmla="*/ 567966 h 567966"/>
                      <a:gd name="connsiteX12" fmla="*/ 407306 w 490611"/>
                      <a:gd name="connsiteY12" fmla="*/ 567965 h 567966"/>
                      <a:gd name="connsiteX13" fmla="*/ 324001 w 490611"/>
                      <a:gd name="connsiteY13" fmla="*/ 484660 h 567966"/>
                      <a:gd name="connsiteX14" fmla="*/ 324001 w 490611"/>
                      <a:gd name="connsiteY14" fmla="*/ 191677 h 567966"/>
                      <a:gd name="connsiteX15" fmla="*/ 43122 w 490611"/>
                      <a:gd name="connsiteY15" fmla="*/ 266938 h 567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90611" h="567966">
                        <a:moveTo>
                          <a:pt x="0" y="106005"/>
                        </a:moveTo>
                        <a:cubicBezTo>
                          <a:pt x="71523" y="66872"/>
                          <a:pt x="256634" y="37241"/>
                          <a:pt x="384951" y="2859"/>
                        </a:cubicBezTo>
                        <a:cubicBezTo>
                          <a:pt x="418282" y="-6072"/>
                          <a:pt x="452309" y="6530"/>
                          <a:pt x="472263" y="32138"/>
                        </a:cubicBezTo>
                        <a:lnTo>
                          <a:pt x="479928" y="47568"/>
                        </a:lnTo>
                        <a:lnTo>
                          <a:pt x="484064" y="53704"/>
                        </a:lnTo>
                        <a:lnTo>
                          <a:pt x="484811" y="57399"/>
                        </a:lnTo>
                        <a:lnTo>
                          <a:pt x="486979" y="61764"/>
                        </a:lnTo>
                        <a:lnTo>
                          <a:pt x="486978" y="61764"/>
                        </a:lnTo>
                        <a:lnTo>
                          <a:pt x="487557" y="71001"/>
                        </a:lnTo>
                        <a:lnTo>
                          <a:pt x="490611" y="86130"/>
                        </a:lnTo>
                        <a:cubicBezTo>
                          <a:pt x="490611" y="218974"/>
                          <a:pt x="490610" y="351817"/>
                          <a:pt x="490610" y="484661"/>
                        </a:cubicBezTo>
                        <a:cubicBezTo>
                          <a:pt x="490610" y="530669"/>
                          <a:pt x="453313" y="567966"/>
                          <a:pt x="407305" y="567966"/>
                        </a:cubicBezTo>
                        <a:lnTo>
                          <a:pt x="407306" y="567965"/>
                        </a:lnTo>
                        <a:cubicBezTo>
                          <a:pt x="361298" y="567965"/>
                          <a:pt x="324001" y="530668"/>
                          <a:pt x="324001" y="484660"/>
                        </a:cubicBezTo>
                        <a:lnTo>
                          <a:pt x="324001" y="191677"/>
                        </a:lnTo>
                        <a:lnTo>
                          <a:pt x="43122" y="266938"/>
                        </a:lnTo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46" name="楕円 307">
                <a:extLst>
                  <a:ext uri="{FF2B5EF4-FFF2-40B4-BE49-F238E27FC236}">
                    <a16:creationId xmlns:a16="http://schemas.microsoft.com/office/drawing/2014/main" id="{0CDB8F60-CA21-85DD-94E9-B2DF5D11BD05}"/>
                  </a:ext>
                </a:extLst>
              </p:cNvPr>
              <p:cNvSpPr/>
              <p:nvPr/>
            </p:nvSpPr>
            <p:spPr bwMode="auto">
              <a:xfrm rot="3600000">
                <a:off x="3363829" y="4457469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楕円 307">
                <a:extLst>
                  <a:ext uri="{FF2B5EF4-FFF2-40B4-BE49-F238E27FC236}">
                    <a16:creationId xmlns:a16="http://schemas.microsoft.com/office/drawing/2014/main" id="{0407856E-F599-35A3-9078-DAF8FBCB6842}"/>
                  </a:ext>
                </a:extLst>
              </p:cNvPr>
              <p:cNvSpPr/>
              <p:nvPr/>
            </p:nvSpPr>
            <p:spPr bwMode="auto">
              <a:xfrm rot="1800000">
                <a:off x="3280492" y="4140967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楕円 307">
                <a:extLst>
                  <a:ext uri="{FF2B5EF4-FFF2-40B4-BE49-F238E27FC236}">
                    <a16:creationId xmlns:a16="http://schemas.microsoft.com/office/drawing/2014/main" id="{C95BC8A8-07E0-2D99-6C56-3BF7CBC0ADB8}"/>
                  </a:ext>
                </a:extLst>
              </p:cNvPr>
              <p:cNvSpPr/>
              <p:nvPr/>
            </p:nvSpPr>
            <p:spPr bwMode="auto">
              <a:xfrm rot="17100000">
                <a:off x="2528501" y="4466814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楕円 307">
                <a:extLst>
                  <a:ext uri="{FF2B5EF4-FFF2-40B4-BE49-F238E27FC236}">
                    <a16:creationId xmlns:a16="http://schemas.microsoft.com/office/drawing/2014/main" id="{CF6B2874-B07C-23FF-91E7-887F96B72FCB}"/>
                  </a:ext>
                </a:extLst>
              </p:cNvPr>
              <p:cNvSpPr/>
              <p:nvPr/>
            </p:nvSpPr>
            <p:spPr bwMode="auto">
              <a:xfrm rot="20700000">
                <a:off x="2862641" y="4298119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楕円 307">
                <a:extLst>
                  <a:ext uri="{FF2B5EF4-FFF2-40B4-BE49-F238E27FC236}">
                    <a16:creationId xmlns:a16="http://schemas.microsoft.com/office/drawing/2014/main" id="{FE139F8F-820F-C644-56FC-F1C6C89686CF}"/>
                  </a:ext>
                </a:extLst>
              </p:cNvPr>
              <p:cNvSpPr/>
              <p:nvPr/>
            </p:nvSpPr>
            <p:spPr bwMode="auto">
              <a:xfrm rot="14400000">
                <a:off x="2484539" y="5302083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80725BD5-DE30-C25C-7816-51CBE5D2D605}"/>
                </a:ext>
              </a:extLst>
            </p:cNvPr>
            <p:cNvSpPr/>
            <p:nvPr/>
          </p:nvSpPr>
          <p:spPr bwMode="auto">
            <a:xfrm rot="1800000">
              <a:off x="782623" y="2264655"/>
              <a:ext cx="225025" cy="300669"/>
            </a:xfrm>
            <a:custGeom>
              <a:avLst/>
              <a:gdLst>
                <a:gd name="connsiteX0" fmla="*/ 317500 w 363219"/>
                <a:gd name="connsiteY0" fmla="*/ 177800 h 581620"/>
                <a:gd name="connsiteX1" fmla="*/ 363219 w 363219"/>
                <a:gd name="connsiteY1" fmla="*/ 177800 h 581620"/>
                <a:gd name="connsiteX2" fmla="*/ 363219 w 363219"/>
                <a:gd name="connsiteY2" fmla="*/ 503755 h 581620"/>
                <a:gd name="connsiteX3" fmla="*/ 317500 w 363219"/>
                <a:gd name="connsiteY3" fmla="*/ 503755 h 581620"/>
                <a:gd name="connsiteX4" fmla="*/ 0 w 363219"/>
                <a:gd name="connsiteY4" fmla="*/ 100930 h 581620"/>
                <a:gd name="connsiteX5" fmla="*/ 45719 w 363219"/>
                <a:gd name="connsiteY5" fmla="*/ 100930 h 581620"/>
                <a:gd name="connsiteX6" fmla="*/ 45719 w 363219"/>
                <a:gd name="connsiteY6" fmla="*/ 460970 h 581620"/>
                <a:gd name="connsiteX7" fmla="*/ 0 w 363219"/>
                <a:gd name="connsiteY7" fmla="*/ 460970 h 581620"/>
                <a:gd name="connsiteX8" fmla="*/ 158750 w 363219"/>
                <a:gd name="connsiteY8" fmla="*/ 86565 h 581620"/>
                <a:gd name="connsiteX9" fmla="*/ 204469 w 363219"/>
                <a:gd name="connsiteY9" fmla="*/ 86565 h 581620"/>
                <a:gd name="connsiteX10" fmla="*/ 204469 w 363219"/>
                <a:gd name="connsiteY10" fmla="*/ 581620 h 581620"/>
                <a:gd name="connsiteX11" fmla="*/ 158750 w 363219"/>
                <a:gd name="connsiteY11" fmla="*/ 581620 h 581620"/>
                <a:gd name="connsiteX12" fmla="*/ 79375 w 363219"/>
                <a:gd name="connsiteY12" fmla="*/ 10365 h 581620"/>
                <a:gd name="connsiteX13" fmla="*/ 125094 w 363219"/>
                <a:gd name="connsiteY13" fmla="*/ 10365 h 581620"/>
                <a:gd name="connsiteX14" fmla="*/ 125094 w 363219"/>
                <a:gd name="connsiteY14" fmla="*/ 505420 h 581620"/>
                <a:gd name="connsiteX15" fmla="*/ 79375 w 363219"/>
                <a:gd name="connsiteY15" fmla="*/ 505420 h 581620"/>
                <a:gd name="connsiteX16" fmla="*/ 238125 w 363219"/>
                <a:gd name="connsiteY16" fmla="*/ 0 h 581620"/>
                <a:gd name="connsiteX17" fmla="*/ 283844 w 363219"/>
                <a:gd name="connsiteY17" fmla="*/ 0 h 581620"/>
                <a:gd name="connsiteX18" fmla="*/ 283844 w 363219"/>
                <a:gd name="connsiteY18" fmla="*/ 325955 h 581620"/>
                <a:gd name="connsiteX19" fmla="*/ 238125 w 363219"/>
                <a:gd name="connsiteY19" fmla="*/ 325955 h 58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219" h="581620">
                  <a:moveTo>
                    <a:pt x="317500" y="177800"/>
                  </a:moveTo>
                  <a:lnTo>
                    <a:pt x="363219" y="177800"/>
                  </a:lnTo>
                  <a:lnTo>
                    <a:pt x="363219" y="503755"/>
                  </a:lnTo>
                  <a:lnTo>
                    <a:pt x="317500" y="503755"/>
                  </a:lnTo>
                  <a:close/>
                  <a:moveTo>
                    <a:pt x="0" y="100930"/>
                  </a:moveTo>
                  <a:lnTo>
                    <a:pt x="45719" y="100930"/>
                  </a:lnTo>
                  <a:lnTo>
                    <a:pt x="45719" y="460970"/>
                  </a:lnTo>
                  <a:lnTo>
                    <a:pt x="0" y="460970"/>
                  </a:lnTo>
                  <a:close/>
                  <a:moveTo>
                    <a:pt x="158750" y="86565"/>
                  </a:moveTo>
                  <a:lnTo>
                    <a:pt x="204469" y="86565"/>
                  </a:lnTo>
                  <a:lnTo>
                    <a:pt x="204469" y="581620"/>
                  </a:lnTo>
                  <a:lnTo>
                    <a:pt x="158750" y="581620"/>
                  </a:lnTo>
                  <a:close/>
                  <a:moveTo>
                    <a:pt x="79375" y="10365"/>
                  </a:moveTo>
                  <a:lnTo>
                    <a:pt x="125094" y="10365"/>
                  </a:lnTo>
                  <a:lnTo>
                    <a:pt x="125094" y="505420"/>
                  </a:lnTo>
                  <a:lnTo>
                    <a:pt x="79375" y="505420"/>
                  </a:lnTo>
                  <a:close/>
                  <a:moveTo>
                    <a:pt x="238125" y="0"/>
                  </a:moveTo>
                  <a:lnTo>
                    <a:pt x="283844" y="0"/>
                  </a:lnTo>
                  <a:lnTo>
                    <a:pt x="283844" y="325955"/>
                  </a:lnTo>
                  <a:lnTo>
                    <a:pt x="238125" y="3259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77131109-D727-EF9B-7A8A-EBE5C12BC84E}"/>
                </a:ext>
              </a:extLst>
            </p:cNvPr>
            <p:cNvSpPr/>
            <p:nvPr/>
          </p:nvSpPr>
          <p:spPr bwMode="auto">
            <a:xfrm rot="1800000">
              <a:off x="1570023" y="2385305"/>
              <a:ext cx="225025" cy="300669"/>
            </a:xfrm>
            <a:custGeom>
              <a:avLst/>
              <a:gdLst>
                <a:gd name="connsiteX0" fmla="*/ 317500 w 363219"/>
                <a:gd name="connsiteY0" fmla="*/ 177800 h 581620"/>
                <a:gd name="connsiteX1" fmla="*/ 363219 w 363219"/>
                <a:gd name="connsiteY1" fmla="*/ 177800 h 581620"/>
                <a:gd name="connsiteX2" fmla="*/ 363219 w 363219"/>
                <a:gd name="connsiteY2" fmla="*/ 503755 h 581620"/>
                <a:gd name="connsiteX3" fmla="*/ 317500 w 363219"/>
                <a:gd name="connsiteY3" fmla="*/ 503755 h 581620"/>
                <a:gd name="connsiteX4" fmla="*/ 0 w 363219"/>
                <a:gd name="connsiteY4" fmla="*/ 100930 h 581620"/>
                <a:gd name="connsiteX5" fmla="*/ 45719 w 363219"/>
                <a:gd name="connsiteY5" fmla="*/ 100930 h 581620"/>
                <a:gd name="connsiteX6" fmla="*/ 45719 w 363219"/>
                <a:gd name="connsiteY6" fmla="*/ 460970 h 581620"/>
                <a:gd name="connsiteX7" fmla="*/ 0 w 363219"/>
                <a:gd name="connsiteY7" fmla="*/ 460970 h 581620"/>
                <a:gd name="connsiteX8" fmla="*/ 158750 w 363219"/>
                <a:gd name="connsiteY8" fmla="*/ 86565 h 581620"/>
                <a:gd name="connsiteX9" fmla="*/ 204469 w 363219"/>
                <a:gd name="connsiteY9" fmla="*/ 86565 h 581620"/>
                <a:gd name="connsiteX10" fmla="*/ 204469 w 363219"/>
                <a:gd name="connsiteY10" fmla="*/ 581620 h 581620"/>
                <a:gd name="connsiteX11" fmla="*/ 158750 w 363219"/>
                <a:gd name="connsiteY11" fmla="*/ 581620 h 581620"/>
                <a:gd name="connsiteX12" fmla="*/ 79375 w 363219"/>
                <a:gd name="connsiteY12" fmla="*/ 10365 h 581620"/>
                <a:gd name="connsiteX13" fmla="*/ 125094 w 363219"/>
                <a:gd name="connsiteY13" fmla="*/ 10365 h 581620"/>
                <a:gd name="connsiteX14" fmla="*/ 125094 w 363219"/>
                <a:gd name="connsiteY14" fmla="*/ 505420 h 581620"/>
                <a:gd name="connsiteX15" fmla="*/ 79375 w 363219"/>
                <a:gd name="connsiteY15" fmla="*/ 505420 h 581620"/>
                <a:gd name="connsiteX16" fmla="*/ 238125 w 363219"/>
                <a:gd name="connsiteY16" fmla="*/ 0 h 581620"/>
                <a:gd name="connsiteX17" fmla="*/ 283844 w 363219"/>
                <a:gd name="connsiteY17" fmla="*/ 0 h 581620"/>
                <a:gd name="connsiteX18" fmla="*/ 283844 w 363219"/>
                <a:gd name="connsiteY18" fmla="*/ 325955 h 581620"/>
                <a:gd name="connsiteX19" fmla="*/ 238125 w 363219"/>
                <a:gd name="connsiteY19" fmla="*/ 325955 h 58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219" h="581620">
                  <a:moveTo>
                    <a:pt x="317500" y="177800"/>
                  </a:moveTo>
                  <a:lnTo>
                    <a:pt x="363219" y="177800"/>
                  </a:lnTo>
                  <a:lnTo>
                    <a:pt x="363219" y="503755"/>
                  </a:lnTo>
                  <a:lnTo>
                    <a:pt x="317500" y="503755"/>
                  </a:lnTo>
                  <a:close/>
                  <a:moveTo>
                    <a:pt x="0" y="100930"/>
                  </a:moveTo>
                  <a:lnTo>
                    <a:pt x="45719" y="100930"/>
                  </a:lnTo>
                  <a:lnTo>
                    <a:pt x="45719" y="460970"/>
                  </a:lnTo>
                  <a:lnTo>
                    <a:pt x="0" y="460970"/>
                  </a:lnTo>
                  <a:close/>
                  <a:moveTo>
                    <a:pt x="158750" y="86565"/>
                  </a:moveTo>
                  <a:lnTo>
                    <a:pt x="204469" y="86565"/>
                  </a:lnTo>
                  <a:lnTo>
                    <a:pt x="204469" y="581620"/>
                  </a:lnTo>
                  <a:lnTo>
                    <a:pt x="158750" y="581620"/>
                  </a:lnTo>
                  <a:close/>
                  <a:moveTo>
                    <a:pt x="79375" y="10365"/>
                  </a:moveTo>
                  <a:lnTo>
                    <a:pt x="125094" y="10365"/>
                  </a:lnTo>
                  <a:lnTo>
                    <a:pt x="125094" y="505420"/>
                  </a:lnTo>
                  <a:lnTo>
                    <a:pt x="79375" y="505420"/>
                  </a:lnTo>
                  <a:close/>
                  <a:moveTo>
                    <a:pt x="238125" y="0"/>
                  </a:moveTo>
                  <a:lnTo>
                    <a:pt x="283844" y="0"/>
                  </a:lnTo>
                  <a:lnTo>
                    <a:pt x="283844" y="325955"/>
                  </a:lnTo>
                  <a:lnTo>
                    <a:pt x="238125" y="3259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BCE44C99-CDC8-87AD-5B60-A96D616B78D8}"/>
              </a:ext>
            </a:extLst>
          </p:cNvPr>
          <p:cNvGrpSpPr/>
          <p:nvPr/>
        </p:nvGrpSpPr>
        <p:grpSpPr>
          <a:xfrm>
            <a:off x="3627416" y="1814973"/>
            <a:ext cx="2680156" cy="1126372"/>
            <a:chOff x="3627416" y="1814973"/>
            <a:chExt cx="2680156" cy="1126372"/>
          </a:xfrm>
        </p:grpSpPr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4DC879E3-BF24-9147-F19C-4F7F7BF40F6C}"/>
                </a:ext>
              </a:extLst>
            </p:cNvPr>
            <p:cNvGrpSpPr/>
            <p:nvPr/>
          </p:nvGrpSpPr>
          <p:grpSpPr>
            <a:xfrm>
              <a:off x="3627416" y="1814973"/>
              <a:ext cx="2680156" cy="1126372"/>
              <a:chOff x="4581967" y="4094588"/>
              <a:chExt cx="3436578" cy="1444269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54C3FB1E-62FD-212A-4D72-CB99F1204853}"/>
                  </a:ext>
                </a:extLst>
              </p:cNvPr>
              <p:cNvGrpSpPr/>
              <p:nvPr/>
            </p:nvGrpSpPr>
            <p:grpSpPr>
              <a:xfrm>
                <a:off x="4581967" y="4094588"/>
                <a:ext cx="2695059" cy="1424252"/>
                <a:chOff x="6591300" y="3638549"/>
                <a:chExt cx="2351857" cy="1242881"/>
              </a:xfrm>
            </p:grpSpPr>
            <p:sp>
              <p:nvSpPr>
                <p:cNvPr id="284" name="正方形/長方形 283">
                  <a:extLst>
                    <a:ext uri="{FF2B5EF4-FFF2-40B4-BE49-F238E27FC236}">
                      <a16:creationId xmlns:a16="http://schemas.microsoft.com/office/drawing/2014/main" id="{31626040-4B7F-916E-CF8C-14DA4BC3B602}"/>
                    </a:ext>
                  </a:extLst>
                </p:cNvPr>
                <p:cNvSpPr/>
                <p:nvPr/>
              </p:nvSpPr>
              <p:spPr>
                <a:xfrm>
                  <a:off x="7224408" y="4464115"/>
                  <a:ext cx="1711949" cy="24257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2F879202-D67F-63C9-B834-9FB5CA318E87}"/>
                    </a:ext>
                  </a:extLst>
                </p:cNvPr>
                <p:cNvSpPr/>
                <p:nvPr/>
              </p:nvSpPr>
              <p:spPr bwMode="auto">
                <a:xfrm>
                  <a:off x="6591300" y="3778916"/>
                  <a:ext cx="691983" cy="932319"/>
                </a:xfrm>
                <a:custGeom>
                  <a:avLst/>
                  <a:gdLst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127081 w 750597"/>
                    <a:gd name="connsiteY4" fmla="*/ 932319 h 932319"/>
                    <a:gd name="connsiteX5" fmla="*/ 0 w 750597"/>
                    <a:gd name="connsiteY5" fmla="*/ 932319 h 932319"/>
                    <a:gd name="connsiteX6" fmla="*/ 0 w 750597"/>
                    <a:gd name="connsiteY6" fmla="*/ 360824 h 932319"/>
                    <a:gd name="connsiteX7" fmla="*/ 127081 w 750597"/>
                    <a:gd name="connsiteY7" fmla="*/ 360824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127081 w 750597"/>
                    <a:gd name="connsiteY4" fmla="*/ 932319 h 932319"/>
                    <a:gd name="connsiteX5" fmla="*/ 0 w 750597"/>
                    <a:gd name="connsiteY5" fmla="*/ 932319 h 932319"/>
                    <a:gd name="connsiteX6" fmla="*/ 0 w 750597"/>
                    <a:gd name="connsiteY6" fmla="*/ 360824 h 932319"/>
                    <a:gd name="connsiteX7" fmla="*/ 127081 w 750597"/>
                    <a:gd name="connsiteY7" fmla="*/ 0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623516 w 750597"/>
                    <a:gd name="connsiteY3" fmla="*/ 932319 h 932319"/>
                    <a:gd name="connsiteX4" fmla="*/ 0 w 750597"/>
                    <a:gd name="connsiteY4" fmla="*/ 932319 h 932319"/>
                    <a:gd name="connsiteX5" fmla="*/ 0 w 750597"/>
                    <a:gd name="connsiteY5" fmla="*/ 360824 h 932319"/>
                    <a:gd name="connsiteX6" fmla="*/ 127081 w 750597"/>
                    <a:gd name="connsiteY6" fmla="*/ 0 h 932319"/>
                    <a:gd name="connsiteX0" fmla="*/ 127081 w 750597"/>
                    <a:gd name="connsiteY0" fmla="*/ 0 h 932319"/>
                    <a:gd name="connsiteX1" fmla="*/ 750597 w 750597"/>
                    <a:gd name="connsiteY1" fmla="*/ 0 h 932319"/>
                    <a:gd name="connsiteX2" fmla="*/ 750597 w 750597"/>
                    <a:gd name="connsiteY2" fmla="*/ 932319 h 932319"/>
                    <a:gd name="connsiteX3" fmla="*/ 0 w 750597"/>
                    <a:gd name="connsiteY3" fmla="*/ 932319 h 932319"/>
                    <a:gd name="connsiteX4" fmla="*/ 0 w 750597"/>
                    <a:gd name="connsiteY4" fmla="*/ 360824 h 932319"/>
                    <a:gd name="connsiteX5" fmla="*/ 127081 w 750597"/>
                    <a:gd name="connsiteY5" fmla="*/ 0 h 932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0597" h="932319">
                      <a:moveTo>
                        <a:pt x="127081" y="0"/>
                      </a:moveTo>
                      <a:lnTo>
                        <a:pt x="750597" y="0"/>
                      </a:lnTo>
                      <a:lnTo>
                        <a:pt x="750597" y="932319"/>
                      </a:lnTo>
                      <a:lnTo>
                        <a:pt x="0" y="932319"/>
                      </a:lnTo>
                      <a:lnTo>
                        <a:pt x="0" y="360824"/>
                      </a:lnTo>
                      <a:lnTo>
                        <a:pt x="127081" y="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86" name="円/楕円 388">
                  <a:extLst>
                    <a:ext uri="{FF2B5EF4-FFF2-40B4-BE49-F238E27FC236}">
                      <a16:creationId xmlns:a16="http://schemas.microsoft.com/office/drawing/2014/main" id="{163AD7E8-B9BE-FBB4-7DE9-3C88D67DDC00}"/>
                    </a:ext>
                  </a:extLst>
                </p:cNvPr>
                <p:cNvSpPr/>
                <p:nvPr/>
              </p:nvSpPr>
              <p:spPr>
                <a:xfrm>
                  <a:off x="6827379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円/楕円 391">
                  <a:extLst>
                    <a:ext uri="{FF2B5EF4-FFF2-40B4-BE49-F238E27FC236}">
                      <a16:creationId xmlns:a16="http://schemas.microsoft.com/office/drawing/2014/main" id="{8519F54C-FB7F-4DF4-4B62-69162132BD1E}"/>
                    </a:ext>
                  </a:extLst>
                </p:cNvPr>
                <p:cNvSpPr/>
                <p:nvPr/>
              </p:nvSpPr>
              <p:spPr>
                <a:xfrm>
                  <a:off x="6905321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円/楕円 388">
                  <a:extLst>
                    <a:ext uri="{FF2B5EF4-FFF2-40B4-BE49-F238E27FC236}">
                      <a16:creationId xmlns:a16="http://schemas.microsoft.com/office/drawing/2014/main" id="{85E99854-9671-1296-C04C-1C9815BF7977}"/>
                    </a:ext>
                  </a:extLst>
                </p:cNvPr>
                <p:cNvSpPr/>
                <p:nvPr/>
              </p:nvSpPr>
              <p:spPr>
                <a:xfrm>
                  <a:off x="8079040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円/楕円 391">
                  <a:extLst>
                    <a:ext uri="{FF2B5EF4-FFF2-40B4-BE49-F238E27FC236}">
                      <a16:creationId xmlns:a16="http://schemas.microsoft.com/office/drawing/2014/main" id="{910D04AF-33BB-EE05-B0A5-1251EBC247B5}"/>
                    </a:ext>
                  </a:extLst>
                </p:cNvPr>
                <p:cNvSpPr/>
                <p:nvPr/>
              </p:nvSpPr>
              <p:spPr>
                <a:xfrm>
                  <a:off x="8156982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円/楕円 388">
                  <a:extLst>
                    <a:ext uri="{FF2B5EF4-FFF2-40B4-BE49-F238E27FC236}">
                      <a16:creationId xmlns:a16="http://schemas.microsoft.com/office/drawing/2014/main" id="{EF203B06-3D06-96BB-DB25-6081DFD7BAED}"/>
                    </a:ext>
                  </a:extLst>
                </p:cNvPr>
                <p:cNvSpPr/>
                <p:nvPr/>
              </p:nvSpPr>
              <p:spPr>
                <a:xfrm>
                  <a:off x="8494965" y="4541520"/>
                  <a:ext cx="339910" cy="33991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円/楕円 391">
                  <a:extLst>
                    <a:ext uri="{FF2B5EF4-FFF2-40B4-BE49-F238E27FC236}">
                      <a16:creationId xmlns:a16="http://schemas.microsoft.com/office/drawing/2014/main" id="{DD6154E2-FA9C-032B-F634-BA8898980C50}"/>
                    </a:ext>
                  </a:extLst>
                </p:cNvPr>
                <p:cNvSpPr/>
                <p:nvPr/>
              </p:nvSpPr>
              <p:spPr>
                <a:xfrm>
                  <a:off x="8572907" y="4619462"/>
                  <a:ext cx="184026" cy="18402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36B7647C-2C44-87EC-466A-975E41675877}"/>
                    </a:ext>
                  </a:extLst>
                </p:cNvPr>
                <p:cNvSpPr/>
                <p:nvPr/>
              </p:nvSpPr>
              <p:spPr>
                <a:xfrm>
                  <a:off x="7089346" y="3638549"/>
                  <a:ext cx="1847010" cy="768107"/>
                </a:xfrm>
                <a:custGeom>
                  <a:avLst/>
                  <a:gdLst>
                    <a:gd name="connsiteX0" fmla="*/ 0 w 1847010"/>
                    <a:gd name="connsiteY0" fmla="*/ 0 h 768107"/>
                    <a:gd name="connsiteX1" fmla="*/ 273478 w 1847010"/>
                    <a:gd name="connsiteY1" fmla="*/ 0 h 768107"/>
                    <a:gd name="connsiteX2" fmla="*/ 362741 w 1847010"/>
                    <a:gd name="connsiteY2" fmla="*/ 0 h 768107"/>
                    <a:gd name="connsiteX3" fmla="*/ 362741 w 1847010"/>
                    <a:gd name="connsiteY3" fmla="*/ 60481 h 768107"/>
                    <a:gd name="connsiteX4" fmla="*/ 362741 w 1847010"/>
                    <a:gd name="connsiteY4" fmla="*/ 225920 h 768107"/>
                    <a:gd name="connsiteX5" fmla="*/ 1847010 w 1847010"/>
                    <a:gd name="connsiteY5" fmla="*/ 225920 h 768107"/>
                    <a:gd name="connsiteX6" fmla="*/ 1847010 w 1847010"/>
                    <a:gd name="connsiteY6" fmla="*/ 768107 h 768107"/>
                    <a:gd name="connsiteX7" fmla="*/ 273478 w 1847010"/>
                    <a:gd name="connsiteY7" fmla="*/ 768107 h 768107"/>
                    <a:gd name="connsiteX8" fmla="*/ 273478 w 1847010"/>
                    <a:gd name="connsiteY8" fmla="*/ 434732 h 768107"/>
                    <a:gd name="connsiteX9" fmla="*/ 273478 w 1847010"/>
                    <a:gd name="connsiteY9" fmla="*/ 225920 h 768107"/>
                    <a:gd name="connsiteX10" fmla="*/ 273478 w 1847010"/>
                    <a:gd name="connsiteY10" fmla="*/ 60481 h 768107"/>
                    <a:gd name="connsiteX11" fmla="*/ 0 w 1847010"/>
                    <a:gd name="connsiteY11" fmla="*/ 60481 h 768107"/>
                    <a:gd name="connsiteX0" fmla="*/ 0 w 1847010"/>
                    <a:gd name="connsiteY0" fmla="*/ 0 h 768107"/>
                    <a:gd name="connsiteX1" fmla="*/ 273478 w 1847010"/>
                    <a:gd name="connsiteY1" fmla="*/ 0 h 768107"/>
                    <a:gd name="connsiteX2" fmla="*/ 362741 w 1847010"/>
                    <a:gd name="connsiteY2" fmla="*/ 0 h 768107"/>
                    <a:gd name="connsiteX3" fmla="*/ 362741 w 1847010"/>
                    <a:gd name="connsiteY3" fmla="*/ 60481 h 768107"/>
                    <a:gd name="connsiteX4" fmla="*/ 362741 w 1847010"/>
                    <a:gd name="connsiteY4" fmla="*/ 225920 h 768107"/>
                    <a:gd name="connsiteX5" fmla="*/ 1847010 w 1847010"/>
                    <a:gd name="connsiteY5" fmla="*/ 225920 h 768107"/>
                    <a:gd name="connsiteX6" fmla="*/ 1847010 w 1847010"/>
                    <a:gd name="connsiteY6" fmla="*/ 768107 h 768107"/>
                    <a:gd name="connsiteX7" fmla="*/ 273478 w 1847010"/>
                    <a:gd name="connsiteY7" fmla="*/ 768107 h 768107"/>
                    <a:gd name="connsiteX8" fmla="*/ 273478 w 1847010"/>
                    <a:gd name="connsiteY8" fmla="*/ 434732 h 768107"/>
                    <a:gd name="connsiteX9" fmla="*/ 273478 w 1847010"/>
                    <a:gd name="connsiteY9" fmla="*/ 60481 h 768107"/>
                    <a:gd name="connsiteX10" fmla="*/ 0 w 1847010"/>
                    <a:gd name="connsiteY10" fmla="*/ 60481 h 768107"/>
                    <a:gd name="connsiteX11" fmla="*/ 0 w 1847010"/>
                    <a:gd name="connsiteY11" fmla="*/ 0 h 768107"/>
                    <a:gd name="connsiteX0" fmla="*/ 0 w 1847010"/>
                    <a:gd name="connsiteY0" fmla="*/ 0 h 768107"/>
                    <a:gd name="connsiteX1" fmla="*/ 273478 w 1847010"/>
                    <a:gd name="connsiteY1" fmla="*/ 0 h 768107"/>
                    <a:gd name="connsiteX2" fmla="*/ 362741 w 1847010"/>
                    <a:gd name="connsiteY2" fmla="*/ 0 h 768107"/>
                    <a:gd name="connsiteX3" fmla="*/ 362741 w 1847010"/>
                    <a:gd name="connsiteY3" fmla="*/ 225920 h 768107"/>
                    <a:gd name="connsiteX4" fmla="*/ 1847010 w 1847010"/>
                    <a:gd name="connsiteY4" fmla="*/ 225920 h 768107"/>
                    <a:gd name="connsiteX5" fmla="*/ 1847010 w 1847010"/>
                    <a:gd name="connsiteY5" fmla="*/ 768107 h 768107"/>
                    <a:gd name="connsiteX6" fmla="*/ 273478 w 1847010"/>
                    <a:gd name="connsiteY6" fmla="*/ 768107 h 768107"/>
                    <a:gd name="connsiteX7" fmla="*/ 273478 w 1847010"/>
                    <a:gd name="connsiteY7" fmla="*/ 434732 h 768107"/>
                    <a:gd name="connsiteX8" fmla="*/ 273478 w 1847010"/>
                    <a:gd name="connsiteY8" fmla="*/ 60481 h 768107"/>
                    <a:gd name="connsiteX9" fmla="*/ 0 w 1847010"/>
                    <a:gd name="connsiteY9" fmla="*/ 60481 h 768107"/>
                    <a:gd name="connsiteX10" fmla="*/ 0 w 1847010"/>
                    <a:gd name="connsiteY10" fmla="*/ 0 h 768107"/>
                    <a:gd name="connsiteX0" fmla="*/ 0 w 1847010"/>
                    <a:gd name="connsiteY0" fmla="*/ 0 h 768107"/>
                    <a:gd name="connsiteX1" fmla="*/ 362741 w 1847010"/>
                    <a:gd name="connsiteY1" fmla="*/ 0 h 768107"/>
                    <a:gd name="connsiteX2" fmla="*/ 362741 w 1847010"/>
                    <a:gd name="connsiteY2" fmla="*/ 225920 h 768107"/>
                    <a:gd name="connsiteX3" fmla="*/ 1847010 w 1847010"/>
                    <a:gd name="connsiteY3" fmla="*/ 225920 h 768107"/>
                    <a:gd name="connsiteX4" fmla="*/ 1847010 w 1847010"/>
                    <a:gd name="connsiteY4" fmla="*/ 768107 h 768107"/>
                    <a:gd name="connsiteX5" fmla="*/ 273478 w 1847010"/>
                    <a:gd name="connsiteY5" fmla="*/ 768107 h 768107"/>
                    <a:gd name="connsiteX6" fmla="*/ 273478 w 1847010"/>
                    <a:gd name="connsiteY6" fmla="*/ 434732 h 768107"/>
                    <a:gd name="connsiteX7" fmla="*/ 273478 w 1847010"/>
                    <a:gd name="connsiteY7" fmla="*/ 60481 h 768107"/>
                    <a:gd name="connsiteX8" fmla="*/ 0 w 1847010"/>
                    <a:gd name="connsiteY8" fmla="*/ 60481 h 768107"/>
                    <a:gd name="connsiteX9" fmla="*/ 0 w 1847010"/>
                    <a:gd name="connsiteY9" fmla="*/ 0 h 768107"/>
                    <a:gd name="connsiteX0" fmla="*/ 0 w 1847010"/>
                    <a:gd name="connsiteY0" fmla="*/ 0 h 768107"/>
                    <a:gd name="connsiteX1" fmla="*/ 362741 w 1847010"/>
                    <a:gd name="connsiteY1" fmla="*/ 0 h 768107"/>
                    <a:gd name="connsiteX2" fmla="*/ 362741 w 1847010"/>
                    <a:gd name="connsiteY2" fmla="*/ 225920 h 768107"/>
                    <a:gd name="connsiteX3" fmla="*/ 1847010 w 1847010"/>
                    <a:gd name="connsiteY3" fmla="*/ 225920 h 768107"/>
                    <a:gd name="connsiteX4" fmla="*/ 1847010 w 1847010"/>
                    <a:gd name="connsiteY4" fmla="*/ 768107 h 768107"/>
                    <a:gd name="connsiteX5" fmla="*/ 273478 w 1847010"/>
                    <a:gd name="connsiteY5" fmla="*/ 768107 h 768107"/>
                    <a:gd name="connsiteX6" fmla="*/ 273478 w 1847010"/>
                    <a:gd name="connsiteY6" fmla="*/ 60481 h 768107"/>
                    <a:gd name="connsiteX7" fmla="*/ 0 w 1847010"/>
                    <a:gd name="connsiteY7" fmla="*/ 60481 h 768107"/>
                    <a:gd name="connsiteX8" fmla="*/ 0 w 1847010"/>
                    <a:gd name="connsiteY8" fmla="*/ 0 h 768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47010" h="768107">
                      <a:moveTo>
                        <a:pt x="0" y="0"/>
                      </a:moveTo>
                      <a:lnTo>
                        <a:pt x="362741" y="0"/>
                      </a:lnTo>
                      <a:lnTo>
                        <a:pt x="362741" y="225920"/>
                      </a:lnTo>
                      <a:lnTo>
                        <a:pt x="1847010" y="225920"/>
                      </a:lnTo>
                      <a:lnTo>
                        <a:pt x="1847010" y="768107"/>
                      </a:lnTo>
                      <a:lnTo>
                        <a:pt x="273478" y="768107"/>
                      </a:lnTo>
                      <a:lnTo>
                        <a:pt x="273478" y="60481"/>
                      </a:lnTo>
                      <a:lnTo>
                        <a:pt x="0" y="604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85FE1DA6-BB84-2A7C-7E2B-6FBDDC70705F}"/>
                    </a:ext>
                  </a:extLst>
                </p:cNvPr>
                <p:cNvSpPr/>
                <p:nvPr/>
              </p:nvSpPr>
              <p:spPr bwMode="auto">
                <a:xfrm>
                  <a:off x="6652167" y="3838447"/>
                  <a:ext cx="405056" cy="313194"/>
                </a:xfrm>
                <a:custGeom>
                  <a:avLst/>
                  <a:gdLst>
                    <a:gd name="connsiteX0" fmla="*/ 101693 w 405056"/>
                    <a:gd name="connsiteY0" fmla="*/ 0 h 313194"/>
                    <a:gd name="connsiteX1" fmla="*/ 405056 w 405056"/>
                    <a:gd name="connsiteY1" fmla="*/ 0 h 313194"/>
                    <a:gd name="connsiteX2" fmla="*/ 405056 w 405056"/>
                    <a:gd name="connsiteY2" fmla="*/ 313194 h 313194"/>
                    <a:gd name="connsiteX3" fmla="*/ 0 w 405056"/>
                    <a:gd name="connsiteY3" fmla="*/ 313194 h 31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056" h="313194">
                      <a:moveTo>
                        <a:pt x="101693" y="0"/>
                      </a:moveTo>
                      <a:lnTo>
                        <a:pt x="405056" y="0"/>
                      </a:lnTo>
                      <a:lnTo>
                        <a:pt x="405056" y="313194"/>
                      </a:lnTo>
                      <a:lnTo>
                        <a:pt x="0" y="313194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A034BDFE-7CE9-2915-617B-86244C4C6D9F}"/>
                    </a:ext>
                  </a:extLst>
                </p:cNvPr>
                <p:cNvSpPr/>
                <p:nvPr/>
              </p:nvSpPr>
              <p:spPr bwMode="auto">
                <a:xfrm>
                  <a:off x="7966783" y="4429125"/>
                  <a:ext cx="976374" cy="232492"/>
                </a:xfrm>
                <a:custGeom>
                  <a:avLst/>
                  <a:gdLst>
                    <a:gd name="connsiteX0" fmla="*/ 58123 w 976374"/>
                    <a:gd name="connsiteY0" fmla="*/ 0 h 232492"/>
                    <a:gd name="connsiteX1" fmla="*/ 918251 w 976374"/>
                    <a:gd name="connsiteY1" fmla="*/ 0 h 232492"/>
                    <a:gd name="connsiteX2" fmla="*/ 976374 w 976374"/>
                    <a:gd name="connsiteY2" fmla="*/ 232492 h 232492"/>
                    <a:gd name="connsiteX3" fmla="*/ 905885 w 976374"/>
                    <a:gd name="connsiteY3" fmla="*/ 232492 h 232492"/>
                    <a:gd name="connsiteX4" fmla="*/ 864451 w 976374"/>
                    <a:gd name="connsiteY4" fmla="*/ 66755 h 232492"/>
                    <a:gd name="connsiteX5" fmla="*/ 111924 w 976374"/>
                    <a:gd name="connsiteY5" fmla="*/ 66755 h 232492"/>
                    <a:gd name="connsiteX6" fmla="*/ 70490 w 976374"/>
                    <a:gd name="connsiteY6" fmla="*/ 232492 h 232492"/>
                    <a:gd name="connsiteX7" fmla="*/ 0 w 976374"/>
                    <a:gd name="connsiteY7" fmla="*/ 232492 h 232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76374" h="232492">
                      <a:moveTo>
                        <a:pt x="58123" y="0"/>
                      </a:moveTo>
                      <a:lnTo>
                        <a:pt x="918251" y="0"/>
                      </a:lnTo>
                      <a:lnTo>
                        <a:pt x="976374" y="232492"/>
                      </a:lnTo>
                      <a:lnTo>
                        <a:pt x="905885" y="232492"/>
                      </a:lnTo>
                      <a:lnTo>
                        <a:pt x="864451" y="66755"/>
                      </a:lnTo>
                      <a:lnTo>
                        <a:pt x="111924" y="66755"/>
                      </a:lnTo>
                      <a:lnTo>
                        <a:pt x="70490" y="232492"/>
                      </a:lnTo>
                      <a:lnTo>
                        <a:pt x="0" y="232492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F03EF908-8EAC-6EE0-897D-1DF4226E65A7}"/>
                  </a:ext>
                </a:extLst>
              </p:cNvPr>
              <p:cNvGrpSpPr/>
              <p:nvPr/>
            </p:nvGrpSpPr>
            <p:grpSpPr>
              <a:xfrm>
                <a:off x="6414246" y="4543689"/>
                <a:ext cx="1604299" cy="995168"/>
                <a:chOff x="2135007" y="2419732"/>
                <a:chExt cx="2706831" cy="1679084"/>
              </a:xfrm>
            </p:grpSpPr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A90B04F4-B5D1-36F3-3C67-7AF529E277FF}"/>
                    </a:ext>
                  </a:extLst>
                </p:cNvPr>
                <p:cNvSpPr/>
                <p:nvPr/>
              </p:nvSpPr>
              <p:spPr bwMode="auto">
                <a:xfrm>
                  <a:off x="2135007" y="2888727"/>
                  <a:ext cx="632334" cy="660770"/>
                </a:xfrm>
                <a:custGeom>
                  <a:avLst/>
                  <a:gdLst>
                    <a:gd name="connsiteX0" fmla="*/ 1440 w 846954"/>
                    <a:gd name="connsiteY0" fmla="*/ 153000 h 762662"/>
                    <a:gd name="connsiteX1" fmla="*/ 115740 w 846954"/>
                    <a:gd name="connsiteY1" fmla="*/ 328260 h 762662"/>
                    <a:gd name="connsiteX2" fmla="*/ 1440 w 846954"/>
                    <a:gd name="connsiteY2" fmla="*/ 480660 h 762662"/>
                    <a:gd name="connsiteX3" fmla="*/ 214800 w 846954"/>
                    <a:gd name="connsiteY3" fmla="*/ 549240 h 762662"/>
                    <a:gd name="connsiteX4" fmla="*/ 291000 w 846954"/>
                    <a:gd name="connsiteY4" fmla="*/ 762600 h 762662"/>
                    <a:gd name="connsiteX5" fmla="*/ 496740 w 846954"/>
                    <a:gd name="connsiteY5" fmla="*/ 526380 h 762662"/>
                    <a:gd name="connsiteX6" fmla="*/ 725340 w 846954"/>
                    <a:gd name="connsiteY6" fmla="*/ 625440 h 762662"/>
                    <a:gd name="connsiteX7" fmla="*/ 702480 w 846954"/>
                    <a:gd name="connsiteY7" fmla="*/ 335880 h 762662"/>
                    <a:gd name="connsiteX8" fmla="*/ 839640 w 846954"/>
                    <a:gd name="connsiteY8" fmla="*/ 107280 h 762662"/>
                    <a:gd name="connsiteX9" fmla="*/ 443400 w 846954"/>
                    <a:gd name="connsiteY9" fmla="*/ 130140 h 762662"/>
                    <a:gd name="connsiteX10" fmla="*/ 336720 w 846954"/>
                    <a:gd name="connsiteY10" fmla="*/ 600 h 762662"/>
                    <a:gd name="connsiteX11" fmla="*/ 214800 w 846954"/>
                    <a:gd name="connsiteY11" fmla="*/ 191100 h 762662"/>
                    <a:gd name="connsiteX12" fmla="*/ 1440 w 846954"/>
                    <a:gd name="connsiteY12" fmla="*/ 153000 h 762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6954" h="762662">
                      <a:moveTo>
                        <a:pt x="1440" y="153000"/>
                      </a:moveTo>
                      <a:cubicBezTo>
                        <a:pt x="-15070" y="175860"/>
                        <a:pt x="115740" y="273650"/>
                        <a:pt x="115740" y="328260"/>
                      </a:cubicBezTo>
                      <a:cubicBezTo>
                        <a:pt x="115740" y="382870"/>
                        <a:pt x="-15070" y="443830"/>
                        <a:pt x="1440" y="480660"/>
                      </a:cubicBezTo>
                      <a:cubicBezTo>
                        <a:pt x="17950" y="517490"/>
                        <a:pt x="166540" y="502250"/>
                        <a:pt x="214800" y="549240"/>
                      </a:cubicBezTo>
                      <a:cubicBezTo>
                        <a:pt x="263060" y="596230"/>
                        <a:pt x="244010" y="766410"/>
                        <a:pt x="291000" y="762600"/>
                      </a:cubicBezTo>
                      <a:cubicBezTo>
                        <a:pt x="337990" y="758790"/>
                        <a:pt x="424350" y="549240"/>
                        <a:pt x="496740" y="526380"/>
                      </a:cubicBezTo>
                      <a:cubicBezTo>
                        <a:pt x="569130" y="503520"/>
                        <a:pt x="691050" y="657190"/>
                        <a:pt x="725340" y="625440"/>
                      </a:cubicBezTo>
                      <a:cubicBezTo>
                        <a:pt x="759630" y="593690"/>
                        <a:pt x="683430" y="422240"/>
                        <a:pt x="702480" y="335880"/>
                      </a:cubicBezTo>
                      <a:cubicBezTo>
                        <a:pt x="721530" y="249520"/>
                        <a:pt x="882820" y="141570"/>
                        <a:pt x="839640" y="107280"/>
                      </a:cubicBezTo>
                      <a:cubicBezTo>
                        <a:pt x="796460" y="72990"/>
                        <a:pt x="527220" y="147920"/>
                        <a:pt x="443400" y="130140"/>
                      </a:cubicBezTo>
                      <a:cubicBezTo>
                        <a:pt x="359580" y="112360"/>
                        <a:pt x="374820" y="-9560"/>
                        <a:pt x="336720" y="600"/>
                      </a:cubicBezTo>
                      <a:cubicBezTo>
                        <a:pt x="298620" y="10760"/>
                        <a:pt x="266870" y="164430"/>
                        <a:pt x="214800" y="191100"/>
                      </a:cubicBezTo>
                      <a:cubicBezTo>
                        <a:pt x="162730" y="217770"/>
                        <a:pt x="17950" y="130140"/>
                        <a:pt x="1440" y="15300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" name="二等辺三角形 277">
                  <a:extLst>
                    <a:ext uri="{FF2B5EF4-FFF2-40B4-BE49-F238E27FC236}">
                      <a16:creationId xmlns:a16="http://schemas.microsoft.com/office/drawing/2014/main" id="{067202DA-626A-E79C-1DFC-D6E9DA803101}"/>
                    </a:ext>
                  </a:extLst>
                </p:cNvPr>
                <p:cNvSpPr/>
                <p:nvPr/>
              </p:nvSpPr>
              <p:spPr bwMode="auto">
                <a:xfrm rot="5400000">
                  <a:off x="2852124" y="2672962"/>
                  <a:ext cx="174500" cy="1027738"/>
                </a:xfrm>
                <a:prstGeom prst="triangle">
                  <a:avLst/>
                </a:prstGeom>
                <a:solidFill>
                  <a:srgbClr val="00B0F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F3917E89-0535-4894-16DD-FA5FDEAB9E54}"/>
                    </a:ext>
                  </a:extLst>
                </p:cNvPr>
                <p:cNvGrpSpPr/>
                <p:nvPr/>
              </p:nvGrpSpPr>
              <p:grpSpPr>
                <a:xfrm>
                  <a:off x="3186789" y="2419732"/>
                  <a:ext cx="1655049" cy="1679084"/>
                  <a:chOff x="6270155" y="2123855"/>
                  <a:chExt cx="2379141" cy="2413691"/>
                </a:xfrm>
              </p:grpSpPr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D18A6D15-533D-7D2E-6434-0FB2EA571E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55165" y="2123855"/>
                    <a:ext cx="1794131" cy="2412137"/>
                  </a:xfrm>
                  <a:custGeom>
                    <a:avLst/>
                    <a:gdLst>
                      <a:gd name="connsiteX0" fmla="*/ 811059 w 1794131"/>
                      <a:gd name="connsiteY0" fmla="*/ 0 h 2412137"/>
                      <a:gd name="connsiteX1" fmla="*/ 1229028 w 1794131"/>
                      <a:gd name="connsiteY1" fmla="*/ 482836 h 2412137"/>
                      <a:gd name="connsiteX2" fmla="*/ 1044750 w 1794131"/>
                      <a:gd name="connsiteY2" fmla="*/ 883211 h 2412137"/>
                      <a:gd name="connsiteX3" fmla="*/ 985656 w 1794131"/>
                      <a:gd name="connsiteY3" fmla="*/ 920264 h 2412137"/>
                      <a:gd name="connsiteX4" fmla="*/ 999548 w 1794131"/>
                      <a:gd name="connsiteY4" fmla="*/ 952042 h 2412137"/>
                      <a:gd name="connsiteX5" fmla="*/ 1011276 w 1794131"/>
                      <a:gd name="connsiteY5" fmla="*/ 951307 h 2412137"/>
                      <a:gd name="connsiteX6" fmla="*/ 1200680 w 1794131"/>
                      <a:gd name="connsiteY6" fmla="*/ 1118652 h 2412137"/>
                      <a:gd name="connsiteX7" fmla="*/ 1339257 w 1794131"/>
                      <a:gd name="connsiteY7" fmla="*/ 1635831 h 2412137"/>
                      <a:gd name="connsiteX8" fmla="*/ 1344935 w 1794131"/>
                      <a:gd name="connsiteY8" fmla="*/ 1726442 h 2412137"/>
                      <a:gd name="connsiteX9" fmla="*/ 1336310 w 1794131"/>
                      <a:gd name="connsiteY9" fmla="*/ 1762391 h 2412137"/>
                      <a:gd name="connsiteX10" fmla="*/ 1502746 w 1794131"/>
                      <a:gd name="connsiteY10" fmla="*/ 2102171 h 2412137"/>
                      <a:gd name="connsiteX11" fmla="*/ 1794131 w 1794131"/>
                      <a:gd name="connsiteY11" fmla="*/ 2307685 h 2412137"/>
                      <a:gd name="connsiteX12" fmla="*/ 1733825 w 1794131"/>
                      <a:gd name="connsiteY12" fmla="*/ 2412137 h 2412137"/>
                      <a:gd name="connsiteX13" fmla="*/ 1354813 w 1794131"/>
                      <a:gd name="connsiteY13" fmla="*/ 2236970 h 2412137"/>
                      <a:gd name="connsiteX14" fmla="*/ 1360551 w 1794131"/>
                      <a:gd name="connsiteY14" fmla="*/ 2227031 h 2412137"/>
                      <a:gd name="connsiteX15" fmla="*/ 1350411 w 1794131"/>
                      <a:gd name="connsiteY15" fmla="*/ 2232886 h 2412137"/>
                      <a:gd name="connsiteX16" fmla="*/ 1138971 w 1794131"/>
                      <a:gd name="connsiteY16" fmla="*/ 1918265 h 2412137"/>
                      <a:gd name="connsiteX17" fmla="*/ 1114059 w 1794131"/>
                      <a:gd name="connsiteY17" fmla="*/ 1919826 h 2412137"/>
                      <a:gd name="connsiteX18" fmla="*/ 858084 w 1794131"/>
                      <a:gd name="connsiteY18" fmla="*/ 2095373 h 2412137"/>
                      <a:gd name="connsiteX19" fmla="*/ 829343 w 1794131"/>
                      <a:gd name="connsiteY19" fmla="*/ 2411478 h 2412137"/>
                      <a:gd name="connsiteX20" fmla="*/ 708732 w 1794131"/>
                      <a:gd name="connsiteY20" fmla="*/ 2411478 h 2412137"/>
                      <a:gd name="connsiteX21" fmla="*/ 670925 w 1794131"/>
                      <a:gd name="connsiteY21" fmla="*/ 1995660 h 2412137"/>
                      <a:gd name="connsiteX22" fmla="*/ 674784 w 1794131"/>
                      <a:gd name="connsiteY22" fmla="*/ 1995660 h 2412137"/>
                      <a:gd name="connsiteX23" fmla="*/ 669560 w 1794131"/>
                      <a:gd name="connsiteY23" fmla="*/ 1989056 h 2412137"/>
                      <a:gd name="connsiteX24" fmla="*/ 906263 w 1794131"/>
                      <a:gd name="connsiteY24" fmla="*/ 1774064 h 2412137"/>
                      <a:gd name="connsiteX25" fmla="*/ 897576 w 1794131"/>
                      <a:gd name="connsiteY25" fmla="*/ 1754178 h 2412137"/>
                      <a:gd name="connsiteX26" fmla="*/ 783324 w 1794131"/>
                      <a:gd name="connsiteY26" fmla="*/ 1327782 h 2412137"/>
                      <a:gd name="connsiteX27" fmla="*/ 516866 w 1794131"/>
                      <a:gd name="connsiteY27" fmla="*/ 1481620 h 2412137"/>
                      <a:gd name="connsiteX28" fmla="*/ 488778 w 1794131"/>
                      <a:gd name="connsiteY28" fmla="*/ 1491065 h 2412137"/>
                      <a:gd name="connsiteX29" fmla="*/ 487823 w 1794131"/>
                      <a:gd name="connsiteY29" fmla="*/ 1490999 h 2412137"/>
                      <a:gd name="connsiteX30" fmla="*/ 485872 w 1794131"/>
                      <a:gd name="connsiteY30" fmla="*/ 1491670 h 2412137"/>
                      <a:gd name="connsiteX31" fmla="*/ 456296 w 1794131"/>
                      <a:gd name="connsiteY31" fmla="*/ 1489817 h 2412137"/>
                      <a:gd name="connsiteX32" fmla="*/ 55329 w 1794131"/>
                      <a:gd name="connsiteY32" fmla="*/ 1382377 h 2412137"/>
                      <a:gd name="connsiteX33" fmla="*/ 2561 w 1794131"/>
                      <a:gd name="connsiteY33" fmla="*/ 1290980 h 2412137"/>
                      <a:gd name="connsiteX34" fmla="*/ 2561 w 1794131"/>
                      <a:gd name="connsiteY34" fmla="*/ 1290981 h 2412137"/>
                      <a:gd name="connsiteX35" fmla="*/ 64382 w 1794131"/>
                      <a:gd name="connsiteY35" fmla="*/ 1236360 h 2412137"/>
                      <a:gd name="connsiteX36" fmla="*/ 93957 w 1794131"/>
                      <a:gd name="connsiteY36" fmla="*/ 1238213 h 2412137"/>
                      <a:gd name="connsiteX37" fmla="*/ 466885 w 1794131"/>
                      <a:gd name="connsiteY37" fmla="*/ 1338139 h 2412137"/>
                      <a:gd name="connsiteX38" fmla="*/ 752262 w 1794131"/>
                      <a:gd name="connsiteY38" fmla="*/ 1173376 h 2412137"/>
                      <a:gd name="connsiteX39" fmla="*/ 753320 w 1794131"/>
                      <a:gd name="connsiteY39" fmla="*/ 1146389 h 2412137"/>
                      <a:gd name="connsiteX40" fmla="*/ 781839 w 1794131"/>
                      <a:gd name="connsiteY40" fmla="*/ 1063511 h 2412137"/>
                      <a:gd name="connsiteX41" fmla="*/ 820286 w 1794131"/>
                      <a:gd name="connsiteY41" fmla="*/ 1019301 h 2412137"/>
                      <a:gd name="connsiteX42" fmla="*/ 814241 w 1794131"/>
                      <a:gd name="connsiteY42" fmla="*/ 965302 h 2412137"/>
                      <a:gd name="connsiteX43" fmla="*/ 811059 w 1794131"/>
                      <a:gd name="connsiteY43" fmla="*/ 965672 h 2412137"/>
                      <a:gd name="connsiteX44" fmla="*/ 393090 w 1794131"/>
                      <a:gd name="connsiteY44" fmla="*/ 482836 h 2412137"/>
                      <a:gd name="connsiteX45" fmla="*/ 811059 w 1794131"/>
                      <a:gd name="connsiteY45" fmla="*/ 0 h 24121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1794131" h="2412137">
                        <a:moveTo>
                          <a:pt x="811059" y="0"/>
                        </a:moveTo>
                        <a:cubicBezTo>
                          <a:pt x="1041897" y="0"/>
                          <a:pt x="1229028" y="216173"/>
                          <a:pt x="1229028" y="482836"/>
                        </a:cubicBezTo>
                        <a:cubicBezTo>
                          <a:pt x="1229028" y="649501"/>
                          <a:pt x="1155930" y="796442"/>
                          <a:pt x="1044750" y="883211"/>
                        </a:cubicBezTo>
                        <a:lnTo>
                          <a:pt x="985656" y="920264"/>
                        </a:lnTo>
                        <a:lnTo>
                          <a:pt x="999548" y="952042"/>
                        </a:lnTo>
                        <a:lnTo>
                          <a:pt x="1011276" y="951307"/>
                        </a:lnTo>
                        <a:cubicBezTo>
                          <a:pt x="1099523" y="963594"/>
                          <a:pt x="1176169" y="1027177"/>
                          <a:pt x="1200680" y="1118652"/>
                        </a:cubicBezTo>
                        <a:cubicBezTo>
                          <a:pt x="1246873" y="1291045"/>
                          <a:pt x="1293064" y="1463438"/>
                          <a:pt x="1339257" y="1635831"/>
                        </a:cubicBezTo>
                        <a:cubicBezTo>
                          <a:pt x="1347427" y="1666323"/>
                          <a:pt x="1349031" y="1697027"/>
                          <a:pt x="1344935" y="1726442"/>
                        </a:cubicBezTo>
                        <a:lnTo>
                          <a:pt x="1336310" y="1762391"/>
                        </a:lnTo>
                        <a:lnTo>
                          <a:pt x="1502746" y="2102171"/>
                        </a:lnTo>
                        <a:lnTo>
                          <a:pt x="1794131" y="2307685"/>
                        </a:lnTo>
                        <a:lnTo>
                          <a:pt x="1733825" y="2412137"/>
                        </a:lnTo>
                        <a:lnTo>
                          <a:pt x="1354813" y="2236970"/>
                        </a:lnTo>
                        <a:lnTo>
                          <a:pt x="1360551" y="2227031"/>
                        </a:lnTo>
                        <a:lnTo>
                          <a:pt x="1350411" y="2232886"/>
                        </a:lnTo>
                        <a:lnTo>
                          <a:pt x="1138971" y="1918265"/>
                        </a:lnTo>
                        <a:lnTo>
                          <a:pt x="1114059" y="1919826"/>
                        </a:lnTo>
                        <a:lnTo>
                          <a:pt x="858084" y="2095373"/>
                        </a:lnTo>
                        <a:lnTo>
                          <a:pt x="829343" y="2411478"/>
                        </a:lnTo>
                        <a:lnTo>
                          <a:pt x="708732" y="2411478"/>
                        </a:lnTo>
                        <a:lnTo>
                          <a:pt x="670925" y="1995660"/>
                        </a:lnTo>
                        <a:lnTo>
                          <a:pt x="674784" y="1995660"/>
                        </a:lnTo>
                        <a:lnTo>
                          <a:pt x="669560" y="1989056"/>
                        </a:lnTo>
                        <a:lnTo>
                          <a:pt x="906263" y="1774064"/>
                        </a:lnTo>
                        <a:lnTo>
                          <a:pt x="897576" y="1754178"/>
                        </a:lnTo>
                        <a:lnTo>
                          <a:pt x="783324" y="1327782"/>
                        </a:lnTo>
                        <a:lnTo>
                          <a:pt x="516866" y="1481620"/>
                        </a:lnTo>
                        <a:cubicBezTo>
                          <a:pt x="507943" y="1486772"/>
                          <a:pt x="498398" y="1489872"/>
                          <a:pt x="488778" y="1491065"/>
                        </a:cubicBezTo>
                        <a:lnTo>
                          <a:pt x="487823" y="1490999"/>
                        </a:lnTo>
                        <a:lnTo>
                          <a:pt x="485872" y="1491670"/>
                        </a:lnTo>
                        <a:cubicBezTo>
                          <a:pt x="476271" y="1493007"/>
                          <a:pt x="466249" y="1492484"/>
                          <a:pt x="456296" y="1489817"/>
                        </a:cubicBezTo>
                        <a:lnTo>
                          <a:pt x="55329" y="1382377"/>
                        </a:lnTo>
                        <a:cubicBezTo>
                          <a:pt x="15519" y="1371710"/>
                          <a:pt x="-8106" y="1330790"/>
                          <a:pt x="2561" y="1290980"/>
                        </a:cubicBezTo>
                        <a:lnTo>
                          <a:pt x="2561" y="1290981"/>
                        </a:lnTo>
                        <a:cubicBezTo>
                          <a:pt x="10561" y="1261124"/>
                          <a:pt x="35579" y="1240371"/>
                          <a:pt x="64382" y="1236360"/>
                        </a:cubicBezTo>
                        <a:cubicBezTo>
                          <a:pt x="73983" y="1235023"/>
                          <a:pt x="84005" y="1235547"/>
                          <a:pt x="93957" y="1238213"/>
                        </a:cubicBezTo>
                        <a:lnTo>
                          <a:pt x="466885" y="1338139"/>
                        </a:lnTo>
                        <a:lnTo>
                          <a:pt x="752262" y="1173376"/>
                        </a:lnTo>
                        <a:lnTo>
                          <a:pt x="753320" y="1146389"/>
                        </a:lnTo>
                        <a:cubicBezTo>
                          <a:pt x="757416" y="1116974"/>
                          <a:pt x="767211" y="1088847"/>
                          <a:pt x="781839" y="1063511"/>
                        </a:cubicBezTo>
                        <a:lnTo>
                          <a:pt x="820286" y="1019301"/>
                        </a:lnTo>
                        <a:lnTo>
                          <a:pt x="814241" y="965302"/>
                        </a:lnTo>
                        <a:lnTo>
                          <a:pt x="811059" y="965672"/>
                        </a:lnTo>
                        <a:cubicBezTo>
                          <a:pt x="580221" y="965672"/>
                          <a:pt x="393090" y="749499"/>
                          <a:pt x="393090" y="482836"/>
                        </a:cubicBezTo>
                        <a:cubicBezTo>
                          <a:pt x="393090" y="216173"/>
                          <a:pt x="580221" y="0"/>
                          <a:pt x="811059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7073080E-0495-04FC-F179-F178233315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0155" y="3127351"/>
                    <a:ext cx="1491467" cy="440616"/>
                  </a:xfrm>
                  <a:custGeom>
                    <a:avLst/>
                    <a:gdLst>
                      <a:gd name="connsiteX0" fmla="*/ 1097493 w 1439064"/>
                      <a:gd name="connsiteY0" fmla="*/ 151401 h 425135"/>
                      <a:gd name="connsiteX1" fmla="*/ 1219839 w 1439064"/>
                      <a:gd name="connsiteY1" fmla="*/ 374829 h 425135"/>
                      <a:gd name="connsiteX2" fmla="*/ 1265679 w 1439064"/>
                      <a:gd name="connsiteY2" fmla="*/ 388230 h 425135"/>
                      <a:gd name="connsiteX3" fmla="*/ 1316823 w 1439064"/>
                      <a:gd name="connsiteY3" fmla="*/ 360225 h 425135"/>
                      <a:gd name="connsiteX4" fmla="*/ 1224918 w 1439064"/>
                      <a:gd name="connsiteY4" fmla="*/ 192387 h 425135"/>
                      <a:gd name="connsiteX5" fmla="*/ 1231677 w 1439064"/>
                      <a:gd name="connsiteY5" fmla="*/ 245941 h 425135"/>
                      <a:gd name="connsiteX6" fmla="*/ 1212969 w 1439064"/>
                      <a:gd name="connsiteY6" fmla="*/ 345882 h 425135"/>
                      <a:gd name="connsiteX7" fmla="*/ 1204452 w 1439064"/>
                      <a:gd name="connsiteY7" fmla="*/ 233130 h 425135"/>
                      <a:gd name="connsiteX8" fmla="*/ 1187160 w 1439064"/>
                      <a:gd name="connsiteY8" fmla="*/ 151402 h 425135"/>
                      <a:gd name="connsiteX9" fmla="*/ 0 w 1439064"/>
                      <a:gd name="connsiteY9" fmla="*/ 0 h 425135"/>
                      <a:gd name="connsiteX10" fmla="*/ 225025 w 1439064"/>
                      <a:gd name="connsiteY10" fmla="*/ 45006 h 425135"/>
                      <a:gd name="connsiteX11" fmla="*/ 225025 w 1439064"/>
                      <a:gd name="connsiteY11" fmla="*/ 67151 h 425135"/>
                      <a:gd name="connsiteX12" fmla="*/ 554252 w 1439064"/>
                      <a:gd name="connsiteY12" fmla="*/ 67151 h 425135"/>
                      <a:gd name="connsiteX13" fmla="*/ 565505 w 1439064"/>
                      <a:gd name="connsiteY13" fmla="*/ 44644 h 425135"/>
                      <a:gd name="connsiteX14" fmla="*/ 683208 w 1439064"/>
                      <a:gd name="connsiteY14" fmla="*/ 44644 h 425135"/>
                      <a:gd name="connsiteX15" fmla="*/ 694461 w 1439064"/>
                      <a:gd name="connsiteY15" fmla="*/ 67151 h 425135"/>
                      <a:gd name="connsiteX16" fmla="*/ 1029605 w 1439064"/>
                      <a:gd name="connsiteY16" fmla="*/ 67151 h 425135"/>
                      <a:gd name="connsiteX17" fmla="*/ 1029605 w 1439064"/>
                      <a:gd name="connsiteY17" fmla="*/ 44861 h 425135"/>
                      <a:gd name="connsiteX18" fmla="*/ 1045846 w 1439064"/>
                      <a:gd name="connsiteY18" fmla="*/ 28620 h 425135"/>
                      <a:gd name="connsiteX19" fmla="*/ 1268145 w 1439064"/>
                      <a:gd name="connsiteY19" fmla="*/ 28620 h 425135"/>
                      <a:gd name="connsiteX20" fmla="*/ 1329536 w 1439064"/>
                      <a:gd name="connsiteY20" fmla="*/ 90011 h 425135"/>
                      <a:gd name="connsiteX21" fmla="*/ 1311577 w 1439064"/>
                      <a:gd name="connsiteY21" fmla="*/ 133367 h 425135"/>
                      <a:gd name="connsiteX22" fmla="*/ 1435383 w 1439064"/>
                      <a:gd name="connsiteY22" fmla="*/ 359461 h 425135"/>
                      <a:gd name="connsiteX23" fmla="*/ 1423512 w 1439064"/>
                      <a:gd name="connsiteY23" fmla="*/ 400067 h 425135"/>
                      <a:gd name="connsiteX24" fmla="*/ 1384457 w 1439064"/>
                      <a:gd name="connsiteY24" fmla="*/ 421453 h 425135"/>
                      <a:gd name="connsiteX25" fmla="*/ 1343850 w 1439064"/>
                      <a:gd name="connsiteY25" fmla="*/ 409583 h 425135"/>
                      <a:gd name="connsiteX26" fmla="*/ 1328669 w 1439064"/>
                      <a:gd name="connsiteY26" fmla="*/ 381859 h 425135"/>
                      <a:gd name="connsiteX27" fmla="*/ 1274647 w 1439064"/>
                      <a:gd name="connsiteY27" fmla="*/ 411441 h 425135"/>
                      <a:gd name="connsiteX28" fmla="*/ 1200187 w 1439064"/>
                      <a:gd name="connsiteY28" fmla="*/ 389673 h 425135"/>
                      <a:gd name="connsiteX29" fmla="*/ 1069713 w 1439064"/>
                      <a:gd name="connsiteY29" fmla="*/ 151401 h 425135"/>
                      <a:gd name="connsiteX30" fmla="*/ 1045846 w 1439064"/>
                      <a:gd name="connsiteY30" fmla="*/ 151401 h 425135"/>
                      <a:gd name="connsiteX31" fmla="*/ 1029605 w 1439064"/>
                      <a:gd name="connsiteY31" fmla="*/ 135160 h 425135"/>
                      <a:gd name="connsiteX32" fmla="*/ 1029605 w 1439064"/>
                      <a:gd name="connsiteY32" fmla="*/ 112870 h 425135"/>
                      <a:gd name="connsiteX33" fmla="*/ 694462 w 1439064"/>
                      <a:gd name="connsiteY33" fmla="*/ 112870 h 425135"/>
                      <a:gd name="connsiteX34" fmla="*/ 683208 w 1439064"/>
                      <a:gd name="connsiteY34" fmla="*/ 135377 h 425135"/>
                      <a:gd name="connsiteX35" fmla="*/ 647216 w 1439064"/>
                      <a:gd name="connsiteY35" fmla="*/ 135377 h 425135"/>
                      <a:gd name="connsiteX36" fmla="*/ 647216 w 1439064"/>
                      <a:gd name="connsiteY36" fmla="*/ 180020 h 425135"/>
                      <a:gd name="connsiteX37" fmla="*/ 649214 w 1439064"/>
                      <a:gd name="connsiteY37" fmla="*/ 180020 h 425135"/>
                      <a:gd name="connsiteX38" fmla="*/ 661644 w 1439064"/>
                      <a:gd name="connsiteY38" fmla="*/ 192450 h 425135"/>
                      <a:gd name="connsiteX39" fmla="*/ 661644 w 1439064"/>
                      <a:gd name="connsiteY39" fmla="*/ 356517 h 425135"/>
                      <a:gd name="connsiteX40" fmla="*/ 649214 w 1439064"/>
                      <a:gd name="connsiteY40" fmla="*/ 368947 h 425135"/>
                      <a:gd name="connsiteX41" fmla="*/ 599498 w 1439064"/>
                      <a:gd name="connsiteY41" fmla="*/ 368947 h 425135"/>
                      <a:gd name="connsiteX42" fmla="*/ 587068 w 1439064"/>
                      <a:gd name="connsiteY42" fmla="*/ 356517 h 425135"/>
                      <a:gd name="connsiteX43" fmla="*/ 587068 w 1439064"/>
                      <a:gd name="connsiteY43" fmla="*/ 192450 h 425135"/>
                      <a:gd name="connsiteX44" fmla="*/ 599498 w 1439064"/>
                      <a:gd name="connsiteY44" fmla="*/ 180020 h 425135"/>
                      <a:gd name="connsiteX45" fmla="*/ 601496 w 1439064"/>
                      <a:gd name="connsiteY45" fmla="*/ 180020 h 425135"/>
                      <a:gd name="connsiteX46" fmla="*/ 601496 w 1439064"/>
                      <a:gd name="connsiteY46" fmla="*/ 135377 h 425135"/>
                      <a:gd name="connsiteX47" fmla="*/ 565505 w 1439064"/>
                      <a:gd name="connsiteY47" fmla="*/ 135377 h 425135"/>
                      <a:gd name="connsiteX48" fmla="*/ 554252 w 1439064"/>
                      <a:gd name="connsiteY48" fmla="*/ 112870 h 425135"/>
                      <a:gd name="connsiteX49" fmla="*/ 225025 w 1439064"/>
                      <a:gd name="connsiteY49" fmla="*/ 112870 h 425135"/>
                      <a:gd name="connsiteX50" fmla="*/ 225025 w 1439064"/>
                      <a:gd name="connsiteY50" fmla="*/ 135016 h 425135"/>
                      <a:gd name="connsiteX51" fmla="*/ 0 w 1439064"/>
                      <a:gd name="connsiteY51" fmla="*/ 180021 h 4251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1439064" h="425135">
                        <a:moveTo>
                          <a:pt x="1097493" y="151401"/>
                        </a:moveTo>
                        <a:lnTo>
                          <a:pt x="1219839" y="374829"/>
                        </a:lnTo>
                        <a:cubicBezTo>
                          <a:pt x="1228796" y="391189"/>
                          <a:pt x="1249319" y="397189"/>
                          <a:pt x="1265679" y="388230"/>
                        </a:cubicBezTo>
                        <a:lnTo>
                          <a:pt x="1316823" y="360225"/>
                        </a:lnTo>
                        <a:lnTo>
                          <a:pt x="1224918" y="192387"/>
                        </a:lnTo>
                        <a:lnTo>
                          <a:pt x="1231677" y="245941"/>
                        </a:lnTo>
                        <a:cubicBezTo>
                          <a:pt x="1236083" y="302736"/>
                          <a:pt x="1230055" y="341304"/>
                          <a:pt x="1212969" y="345882"/>
                        </a:cubicBezTo>
                        <a:cubicBezTo>
                          <a:pt x="1213927" y="314835"/>
                          <a:pt x="1210913" y="276086"/>
                          <a:pt x="1204452" y="233130"/>
                        </a:cubicBezTo>
                        <a:lnTo>
                          <a:pt x="1187160" y="151402"/>
                        </a:lnTo>
                        <a:close/>
                        <a:moveTo>
                          <a:pt x="0" y="0"/>
                        </a:moveTo>
                        <a:lnTo>
                          <a:pt x="225025" y="45006"/>
                        </a:lnTo>
                        <a:lnTo>
                          <a:pt x="225025" y="67151"/>
                        </a:lnTo>
                        <a:lnTo>
                          <a:pt x="554252" y="67151"/>
                        </a:lnTo>
                        <a:lnTo>
                          <a:pt x="565505" y="44644"/>
                        </a:lnTo>
                        <a:lnTo>
                          <a:pt x="683208" y="44644"/>
                        </a:lnTo>
                        <a:lnTo>
                          <a:pt x="694461" y="67151"/>
                        </a:lnTo>
                        <a:lnTo>
                          <a:pt x="1029605" y="67151"/>
                        </a:lnTo>
                        <a:lnTo>
                          <a:pt x="1029605" y="44861"/>
                        </a:lnTo>
                        <a:cubicBezTo>
                          <a:pt x="1029605" y="35891"/>
                          <a:pt x="1036876" y="28620"/>
                          <a:pt x="1045846" y="28620"/>
                        </a:cubicBezTo>
                        <a:lnTo>
                          <a:pt x="1268145" y="28620"/>
                        </a:lnTo>
                        <a:cubicBezTo>
                          <a:pt x="1302050" y="28620"/>
                          <a:pt x="1329536" y="56106"/>
                          <a:pt x="1329536" y="90011"/>
                        </a:cubicBezTo>
                        <a:lnTo>
                          <a:pt x="1311577" y="133367"/>
                        </a:lnTo>
                        <a:lnTo>
                          <a:pt x="1435383" y="359461"/>
                        </a:lnTo>
                        <a:cubicBezTo>
                          <a:pt x="1443318" y="373952"/>
                          <a:pt x="1438004" y="392132"/>
                          <a:pt x="1423512" y="400067"/>
                        </a:cubicBezTo>
                        <a:lnTo>
                          <a:pt x="1384457" y="421453"/>
                        </a:lnTo>
                        <a:cubicBezTo>
                          <a:pt x="1369965" y="429389"/>
                          <a:pt x="1351786" y="424074"/>
                          <a:pt x="1343850" y="409583"/>
                        </a:cubicBezTo>
                        <a:lnTo>
                          <a:pt x="1328669" y="381859"/>
                        </a:lnTo>
                        <a:lnTo>
                          <a:pt x="1274647" y="411441"/>
                        </a:lnTo>
                        <a:cubicBezTo>
                          <a:pt x="1248074" y="425992"/>
                          <a:pt x="1214738" y="416246"/>
                          <a:pt x="1200187" y="389673"/>
                        </a:cubicBezTo>
                        <a:lnTo>
                          <a:pt x="1069713" y="151401"/>
                        </a:lnTo>
                        <a:lnTo>
                          <a:pt x="1045846" y="151401"/>
                        </a:lnTo>
                        <a:cubicBezTo>
                          <a:pt x="1036876" y="151401"/>
                          <a:pt x="1029605" y="144130"/>
                          <a:pt x="1029605" y="135160"/>
                        </a:cubicBezTo>
                        <a:lnTo>
                          <a:pt x="1029605" y="112870"/>
                        </a:lnTo>
                        <a:lnTo>
                          <a:pt x="694462" y="112870"/>
                        </a:lnTo>
                        <a:lnTo>
                          <a:pt x="683208" y="135377"/>
                        </a:lnTo>
                        <a:lnTo>
                          <a:pt x="647216" y="135377"/>
                        </a:lnTo>
                        <a:lnTo>
                          <a:pt x="647216" y="180020"/>
                        </a:lnTo>
                        <a:lnTo>
                          <a:pt x="649214" y="180020"/>
                        </a:lnTo>
                        <a:cubicBezTo>
                          <a:pt x="656079" y="180020"/>
                          <a:pt x="661644" y="185585"/>
                          <a:pt x="661644" y="192450"/>
                        </a:cubicBezTo>
                        <a:lnTo>
                          <a:pt x="661644" y="356517"/>
                        </a:lnTo>
                        <a:cubicBezTo>
                          <a:pt x="661644" y="363382"/>
                          <a:pt x="656079" y="368947"/>
                          <a:pt x="649214" y="368947"/>
                        </a:cubicBezTo>
                        <a:lnTo>
                          <a:pt x="599498" y="368947"/>
                        </a:lnTo>
                        <a:cubicBezTo>
                          <a:pt x="592633" y="368947"/>
                          <a:pt x="587068" y="363382"/>
                          <a:pt x="587068" y="356517"/>
                        </a:cubicBezTo>
                        <a:lnTo>
                          <a:pt x="587068" y="192450"/>
                        </a:lnTo>
                        <a:cubicBezTo>
                          <a:pt x="587068" y="185585"/>
                          <a:pt x="592633" y="180020"/>
                          <a:pt x="599498" y="180020"/>
                        </a:cubicBezTo>
                        <a:lnTo>
                          <a:pt x="601496" y="180020"/>
                        </a:lnTo>
                        <a:lnTo>
                          <a:pt x="601496" y="135377"/>
                        </a:lnTo>
                        <a:lnTo>
                          <a:pt x="565505" y="135377"/>
                        </a:lnTo>
                        <a:lnTo>
                          <a:pt x="554252" y="112870"/>
                        </a:lnTo>
                        <a:lnTo>
                          <a:pt x="225025" y="112870"/>
                        </a:lnTo>
                        <a:lnTo>
                          <a:pt x="225025" y="135016"/>
                        </a:lnTo>
                        <a:lnTo>
                          <a:pt x="0" y="180021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6F6931A6-21F3-16F2-9435-2D5C76A387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24203" y="3533341"/>
                    <a:ext cx="946933" cy="1004205"/>
                  </a:xfrm>
                  <a:custGeom>
                    <a:avLst/>
                    <a:gdLst>
                      <a:gd name="connsiteX0" fmla="*/ 1053 w 946933"/>
                      <a:gd name="connsiteY0" fmla="*/ 0 h 1004205"/>
                      <a:gd name="connsiteX1" fmla="*/ 40343 w 946933"/>
                      <a:gd name="connsiteY1" fmla="*/ 1842 h 1004205"/>
                      <a:gd name="connsiteX2" fmla="*/ 289469 w 946933"/>
                      <a:gd name="connsiteY2" fmla="*/ 675561 h 1004205"/>
                      <a:gd name="connsiteX3" fmla="*/ 946933 w 946933"/>
                      <a:gd name="connsiteY3" fmla="*/ 964874 h 1004205"/>
                      <a:gd name="connsiteX4" fmla="*/ 946403 w 946933"/>
                      <a:gd name="connsiteY4" fmla="*/ 1004205 h 1004205"/>
                      <a:gd name="connsiteX5" fmla="*/ 260830 w 946933"/>
                      <a:gd name="connsiteY5" fmla="*/ 702523 h 1004205"/>
                      <a:gd name="connsiteX6" fmla="*/ 1053 w 946933"/>
                      <a:gd name="connsiteY6" fmla="*/ 0 h 1004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46933" h="1004205">
                        <a:moveTo>
                          <a:pt x="1053" y="0"/>
                        </a:moveTo>
                        <a:lnTo>
                          <a:pt x="40343" y="1842"/>
                        </a:lnTo>
                        <a:cubicBezTo>
                          <a:pt x="28666" y="250894"/>
                          <a:pt x="118569" y="494022"/>
                          <a:pt x="289469" y="675561"/>
                        </a:cubicBezTo>
                        <a:cubicBezTo>
                          <a:pt x="460369" y="857101"/>
                          <a:pt x="697630" y="961506"/>
                          <a:pt x="946933" y="964874"/>
                        </a:cubicBezTo>
                        <a:cubicBezTo>
                          <a:pt x="946756" y="977984"/>
                          <a:pt x="946580" y="991095"/>
                          <a:pt x="946403" y="1004205"/>
                        </a:cubicBezTo>
                        <a:cubicBezTo>
                          <a:pt x="686441" y="1000693"/>
                          <a:pt x="439036" y="891824"/>
                          <a:pt x="260830" y="702523"/>
                        </a:cubicBezTo>
                        <a:cubicBezTo>
                          <a:pt x="82624" y="513222"/>
                          <a:pt x="-11123" y="259700"/>
                          <a:pt x="1053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A051FAD1-4A2D-7802-85BF-C4671CD5C142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7509595" y="3136910"/>
                    <a:ext cx="490611" cy="567966"/>
                  </a:xfrm>
                  <a:custGeom>
                    <a:avLst/>
                    <a:gdLst>
                      <a:gd name="connsiteX0" fmla="*/ 17574 w 552375"/>
                      <a:gd name="connsiteY0" fmla="*/ 237659 h 567966"/>
                      <a:gd name="connsiteX1" fmla="*/ 2858 w 552375"/>
                      <a:gd name="connsiteY1" fmla="*/ 208033 h 567966"/>
                      <a:gd name="connsiteX2" fmla="*/ 61764 w 552375"/>
                      <a:gd name="connsiteY2" fmla="*/ 106005 h 567966"/>
                      <a:gd name="connsiteX3" fmla="*/ 446715 w 552375"/>
                      <a:gd name="connsiteY3" fmla="*/ 2859 h 567966"/>
                      <a:gd name="connsiteX4" fmla="*/ 534027 w 552375"/>
                      <a:gd name="connsiteY4" fmla="*/ 32138 h 567966"/>
                      <a:gd name="connsiteX5" fmla="*/ 541692 w 552375"/>
                      <a:gd name="connsiteY5" fmla="*/ 47568 h 567966"/>
                      <a:gd name="connsiteX6" fmla="*/ 545828 w 552375"/>
                      <a:gd name="connsiteY6" fmla="*/ 53704 h 567966"/>
                      <a:gd name="connsiteX7" fmla="*/ 546575 w 552375"/>
                      <a:gd name="connsiteY7" fmla="*/ 57399 h 567966"/>
                      <a:gd name="connsiteX8" fmla="*/ 548743 w 552375"/>
                      <a:gd name="connsiteY8" fmla="*/ 61764 h 567966"/>
                      <a:gd name="connsiteX9" fmla="*/ 548742 w 552375"/>
                      <a:gd name="connsiteY9" fmla="*/ 61764 h 567966"/>
                      <a:gd name="connsiteX10" fmla="*/ 549321 w 552375"/>
                      <a:gd name="connsiteY10" fmla="*/ 71001 h 567966"/>
                      <a:gd name="connsiteX11" fmla="*/ 552375 w 552375"/>
                      <a:gd name="connsiteY11" fmla="*/ 86130 h 567966"/>
                      <a:gd name="connsiteX12" fmla="*/ 552374 w 552375"/>
                      <a:gd name="connsiteY12" fmla="*/ 484661 h 567966"/>
                      <a:gd name="connsiteX13" fmla="*/ 469069 w 552375"/>
                      <a:gd name="connsiteY13" fmla="*/ 567966 h 567966"/>
                      <a:gd name="connsiteX14" fmla="*/ 469070 w 552375"/>
                      <a:gd name="connsiteY14" fmla="*/ 567965 h 567966"/>
                      <a:gd name="connsiteX15" fmla="*/ 385765 w 552375"/>
                      <a:gd name="connsiteY15" fmla="*/ 484660 h 567966"/>
                      <a:gd name="connsiteX16" fmla="*/ 385765 w 552375"/>
                      <a:gd name="connsiteY16" fmla="*/ 191677 h 567966"/>
                      <a:gd name="connsiteX17" fmla="*/ 104886 w 552375"/>
                      <a:gd name="connsiteY17" fmla="*/ 266938 h 567966"/>
                      <a:gd name="connsiteX18" fmla="*/ 17574 w 552375"/>
                      <a:gd name="connsiteY18" fmla="*/ 237659 h 567966"/>
                      <a:gd name="connsiteX0" fmla="*/ 8166 w 542967"/>
                      <a:gd name="connsiteY0" fmla="*/ 237659 h 567966"/>
                      <a:gd name="connsiteX1" fmla="*/ 52356 w 542967"/>
                      <a:gd name="connsiteY1" fmla="*/ 106005 h 567966"/>
                      <a:gd name="connsiteX2" fmla="*/ 437307 w 542967"/>
                      <a:gd name="connsiteY2" fmla="*/ 2859 h 567966"/>
                      <a:gd name="connsiteX3" fmla="*/ 524619 w 542967"/>
                      <a:gd name="connsiteY3" fmla="*/ 32138 h 567966"/>
                      <a:gd name="connsiteX4" fmla="*/ 532284 w 542967"/>
                      <a:gd name="connsiteY4" fmla="*/ 47568 h 567966"/>
                      <a:gd name="connsiteX5" fmla="*/ 536420 w 542967"/>
                      <a:gd name="connsiteY5" fmla="*/ 53704 h 567966"/>
                      <a:gd name="connsiteX6" fmla="*/ 537167 w 542967"/>
                      <a:gd name="connsiteY6" fmla="*/ 57399 h 567966"/>
                      <a:gd name="connsiteX7" fmla="*/ 539335 w 542967"/>
                      <a:gd name="connsiteY7" fmla="*/ 61764 h 567966"/>
                      <a:gd name="connsiteX8" fmla="*/ 539334 w 542967"/>
                      <a:gd name="connsiteY8" fmla="*/ 61764 h 567966"/>
                      <a:gd name="connsiteX9" fmla="*/ 539913 w 542967"/>
                      <a:gd name="connsiteY9" fmla="*/ 71001 h 567966"/>
                      <a:gd name="connsiteX10" fmla="*/ 542967 w 542967"/>
                      <a:gd name="connsiteY10" fmla="*/ 86130 h 567966"/>
                      <a:gd name="connsiteX11" fmla="*/ 542966 w 542967"/>
                      <a:gd name="connsiteY11" fmla="*/ 484661 h 567966"/>
                      <a:gd name="connsiteX12" fmla="*/ 459661 w 542967"/>
                      <a:gd name="connsiteY12" fmla="*/ 567966 h 567966"/>
                      <a:gd name="connsiteX13" fmla="*/ 459662 w 542967"/>
                      <a:gd name="connsiteY13" fmla="*/ 567965 h 567966"/>
                      <a:gd name="connsiteX14" fmla="*/ 376357 w 542967"/>
                      <a:gd name="connsiteY14" fmla="*/ 484660 h 567966"/>
                      <a:gd name="connsiteX15" fmla="*/ 376357 w 542967"/>
                      <a:gd name="connsiteY15" fmla="*/ 191677 h 567966"/>
                      <a:gd name="connsiteX16" fmla="*/ 95478 w 542967"/>
                      <a:gd name="connsiteY16" fmla="*/ 266938 h 567966"/>
                      <a:gd name="connsiteX17" fmla="*/ 8166 w 542967"/>
                      <a:gd name="connsiteY17" fmla="*/ 237659 h 567966"/>
                      <a:gd name="connsiteX0" fmla="*/ 8166 w 542967"/>
                      <a:gd name="connsiteY0" fmla="*/ 237659 h 567966"/>
                      <a:gd name="connsiteX1" fmla="*/ 52356 w 542967"/>
                      <a:gd name="connsiteY1" fmla="*/ 106005 h 567966"/>
                      <a:gd name="connsiteX2" fmla="*/ 437307 w 542967"/>
                      <a:gd name="connsiteY2" fmla="*/ 2859 h 567966"/>
                      <a:gd name="connsiteX3" fmla="*/ 524619 w 542967"/>
                      <a:gd name="connsiteY3" fmla="*/ 32138 h 567966"/>
                      <a:gd name="connsiteX4" fmla="*/ 532284 w 542967"/>
                      <a:gd name="connsiteY4" fmla="*/ 47568 h 567966"/>
                      <a:gd name="connsiteX5" fmla="*/ 536420 w 542967"/>
                      <a:gd name="connsiteY5" fmla="*/ 53704 h 567966"/>
                      <a:gd name="connsiteX6" fmla="*/ 537167 w 542967"/>
                      <a:gd name="connsiteY6" fmla="*/ 57399 h 567966"/>
                      <a:gd name="connsiteX7" fmla="*/ 539335 w 542967"/>
                      <a:gd name="connsiteY7" fmla="*/ 61764 h 567966"/>
                      <a:gd name="connsiteX8" fmla="*/ 539334 w 542967"/>
                      <a:gd name="connsiteY8" fmla="*/ 61764 h 567966"/>
                      <a:gd name="connsiteX9" fmla="*/ 539913 w 542967"/>
                      <a:gd name="connsiteY9" fmla="*/ 71001 h 567966"/>
                      <a:gd name="connsiteX10" fmla="*/ 542967 w 542967"/>
                      <a:gd name="connsiteY10" fmla="*/ 86130 h 567966"/>
                      <a:gd name="connsiteX11" fmla="*/ 542966 w 542967"/>
                      <a:gd name="connsiteY11" fmla="*/ 484661 h 567966"/>
                      <a:gd name="connsiteX12" fmla="*/ 459661 w 542967"/>
                      <a:gd name="connsiteY12" fmla="*/ 567966 h 567966"/>
                      <a:gd name="connsiteX13" fmla="*/ 459662 w 542967"/>
                      <a:gd name="connsiteY13" fmla="*/ 567965 h 567966"/>
                      <a:gd name="connsiteX14" fmla="*/ 376357 w 542967"/>
                      <a:gd name="connsiteY14" fmla="*/ 484660 h 567966"/>
                      <a:gd name="connsiteX15" fmla="*/ 376357 w 542967"/>
                      <a:gd name="connsiteY15" fmla="*/ 191677 h 567966"/>
                      <a:gd name="connsiteX16" fmla="*/ 95478 w 542967"/>
                      <a:gd name="connsiteY16" fmla="*/ 266938 h 567966"/>
                      <a:gd name="connsiteX17" fmla="*/ 99606 w 542967"/>
                      <a:gd name="connsiteY17" fmla="*/ 329099 h 567966"/>
                      <a:gd name="connsiteX0" fmla="*/ 0 w 490611"/>
                      <a:gd name="connsiteY0" fmla="*/ 106005 h 567966"/>
                      <a:gd name="connsiteX1" fmla="*/ 384951 w 490611"/>
                      <a:gd name="connsiteY1" fmla="*/ 2859 h 567966"/>
                      <a:gd name="connsiteX2" fmla="*/ 472263 w 490611"/>
                      <a:gd name="connsiteY2" fmla="*/ 32138 h 567966"/>
                      <a:gd name="connsiteX3" fmla="*/ 479928 w 490611"/>
                      <a:gd name="connsiteY3" fmla="*/ 47568 h 567966"/>
                      <a:gd name="connsiteX4" fmla="*/ 484064 w 490611"/>
                      <a:gd name="connsiteY4" fmla="*/ 53704 h 567966"/>
                      <a:gd name="connsiteX5" fmla="*/ 484811 w 490611"/>
                      <a:gd name="connsiteY5" fmla="*/ 57399 h 567966"/>
                      <a:gd name="connsiteX6" fmla="*/ 486979 w 490611"/>
                      <a:gd name="connsiteY6" fmla="*/ 61764 h 567966"/>
                      <a:gd name="connsiteX7" fmla="*/ 486978 w 490611"/>
                      <a:gd name="connsiteY7" fmla="*/ 61764 h 567966"/>
                      <a:gd name="connsiteX8" fmla="*/ 487557 w 490611"/>
                      <a:gd name="connsiteY8" fmla="*/ 71001 h 567966"/>
                      <a:gd name="connsiteX9" fmla="*/ 490611 w 490611"/>
                      <a:gd name="connsiteY9" fmla="*/ 86130 h 567966"/>
                      <a:gd name="connsiteX10" fmla="*/ 490610 w 490611"/>
                      <a:gd name="connsiteY10" fmla="*/ 484661 h 567966"/>
                      <a:gd name="connsiteX11" fmla="*/ 407305 w 490611"/>
                      <a:gd name="connsiteY11" fmla="*/ 567966 h 567966"/>
                      <a:gd name="connsiteX12" fmla="*/ 407306 w 490611"/>
                      <a:gd name="connsiteY12" fmla="*/ 567965 h 567966"/>
                      <a:gd name="connsiteX13" fmla="*/ 324001 w 490611"/>
                      <a:gd name="connsiteY13" fmla="*/ 484660 h 567966"/>
                      <a:gd name="connsiteX14" fmla="*/ 324001 w 490611"/>
                      <a:gd name="connsiteY14" fmla="*/ 191677 h 567966"/>
                      <a:gd name="connsiteX15" fmla="*/ 43122 w 490611"/>
                      <a:gd name="connsiteY15" fmla="*/ 266938 h 567966"/>
                      <a:gd name="connsiteX16" fmla="*/ 47250 w 490611"/>
                      <a:gd name="connsiteY16" fmla="*/ 329099 h 567966"/>
                      <a:gd name="connsiteX0" fmla="*/ 0 w 490611"/>
                      <a:gd name="connsiteY0" fmla="*/ 106005 h 567966"/>
                      <a:gd name="connsiteX1" fmla="*/ 384951 w 490611"/>
                      <a:gd name="connsiteY1" fmla="*/ 2859 h 567966"/>
                      <a:gd name="connsiteX2" fmla="*/ 472263 w 490611"/>
                      <a:gd name="connsiteY2" fmla="*/ 32138 h 567966"/>
                      <a:gd name="connsiteX3" fmla="*/ 479928 w 490611"/>
                      <a:gd name="connsiteY3" fmla="*/ 47568 h 567966"/>
                      <a:gd name="connsiteX4" fmla="*/ 484064 w 490611"/>
                      <a:gd name="connsiteY4" fmla="*/ 53704 h 567966"/>
                      <a:gd name="connsiteX5" fmla="*/ 484811 w 490611"/>
                      <a:gd name="connsiteY5" fmla="*/ 57399 h 567966"/>
                      <a:gd name="connsiteX6" fmla="*/ 486979 w 490611"/>
                      <a:gd name="connsiteY6" fmla="*/ 61764 h 567966"/>
                      <a:gd name="connsiteX7" fmla="*/ 486978 w 490611"/>
                      <a:gd name="connsiteY7" fmla="*/ 61764 h 567966"/>
                      <a:gd name="connsiteX8" fmla="*/ 487557 w 490611"/>
                      <a:gd name="connsiteY8" fmla="*/ 71001 h 567966"/>
                      <a:gd name="connsiteX9" fmla="*/ 490611 w 490611"/>
                      <a:gd name="connsiteY9" fmla="*/ 86130 h 567966"/>
                      <a:gd name="connsiteX10" fmla="*/ 490610 w 490611"/>
                      <a:gd name="connsiteY10" fmla="*/ 484661 h 567966"/>
                      <a:gd name="connsiteX11" fmla="*/ 407305 w 490611"/>
                      <a:gd name="connsiteY11" fmla="*/ 567966 h 567966"/>
                      <a:gd name="connsiteX12" fmla="*/ 407306 w 490611"/>
                      <a:gd name="connsiteY12" fmla="*/ 567965 h 567966"/>
                      <a:gd name="connsiteX13" fmla="*/ 324001 w 490611"/>
                      <a:gd name="connsiteY13" fmla="*/ 484660 h 567966"/>
                      <a:gd name="connsiteX14" fmla="*/ 324001 w 490611"/>
                      <a:gd name="connsiteY14" fmla="*/ 191677 h 567966"/>
                      <a:gd name="connsiteX15" fmla="*/ 43122 w 490611"/>
                      <a:gd name="connsiteY15" fmla="*/ 266938 h 567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90611" h="567966">
                        <a:moveTo>
                          <a:pt x="0" y="106005"/>
                        </a:moveTo>
                        <a:cubicBezTo>
                          <a:pt x="71523" y="66872"/>
                          <a:pt x="256634" y="37241"/>
                          <a:pt x="384951" y="2859"/>
                        </a:cubicBezTo>
                        <a:cubicBezTo>
                          <a:pt x="418282" y="-6072"/>
                          <a:pt x="452309" y="6530"/>
                          <a:pt x="472263" y="32138"/>
                        </a:cubicBezTo>
                        <a:lnTo>
                          <a:pt x="479928" y="47568"/>
                        </a:lnTo>
                        <a:lnTo>
                          <a:pt x="484064" y="53704"/>
                        </a:lnTo>
                        <a:lnTo>
                          <a:pt x="484811" y="57399"/>
                        </a:lnTo>
                        <a:lnTo>
                          <a:pt x="486979" y="61764"/>
                        </a:lnTo>
                        <a:lnTo>
                          <a:pt x="486978" y="61764"/>
                        </a:lnTo>
                        <a:lnTo>
                          <a:pt x="487557" y="71001"/>
                        </a:lnTo>
                        <a:lnTo>
                          <a:pt x="490611" y="86130"/>
                        </a:lnTo>
                        <a:cubicBezTo>
                          <a:pt x="490611" y="218974"/>
                          <a:pt x="490610" y="351817"/>
                          <a:pt x="490610" y="484661"/>
                        </a:cubicBezTo>
                        <a:cubicBezTo>
                          <a:pt x="490610" y="530669"/>
                          <a:pt x="453313" y="567966"/>
                          <a:pt x="407305" y="567966"/>
                        </a:cubicBezTo>
                        <a:lnTo>
                          <a:pt x="407306" y="567965"/>
                        </a:lnTo>
                        <a:cubicBezTo>
                          <a:pt x="361298" y="567965"/>
                          <a:pt x="324001" y="530668"/>
                          <a:pt x="324001" y="484660"/>
                        </a:cubicBezTo>
                        <a:lnTo>
                          <a:pt x="324001" y="191677"/>
                        </a:lnTo>
                        <a:lnTo>
                          <a:pt x="43122" y="266938"/>
                        </a:lnTo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72" name="楕円 307">
                <a:extLst>
                  <a:ext uri="{FF2B5EF4-FFF2-40B4-BE49-F238E27FC236}">
                    <a16:creationId xmlns:a16="http://schemas.microsoft.com/office/drawing/2014/main" id="{5BDF825D-15C0-92E7-EA6E-8E1785CC439A}"/>
                  </a:ext>
                </a:extLst>
              </p:cNvPr>
              <p:cNvSpPr/>
              <p:nvPr/>
            </p:nvSpPr>
            <p:spPr bwMode="auto">
              <a:xfrm rot="14400000">
                <a:off x="5913539" y="5214161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楕円 307">
                <a:extLst>
                  <a:ext uri="{FF2B5EF4-FFF2-40B4-BE49-F238E27FC236}">
                    <a16:creationId xmlns:a16="http://schemas.microsoft.com/office/drawing/2014/main" id="{E44FB96E-8AE0-1612-8E25-027453CD66E8}"/>
                  </a:ext>
                </a:extLst>
              </p:cNvPr>
              <p:cNvSpPr/>
              <p:nvPr/>
            </p:nvSpPr>
            <p:spPr bwMode="auto">
              <a:xfrm rot="3600000">
                <a:off x="6898337" y="4536600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" name="楕円 307">
                <a:extLst>
                  <a:ext uri="{FF2B5EF4-FFF2-40B4-BE49-F238E27FC236}">
                    <a16:creationId xmlns:a16="http://schemas.microsoft.com/office/drawing/2014/main" id="{18D0B818-E4A0-417C-B1DD-290C07B98DA4}"/>
                  </a:ext>
                </a:extLst>
              </p:cNvPr>
              <p:cNvSpPr/>
              <p:nvPr/>
            </p:nvSpPr>
            <p:spPr bwMode="auto">
              <a:xfrm rot="1800000">
                <a:off x="6815000" y="4220098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" name="楕円 307">
                <a:extLst>
                  <a:ext uri="{FF2B5EF4-FFF2-40B4-BE49-F238E27FC236}">
                    <a16:creationId xmlns:a16="http://schemas.microsoft.com/office/drawing/2014/main" id="{2F12D4C5-F1D6-B157-1C88-977CB5AB4CC8}"/>
                  </a:ext>
                </a:extLst>
              </p:cNvPr>
              <p:cNvSpPr/>
              <p:nvPr/>
            </p:nvSpPr>
            <p:spPr bwMode="auto">
              <a:xfrm rot="17100000">
                <a:off x="6063009" y="4545945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" name="楕円 307">
                <a:extLst>
                  <a:ext uri="{FF2B5EF4-FFF2-40B4-BE49-F238E27FC236}">
                    <a16:creationId xmlns:a16="http://schemas.microsoft.com/office/drawing/2014/main" id="{D006A30E-F7D1-E1CA-3E29-A4C1AB0A2F9F}"/>
                  </a:ext>
                </a:extLst>
              </p:cNvPr>
              <p:cNvSpPr/>
              <p:nvPr/>
            </p:nvSpPr>
            <p:spPr bwMode="auto">
              <a:xfrm rot="20700000">
                <a:off x="6397149" y="4377250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AD2C3E17-EB7C-901E-39C6-8296EBAC5791}"/>
                </a:ext>
              </a:extLst>
            </p:cNvPr>
            <p:cNvSpPr/>
            <p:nvPr/>
          </p:nvSpPr>
          <p:spPr bwMode="auto">
            <a:xfrm rot="1800000">
              <a:off x="4408545" y="2135244"/>
              <a:ext cx="225025" cy="300669"/>
            </a:xfrm>
            <a:custGeom>
              <a:avLst/>
              <a:gdLst>
                <a:gd name="connsiteX0" fmla="*/ 317500 w 363219"/>
                <a:gd name="connsiteY0" fmla="*/ 177800 h 581620"/>
                <a:gd name="connsiteX1" fmla="*/ 363219 w 363219"/>
                <a:gd name="connsiteY1" fmla="*/ 177800 h 581620"/>
                <a:gd name="connsiteX2" fmla="*/ 363219 w 363219"/>
                <a:gd name="connsiteY2" fmla="*/ 503755 h 581620"/>
                <a:gd name="connsiteX3" fmla="*/ 317500 w 363219"/>
                <a:gd name="connsiteY3" fmla="*/ 503755 h 581620"/>
                <a:gd name="connsiteX4" fmla="*/ 0 w 363219"/>
                <a:gd name="connsiteY4" fmla="*/ 100930 h 581620"/>
                <a:gd name="connsiteX5" fmla="*/ 45719 w 363219"/>
                <a:gd name="connsiteY5" fmla="*/ 100930 h 581620"/>
                <a:gd name="connsiteX6" fmla="*/ 45719 w 363219"/>
                <a:gd name="connsiteY6" fmla="*/ 460970 h 581620"/>
                <a:gd name="connsiteX7" fmla="*/ 0 w 363219"/>
                <a:gd name="connsiteY7" fmla="*/ 460970 h 581620"/>
                <a:gd name="connsiteX8" fmla="*/ 158750 w 363219"/>
                <a:gd name="connsiteY8" fmla="*/ 86565 h 581620"/>
                <a:gd name="connsiteX9" fmla="*/ 204469 w 363219"/>
                <a:gd name="connsiteY9" fmla="*/ 86565 h 581620"/>
                <a:gd name="connsiteX10" fmla="*/ 204469 w 363219"/>
                <a:gd name="connsiteY10" fmla="*/ 581620 h 581620"/>
                <a:gd name="connsiteX11" fmla="*/ 158750 w 363219"/>
                <a:gd name="connsiteY11" fmla="*/ 581620 h 581620"/>
                <a:gd name="connsiteX12" fmla="*/ 79375 w 363219"/>
                <a:gd name="connsiteY12" fmla="*/ 10365 h 581620"/>
                <a:gd name="connsiteX13" fmla="*/ 125094 w 363219"/>
                <a:gd name="connsiteY13" fmla="*/ 10365 h 581620"/>
                <a:gd name="connsiteX14" fmla="*/ 125094 w 363219"/>
                <a:gd name="connsiteY14" fmla="*/ 505420 h 581620"/>
                <a:gd name="connsiteX15" fmla="*/ 79375 w 363219"/>
                <a:gd name="connsiteY15" fmla="*/ 505420 h 581620"/>
                <a:gd name="connsiteX16" fmla="*/ 238125 w 363219"/>
                <a:gd name="connsiteY16" fmla="*/ 0 h 581620"/>
                <a:gd name="connsiteX17" fmla="*/ 283844 w 363219"/>
                <a:gd name="connsiteY17" fmla="*/ 0 h 581620"/>
                <a:gd name="connsiteX18" fmla="*/ 283844 w 363219"/>
                <a:gd name="connsiteY18" fmla="*/ 325955 h 581620"/>
                <a:gd name="connsiteX19" fmla="*/ 238125 w 363219"/>
                <a:gd name="connsiteY19" fmla="*/ 325955 h 58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219" h="581620">
                  <a:moveTo>
                    <a:pt x="317500" y="177800"/>
                  </a:moveTo>
                  <a:lnTo>
                    <a:pt x="363219" y="177800"/>
                  </a:lnTo>
                  <a:lnTo>
                    <a:pt x="363219" y="503755"/>
                  </a:lnTo>
                  <a:lnTo>
                    <a:pt x="317500" y="503755"/>
                  </a:lnTo>
                  <a:close/>
                  <a:moveTo>
                    <a:pt x="0" y="100930"/>
                  </a:moveTo>
                  <a:lnTo>
                    <a:pt x="45719" y="100930"/>
                  </a:lnTo>
                  <a:lnTo>
                    <a:pt x="45719" y="460970"/>
                  </a:lnTo>
                  <a:lnTo>
                    <a:pt x="0" y="460970"/>
                  </a:lnTo>
                  <a:close/>
                  <a:moveTo>
                    <a:pt x="158750" y="86565"/>
                  </a:moveTo>
                  <a:lnTo>
                    <a:pt x="204469" y="86565"/>
                  </a:lnTo>
                  <a:lnTo>
                    <a:pt x="204469" y="581620"/>
                  </a:lnTo>
                  <a:lnTo>
                    <a:pt x="158750" y="581620"/>
                  </a:lnTo>
                  <a:close/>
                  <a:moveTo>
                    <a:pt x="79375" y="10365"/>
                  </a:moveTo>
                  <a:lnTo>
                    <a:pt x="125094" y="10365"/>
                  </a:lnTo>
                  <a:lnTo>
                    <a:pt x="125094" y="505420"/>
                  </a:lnTo>
                  <a:lnTo>
                    <a:pt x="79375" y="505420"/>
                  </a:lnTo>
                  <a:close/>
                  <a:moveTo>
                    <a:pt x="238125" y="0"/>
                  </a:moveTo>
                  <a:lnTo>
                    <a:pt x="283844" y="0"/>
                  </a:lnTo>
                  <a:lnTo>
                    <a:pt x="283844" y="325955"/>
                  </a:lnTo>
                  <a:lnTo>
                    <a:pt x="238125" y="3259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AFF0A2A4-2489-CA3C-4C02-28773D99216D}"/>
                </a:ext>
              </a:extLst>
            </p:cNvPr>
            <p:cNvSpPr/>
            <p:nvPr/>
          </p:nvSpPr>
          <p:spPr bwMode="auto">
            <a:xfrm rot="1800000">
              <a:off x="3729095" y="2319394"/>
              <a:ext cx="225025" cy="300669"/>
            </a:xfrm>
            <a:custGeom>
              <a:avLst/>
              <a:gdLst>
                <a:gd name="connsiteX0" fmla="*/ 317500 w 363219"/>
                <a:gd name="connsiteY0" fmla="*/ 177800 h 581620"/>
                <a:gd name="connsiteX1" fmla="*/ 363219 w 363219"/>
                <a:gd name="connsiteY1" fmla="*/ 177800 h 581620"/>
                <a:gd name="connsiteX2" fmla="*/ 363219 w 363219"/>
                <a:gd name="connsiteY2" fmla="*/ 503755 h 581620"/>
                <a:gd name="connsiteX3" fmla="*/ 317500 w 363219"/>
                <a:gd name="connsiteY3" fmla="*/ 503755 h 581620"/>
                <a:gd name="connsiteX4" fmla="*/ 0 w 363219"/>
                <a:gd name="connsiteY4" fmla="*/ 100930 h 581620"/>
                <a:gd name="connsiteX5" fmla="*/ 45719 w 363219"/>
                <a:gd name="connsiteY5" fmla="*/ 100930 h 581620"/>
                <a:gd name="connsiteX6" fmla="*/ 45719 w 363219"/>
                <a:gd name="connsiteY6" fmla="*/ 460970 h 581620"/>
                <a:gd name="connsiteX7" fmla="*/ 0 w 363219"/>
                <a:gd name="connsiteY7" fmla="*/ 460970 h 581620"/>
                <a:gd name="connsiteX8" fmla="*/ 158750 w 363219"/>
                <a:gd name="connsiteY8" fmla="*/ 86565 h 581620"/>
                <a:gd name="connsiteX9" fmla="*/ 204469 w 363219"/>
                <a:gd name="connsiteY9" fmla="*/ 86565 h 581620"/>
                <a:gd name="connsiteX10" fmla="*/ 204469 w 363219"/>
                <a:gd name="connsiteY10" fmla="*/ 581620 h 581620"/>
                <a:gd name="connsiteX11" fmla="*/ 158750 w 363219"/>
                <a:gd name="connsiteY11" fmla="*/ 581620 h 581620"/>
                <a:gd name="connsiteX12" fmla="*/ 79375 w 363219"/>
                <a:gd name="connsiteY12" fmla="*/ 10365 h 581620"/>
                <a:gd name="connsiteX13" fmla="*/ 125094 w 363219"/>
                <a:gd name="connsiteY13" fmla="*/ 10365 h 581620"/>
                <a:gd name="connsiteX14" fmla="*/ 125094 w 363219"/>
                <a:gd name="connsiteY14" fmla="*/ 505420 h 581620"/>
                <a:gd name="connsiteX15" fmla="*/ 79375 w 363219"/>
                <a:gd name="connsiteY15" fmla="*/ 505420 h 581620"/>
                <a:gd name="connsiteX16" fmla="*/ 238125 w 363219"/>
                <a:gd name="connsiteY16" fmla="*/ 0 h 581620"/>
                <a:gd name="connsiteX17" fmla="*/ 283844 w 363219"/>
                <a:gd name="connsiteY17" fmla="*/ 0 h 581620"/>
                <a:gd name="connsiteX18" fmla="*/ 283844 w 363219"/>
                <a:gd name="connsiteY18" fmla="*/ 325955 h 581620"/>
                <a:gd name="connsiteX19" fmla="*/ 238125 w 363219"/>
                <a:gd name="connsiteY19" fmla="*/ 325955 h 58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219" h="581620">
                  <a:moveTo>
                    <a:pt x="317500" y="177800"/>
                  </a:moveTo>
                  <a:lnTo>
                    <a:pt x="363219" y="177800"/>
                  </a:lnTo>
                  <a:lnTo>
                    <a:pt x="363219" y="503755"/>
                  </a:lnTo>
                  <a:lnTo>
                    <a:pt x="317500" y="503755"/>
                  </a:lnTo>
                  <a:close/>
                  <a:moveTo>
                    <a:pt x="0" y="100930"/>
                  </a:moveTo>
                  <a:lnTo>
                    <a:pt x="45719" y="100930"/>
                  </a:lnTo>
                  <a:lnTo>
                    <a:pt x="45719" y="460970"/>
                  </a:lnTo>
                  <a:lnTo>
                    <a:pt x="0" y="460970"/>
                  </a:lnTo>
                  <a:close/>
                  <a:moveTo>
                    <a:pt x="158750" y="86565"/>
                  </a:moveTo>
                  <a:lnTo>
                    <a:pt x="204469" y="86565"/>
                  </a:lnTo>
                  <a:lnTo>
                    <a:pt x="204469" y="581620"/>
                  </a:lnTo>
                  <a:lnTo>
                    <a:pt x="158750" y="581620"/>
                  </a:lnTo>
                  <a:close/>
                  <a:moveTo>
                    <a:pt x="79375" y="10365"/>
                  </a:moveTo>
                  <a:lnTo>
                    <a:pt x="125094" y="10365"/>
                  </a:lnTo>
                  <a:lnTo>
                    <a:pt x="125094" y="505420"/>
                  </a:lnTo>
                  <a:lnTo>
                    <a:pt x="79375" y="505420"/>
                  </a:lnTo>
                  <a:close/>
                  <a:moveTo>
                    <a:pt x="238125" y="0"/>
                  </a:moveTo>
                  <a:lnTo>
                    <a:pt x="283844" y="0"/>
                  </a:lnTo>
                  <a:lnTo>
                    <a:pt x="283844" y="325955"/>
                  </a:lnTo>
                  <a:lnTo>
                    <a:pt x="238125" y="3259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EE7B7B83-8B8C-9030-9F6D-A29EC6B64B2E}"/>
              </a:ext>
            </a:extLst>
          </p:cNvPr>
          <p:cNvGrpSpPr/>
          <p:nvPr/>
        </p:nvGrpSpPr>
        <p:grpSpPr>
          <a:xfrm>
            <a:off x="6601040" y="1696909"/>
            <a:ext cx="2631962" cy="1289912"/>
            <a:chOff x="6601040" y="1696909"/>
            <a:chExt cx="2631962" cy="1289912"/>
          </a:xfrm>
        </p:grpSpPr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3A4D6636-6611-8218-196F-F444121752D0}"/>
                </a:ext>
              </a:extLst>
            </p:cNvPr>
            <p:cNvGrpSpPr/>
            <p:nvPr/>
          </p:nvGrpSpPr>
          <p:grpSpPr>
            <a:xfrm>
              <a:off x="6601040" y="1696909"/>
              <a:ext cx="2631962" cy="1289912"/>
              <a:chOff x="343875" y="1049886"/>
              <a:chExt cx="3565978" cy="1747669"/>
            </a:xfrm>
          </p:grpSpPr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B51F3690-2F1A-84EC-6364-CBC8D32FAFA3}"/>
                  </a:ext>
                </a:extLst>
              </p:cNvPr>
              <p:cNvGrpSpPr/>
              <p:nvPr/>
            </p:nvGrpSpPr>
            <p:grpSpPr>
              <a:xfrm>
                <a:off x="343875" y="1176320"/>
                <a:ext cx="2428176" cy="1517918"/>
                <a:chOff x="343875" y="1176320"/>
                <a:chExt cx="2428176" cy="1517918"/>
              </a:xfrm>
            </p:grpSpPr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88C434D8-7C98-0054-612D-FC95759F551A}"/>
                    </a:ext>
                  </a:extLst>
                </p:cNvPr>
                <p:cNvSpPr/>
                <p:nvPr/>
              </p:nvSpPr>
              <p:spPr bwMode="auto">
                <a:xfrm>
                  <a:off x="513529" y="1928770"/>
                  <a:ext cx="1928813" cy="3429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2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13" name="四角形: 角を丸くする 312">
                  <a:extLst>
                    <a:ext uri="{FF2B5EF4-FFF2-40B4-BE49-F238E27FC236}">
                      <a16:creationId xmlns:a16="http://schemas.microsoft.com/office/drawing/2014/main" id="{06ECE28F-74A7-126D-F648-664D05C4560D}"/>
                    </a:ext>
                  </a:extLst>
                </p:cNvPr>
                <p:cNvSpPr/>
                <p:nvPr/>
              </p:nvSpPr>
              <p:spPr bwMode="auto">
                <a:xfrm>
                  <a:off x="2035732" y="2009734"/>
                  <a:ext cx="106572" cy="410242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14" name="四角形: 角を丸くする 313">
                  <a:extLst>
                    <a:ext uri="{FF2B5EF4-FFF2-40B4-BE49-F238E27FC236}">
                      <a16:creationId xmlns:a16="http://schemas.microsoft.com/office/drawing/2014/main" id="{D32A46FB-BFC3-07D0-1777-825228CF18A9}"/>
                    </a:ext>
                  </a:extLst>
                </p:cNvPr>
                <p:cNvSpPr/>
                <p:nvPr/>
              </p:nvSpPr>
              <p:spPr bwMode="auto">
                <a:xfrm>
                  <a:off x="840345" y="2009734"/>
                  <a:ext cx="106572" cy="410242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15" name="四角形: 上の 2 つの角を丸める 314">
                  <a:extLst>
                    <a:ext uri="{FF2B5EF4-FFF2-40B4-BE49-F238E27FC236}">
                      <a16:creationId xmlns:a16="http://schemas.microsoft.com/office/drawing/2014/main" id="{1104923A-11B8-3D14-5AE6-4A8DA840879C}"/>
                    </a:ext>
                  </a:extLst>
                </p:cNvPr>
                <p:cNvSpPr/>
                <p:nvPr/>
              </p:nvSpPr>
              <p:spPr bwMode="auto">
                <a:xfrm rot="16200000">
                  <a:off x="2526687" y="2062016"/>
                  <a:ext cx="353100" cy="89574"/>
                </a:xfrm>
                <a:prstGeom prst="round2Same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66339C63-A520-15BB-EF9B-AF47D56B63C9}"/>
                    </a:ext>
                  </a:extLst>
                </p:cNvPr>
                <p:cNvSpPr/>
                <p:nvPr/>
              </p:nvSpPr>
              <p:spPr bwMode="auto">
                <a:xfrm>
                  <a:off x="474187" y="1176320"/>
                  <a:ext cx="2013072" cy="1123283"/>
                </a:xfrm>
                <a:custGeom>
                  <a:avLst/>
                  <a:gdLst>
                    <a:gd name="connsiteX0" fmla="*/ 698303 w 2013072"/>
                    <a:gd name="connsiteY0" fmla="*/ 0 h 1123283"/>
                    <a:gd name="connsiteX1" fmla="*/ 1829337 w 2013072"/>
                    <a:gd name="connsiteY1" fmla="*/ 0 h 1123283"/>
                    <a:gd name="connsiteX2" fmla="*/ 2003029 w 2013072"/>
                    <a:gd name="connsiteY2" fmla="*/ 663123 h 1123283"/>
                    <a:gd name="connsiteX3" fmla="*/ 2013072 w 2013072"/>
                    <a:gd name="connsiteY3" fmla="*/ 712870 h 1123283"/>
                    <a:gd name="connsiteX4" fmla="*/ 2013072 w 2013072"/>
                    <a:gd name="connsiteY4" fmla="*/ 1085183 h 1123283"/>
                    <a:gd name="connsiteX5" fmla="*/ 1974972 w 2013072"/>
                    <a:gd name="connsiteY5" fmla="*/ 1123283 h 1123283"/>
                    <a:gd name="connsiteX6" fmla="*/ 1946032 w 2013072"/>
                    <a:gd name="connsiteY6" fmla="*/ 1123283 h 1123283"/>
                    <a:gd name="connsiteX7" fmla="*/ 1943229 w 2013072"/>
                    <a:gd name="connsiteY7" fmla="*/ 1114253 h 1123283"/>
                    <a:gd name="connsiteX8" fmla="*/ 1620129 w 2013072"/>
                    <a:gd name="connsiteY8" fmla="*/ 900088 h 1123283"/>
                    <a:gd name="connsiteX9" fmla="*/ 1297029 w 2013072"/>
                    <a:gd name="connsiteY9" fmla="*/ 1114253 h 1123283"/>
                    <a:gd name="connsiteX10" fmla="*/ 1294226 w 2013072"/>
                    <a:gd name="connsiteY10" fmla="*/ 1123283 h 1123283"/>
                    <a:gd name="connsiteX11" fmla="*/ 748333 w 2013072"/>
                    <a:gd name="connsiteY11" fmla="*/ 1123283 h 1123283"/>
                    <a:gd name="connsiteX12" fmla="*/ 745530 w 2013072"/>
                    <a:gd name="connsiteY12" fmla="*/ 1114253 h 1123283"/>
                    <a:gd name="connsiteX13" fmla="*/ 422430 w 2013072"/>
                    <a:gd name="connsiteY13" fmla="*/ 900088 h 1123283"/>
                    <a:gd name="connsiteX14" fmla="*/ 99330 w 2013072"/>
                    <a:gd name="connsiteY14" fmla="*/ 1114253 h 1123283"/>
                    <a:gd name="connsiteX15" fmla="*/ 96527 w 2013072"/>
                    <a:gd name="connsiteY15" fmla="*/ 1123283 h 1123283"/>
                    <a:gd name="connsiteX16" fmla="*/ 38100 w 2013072"/>
                    <a:gd name="connsiteY16" fmla="*/ 1123283 h 1123283"/>
                    <a:gd name="connsiteX17" fmla="*/ 0 w 2013072"/>
                    <a:gd name="connsiteY17" fmla="*/ 1085183 h 1123283"/>
                    <a:gd name="connsiteX18" fmla="*/ 0 w 2013072"/>
                    <a:gd name="connsiteY18" fmla="*/ 712870 h 1123283"/>
                    <a:gd name="connsiteX19" fmla="*/ 127805 w 2013072"/>
                    <a:gd name="connsiteY19" fmla="*/ 585065 h 1123283"/>
                    <a:gd name="connsiteX20" fmla="*/ 575850 w 2013072"/>
                    <a:gd name="connsiteY20" fmla="*/ 504103 h 1123283"/>
                    <a:gd name="connsiteX21" fmla="*/ 698303 w 2013072"/>
                    <a:gd name="connsiteY21" fmla="*/ 0 h 1123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013072" h="1123283">
                      <a:moveTo>
                        <a:pt x="698303" y="0"/>
                      </a:moveTo>
                      <a:lnTo>
                        <a:pt x="1829337" y="0"/>
                      </a:lnTo>
                      <a:lnTo>
                        <a:pt x="2003029" y="663123"/>
                      </a:lnTo>
                      <a:cubicBezTo>
                        <a:pt x="2009496" y="678413"/>
                        <a:pt x="2013072" y="695224"/>
                        <a:pt x="2013072" y="712870"/>
                      </a:cubicBezTo>
                      <a:lnTo>
                        <a:pt x="2013072" y="1085183"/>
                      </a:lnTo>
                      <a:cubicBezTo>
                        <a:pt x="2013072" y="1106225"/>
                        <a:pt x="1996014" y="1123283"/>
                        <a:pt x="1974972" y="1123283"/>
                      </a:cubicBezTo>
                      <a:lnTo>
                        <a:pt x="1946032" y="1123283"/>
                      </a:lnTo>
                      <a:lnTo>
                        <a:pt x="1943229" y="1114253"/>
                      </a:lnTo>
                      <a:cubicBezTo>
                        <a:pt x="1889996" y="988397"/>
                        <a:pt x="1765376" y="900088"/>
                        <a:pt x="1620129" y="900088"/>
                      </a:cubicBezTo>
                      <a:cubicBezTo>
                        <a:pt x="1474883" y="900088"/>
                        <a:pt x="1350262" y="988397"/>
                        <a:pt x="1297029" y="1114253"/>
                      </a:cubicBezTo>
                      <a:lnTo>
                        <a:pt x="1294226" y="1123283"/>
                      </a:lnTo>
                      <a:lnTo>
                        <a:pt x="748333" y="1123283"/>
                      </a:lnTo>
                      <a:lnTo>
                        <a:pt x="745530" y="1114253"/>
                      </a:lnTo>
                      <a:cubicBezTo>
                        <a:pt x="692297" y="988397"/>
                        <a:pt x="567677" y="900088"/>
                        <a:pt x="422430" y="900088"/>
                      </a:cubicBezTo>
                      <a:cubicBezTo>
                        <a:pt x="277184" y="900088"/>
                        <a:pt x="152563" y="988397"/>
                        <a:pt x="99330" y="1114253"/>
                      </a:cubicBezTo>
                      <a:lnTo>
                        <a:pt x="96527" y="1123283"/>
                      </a:lnTo>
                      <a:lnTo>
                        <a:pt x="38100" y="1123283"/>
                      </a:lnTo>
                      <a:cubicBezTo>
                        <a:pt x="17058" y="1123283"/>
                        <a:pt x="0" y="1106225"/>
                        <a:pt x="0" y="1085183"/>
                      </a:cubicBezTo>
                      <a:lnTo>
                        <a:pt x="0" y="712870"/>
                      </a:lnTo>
                      <a:cubicBezTo>
                        <a:pt x="0" y="642285"/>
                        <a:pt x="57220" y="585065"/>
                        <a:pt x="127805" y="585065"/>
                      </a:cubicBezTo>
                      <a:lnTo>
                        <a:pt x="575850" y="504103"/>
                      </a:lnTo>
                      <a:cubicBezTo>
                        <a:pt x="624605" y="309081"/>
                        <a:pt x="649548" y="195022"/>
                        <a:pt x="69830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円/楕円 388">
                  <a:extLst>
                    <a:ext uri="{FF2B5EF4-FFF2-40B4-BE49-F238E27FC236}">
                      <a16:creationId xmlns:a16="http://schemas.microsoft.com/office/drawing/2014/main" id="{7271FFF8-17E7-EA66-3997-B92DC94E7617}"/>
                    </a:ext>
                  </a:extLst>
                </p:cNvPr>
                <p:cNvSpPr/>
                <p:nvPr/>
              </p:nvSpPr>
              <p:spPr>
                <a:xfrm>
                  <a:off x="629554" y="2160112"/>
                  <a:ext cx="534126" cy="53412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円/楕円 391">
                  <a:extLst>
                    <a:ext uri="{FF2B5EF4-FFF2-40B4-BE49-F238E27FC236}">
                      <a16:creationId xmlns:a16="http://schemas.microsoft.com/office/drawing/2014/main" id="{D5644940-C43A-9498-C750-27C7851699C2}"/>
                    </a:ext>
                  </a:extLst>
                </p:cNvPr>
                <p:cNvSpPr/>
                <p:nvPr/>
              </p:nvSpPr>
              <p:spPr>
                <a:xfrm>
                  <a:off x="752030" y="2282589"/>
                  <a:ext cx="289174" cy="28917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円/楕円 388">
                  <a:extLst>
                    <a:ext uri="{FF2B5EF4-FFF2-40B4-BE49-F238E27FC236}">
                      <a16:creationId xmlns:a16="http://schemas.microsoft.com/office/drawing/2014/main" id="{1BDB9AE1-2E4E-FD48-EA66-D1C189B52AC3}"/>
                    </a:ext>
                  </a:extLst>
                </p:cNvPr>
                <p:cNvSpPr/>
                <p:nvPr/>
              </p:nvSpPr>
              <p:spPr>
                <a:xfrm>
                  <a:off x="1827253" y="2160112"/>
                  <a:ext cx="534126" cy="53412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円/楕円 391">
                  <a:extLst>
                    <a:ext uri="{FF2B5EF4-FFF2-40B4-BE49-F238E27FC236}">
                      <a16:creationId xmlns:a16="http://schemas.microsoft.com/office/drawing/2014/main" id="{18A80913-DBC3-D3C5-3F71-B80AFF18327B}"/>
                    </a:ext>
                  </a:extLst>
                </p:cNvPr>
                <p:cNvSpPr/>
                <p:nvPr/>
              </p:nvSpPr>
              <p:spPr>
                <a:xfrm>
                  <a:off x="1949729" y="2282589"/>
                  <a:ext cx="289174" cy="28917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4E2964D6-DA9D-5574-CD70-0877D75A7CD4}"/>
                    </a:ext>
                  </a:extLst>
                </p:cNvPr>
                <p:cNvSpPr/>
                <p:nvPr/>
              </p:nvSpPr>
              <p:spPr bwMode="auto">
                <a:xfrm>
                  <a:off x="1114658" y="1232274"/>
                  <a:ext cx="453144" cy="443008"/>
                </a:xfrm>
                <a:custGeom>
                  <a:avLst/>
                  <a:gdLst>
                    <a:gd name="connsiteX0" fmla="*/ 110752 w 453144"/>
                    <a:gd name="connsiteY0" fmla="*/ 0 h 443008"/>
                    <a:gd name="connsiteX1" fmla="*/ 453144 w 453144"/>
                    <a:gd name="connsiteY1" fmla="*/ 0 h 443008"/>
                    <a:gd name="connsiteX2" fmla="*/ 442240 w 453144"/>
                    <a:gd name="connsiteY2" fmla="*/ 443008 h 443008"/>
                    <a:gd name="connsiteX3" fmla="*/ 0 w 453144"/>
                    <a:gd name="connsiteY3" fmla="*/ 443008 h 443008"/>
                    <a:gd name="connsiteX4" fmla="*/ 110752 w 453144"/>
                    <a:gd name="connsiteY4" fmla="*/ 0 h 443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3144" h="443008">
                      <a:moveTo>
                        <a:pt x="110752" y="0"/>
                      </a:moveTo>
                      <a:lnTo>
                        <a:pt x="453144" y="0"/>
                      </a:lnTo>
                      <a:lnTo>
                        <a:pt x="442240" y="443008"/>
                      </a:lnTo>
                      <a:lnTo>
                        <a:pt x="0" y="443008"/>
                      </a:lnTo>
                      <a:lnTo>
                        <a:pt x="110752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BD49351A-F702-A579-EB65-162B4F502262}"/>
                    </a:ext>
                  </a:extLst>
                </p:cNvPr>
                <p:cNvSpPr/>
                <p:nvPr/>
              </p:nvSpPr>
              <p:spPr bwMode="auto">
                <a:xfrm>
                  <a:off x="1642185" y="1232274"/>
                  <a:ext cx="453143" cy="443008"/>
                </a:xfrm>
                <a:custGeom>
                  <a:avLst/>
                  <a:gdLst>
                    <a:gd name="connsiteX0" fmla="*/ 0 w 453143"/>
                    <a:gd name="connsiteY0" fmla="*/ 0 h 443008"/>
                    <a:gd name="connsiteX1" fmla="*/ 342391 w 453143"/>
                    <a:gd name="connsiteY1" fmla="*/ 0 h 443008"/>
                    <a:gd name="connsiteX2" fmla="*/ 453143 w 453143"/>
                    <a:gd name="connsiteY2" fmla="*/ 443008 h 443008"/>
                    <a:gd name="connsiteX3" fmla="*/ 10903 w 453143"/>
                    <a:gd name="connsiteY3" fmla="*/ 443008 h 443008"/>
                    <a:gd name="connsiteX4" fmla="*/ 0 w 453143"/>
                    <a:gd name="connsiteY4" fmla="*/ 0 h 443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3143" h="443008">
                      <a:moveTo>
                        <a:pt x="0" y="0"/>
                      </a:moveTo>
                      <a:lnTo>
                        <a:pt x="342391" y="0"/>
                      </a:lnTo>
                      <a:lnTo>
                        <a:pt x="453143" y="443008"/>
                      </a:lnTo>
                      <a:lnTo>
                        <a:pt x="10903" y="4430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23" name="四角形: 上の 2 つの角を丸める 322">
                  <a:extLst>
                    <a:ext uri="{FF2B5EF4-FFF2-40B4-BE49-F238E27FC236}">
                      <a16:creationId xmlns:a16="http://schemas.microsoft.com/office/drawing/2014/main" id="{9D429297-3CDF-38D1-37F9-7BE5D1B68BDD}"/>
                    </a:ext>
                  </a:extLst>
                </p:cNvPr>
                <p:cNvSpPr/>
                <p:nvPr/>
              </p:nvSpPr>
              <p:spPr bwMode="auto">
                <a:xfrm rot="16200000">
                  <a:off x="212112" y="2062016"/>
                  <a:ext cx="353100" cy="89574"/>
                </a:xfrm>
                <a:prstGeom prst="round2SameRect">
                  <a:avLst/>
                </a:prstGeom>
                <a:solidFill>
                  <a:schemeClr val="bg1">
                    <a:lumMod val="6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4" name="四角形: 上の 2 つの角を丸める 323">
                  <a:extLst>
                    <a:ext uri="{FF2B5EF4-FFF2-40B4-BE49-F238E27FC236}">
                      <a16:creationId xmlns:a16="http://schemas.microsoft.com/office/drawing/2014/main" id="{6EDEDEC2-383E-D554-98AB-029C89B2CB97}"/>
                    </a:ext>
                  </a:extLst>
                </p:cNvPr>
                <p:cNvSpPr/>
                <p:nvPr/>
              </p:nvSpPr>
              <p:spPr bwMode="auto">
                <a:xfrm rot="5400000">
                  <a:off x="2355064" y="1866366"/>
                  <a:ext cx="591903" cy="242071"/>
                </a:xfrm>
                <a:prstGeom prst="round2Same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00" name="楕円 307">
                <a:extLst>
                  <a:ext uri="{FF2B5EF4-FFF2-40B4-BE49-F238E27FC236}">
                    <a16:creationId xmlns:a16="http://schemas.microsoft.com/office/drawing/2014/main" id="{36273896-B616-A640-ED71-6C7E2EC93F7C}"/>
                  </a:ext>
                </a:extLst>
              </p:cNvPr>
              <p:cNvSpPr/>
              <p:nvPr/>
            </p:nvSpPr>
            <p:spPr bwMode="auto">
              <a:xfrm rot="18900000">
                <a:off x="766581" y="1245345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楕円 307">
                <a:extLst>
                  <a:ext uri="{FF2B5EF4-FFF2-40B4-BE49-F238E27FC236}">
                    <a16:creationId xmlns:a16="http://schemas.microsoft.com/office/drawing/2014/main" id="{5BF1455E-DFEF-99EA-E7E0-D4D943846721}"/>
                  </a:ext>
                </a:extLst>
              </p:cNvPr>
              <p:cNvSpPr/>
              <p:nvPr/>
            </p:nvSpPr>
            <p:spPr bwMode="auto">
              <a:xfrm rot="17100000">
                <a:off x="408441" y="1428225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楕円 307">
                <a:extLst>
                  <a:ext uri="{FF2B5EF4-FFF2-40B4-BE49-F238E27FC236}">
                    <a16:creationId xmlns:a16="http://schemas.microsoft.com/office/drawing/2014/main" id="{DD732EE1-D515-D17C-6B4B-E37A11E735C8}"/>
                  </a:ext>
                </a:extLst>
              </p:cNvPr>
              <p:cNvSpPr/>
              <p:nvPr/>
            </p:nvSpPr>
            <p:spPr bwMode="auto">
              <a:xfrm rot="4500000">
                <a:off x="2572521" y="1283446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楕円 307">
                <a:extLst>
                  <a:ext uri="{FF2B5EF4-FFF2-40B4-BE49-F238E27FC236}">
                    <a16:creationId xmlns:a16="http://schemas.microsoft.com/office/drawing/2014/main" id="{4DA3DB0D-7F03-EA11-6621-56C2BD68C190}"/>
                  </a:ext>
                </a:extLst>
              </p:cNvPr>
              <p:cNvSpPr/>
              <p:nvPr/>
            </p:nvSpPr>
            <p:spPr bwMode="auto">
              <a:xfrm rot="2700000">
                <a:off x="2434376" y="1008637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楕円 307">
                <a:extLst>
                  <a:ext uri="{FF2B5EF4-FFF2-40B4-BE49-F238E27FC236}">
                    <a16:creationId xmlns:a16="http://schemas.microsoft.com/office/drawing/2014/main" id="{55A8BC40-4296-D4B5-DD21-9AA48F1503FE}"/>
                  </a:ext>
                </a:extLst>
              </p:cNvPr>
              <p:cNvSpPr/>
              <p:nvPr/>
            </p:nvSpPr>
            <p:spPr bwMode="auto">
              <a:xfrm rot="18900000">
                <a:off x="362721" y="1077704"/>
                <a:ext cx="139768" cy="222266"/>
              </a:xfrm>
              <a:custGeom>
                <a:avLst/>
                <a:gdLst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374384"/>
                  <a:gd name="connsiteX1" fmla="*/ 187192 w 374384"/>
                  <a:gd name="connsiteY1" fmla="*/ 0 h 374384"/>
                  <a:gd name="connsiteX2" fmla="*/ 374384 w 374384"/>
                  <a:gd name="connsiteY2" fmla="*/ 187192 h 374384"/>
                  <a:gd name="connsiteX3" fmla="*/ 187192 w 374384"/>
                  <a:gd name="connsiteY3" fmla="*/ 374384 h 374384"/>
                  <a:gd name="connsiteX4" fmla="*/ 0 w 374384"/>
                  <a:gd name="connsiteY4" fmla="*/ 187192 h 37438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  <a:gd name="connsiteX0" fmla="*/ 0 w 374384"/>
                  <a:gd name="connsiteY0" fmla="*/ 187192 h 595364"/>
                  <a:gd name="connsiteX1" fmla="*/ 187192 w 374384"/>
                  <a:gd name="connsiteY1" fmla="*/ 0 h 595364"/>
                  <a:gd name="connsiteX2" fmla="*/ 374384 w 374384"/>
                  <a:gd name="connsiteY2" fmla="*/ 187192 h 595364"/>
                  <a:gd name="connsiteX3" fmla="*/ 187192 w 374384"/>
                  <a:gd name="connsiteY3" fmla="*/ 595364 h 595364"/>
                  <a:gd name="connsiteX4" fmla="*/ 0 w 374384"/>
                  <a:gd name="connsiteY4" fmla="*/ 187192 h 59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4384" h="595364">
                    <a:moveTo>
                      <a:pt x="0" y="187192"/>
                    </a:moveTo>
                    <a:cubicBezTo>
                      <a:pt x="0" y="83809"/>
                      <a:pt x="83809" y="0"/>
                      <a:pt x="187192" y="0"/>
                    </a:cubicBezTo>
                    <a:cubicBezTo>
                      <a:pt x="290575" y="0"/>
                      <a:pt x="374384" y="83809"/>
                      <a:pt x="374384" y="187192"/>
                    </a:cubicBezTo>
                    <a:cubicBezTo>
                      <a:pt x="374384" y="290575"/>
                      <a:pt x="298195" y="412484"/>
                      <a:pt x="187192" y="595364"/>
                    </a:cubicBezTo>
                    <a:cubicBezTo>
                      <a:pt x="83809" y="412484"/>
                      <a:pt x="0" y="290575"/>
                      <a:pt x="0" y="187192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5499848C-826B-289C-FCBD-561C9DA1BB19}"/>
                  </a:ext>
                </a:extLst>
              </p:cNvPr>
              <p:cNvSpPr/>
              <p:nvPr/>
            </p:nvSpPr>
            <p:spPr bwMode="auto">
              <a:xfrm>
                <a:off x="1203022" y="1587466"/>
                <a:ext cx="632334" cy="660770"/>
              </a:xfrm>
              <a:custGeom>
                <a:avLst/>
                <a:gdLst>
                  <a:gd name="connsiteX0" fmla="*/ 1440 w 846954"/>
                  <a:gd name="connsiteY0" fmla="*/ 153000 h 762662"/>
                  <a:gd name="connsiteX1" fmla="*/ 115740 w 846954"/>
                  <a:gd name="connsiteY1" fmla="*/ 328260 h 762662"/>
                  <a:gd name="connsiteX2" fmla="*/ 1440 w 846954"/>
                  <a:gd name="connsiteY2" fmla="*/ 480660 h 762662"/>
                  <a:gd name="connsiteX3" fmla="*/ 214800 w 846954"/>
                  <a:gd name="connsiteY3" fmla="*/ 549240 h 762662"/>
                  <a:gd name="connsiteX4" fmla="*/ 291000 w 846954"/>
                  <a:gd name="connsiteY4" fmla="*/ 762600 h 762662"/>
                  <a:gd name="connsiteX5" fmla="*/ 496740 w 846954"/>
                  <a:gd name="connsiteY5" fmla="*/ 526380 h 762662"/>
                  <a:gd name="connsiteX6" fmla="*/ 725340 w 846954"/>
                  <a:gd name="connsiteY6" fmla="*/ 625440 h 762662"/>
                  <a:gd name="connsiteX7" fmla="*/ 702480 w 846954"/>
                  <a:gd name="connsiteY7" fmla="*/ 335880 h 762662"/>
                  <a:gd name="connsiteX8" fmla="*/ 839640 w 846954"/>
                  <a:gd name="connsiteY8" fmla="*/ 107280 h 762662"/>
                  <a:gd name="connsiteX9" fmla="*/ 443400 w 846954"/>
                  <a:gd name="connsiteY9" fmla="*/ 130140 h 762662"/>
                  <a:gd name="connsiteX10" fmla="*/ 336720 w 846954"/>
                  <a:gd name="connsiteY10" fmla="*/ 600 h 762662"/>
                  <a:gd name="connsiteX11" fmla="*/ 214800 w 846954"/>
                  <a:gd name="connsiteY11" fmla="*/ 191100 h 762662"/>
                  <a:gd name="connsiteX12" fmla="*/ 1440 w 846954"/>
                  <a:gd name="connsiteY12" fmla="*/ 153000 h 762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6954" h="762662">
                    <a:moveTo>
                      <a:pt x="1440" y="153000"/>
                    </a:moveTo>
                    <a:cubicBezTo>
                      <a:pt x="-15070" y="175860"/>
                      <a:pt x="115740" y="273650"/>
                      <a:pt x="115740" y="328260"/>
                    </a:cubicBezTo>
                    <a:cubicBezTo>
                      <a:pt x="115740" y="382870"/>
                      <a:pt x="-15070" y="443830"/>
                      <a:pt x="1440" y="480660"/>
                    </a:cubicBezTo>
                    <a:cubicBezTo>
                      <a:pt x="17950" y="517490"/>
                      <a:pt x="166540" y="502250"/>
                      <a:pt x="214800" y="549240"/>
                    </a:cubicBezTo>
                    <a:cubicBezTo>
                      <a:pt x="263060" y="596230"/>
                      <a:pt x="244010" y="766410"/>
                      <a:pt x="291000" y="762600"/>
                    </a:cubicBezTo>
                    <a:cubicBezTo>
                      <a:pt x="337990" y="758790"/>
                      <a:pt x="424350" y="549240"/>
                      <a:pt x="496740" y="526380"/>
                    </a:cubicBezTo>
                    <a:cubicBezTo>
                      <a:pt x="569130" y="503520"/>
                      <a:pt x="691050" y="657190"/>
                      <a:pt x="725340" y="625440"/>
                    </a:cubicBezTo>
                    <a:cubicBezTo>
                      <a:pt x="759630" y="593690"/>
                      <a:pt x="683430" y="422240"/>
                      <a:pt x="702480" y="335880"/>
                    </a:cubicBezTo>
                    <a:cubicBezTo>
                      <a:pt x="721530" y="249520"/>
                      <a:pt x="882820" y="141570"/>
                      <a:pt x="839640" y="107280"/>
                    </a:cubicBezTo>
                    <a:cubicBezTo>
                      <a:pt x="796460" y="72990"/>
                      <a:pt x="527220" y="147920"/>
                      <a:pt x="443400" y="130140"/>
                    </a:cubicBezTo>
                    <a:cubicBezTo>
                      <a:pt x="359580" y="112360"/>
                      <a:pt x="374820" y="-9560"/>
                      <a:pt x="336720" y="600"/>
                    </a:cubicBezTo>
                    <a:cubicBezTo>
                      <a:pt x="298620" y="10760"/>
                      <a:pt x="266870" y="164430"/>
                      <a:pt x="214800" y="191100"/>
                    </a:cubicBezTo>
                    <a:cubicBezTo>
                      <a:pt x="162730" y="217770"/>
                      <a:pt x="17950" y="130140"/>
                      <a:pt x="1440" y="153000"/>
                    </a:cubicBezTo>
                    <a:close/>
                  </a:path>
                </a:pathLst>
              </a:custGeom>
              <a:solidFill>
                <a:srgbClr val="9933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二等辺三角形 305">
                <a:extLst>
                  <a:ext uri="{FF2B5EF4-FFF2-40B4-BE49-F238E27FC236}">
                    <a16:creationId xmlns:a16="http://schemas.microsoft.com/office/drawing/2014/main" id="{783D128C-8414-8D1B-6F6B-C59672EC2A47}"/>
                  </a:ext>
                </a:extLst>
              </p:cNvPr>
              <p:cNvSpPr/>
              <p:nvPr/>
            </p:nvSpPr>
            <p:spPr bwMode="auto">
              <a:xfrm rot="5400000">
                <a:off x="1920139" y="1371701"/>
                <a:ext cx="174500" cy="1027738"/>
              </a:xfrm>
              <a:prstGeom prst="triangle">
                <a:avLst/>
              </a:pr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89C6420C-D50C-4772-B557-0C62BE2DE1E8}"/>
                  </a:ext>
                </a:extLst>
              </p:cNvPr>
              <p:cNvGrpSpPr/>
              <p:nvPr/>
            </p:nvGrpSpPr>
            <p:grpSpPr>
              <a:xfrm>
                <a:off x="2254804" y="1118471"/>
                <a:ext cx="1655049" cy="1679084"/>
                <a:chOff x="6270155" y="2123855"/>
                <a:chExt cx="2379141" cy="2413691"/>
              </a:xfrm>
            </p:grpSpPr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E3FFD895-EA5E-6ADC-F398-0FF40CFCD73C}"/>
                    </a:ext>
                  </a:extLst>
                </p:cNvPr>
                <p:cNvSpPr/>
                <p:nvPr/>
              </p:nvSpPr>
              <p:spPr bwMode="auto">
                <a:xfrm>
                  <a:off x="6855165" y="2123855"/>
                  <a:ext cx="1794131" cy="2412137"/>
                </a:xfrm>
                <a:custGeom>
                  <a:avLst/>
                  <a:gdLst>
                    <a:gd name="connsiteX0" fmla="*/ 811059 w 1794131"/>
                    <a:gd name="connsiteY0" fmla="*/ 0 h 2412137"/>
                    <a:gd name="connsiteX1" fmla="*/ 1229028 w 1794131"/>
                    <a:gd name="connsiteY1" fmla="*/ 482836 h 2412137"/>
                    <a:gd name="connsiteX2" fmla="*/ 1044750 w 1794131"/>
                    <a:gd name="connsiteY2" fmla="*/ 883211 h 2412137"/>
                    <a:gd name="connsiteX3" fmla="*/ 985656 w 1794131"/>
                    <a:gd name="connsiteY3" fmla="*/ 920264 h 2412137"/>
                    <a:gd name="connsiteX4" fmla="*/ 999548 w 1794131"/>
                    <a:gd name="connsiteY4" fmla="*/ 952042 h 2412137"/>
                    <a:gd name="connsiteX5" fmla="*/ 1011276 w 1794131"/>
                    <a:gd name="connsiteY5" fmla="*/ 951307 h 2412137"/>
                    <a:gd name="connsiteX6" fmla="*/ 1200680 w 1794131"/>
                    <a:gd name="connsiteY6" fmla="*/ 1118652 h 2412137"/>
                    <a:gd name="connsiteX7" fmla="*/ 1339257 w 1794131"/>
                    <a:gd name="connsiteY7" fmla="*/ 1635831 h 2412137"/>
                    <a:gd name="connsiteX8" fmla="*/ 1344935 w 1794131"/>
                    <a:gd name="connsiteY8" fmla="*/ 1726442 h 2412137"/>
                    <a:gd name="connsiteX9" fmla="*/ 1336310 w 1794131"/>
                    <a:gd name="connsiteY9" fmla="*/ 1762391 h 2412137"/>
                    <a:gd name="connsiteX10" fmla="*/ 1502746 w 1794131"/>
                    <a:gd name="connsiteY10" fmla="*/ 2102171 h 2412137"/>
                    <a:gd name="connsiteX11" fmla="*/ 1794131 w 1794131"/>
                    <a:gd name="connsiteY11" fmla="*/ 2307685 h 2412137"/>
                    <a:gd name="connsiteX12" fmla="*/ 1733825 w 1794131"/>
                    <a:gd name="connsiteY12" fmla="*/ 2412137 h 2412137"/>
                    <a:gd name="connsiteX13" fmla="*/ 1354813 w 1794131"/>
                    <a:gd name="connsiteY13" fmla="*/ 2236970 h 2412137"/>
                    <a:gd name="connsiteX14" fmla="*/ 1360551 w 1794131"/>
                    <a:gd name="connsiteY14" fmla="*/ 2227031 h 2412137"/>
                    <a:gd name="connsiteX15" fmla="*/ 1350411 w 1794131"/>
                    <a:gd name="connsiteY15" fmla="*/ 2232886 h 2412137"/>
                    <a:gd name="connsiteX16" fmla="*/ 1138971 w 1794131"/>
                    <a:gd name="connsiteY16" fmla="*/ 1918265 h 2412137"/>
                    <a:gd name="connsiteX17" fmla="*/ 1114059 w 1794131"/>
                    <a:gd name="connsiteY17" fmla="*/ 1919826 h 2412137"/>
                    <a:gd name="connsiteX18" fmla="*/ 858084 w 1794131"/>
                    <a:gd name="connsiteY18" fmla="*/ 2095373 h 2412137"/>
                    <a:gd name="connsiteX19" fmla="*/ 829343 w 1794131"/>
                    <a:gd name="connsiteY19" fmla="*/ 2411478 h 2412137"/>
                    <a:gd name="connsiteX20" fmla="*/ 708732 w 1794131"/>
                    <a:gd name="connsiteY20" fmla="*/ 2411478 h 2412137"/>
                    <a:gd name="connsiteX21" fmla="*/ 670925 w 1794131"/>
                    <a:gd name="connsiteY21" fmla="*/ 1995660 h 2412137"/>
                    <a:gd name="connsiteX22" fmla="*/ 674784 w 1794131"/>
                    <a:gd name="connsiteY22" fmla="*/ 1995660 h 2412137"/>
                    <a:gd name="connsiteX23" fmla="*/ 669560 w 1794131"/>
                    <a:gd name="connsiteY23" fmla="*/ 1989056 h 2412137"/>
                    <a:gd name="connsiteX24" fmla="*/ 906263 w 1794131"/>
                    <a:gd name="connsiteY24" fmla="*/ 1774064 h 2412137"/>
                    <a:gd name="connsiteX25" fmla="*/ 897576 w 1794131"/>
                    <a:gd name="connsiteY25" fmla="*/ 1754178 h 2412137"/>
                    <a:gd name="connsiteX26" fmla="*/ 783324 w 1794131"/>
                    <a:gd name="connsiteY26" fmla="*/ 1327782 h 2412137"/>
                    <a:gd name="connsiteX27" fmla="*/ 516866 w 1794131"/>
                    <a:gd name="connsiteY27" fmla="*/ 1481620 h 2412137"/>
                    <a:gd name="connsiteX28" fmla="*/ 488778 w 1794131"/>
                    <a:gd name="connsiteY28" fmla="*/ 1491065 h 2412137"/>
                    <a:gd name="connsiteX29" fmla="*/ 487823 w 1794131"/>
                    <a:gd name="connsiteY29" fmla="*/ 1490999 h 2412137"/>
                    <a:gd name="connsiteX30" fmla="*/ 485872 w 1794131"/>
                    <a:gd name="connsiteY30" fmla="*/ 1491670 h 2412137"/>
                    <a:gd name="connsiteX31" fmla="*/ 456296 w 1794131"/>
                    <a:gd name="connsiteY31" fmla="*/ 1489817 h 2412137"/>
                    <a:gd name="connsiteX32" fmla="*/ 55329 w 1794131"/>
                    <a:gd name="connsiteY32" fmla="*/ 1382377 h 2412137"/>
                    <a:gd name="connsiteX33" fmla="*/ 2561 w 1794131"/>
                    <a:gd name="connsiteY33" fmla="*/ 1290980 h 2412137"/>
                    <a:gd name="connsiteX34" fmla="*/ 2561 w 1794131"/>
                    <a:gd name="connsiteY34" fmla="*/ 1290981 h 2412137"/>
                    <a:gd name="connsiteX35" fmla="*/ 64382 w 1794131"/>
                    <a:gd name="connsiteY35" fmla="*/ 1236360 h 2412137"/>
                    <a:gd name="connsiteX36" fmla="*/ 93957 w 1794131"/>
                    <a:gd name="connsiteY36" fmla="*/ 1238213 h 2412137"/>
                    <a:gd name="connsiteX37" fmla="*/ 466885 w 1794131"/>
                    <a:gd name="connsiteY37" fmla="*/ 1338139 h 2412137"/>
                    <a:gd name="connsiteX38" fmla="*/ 752262 w 1794131"/>
                    <a:gd name="connsiteY38" fmla="*/ 1173376 h 2412137"/>
                    <a:gd name="connsiteX39" fmla="*/ 753320 w 1794131"/>
                    <a:gd name="connsiteY39" fmla="*/ 1146389 h 2412137"/>
                    <a:gd name="connsiteX40" fmla="*/ 781839 w 1794131"/>
                    <a:gd name="connsiteY40" fmla="*/ 1063511 h 2412137"/>
                    <a:gd name="connsiteX41" fmla="*/ 820286 w 1794131"/>
                    <a:gd name="connsiteY41" fmla="*/ 1019301 h 2412137"/>
                    <a:gd name="connsiteX42" fmla="*/ 814241 w 1794131"/>
                    <a:gd name="connsiteY42" fmla="*/ 965302 h 2412137"/>
                    <a:gd name="connsiteX43" fmla="*/ 811059 w 1794131"/>
                    <a:gd name="connsiteY43" fmla="*/ 965672 h 2412137"/>
                    <a:gd name="connsiteX44" fmla="*/ 393090 w 1794131"/>
                    <a:gd name="connsiteY44" fmla="*/ 482836 h 2412137"/>
                    <a:gd name="connsiteX45" fmla="*/ 811059 w 1794131"/>
                    <a:gd name="connsiteY45" fmla="*/ 0 h 241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794131" h="2412137">
                      <a:moveTo>
                        <a:pt x="811059" y="0"/>
                      </a:moveTo>
                      <a:cubicBezTo>
                        <a:pt x="1041897" y="0"/>
                        <a:pt x="1229028" y="216173"/>
                        <a:pt x="1229028" y="482836"/>
                      </a:cubicBezTo>
                      <a:cubicBezTo>
                        <a:pt x="1229028" y="649501"/>
                        <a:pt x="1155930" y="796442"/>
                        <a:pt x="1044750" y="883211"/>
                      </a:cubicBezTo>
                      <a:lnTo>
                        <a:pt x="985656" y="920264"/>
                      </a:lnTo>
                      <a:lnTo>
                        <a:pt x="999548" y="952042"/>
                      </a:lnTo>
                      <a:lnTo>
                        <a:pt x="1011276" y="951307"/>
                      </a:lnTo>
                      <a:cubicBezTo>
                        <a:pt x="1099523" y="963594"/>
                        <a:pt x="1176169" y="1027177"/>
                        <a:pt x="1200680" y="1118652"/>
                      </a:cubicBezTo>
                      <a:cubicBezTo>
                        <a:pt x="1246873" y="1291045"/>
                        <a:pt x="1293064" y="1463438"/>
                        <a:pt x="1339257" y="1635831"/>
                      </a:cubicBezTo>
                      <a:cubicBezTo>
                        <a:pt x="1347427" y="1666323"/>
                        <a:pt x="1349031" y="1697027"/>
                        <a:pt x="1344935" y="1726442"/>
                      </a:cubicBezTo>
                      <a:lnTo>
                        <a:pt x="1336310" y="1762391"/>
                      </a:lnTo>
                      <a:lnTo>
                        <a:pt x="1502746" y="2102171"/>
                      </a:lnTo>
                      <a:lnTo>
                        <a:pt x="1794131" y="2307685"/>
                      </a:lnTo>
                      <a:lnTo>
                        <a:pt x="1733825" y="2412137"/>
                      </a:lnTo>
                      <a:lnTo>
                        <a:pt x="1354813" y="2236970"/>
                      </a:lnTo>
                      <a:lnTo>
                        <a:pt x="1360551" y="2227031"/>
                      </a:lnTo>
                      <a:lnTo>
                        <a:pt x="1350411" y="2232886"/>
                      </a:lnTo>
                      <a:lnTo>
                        <a:pt x="1138971" y="1918265"/>
                      </a:lnTo>
                      <a:lnTo>
                        <a:pt x="1114059" y="1919826"/>
                      </a:lnTo>
                      <a:lnTo>
                        <a:pt x="858084" y="2095373"/>
                      </a:lnTo>
                      <a:lnTo>
                        <a:pt x="829343" y="2411478"/>
                      </a:lnTo>
                      <a:lnTo>
                        <a:pt x="708732" y="2411478"/>
                      </a:lnTo>
                      <a:lnTo>
                        <a:pt x="670925" y="1995660"/>
                      </a:lnTo>
                      <a:lnTo>
                        <a:pt x="674784" y="1995660"/>
                      </a:lnTo>
                      <a:lnTo>
                        <a:pt x="669560" y="1989056"/>
                      </a:lnTo>
                      <a:lnTo>
                        <a:pt x="906263" y="1774064"/>
                      </a:lnTo>
                      <a:lnTo>
                        <a:pt x="897576" y="1754178"/>
                      </a:lnTo>
                      <a:lnTo>
                        <a:pt x="783324" y="1327782"/>
                      </a:lnTo>
                      <a:lnTo>
                        <a:pt x="516866" y="1481620"/>
                      </a:lnTo>
                      <a:cubicBezTo>
                        <a:pt x="507943" y="1486772"/>
                        <a:pt x="498398" y="1489872"/>
                        <a:pt x="488778" y="1491065"/>
                      </a:cubicBezTo>
                      <a:lnTo>
                        <a:pt x="487823" y="1490999"/>
                      </a:lnTo>
                      <a:lnTo>
                        <a:pt x="485872" y="1491670"/>
                      </a:lnTo>
                      <a:cubicBezTo>
                        <a:pt x="476271" y="1493007"/>
                        <a:pt x="466249" y="1492484"/>
                        <a:pt x="456296" y="1489817"/>
                      </a:cubicBezTo>
                      <a:lnTo>
                        <a:pt x="55329" y="1382377"/>
                      </a:lnTo>
                      <a:cubicBezTo>
                        <a:pt x="15519" y="1371710"/>
                        <a:pt x="-8106" y="1330790"/>
                        <a:pt x="2561" y="1290980"/>
                      </a:cubicBezTo>
                      <a:lnTo>
                        <a:pt x="2561" y="1290981"/>
                      </a:lnTo>
                      <a:cubicBezTo>
                        <a:pt x="10561" y="1261124"/>
                        <a:pt x="35579" y="1240371"/>
                        <a:pt x="64382" y="1236360"/>
                      </a:cubicBezTo>
                      <a:cubicBezTo>
                        <a:pt x="73983" y="1235023"/>
                        <a:pt x="84005" y="1235547"/>
                        <a:pt x="93957" y="1238213"/>
                      </a:cubicBezTo>
                      <a:lnTo>
                        <a:pt x="466885" y="1338139"/>
                      </a:lnTo>
                      <a:lnTo>
                        <a:pt x="752262" y="1173376"/>
                      </a:lnTo>
                      <a:lnTo>
                        <a:pt x="753320" y="1146389"/>
                      </a:lnTo>
                      <a:cubicBezTo>
                        <a:pt x="757416" y="1116974"/>
                        <a:pt x="767211" y="1088847"/>
                        <a:pt x="781839" y="1063511"/>
                      </a:cubicBezTo>
                      <a:lnTo>
                        <a:pt x="820286" y="1019301"/>
                      </a:lnTo>
                      <a:lnTo>
                        <a:pt x="814241" y="965302"/>
                      </a:lnTo>
                      <a:lnTo>
                        <a:pt x="811059" y="965672"/>
                      </a:lnTo>
                      <a:cubicBezTo>
                        <a:pt x="580221" y="965672"/>
                        <a:pt x="393090" y="749499"/>
                        <a:pt x="393090" y="482836"/>
                      </a:cubicBezTo>
                      <a:cubicBezTo>
                        <a:pt x="393090" y="216173"/>
                        <a:pt x="580221" y="0"/>
                        <a:pt x="81105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F4B1BF37-7D43-F147-0D17-50ACF10E714F}"/>
                    </a:ext>
                  </a:extLst>
                </p:cNvPr>
                <p:cNvSpPr/>
                <p:nvPr/>
              </p:nvSpPr>
              <p:spPr bwMode="auto">
                <a:xfrm>
                  <a:off x="6270155" y="3127351"/>
                  <a:ext cx="1491467" cy="440616"/>
                </a:xfrm>
                <a:custGeom>
                  <a:avLst/>
                  <a:gdLst>
                    <a:gd name="connsiteX0" fmla="*/ 1097493 w 1439064"/>
                    <a:gd name="connsiteY0" fmla="*/ 151401 h 425135"/>
                    <a:gd name="connsiteX1" fmla="*/ 1219839 w 1439064"/>
                    <a:gd name="connsiteY1" fmla="*/ 374829 h 425135"/>
                    <a:gd name="connsiteX2" fmla="*/ 1265679 w 1439064"/>
                    <a:gd name="connsiteY2" fmla="*/ 388230 h 425135"/>
                    <a:gd name="connsiteX3" fmla="*/ 1316823 w 1439064"/>
                    <a:gd name="connsiteY3" fmla="*/ 360225 h 425135"/>
                    <a:gd name="connsiteX4" fmla="*/ 1224918 w 1439064"/>
                    <a:gd name="connsiteY4" fmla="*/ 192387 h 425135"/>
                    <a:gd name="connsiteX5" fmla="*/ 1231677 w 1439064"/>
                    <a:gd name="connsiteY5" fmla="*/ 245941 h 425135"/>
                    <a:gd name="connsiteX6" fmla="*/ 1212969 w 1439064"/>
                    <a:gd name="connsiteY6" fmla="*/ 345882 h 425135"/>
                    <a:gd name="connsiteX7" fmla="*/ 1204452 w 1439064"/>
                    <a:gd name="connsiteY7" fmla="*/ 233130 h 425135"/>
                    <a:gd name="connsiteX8" fmla="*/ 1187160 w 1439064"/>
                    <a:gd name="connsiteY8" fmla="*/ 151402 h 425135"/>
                    <a:gd name="connsiteX9" fmla="*/ 0 w 1439064"/>
                    <a:gd name="connsiteY9" fmla="*/ 0 h 425135"/>
                    <a:gd name="connsiteX10" fmla="*/ 225025 w 1439064"/>
                    <a:gd name="connsiteY10" fmla="*/ 45006 h 425135"/>
                    <a:gd name="connsiteX11" fmla="*/ 225025 w 1439064"/>
                    <a:gd name="connsiteY11" fmla="*/ 67151 h 425135"/>
                    <a:gd name="connsiteX12" fmla="*/ 554252 w 1439064"/>
                    <a:gd name="connsiteY12" fmla="*/ 67151 h 425135"/>
                    <a:gd name="connsiteX13" fmla="*/ 565505 w 1439064"/>
                    <a:gd name="connsiteY13" fmla="*/ 44644 h 425135"/>
                    <a:gd name="connsiteX14" fmla="*/ 683208 w 1439064"/>
                    <a:gd name="connsiteY14" fmla="*/ 44644 h 425135"/>
                    <a:gd name="connsiteX15" fmla="*/ 694461 w 1439064"/>
                    <a:gd name="connsiteY15" fmla="*/ 67151 h 425135"/>
                    <a:gd name="connsiteX16" fmla="*/ 1029605 w 1439064"/>
                    <a:gd name="connsiteY16" fmla="*/ 67151 h 425135"/>
                    <a:gd name="connsiteX17" fmla="*/ 1029605 w 1439064"/>
                    <a:gd name="connsiteY17" fmla="*/ 44861 h 425135"/>
                    <a:gd name="connsiteX18" fmla="*/ 1045846 w 1439064"/>
                    <a:gd name="connsiteY18" fmla="*/ 28620 h 425135"/>
                    <a:gd name="connsiteX19" fmla="*/ 1268145 w 1439064"/>
                    <a:gd name="connsiteY19" fmla="*/ 28620 h 425135"/>
                    <a:gd name="connsiteX20" fmla="*/ 1329536 w 1439064"/>
                    <a:gd name="connsiteY20" fmla="*/ 90011 h 425135"/>
                    <a:gd name="connsiteX21" fmla="*/ 1311577 w 1439064"/>
                    <a:gd name="connsiteY21" fmla="*/ 133367 h 425135"/>
                    <a:gd name="connsiteX22" fmla="*/ 1435383 w 1439064"/>
                    <a:gd name="connsiteY22" fmla="*/ 359461 h 425135"/>
                    <a:gd name="connsiteX23" fmla="*/ 1423512 w 1439064"/>
                    <a:gd name="connsiteY23" fmla="*/ 400067 h 425135"/>
                    <a:gd name="connsiteX24" fmla="*/ 1384457 w 1439064"/>
                    <a:gd name="connsiteY24" fmla="*/ 421453 h 425135"/>
                    <a:gd name="connsiteX25" fmla="*/ 1343850 w 1439064"/>
                    <a:gd name="connsiteY25" fmla="*/ 409583 h 425135"/>
                    <a:gd name="connsiteX26" fmla="*/ 1328669 w 1439064"/>
                    <a:gd name="connsiteY26" fmla="*/ 381859 h 425135"/>
                    <a:gd name="connsiteX27" fmla="*/ 1274647 w 1439064"/>
                    <a:gd name="connsiteY27" fmla="*/ 411441 h 425135"/>
                    <a:gd name="connsiteX28" fmla="*/ 1200187 w 1439064"/>
                    <a:gd name="connsiteY28" fmla="*/ 389673 h 425135"/>
                    <a:gd name="connsiteX29" fmla="*/ 1069713 w 1439064"/>
                    <a:gd name="connsiteY29" fmla="*/ 151401 h 425135"/>
                    <a:gd name="connsiteX30" fmla="*/ 1045846 w 1439064"/>
                    <a:gd name="connsiteY30" fmla="*/ 151401 h 425135"/>
                    <a:gd name="connsiteX31" fmla="*/ 1029605 w 1439064"/>
                    <a:gd name="connsiteY31" fmla="*/ 135160 h 425135"/>
                    <a:gd name="connsiteX32" fmla="*/ 1029605 w 1439064"/>
                    <a:gd name="connsiteY32" fmla="*/ 112870 h 425135"/>
                    <a:gd name="connsiteX33" fmla="*/ 694462 w 1439064"/>
                    <a:gd name="connsiteY33" fmla="*/ 112870 h 425135"/>
                    <a:gd name="connsiteX34" fmla="*/ 683208 w 1439064"/>
                    <a:gd name="connsiteY34" fmla="*/ 135377 h 425135"/>
                    <a:gd name="connsiteX35" fmla="*/ 647216 w 1439064"/>
                    <a:gd name="connsiteY35" fmla="*/ 135377 h 425135"/>
                    <a:gd name="connsiteX36" fmla="*/ 647216 w 1439064"/>
                    <a:gd name="connsiteY36" fmla="*/ 180020 h 425135"/>
                    <a:gd name="connsiteX37" fmla="*/ 649214 w 1439064"/>
                    <a:gd name="connsiteY37" fmla="*/ 180020 h 425135"/>
                    <a:gd name="connsiteX38" fmla="*/ 661644 w 1439064"/>
                    <a:gd name="connsiteY38" fmla="*/ 192450 h 425135"/>
                    <a:gd name="connsiteX39" fmla="*/ 661644 w 1439064"/>
                    <a:gd name="connsiteY39" fmla="*/ 356517 h 425135"/>
                    <a:gd name="connsiteX40" fmla="*/ 649214 w 1439064"/>
                    <a:gd name="connsiteY40" fmla="*/ 368947 h 425135"/>
                    <a:gd name="connsiteX41" fmla="*/ 599498 w 1439064"/>
                    <a:gd name="connsiteY41" fmla="*/ 368947 h 425135"/>
                    <a:gd name="connsiteX42" fmla="*/ 587068 w 1439064"/>
                    <a:gd name="connsiteY42" fmla="*/ 356517 h 425135"/>
                    <a:gd name="connsiteX43" fmla="*/ 587068 w 1439064"/>
                    <a:gd name="connsiteY43" fmla="*/ 192450 h 425135"/>
                    <a:gd name="connsiteX44" fmla="*/ 599498 w 1439064"/>
                    <a:gd name="connsiteY44" fmla="*/ 180020 h 425135"/>
                    <a:gd name="connsiteX45" fmla="*/ 601496 w 1439064"/>
                    <a:gd name="connsiteY45" fmla="*/ 180020 h 425135"/>
                    <a:gd name="connsiteX46" fmla="*/ 601496 w 1439064"/>
                    <a:gd name="connsiteY46" fmla="*/ 135377 h 425135"/>
                    <a:gd name="connsiteX47" fmla="*/ 565505 w 1439064"/>
                    <a:gd name="connsiteY47" fmla="*/ 135377 h 425135"/>
                    <a:gd name="connsiteX48" fmla="*/ 554252 w 1439064"/>
                    <a:gd name="connsiteY48" fmla="*/ 112870 h 425135"/>
                    <a:gd name="connsiteX49" fmla="*/ 225025 w 1439064"/>
                    <a:gd name="connsiteY49" fmla="*/ 112870 h 425135"/>
                    <a:gd name="connsiteX50" fmla="*/ 225025 w 1439064"/>
                    <a:gd name="connsiteY50" fmla="*/ 135016 h 425135"/>
                    <a:gd name="connsiteX51" fmla="*/ 0 w 1439064"/>
                    <a:gd name="connsiteY51" fmla="*/ 180021 h 42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439064" h="425135">
                      <a:moveTo>
                        <a:pt x="1097493" y="151401"/>
                      </a:moveTo>
                      <a:lnTo>
                        <a:pt x="1219839" y="374829"/>
                      </a:lnTo>
                      <a:cubicBezTo>
                        <a:pt x="1228796" y="391189"/>
                        <a:pt x="1249319" y="397189"/>
                        <a:pt x="1265679" y="388230"/>
                      </a:cubicBezTo>
                      <a:lnTo>
                        <a:pt x="1316823" y="360225"/>
                      </a:lnTo>
                      <a:lnTo>
                        <a:pt x="1224918" y="192387"/>
                      </a:lnTo>
                      <a:lnTo>
                        <a:pt x="1231677" y="245941"/>
                      </a:lnTo>
                      <a:cubicBezTo>
                        <a:pt x="1236083" y="302736"/>
                        <a:pt x="1230055" y="341304"/>
                        <a:pt x="1212969" y="345882"/>
                      </a:cubicBezTo>
                      <a:cubicBezTo>
                        <a:pt x="1213927" y="314835"/>
                        <a:pt x="1210913" y="276086"/>
                        <a:pt x="1204452" y="233130"/>
                      </a:cubicBezTo>
                      <a:lnTo>
                        <a:pt x="1187160" y="151402"/>
                      </a:lnTo>
                      <a:close/>
                      <a:moveTo>
                        <a:pt x="0" y="0"/>
                      </a:moveTo>
                      <a:lnTo>
                        <a:pt x="225025" y="45006"/>
                      </a:lnTo>
                      <a:lnTo>
                        <a:pt x="225025" y="67151"/>
                      </a:lnTo>
                      <a:lnTo>
                        <a:pt x="554252" y="67151"/>
                      </a:lnTo>
                      <a:lnTo>
                        <a:pt x="565505" y="44644"/>
                      </a:lnTo>
                      <a:lnTo>
                        <a:pt x="683208" y="44644"/>
                      </a:lnTo>
                      <a:lnTo>
                        <a:pt x="694461" y="67151"/>
                      </a:lnTo>
                      <a:lnTo>
                        <a:pt x="1029605" y="67151"/>
                      </a:lnTo>
                      <a:lnTo>
                        <a:pt x="1029605" y="44861"/>
                      </a:lnTo>
                      <a:cubicBezTo>
                        <a:pt x="1029605" y="35891"/>
                        <a:pt x="1036876" y="28620"/>
                        <a:pt x="1045846" y="28620"/>
                      </a:cubicBezTo>
                      <a:lnTo>
                        <a:pt x="1268145" y="28620"/>
                      </a:lnTo>
                      <a:cubicBezTo>
                        <a:pt x="1302050" y="28620"/>
                        <a:pt x="1329536" y="56106"/>
                        <a:pt x="1329536" y="90011"/>
                      </a:cubicBezTo>
                      <a:lnTo>
                        <a:pt x="1311577" y="133367"/>
                      </a:lnTo>
                      <a:lnTo>
                        <a:pt x="1435383" y="359461"/>
                      </a:lnTo>
                      <a:cubicBezTo>
                        <a:pt x="1443318" y="373952"/>
                        <a:pt x="1438004" y="392132"/>
                        <a:pt x="1423512" y="400067"/>
                      </a:cubicBezTo>
                      <a:lnTo>
                        <a:pt x="1384457" y="421453"/>
                      </a:lnTo>
                      <a:cubicBezTo>
                        <a:pt x="1369965" y="429389"/>
                        <a:pt x="1351786" y="424074"/>
                        <a:pt x="1343850" y="409583"/>
                      </a:cubicBezTo>
                      <a:lnTo>
                        <a:pt x="1328669" y="381859"/>
                      </a:lnTo>
                      <a:lnTo>
                        <a:pt x="1274647" y="411441"/>
                      </a:lnTo>
                      <a:cubicBezTo>
                        <a:pt x="1248074" y="425992"/>
                        <a:pt x="1214738" y="416246"/>
                        <a:pt x="1200187" y="389673"/>
                      </a:cubicBezTo>
                      <a:lnTo>
                        <a:pt x="1069713" y="151401"/>
                      </a:lnTo>
                      <a:lnTo>
                        <a:pt x="1045846" y="151401"/>
                      </a:lnTo>
                      <a:cubicBezTo>
                        <a:pt x="1036876" y="151401"/>
                        <a:pt x="1029605" y="144130"/>
                        <a:pt x="1029605" y="135160"/>
                      </a:cubicBezTo>
                      <a:lnTo>
                        <a:pt x="1029605" y="112870"/>
                      </a:lnTo>
                      <a:lnTo>
                        <a:pt x="694462" y="112870"/>
                      </a:lnTo>
                      <a:lnTo>
                        <a:pt x="683208" y="135377"/>
                      </a:lnTo>
                      <a:lnTo>
                        <a:pt x="647216" y="135377"/>
                      </a:lnTo>
                      <a:lnTo>
                        <a:pt x="647216" y="180020"/>
                      </a:lnTo>
                      <a:lnTo>
                        <a:pt x="649214" y="180020"/>
                      </a:lnTo>
                      <a:cubicBezTo>
                        <a:pt x="656079" y="180020"/>
                        <a:pt x="661644" y="185585"/>
                        <a:pt x="661644" y="192450"/>
                      </a:cubicBezTo>
                      <a:lnTo>
                        <a:pt x="661644" y="356517"/>
                      </a:lnTo>
                      <a:cubicBezTo>
                        <a:pt x="661644" y="363382"/>
                        <a:pt x="656079" y="368947"/>
                        <a:pt x="649214" y="368947"/>
                      </a:cubicBezTo>
                      <a:lnTo>
                        <a:pt x="599498" y="368947"/>
                      </a:lnTo>
                      <a:cubicBezTo>
                        <a:pt x="592633" y="368947"/>
                        <a:pt x="587068" y="363382"/>
                        <a:pt x="587068" y="356517"/>
                      </a:cubicBezTo>
                      <a:lnTo>
                        <a:pt x="587068" y="192450"/>
                      </a:lnTo>
                      <a:cubicBezTo>
                        <a:pt x="587068" y="185585"/>
                        <a:pt x="592633" y="180020"/>
                        <a:pt x="599498" y="180020"/>
                      </a:cubicBezTo>
                      <a:lnTo>
                        <a:pt x="601496" y="180020"/>
                      </a:lnTo>
                      <a:lnTo>
                        <a:pt x="601496" y="135377"/>
                      </a:lnTo>
                      <a:lnTo>
                        <a:pt x="565505" y="135377"/>
                      </a:lnTo>
                      <a:lnTo>
                        <a:pt x="554252" y="112870"/>
                      </a:lnTo>
                      <a:lnTo>
                        <a:pt x="225025" y="112870"/>
                      </a:lnTo>
                      <a:lnTo>
                        <a:pt x="225025" y="135016"/>
                      </a:lnTo>
                      <a:lnTo>
                        <a:pt x="0" y="180021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FC408CE4-5C1D-9CC2-1206-89CA51276B57}"/>
                    </a:ext>
                  </a:extLst>
                </p:cNvPr>
                <p:cNvSpPr/>
                <p:nvPr/>
              </p:nvSpPr>
              <p:spPr bwMode="auto">
                <a:xfrm>
                  <a:off x="7624203" y="3533341"/>
                  <a:ext cx="946933" cy="1004205"/>
                </a:xfrm>
                <a:custGeom>
                  <a:avLst/>
                  <a:gdLst>
                    <a:gd name="connsiteX0" fmla="*/ 1053 w 946933"/>
                    <a:gd name="connsiteY0" fmla="*/ 0 h 1004205"/>
                    <a:gd name="connsiteX1" fmla="*/ 40343 w 946933"/>
                    <a:gd name="connsiteY1" fmla="*/ 1842 h 1004205"/>
                    <a:gd name="connsiteX2" fmla="*/ 289469 w 946933"/>
                    <a:gd name="connsiteY2" fmla="*/ 675561 h 1004205"/>
                    <a:gd name="connsiteX3" fmla="*/ 946933 w 946933"/>
                    <a:gd name="connsiteY3" fmla="*/ 964874 h 1004205"/>
                    <a:gd name="connsiteX4" fmla="*/ 946403 w 946933"/>
                    <a:gd name="connsiteY4" fmla="*/ 1004205 h 1004205"/>
                    <a:gd name="connsiteX5" fmla="*/ 260830 w 946933"/>
                    <a:gd name="connsiteY5" fmla="*/ 702523 h 1004205"/>
                    <a:gd name="connsiteX6" fmla="*/ 1053 w 946933"/>
                    <a:gd name="connsiteY6" fmla="*/ 0 h 1004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6933" h="1004205">
                      <a:moveTo>
                        <a:pt x="1053" y="0"/>
                      </a:moveTo>
                      <a:lnTo>
                        <a:pt x="40343" y="1842"/>
                      </a:lnTo>
                      <a:cubicBezTo>
                        <a:pt x="28666" y="250894"/>
                        <a:pt x="118569" y="494022"/>
                        <a:pt x="289469" y="675561"/>
                      </a:cubicBezTo>
                      <a:cubicBezTo>
                        <a:pt x="460369" y="857101"/>
                        <a:pt x="697630" y="961506"/>
                        <a:pt x="946933" y="964874"/>
                      </a:cubicBezTo>
                      <a:cubicBezTo>
                        <a:pt x="946756" y="977984"/>
                        <a:pt x="946580" y="991095"/>
                        <a:pt x="946403" y="1004205"/>
                      </a:cubicBezTo>
                      <a:cubicBezTo>
                        <a:pt x="686441" y="1000693"/>
                        <a:pt x="439036" y="891824"/>
                        <a:pt x="260830" y="702523"/>
                      </a:cubicBezTo>
                      <a:cubicBezTo>
                        <a:pt x="82624" y="513222"/>
                        <a:pt x="-11123" y="259700"/>
                        <a:pt x="10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07FB1FA0-576E-CDED-3F10-FBEE0B92EA34}"/>
                    </a:ext>
                  </a:extLst>
                </p:cNvPr>
                <p:cNvSpPr/>
                <p:nvPr/>
              </p:nvSpPr>
              <p:spPr bwMode="auto">
                <a:xfrm rot="7200000">
                  <a:off x="7509595" y="3136910"/>
                  <a:ext cx="490611" cy="567966"/>
                </a:xfrm>
                <a:custGeom>
                  <a:avLst/>
                  <a:gdLst>
                    <a:gd name="connsiteX0" fmla="*/ 17574 w 552375"/>
                    <a:gd name="connsiteY0" fmla="*/ 237659 h 567966"/>
                    <a:gd name="connsiteX1" fmla="*/ 2858 w 552375"/>
                    <a:gd name="connsiteY1" fmla="*/ 208033 h 567966"/>
                    <a:gd name="connsiteX2" fmla="*/ 61764 w 552375"/>
                    <a:gd name="connsiteY2" fmla="*/ 106005 h 567966"/>
                    <a:gd name="connsiteX3" fmla="*/ 446715 w 552375"/>
                    <a:gd name="connsiteY3" fmla="*/ 2859 h 567966"/>
                    <a:gd name="connsiteX4" fmla="*/ 534027 w 552375"/>
                    <a:gd name="connsiteY4" fmla="*/ 32138 h 567966"/>
                    <a:gd name="connsiteX5" fmla="*/ 541692 w 552375"/>
                    <a:gd name="connsiteY5" fmla="*/ 47568 h 567966"/>
                    <a:gd name="connsiteX6" fmla="*/ 545828 w 552375"/>
                    <a:gd name="connsiteY6" fmla="*/ 53704 h 567966"/>
                    <a:gd name="connsiteX7" fmla="*/ 546575 w 552375"/>
                    <a:gd name="connsiteY7" fmla="*/ 57399 h 567966"/>
                    <a:gd name="connsiteX8" fmla="*/ 548743 w 552375"/>
                    <a:gd name="connsiteY8" fmla="*/ 61764 h 567966"/>
                    <a:gd name="connsiteX9" fmla="*/ 548742 w 552375"/>
                    <a:gd name="connsiteY9" fmla="*/ 61764 h 567966"/>
                    <a:gd name="connsiteX10" fmla="*/ 549321 w 552375"/>
                    <a:gd name="connsiteY10" fmla="*/ 71001 h 567966"/>
                    <a:gd name="connsiteX11" fmla="*/ 552375 w 552375"/>
                    <a:gd name="connsiteY11" fmla="*/ 86130 h 567966"/>
                    <a:gd name="connsiteX12" fmla="*/ 552374 w 552375"/>
                    <a:gd name="connsiteY12" fmla="*/ 484661 h 567966"/>
                    <a:gd name="connsiteX13" fmla="*/ 469069 w 552375"/>
                    <a:gd name="connsiteY13" fmla="*/ 567966 h 567966"/>
                    <a:gd name="connsiteX14" fmla="*/ 469070 w 552375"/>
                    <a:gd name="connsiteY14" fmla="*/ 567965 h 567966"/>
                    <a:gd name="connsiteX15" fmla="*/ 385765 w 552375"/>
                    <a:gd name="connsiteY15" fmla="*/ 484660 h 567966"/>
                    <a:gd name="connsiteX16" fmla="*/ 385765 w 552375"/>
                    <a:gd name="connsiteY16" fmla="*/ 191677 h 567966"/>
                    <a:gd name="connsiteX17" fmla="*/ 104886 w 552375"/>
                    <a:gd name="connsiteY17" fmla="*/ 266938 h 567966"/>
                    <a:gd name="connsiteX18" fmla="*/ 17574 w 552375"/>
                    <a:gd name="connsiteY18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8166 w 542967"/>
                    <a:gd name="connsiteY17" fmla="*/ 237659 h 567966"/>
                    <a:gd name="connsiteX0" fmla="*/ 8166 w 542967"/>
                    <a:gd name="connsiteY0" fmla="*/ 237659 h 567966"/>
                    <a:gd name="connsiteX1" fmla="*/ 52356 w 542967"/>
                    <a:gd name="connsiteY1" fmla="*/ 106005 h 567966"/>
                    <a:gd name="connsiteX2" fmla="*/ 437307 w 542967"/>
                    <a:gd name="connsiteY2" fmla="*/ 2859 h 567966"/>
                    <a:gd name="connsiteX3" fmla="*/ 524619 w 542967"/>
                    <a:gd name="connsiteY3" fmla="*/ 32138 h 567966"/>
                    <a:gd name="connsiteX4" fmla="*/ 532284 w 542967"/>
                    <a:gd name="connsiteY4" fmla="*/ 47568 h 567966"/>
                    <a:gd name="connsiteX5" fmla="*/ 536420 w 542967"/>
                    <a:gd name="connsiteY5" fmla="*/ 53704 h 567966"/>
                    <a:gd name="connsiteX6" fmla="*/ 537167 w 542967"/>
                    <a:gd name="connsiteY6" fmla="*/ 57399 h 567966"/>
                    <a:gd name="connsiteX7" fmla="*/ 539335 w 542967"/>
                    <a:gd name="connsiteY7" fmla="*/ 61764 h 567966"/>
                    <a:gd name="connsiteX8" fmla="*/ 539334 w 542967"/>
                    <a:gd name="connsiteY8" fmla="*/ 61764 h 567966"/>
                    <a:gd name="connsiteX9" fmla="*/ 539913 w 542967"/>
                    <a:gd name="connsiteY9" fmla="*/ 71001 h 567966"/>
                    <a:gd name="connsiteX10" fmla="*/ 542967 w 542967"/>
                    <a:gd name="connsiteY10" fmla="*/ 86130 h 567966"/>
                    <a:gd name="connsiteX11" fmla="*/ 542966 w 542967"/>
                    <a:gd name="connsiteY11" fmla="*/ 484661 h 567966"/>
                    <a:gd name="connsiteX12" fmla="*/ 459661 w 542967"/>
                    <a:gd name="connsiteY12" fmla="*/ 567966 h 567966"/>
                    <a:gd name="connsiteX13" fmla="*/ 459662 w 542967"/>
                    <a:gd name="connsiteY13" fmla="*/ 567965 h 567966"/>
                    <a:gd name="connsiteX14" fmla="*/ 376357 w 542967"/>
                    <a:gd name="connsiteY14" fmla="*/ 484660 h 567966"/>
                    <a:gd name="connsiteX15" fmla="*/ 376357 w 542967"/>
                    <a:gd name="connsiteY15" fmla="*/ 191677 h 567966"/>
                    <a:gd name="connsiteX16" fmla="*/ 95478 w 542967"/>
                    <a:gd name="connsiteY16" fmla="*/ 266938 h 567966"/>
                    <a:gd name="connsiteX17" fmla="*/ 99606 w 542967"/>
                    <a:gd name="connsiteY17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  <a:gd name="connsiteX16" fmla="*/ 47250 w 490611"/>
                    <a:gd name="connsiteY16" fmla="*/ 329099 h 567966"/>
                    <a:gd name="connsiteX0" fmla="*/ 0 w 490611"/>
                    <a:gd name="connsiteY0" fmla="*/ 106005 h 567966"/>
                    <a:gd name="connsiteX1" fmla="*/ 384951 w 490611"/>
                    <a:gd name="connsiteY1" fmla="*/ 2859 h 567966"/>
                    <a:gd name="connsiteX2" fmla="*/ 472263 w 490611"/>
                    <a:gd name="connsiteY2" fmla="*/ 32138 h 567966"/>
                    <a:gd name="connsiteX3" fmla="*/ 479928 w 490611"/>
                    <a:gd name="connsiteY3" fmla="*/ 47568 h 567966"/>
                    <a:gd name="connsiteX4" fmla="*/ 484064 w 490611"/>
                    <a:gd name="connsiteY4" fmla="*/ 53704 h 567966"/>
                    <a:gd name="connsiteX5" fmla="*/ 484811 w 490611"/>
                    <a:gd name="connsiteY5" fmla="*/ 57399 h 567966"/>
                    <a:gd name="connsiteX6" fmla="*/ 486979 w 490611"/>
                    <a:gd name="connsiteY6" fmla="*/ 61764 h 567966"/>
                    <a:gd name="connsiteX7" fmla="*/ 486978 w 490611"/>
                    <a:gd name="connsiteY7" fmla="*/ 61764 h 567966"/>
                    <a:gd name="connsiteX8" fmla="*/ 487557 w 490611"/>
                    <a:gd name="connsiteY8" fmla="*/ 71001 h 567966"/>
                    <a:gd name="connsiteX9" fmla="*/ 490611 w 490611"/>
                    <a:gd name="connsiteY9" fmla="*/ 86130 h 567966"/>
                    <a:gd name="connsiteX10" fmla="*/ 490610 w 490611"/>
                    <a:gd name="connsiteY10" fmla="*/ 484661 h 567966"/>
                    <a:gd name="connsiteX11" fmla="*/ 407305 w 490611"/>
                    <a:gd name="connsiteY11" fmla="*/ 567966 h 567966"/>
                    <a:gd name="connsiteX12" fmla="*/ 407306 w 490611"/>
                    <a:gd name="connsiteY12" fmla="*/ 567965 h 567966"/>
                    <a:gd name="connsiteX13" fmla="*/ 324001 w 490611"/>
                    <a:gd name="connsiteY13" fmla="*/ 484660 h 567966"/>
                    <a:gd name="connsiteX14" fmla="*/ 324001 w 490611"/>
                    <a:gd name="connsiteY14" fmla="*/ 191677 h 567966"/>
                    <a:gd name="connsiteX15" fmla="*/ 43122 w 490611"/>
                    <a:gd name="connsiteY15" fmla="*/ 266938 h 56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0611" h="567966">
                      <a:moveTo>
                        <a:pt x="0" y="106005"/>
                      </a:moveTo>
                      <a:cubicBezTo>
                        <a:pt x="71523" y="66872"/>
                        <a:pt x="256634" y="37241"/>
                        <a:pt x="384951" y="2859"/>
                      </a:cubicBezTo>
                      <a:cubicBezTo>
                        <a:pt x="418282" y="-6072"/>
                        <a:pt x="452309" y="6530"/>
                        <a:pt x="472263" y="32138"/>
                      </a:cubicBezTo>
                      <a:lnTo>
                        <a:pt x="479928" y="47568"/>
                      </a:lnTo>
                      <a:lnTo>
                        <a:pt x="484064" y="53704"/>
                      </a:lnTo>
                      <a:lnTo>
                        <a:pt x="484811" y="57399"/>
                      </a:lnTo>
                      <a:lnTo>
                        <a:pt x="486979" y="61764"/>
                      </a:lnTo>
                      <a:lnTo>
                        <a:pt x="486978" y="61764"/>
                      </a:lnTo>
                      <a:lnTo>
                        <a:pt x="487557" y="71001"/>
                      </a:lnTo>
                      <a:lnTo>
                        <a:pt x="490611" y="86130"/>
                      </a:lnTo>
                      <a:cubicBezTo>
                        <a:pt x="490611" y="218974"/>
                        <a:pt x="490610" y="351817"/>
                        <a:pt x="490610" y="484661"/>
                      </a:cubicBezTo>
                      <a:cubicBezTo>
                        <a:pt x="490610" y="530669"/>
                        <a:pt x="453313" y="567966"/>
                        <a:pt x="407305" y="567966"/>
                      </a:cubicBezTo>
                      <a:lnTo>
                        <a:pt x="407306" y="567965"/>
                      </a:lnTo>
                      <a:cubicBezTo>
                        <a:pt x="361298" y="567965"/>
                        <a:pt x="324001" y="530668"/>
                        <a:pt x="324001" y="484660"/>
                      </a:cubicBezTo>
                      <a:lnTo>
                        <a:pt x="324001" y="191677"/>
                      </a:lnTo>
                      <a:lnTo>
                        <a:pt x="43122" y="266938"/>
                      </a:lnTo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9BA43A0B-1611-ABA5-DF79-D2677D57C19C}"/>
                </a:ext>
              </a:extLst>
            </p:cNvPr>
            <p:cNvSpPr/>
            <p:nvPr/>
          </p:nvSpPr>
          <p:spPr bwMode="auto">
            <a:xfrm rot="1800000">
              <a:off x="6935845" y="2236843"/>
              <a:ext cx="225025" cy="300669"/>
            </a:xfrm>
            <a:custGeom>
              <a:avLst/>
              <a:gdLst>
                <a:gd name="connsiteX0" fmla="*/ 317500 w 363219"/>
                <a:gd name="connsiteY0" fmla="*/ 177800 h 581620"/>
                <a:gd name="connsiteX1" fmla="*/ 363219 w 363219"/>
                <a:gd name="connsiteY1" fmla="*/ 177800 h 581620"/>
                <a:gd name="connsiteX2" fmla="*/ 363219 w 363219"/>
                <a:gd name="connsiteY2" fmla="*/ 503755 h 581620"/>
                <a:gd name="connsiteX3" fmla="*/ 317500 w 363219"/>
                <a:gd name="connsiteY3" fmla="*/ 503755 h 581620"/>
                <a:gd name="connsiteX4" fmla="*/ 0 w 363219"/>
                <a:gd name="connsiteY4" fmla="*/ 100930 h 581620"/>
                <a:gd name="connsiteX5" fmla="*/ 45719 w 363219"/>
                <a:gd name="connsiteY5" fmla="*/ 100930 h 581620"/>
                <a:gd name="connsiteX6" fmla="*/ 45719 w 363219"/>
                <a:gd name="connsiteY6" fmla="*/ 460970 h 581620"/>
                <a:gd name="connsiteX7" fmla="*/ 0 w 363219"/>
                <a:gd name="connsiteY7" fmla="*/ 460970 h 581620"/>
                <a:gd name="connsiteX8" fmla="*/ 158750 w 363219"/>
                <a:gd name="connsiteY8" fmla="*/ 86565 h 581620"/>
                <a:gd name="connsiteX9" fmla="*/ 204469 w 363219"/>
                <a:gd name="connsiteY9" fmla="*/ 86565 h 581620"/>
                <a:gd name="connsiteX10" fmla="*/ 204469 w 363219"/>
                <a:gd name="connsiteY10" fmla="*/ 581620 h 581620"/>
                <a:gd name="connsiteX11" fmla="*/ 158750 w 363219"/>
                <a:gd name="connsiteY11" fmla="*/ 581620 h 581620"/>
                <a:gd name="connsiteX12" fmla="*/ 79375 w 363219"/>
                <a:gd name="connsiteY12" fmla="*/ 10365 h 581620"/>
                <a:gd name="connsiteX13" fmla="*/ 125094 w 363219"/>
                <a:gd name="connsiteY13" fmla="*/ 10365 h 581620"/>
                <a:gd name="connsiteX14" fmla="*/ 125094 w 363219"/>
                <a:gd name="connsiteY14" fmla="*/ 505420 h 581620"/>
                <a:gd name="connsiteX15" fmla="*/ 79375 w 363219"/>
                <a:gd name="connsiteY15" fmla="*/ 505420 h 581620"/>
                <a:gd name="connsiteX16" fmla="*/ 238125 w 363219"/>
                <a:gd name="connsiteY16" fmla="*/ 0 h 581620"/>
                <a:gd name="connsiteX17" fmla="*/ 283844 w 363219"/>
                <a:gd name="connsiteY17" fmla="*/ 0 h 581620"/>
                <a:gd name="connsiteX18" fmla="*/ 283844 w 363219"/>
                <a:gd name="connsiteY18" fmla="*/ 325955 h 581620"/>
                <a:gd name="connsiteX19" fmla="*/ 238125 w 363219"/>
                <a:gd name="connsiteY19" fmla="*/ 325955 h 58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219" h="581620">
                  <a:moveTo>
                    <a:pt x="317500" y="177800"/>
                  </a:moveTo>
                  <a:lnTo>
                    <a:pt x="363219" y="177800"/>
                  </a:lnTo>
                  <a:lnTo>
                    <a:pt x="363219" y="503755"/>
                  </a:lnTo>
                  <a:lnTo>
                    <a:pt x="317500" y="503755"/>
                  </a:lnTo>
                  <a:close/>
                  <a:moveTo>
                    <a:pt x="0" y="100930"/>
                  </a:moveTo>
                  <a:lnTo>
                    <a:pt x="45719" y="100930"/>
                  </a:lnTo>
                  <a:lnTo>
                    <a:pt x="45719" y="460970"/>
                  </a:lnTo>
                  <a:lnTo>
                    <a:pt x="0" y="460970"/>
                  </a:lnTo>
                  <a:close/>
                  <a:moveTo>
                    <a:pt x="158750" y="86565"/>
                  </a:moveTo>
                  <a:lnTo>
                    <a:pt x="204469" y="86565"/>
                  </a:lnTo>
                  <a:lnTo>
                    <a:pt x="204469" y="581620"/>
                  </a:lnTo>
                  <a:lnTo>
                    <a:pt x="158750" y="581620"/>
                  </a:lnTo>
                  <a:close/>
                  <a:moveTo>
                    <a:pt x="79375" y="10365"/>
                  </a:moveTo>
                  <a:lnTo>
                    <a:pt x="125094" y="10365"/>
                  </a:lnTo>
                  <a:lnTo>
                    <a:pt x="125094" y="505420"/>
                  </a:lnTo>
                  <a:lnTo>
                    <a:pt x="79375" y="505420"/>
                  </a:lnTo>
                  <a:close/>
                  <a:moveTo>
                    <a:pt x="238125" y="0"/>
                  </a:moveTo>
                  <a:lnTo>
                    <a:pt x="283844" y="0"/>
                  </a:lnTo>
                  <a:lnTo>
                    <a:pt x="283844" y="325955"/>
                  </a:lnTo>
                  <a:lnTo>
                    <a:pt x="238125" y="3259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CFCF1A2F-AD21-7C18-EEB3-B9B3C5F330E4}"/>
                </a:ext>
              </a:extLst>
            </p:cNvPr>
            <p:cNvSpPr/>
            <p:nvPr/>
          </p:nvSpPr>
          <p:spPr bwMode="auto">
            <a:xfrm rot="1800000">
              <a:off x="7805795" y="1906642"/>
              <a:ext cx="225025" cy="300669"/>
            </a:xfrm>
            <a:custGeom>
              <a:avLst/>
              <a:gdLst>
                <a:gd name="connsiteX0" fmla="*/ 317500 w 363219"/>
                <a:gd name="connsiteY0" fmla="*/ 177800 h 581620"/>
                <a:gd name="connsiteX1" fmla="*/ 363219 w 363219"/>
                <a:gd name="connsiteY1" fmla="*/ 177800 h 581620"/>
                <a:gd name="connsiteX2" fmla="*/ 363219 w 363219"/>
                <a:gd name="connsiteY2" fmla="*/ 503755 h 581620"/>
                <a:gd name="connsiteX3" fmla="*/ 317500 w 363219"/>
                <a:gd name="connsiteY3" fmla="*/ 503755 h 581620"/>
                <a:gd name="connsiteX4" fmla="*/ 0 w 363219"/>
                <a:gd name="connsiteY4" fmla="*/ 100930 h 581620"/>
                <a:gd name="connsiteX5" fmla="*/ 45719 w 363219"/>
                <a:gd name="connsiteY5" fmla="*/ 100930 h 581620"/>
                <a:gd name="connsiteX6" fmla="*/ 45719 w 363219"/>
                <a:gd name="connsiteY6" fmla="*/ 460970 h 581620"/>
                <a:gd name="connsiteX7" fmla="*/ 0 w 363219"/>
                <a:gd name="connsiteY7" fmla="*/ 460970 h 581620"/>
                <a:gd name="connsiteX8" fmla="*/ 158750 w 363219"/>
                <a:gd name="connsiteY8" fmla="*/ 86565 h 581620"/>
                <a:gd name="connsiteX9" fmla="*/ 204469 w 363219"/>
                <a:gd name="connsiteY9" fmla="*/ 86565 h 581620"/>
                <a:gd name="connsiteX10" fmla="*/ 204469 w 363219"/>
                <a:gd name="connsiteY10" fmla="*/ 581620 h 581620"/>
                <a:gd name="connsiteX11" fmla="*/ 158750 w 363219"/>
                <a:gd name="connsiteY11" fmla="*/ 581620 h 581620"/>
                <a:gd name="connsiteX12" fmla="*/ 79375 w 363219"/>
                <a:gd name="connsiteY12" fmla="*/ 10365 h 581620"/>
                <a:gd name="connsiteX13" fmla="*/ 125094 w 363219"/>
                <a:gd name="connsiteY13" fmla="*/ 10365 h 581620"/>
                <a:gd name="connsiteX14" fmla="*/ 125094 w 363219"/>
                <a:gd name="connsiteY14" fmla="*/ 505420 h 581620"/>
                <a:gd name="connsiteX15" fmla="*/ 79375 w 363219"/>
                <a:gd name="connsiteY15" fmla="*/ 505420 h 581620"/>
                <a:gd name="connsiteX16" fmla="*/ 238125 w 363219"/>
                <a:gd name="connsiteY16" fmla="*/ 0 h 581620"/>
                <a:gd name="connsiteX17" fmla="*/ 283844 w 363219"/>
                <a:gd name="connsiteY17" fmla="*/ 0 h 581620"/>
                <a:gd name="connsiteX18" fmla="*/ 283844 w 363219"/>
                <a:gd name="connsiteY18" fmla="*/ 325955 h 581620"/>
                <a:gd name="connsiteX19" fmla="*/ 238125 w 363219"/>
                <a:gd name="connsiteY19" fmla="*/ 325955 h 581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219" h="581620">
                  <a:moveTo>
                    <a:pt x="317500" y="177800"/>
                  </a:moveTo>
                  <a:lnTo>
                    <a:pt x="363219" y="177800"/>
                  </a:lnTo>
                  <a:lnTo>
                    <a:pt x="363219" y="503755"/>
                  </a:lnTo>
                  <a:lnTo>
                    <a:pt x="317500" y="503755"/>
                  </a:lnTo>
                  <a:close/>
                  <a:moveTo>
                    <a:pt x="0" y="100930"/>
                  </a:moveTo>
                  <a:lnTo>
                    <a:pt x="45719" y="100930"/>
                  </a:lnTo>
                  <a:lnTo>
                    <a:pt x="45719" y="460970"/>
                  </a:lnTo>
                  <a:lnTo>
                    <a:pt x="0" y="460970"/>
                  </a:lnTo>
                  <a:close/>
                  <a:moveTo>
                    <a:pt x="158750" y="86565"/>
                  </a:moveTo>
                  <a:lnTo>
                    <a:pt x="204469" y="86565"/>
                  </a:lnTo>
                  <a:lnTo>
                    <a:pt x="204469" y="581620"/>
                  </a:lnTo>
                  <a:lnTo>
                    <a:pt x="158750" y="581620"/>
                  </a:lnTo>
                  <a:close/>
                  <a:moveTo>
                    <a:pt x="79375" y="10365"/>
                  </a:moveTo>
                  <a:lnTo>
                    <a:pt x="125094" y="10365"/>
                  </a:lnTo>
                  <a:lnTo>
                    <a:pt x="125094" y="505420"/>
                  </a:lnTo>
                  <a:lnTo>
                    <a:pt x="79375" y="505420"/>
                  </a:lnTo>
                  <a:close/>
                  <a:moveTo>
                    <a:pt x="238125" y="0"/>
                  </a:moveTo>
                  <a:lnTo>
                    <a:pt x="283844" y="0"/>
                  </a:lnTo>
                  <a:lnTo>
                    <a:pt x="283844" y="325955"/>
                  </a:lnTo>
                  <a:lnTo>
                    <a:pt x="238125" y="3259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7063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154321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pptxm89_洗車する人のイラスト</dc:title>
  <dc:subject>pptxm89_洗車する人のイラスト</dc:subject>
  <dc:creator>でじけろお</dc:creator>
  <cp:revision>1</cp:revision>
  <dcterms:created xsi:type="dcterms:W3CDTF">2018-05-20T00:31:01Z</dcterms:created>
  <dcterms:modified xsi:type="dcterms:W3CDTF">2024-11-07T14:38:09Z</dcterms:modified>
  <cp:version>1</cp:version>
</cp:coreProperties>
</file>