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526" r:id="rId2"/>
    <p:sldId id="531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CCECFF"/>
    <a:srgbClr val="FFFF00"/>
    <a:srgbClr val="FFFF99"/>
    <a:srgbClr val="C0C0C0"/>
    <a:srgbClr val="A20000"/>
    <a:srgbClr val="CC6600"/>
    <a:srgbClr val="800000"/>
    <a:srgbClr val="FFFFFF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07" autoAdjust="0"/>
    <p:restoredTop sz="94660"/>
  </p:normalViewPr>
  <p:slideViewPr>
    <p:cSldViewPr snapToGrid="0">
      <p:cViewPr varScale="1">
        <p:scale>
          <a:sx n="68" d="100"/>
          <a:sy n="68" d="100"/>
        </p:scale>
        <p:origin x="72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2024/11/7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9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A97BBC-56CA-D318-9BFC-223CFA09D4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DEDD50E-B907-4376-F663-3F80CACFC7E5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洗車機のイラスト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438" name="グループ化 437">
            <a:extLst>
              <a:ext uri="{FF2B5EF4-FFF2-40B4-BE49-F238E27FC236}">
                <a16:creationId xmlns:a16="http://schemas.microsoft.com/office/drawing/2014/main" id="{9EEAF83B-B5AB-97AB-CB91-E4372B2BCB9A}"/>
              </a:ext>
            </a:extLst>
          </p:cNvPr>
          <p:cNvGrpSpPr/>
          <p:nvPr/>
        </p:nvGrpSpPr>
        <p:grpSpPr>
          <a:xfrm>
            <a:off x="3666702" y="1208111"/>
            <a:ext cx="2572596" cy="2111429"/>
            <a:chOff x="3666702" y="1208111"/>
            <a:chExt cx="2572596" cy="2111429"/>
          </a:xfrm>
        </p:grpSpPr>
        <p:grpSp>
          <p:nvGrpSpPr>
            <p:cNvPr id="439" name="グループ化 438">
              <a:extLst>
                <a:ext uri="{FF2B5EF4-FFF2-40B4-BE49-F238E27FC236}">
                  <a16:creationId xmlns:a16="http://schemas.microsoft.com/office/drawing/2014/main" id="{9C71FE03-C628-8B1C-9D69-CEB1BDE71FA2}"/>
                </a:ext>
              </a:extLst>
            </p:cNvPr>
            <p:cNvGrpSpPr/>
            <p:nvPr/>
          </p:nvGrpSpPr>
          <p:grpSpPr>
            <a:xfrm>
              <a:off x="4108715" y="2135403"/>
              <a:ext cx="1688570" cy="1184137"/>
              <a:chOff x="2378319" y="2258871"/>
              <a:chExt cx="1688570" cy="1184137"/>
            </a:xfrm>
          </p:grpSpPr>
          <p:sp>
            <p:nvSpPr>
              <p:cNvPr id="449" name="四角形: 角を丸くする 448">
                <a:extLst>
                  <a:ext uri="{FF2B5EF4-FFF2-40B4-BE49-F238E27FC236}">
                    <a16:creationId xmlns:a16="http://schemas.microsoft.com/office/drawing/2014/main" id="{E0AB326A-42AC-903C-FC96-41E42A35FBDF}"/>
                  </a:ext>
                </a:extLst>
              </p:cNvPr>
              <p:cNvSpPr/>
              <p:nvPr/>
            </p:nvSpPr>
            <p:spPr bwMode="auto">
              <a:xfrm>
                <a:off x="3789250" y="2629188"/>
                <a:ext cx="179453" cy="137019"/>
              </a:xfrm>
              <a:prstGeom prst="roundRect">
                <a:avLst>
                  <a:gd name="adj" fmla="val 39839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四角形: 角を丸くする 449">
                <a:extLst>
                  <a:ext uri="{FF2B5EF4-FFF2-40B4-BE49-F238E27FC236}">
                    <a16:creationId xmlns:a16="http://schemas.microsoft.com/office/drawing/2014/main" id="{A4E66852-54D8-9FBF-9F31-5B82752C330B}"/>
                  </a:ext>
                </a:extLst>
              </p:cNvPr>
              <p:cNvSpPr/>
              <p:nvPr/>
            </p:nvSpPr>
            <p:spPr bwMode="auto">
              <a:xfrm>
                <a:off x="2464384" y="2629189"/>
                <a:ext cx="179453" cy="137019"/>
              </a:xfrm>
              <a:prstGeom prst="roundRect">
                <a:avLst>
                  <a:gd name="adj" fmla="val 39839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台形 450">
                <a:extLst>
                  <a:ext uri="{FF2B5EF4-FFF2-40B4-BE49-F238E27FC236}">
                    <a16:creationId xmlns:a16="http://schemas.microsoft.com/office/drawing/2014/main" id="{E4AF5281-73D3-7E86-65D5-AE6052499090}"/>
                  </a:ext>
                </a:extLst>
              </p:cNvPr>
              <p:cNvSpPr/>
              <p:nvPr/>
            </p:nvSpPr>
            <p:spPr bwMode="auto">
              <a:xfrm>
                <a:off x="2547528" y="2258871"/>
                <a:ext cx="1350150" cy="630070"/>
              </a:xfrm>
              <a:prstGeom prst="trapezoid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台形 451">
                <a:extLst>
                  <a:ext uri="{FF2B5EF4-FFF2-40B4-BE49-F238E27FC236}">
                    <a16:creationId xmlns:a16="http://schemas.microsoft.com/office/drawing/2014/main" id="{A5E34418-7CF6-7DA7-5E9D-2F69DDF842A3}"/>
                  </a:ext>
                </a:extLst>
              </p:cNvPr>
              <p:cNvSpPr/>
              <p:nvPr/>
            </p:nvSpPr>
            <p:spPr bwMode="auto">
              <a:xfrm>
                <a:off x="2590249" y="2303875"/>
                <a:ext cx="1264708" cy="597455"/>
              </a:xfrm>
              <a:prstGeom prst="trapezoid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四角形: 角を丸くする 452">
                <a:extLst>
                  <a:ext uri="{FF2B5EF4-FFF2-40B4-BE49-F238E27FC236}">
                    <a16:creationId xmlns:a16="http://schemas.microsoft.com/office/drawing/2014/main" id="{9A268949-2429-0059-C981-25807C4B4705}"/>
                  </a:ext>
                </a:extLst>
              </p:cNvPr>
              <p:cNvSpPr/>
              <p:nvPr/>
            </p:nvSpPr>
            <p:spPr bwMode="auto">
              <a:xfrm>
                <a:off x="2435016" y="3159053"/>
                <a:ext cx="236717" cy="283955"/>
              </a:xfrm>
              <a:prstGeom prst="roundRect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四角形: 角を丸くする 453">
                <a:extLst>
                  <a:ext uri="{FF2B5EF4-FFF2-40B4-BE49-F238E27FC236}">
                    <a16:creationId xmlns:a16="http://schemas.microsoft.com/office/drawing/2014/main" id="{6923E66D-DCC6-159D-B42B-4CCFBBFF2380}"/>
                  </a:ext>
                </a:extLst>
              </p:cNvPr>
              <p:cNvSpPr/>
              <p:nvPr/>
            </p:nvSpPr>
            <p:spPr bwMode="auto">
              <a:xfrm>
                <a:off x="3773474" y="3159052"/>
                <a:ext cx="236717" cy="283955"/>
              </a:xfrm>
              <a:prstGeom prst="roundRect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四角形: 角を丸くする 454">
                <a:extLst>
                  <a:ext uri="{FF2B5EF4-FFF2-40B4-BE49-F238E27FC236}">
                    <a16:creationId xmlns:a16="http://schemas.microsoft.com/office/drawing/2014/main" id="{0A119549-25B7-3533-9A26-D98B352A7A0A}"/>
                  </a:ext>
                </a:extLst>
              </p:cNvPr>
              <p:cNvSpPr/>
              <p:nvPr/>
            </p:nvSpPr>
            <p:spPr bwMode="auto">
              <a:xfrm>
                <a:off x="2435016" y="2753927"/>
                <a:ext cx="1575175" cy="495054"/>
              </a:xfrm>
              <a:prstGeom prst="roundRect">
                <a:avLst>
                  <a:gd name="adj" fmla="val 23844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楕円 455">
                <a:extLst>
                  <a:ext uri="{FF2B5EF4-FFF2-40B4-BE49-F238E27FC236}">
                    <a16:creationId xmlns:a16="http://schemas.microsoft.com/office/drawing/2014/main" id="{52B146F9-3E14-2043-C500-327E6FCFF0AD}"/>
                  </a:ext>
                </a:extLst>
              </p:cNvPr>
              <p:cNvSpPr/>
              <p:nvPr/>
            </p:nvSpPr>
            <p:spPr bwMode="auto">
              <a:xfrm>
                <a:off x="2492280" y="2822605"/>
                <a:ext cx="226988" cy="226988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楕円 456">
                <a:extLst>
                  <a:ext uri="{FF2B5EF4-FFF2-40B4-BE49-F238E27FC236}">
                    <a16:creationId xmlns:a16="http://schemas.microsoft.com/office/drawing/2014/main" id="{0409E6F5-50C9-6622-FE22-243534CC92DC}"/>
                  </a:ext>
                </a:extLst>
              </p:cNvPr>
              <p:cNvSpPr/>
              <p:nvPr/>
            </p:nvSpPr>
            <p:spPr bwMode="auto">
              <a:xfrm>
                <a:off x="3726947" y="2822605"/>
                <a:ext cx="226988" cy="226988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四角形: 角を丸くする 457">
                <a:extLst>
                  <a:ext uri="{FF2B5EF4-FFF2-40B4-BE49-F238E27FC236}">
                    <a16:creationId xmlns:a16="http://schemas.microsoft.com/office/drawing/2014/main" id="{002EAF8E-1713-87C8-70DB-1E08F803D719}"/>
                  </a:ext>
                </a:extLst>
              </p:cNvPr>
              <p:cNvSpPr/>
              <p:nvPr/>
            </p:nvSpPr>
            <p:spPr bwMode="auto">
              <a:xfrm>
                <a:off x="2378319" y="3111622"/>
                <a:ext cx="1688570" cy="159030"/>
              </a:xfrm>
              <a:prstGeom prst="roundRect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フリーフォーム: 図形 458">
                <a:extLst>
                  <a:ext uri="{FF2B5EF4-FFF2-40B4-BE49-F238E27FC236}">
                    <a16:creationId xmlns:a16="http://schemas.microsoft.com/office/drawing/2014/main" id="{CB5D49D2-A1FF-3667-2AF7-3473EAE195C7}"/>
                  </a:ext>
                </a:extLst>
              </p:cNvPr>
              <p:cNvSpPr/>
              <p:nvPr/>
            </p:nvSpPr>
            <p:spPr bwMode="auto">
              <a:xfrm>
                <a:off x="2806028" y="2819648"/>
                <a:ext cx="832915" cy="185035"/>
              </a:xfrm>
              <a:custGeom>
                <a:avLst/>
                <a:gdLst>
                  <a:gd name="connsiteX0" fmla="*/ 0 w 832915"/>
                  <a:gd name="connsiteY0" fmla="*/ 162174 h 185035"/>
                  <a:gd name="connsiteX1" fmla="*/ 0 w 832915"/>
                  <a:gd name="connsiteY1" fmla="*/ 162175 h 185035"/>
                  <a:gd name="connsiteX2" fmla="*/ 0 w 832915"/>
                  <a:gd name="connsiteY2" fmla="*/ 162175 h 185035"/>
                  <a:gd name="connsiteX3" fmla="*/ 22860 w 832915"/>
                  <a:gd name="connsiteY3" fmla="*/ 139315 h 185035"/>
                  <a:gd name="connsiteX4" fmla="*/ 810055 w 832915"/>
                  <a:gd name="connsiteY4" fmla="*/ 139315 h 185035"/>
                  <a:gd name="connsiteX5" fmla="*/ 832915 w 832915"/>
                  <a:gd name="connsiteY5" fmla="*/ 162175 h 185035"/>
                  <a:gd name="connsiteX6" fmla="*/ 832914 w 832915"/>
                  <a:gd name="connsiteY6" fmla="*/ 162175 h 185035"/>
                  <a:gd name="connsiteX7" fmla="*/ 810054 w 832915"/>
                  <a:gd name="connsiteY7" fmla="*/ 185035 h 185035"/>
                  <a:gd name="connsiteX8" fmla="*/ 22860 w 832915"/>
                  <a:gd name="connsiteY8" fmla="*/ 185034 h 185035"/>
                  <a:gd name="connsiteX9" fmla="*/ 6696 w 832915"/>
                  <a:gd name="connsiteY9" fmla="*/ 178338 h 185035"/>
                  <a:gd name="connsiteX10" fmla="*/ 0 w 832915"/>
                  <a:gd name="connsiteY10" fmla="*/ 162175 h 185035"/>
                  <a:gd name="connsiteX11" fmla="*/ 6696 w 832915"/>
                  <a:gd name="connsiteY11" fmla="*/ 146011 h 185035"/>
                  <a:gd name="connsiteX12" fmla="*/ 22860 w 832915"/>
                  <a:gd name="connsiteY12" fmla="*/ 139315 h 185035"/>
                  <a:gd name="connsiteX13" fmla="*/ 0 w 832915"/>
                  <a:gd name="connsiteY13" fmla="*/ 92516 h 185035"/>
                  <a:gd name="connsiteX14" fmla="*/ 0 w 832915"/>
                  <a:gd name="connsiteY14" fmla="*/ 92517 h 185035"/>
                  <a:gd name="connsiteX15" fmla="*/ 0 w 832915"/>
                  <a:gd name="connsiteY15" fmla="*/ 92517 h 185035"/>
                  <a:gd name="connsiteX16" fmla="*/ 22860 w 832915"/>
                  <a:gd name="connsiteY16" fmla="*/ 69657 h 185035"/>
                  <a:gd name="connsiteX17" fmla="*/ 810055 w 832915"/>
                  <a:gd name="connsiteY17" fmla="*/ 69657 h 185035"/>
                  <a:gd name="connsiteX18" fmla="*/ 832915 w 832915"/>
                  <a:gd name="connsiteY18" fmla="*/ 92517 h 185035"/>
                  <a:gd name="connsiteX19" fmla="*/ 832914 w 832915"/>
                  <a:gd name="connsiteY19" fmla="*/ 92517 h 185035"/>
                  <a:gd name="connsiteX20" fmla="*/ 810054 w 832915"/>
                  <a:gd name="connsiteY20" fmla="*/ 115377 h 185035"/>
                  <a:gd name="connsiteX21" fmla="*/ 22860 w 832915"/>
                  <a:gd name="connsiteY21" fmla="*/ 115376 h 185035"/>
                  <a:gd name="connsiteX22" fmla="*/ 6696 w 832915"/>
                  <a:gd name="connsiteY22" fmla="*/ 108680 h 185035"/>
                  <a:gd name="connsiteX23" fmla="*/ 0 w 832915"/>
                  <a:gd name="connsiteY23" fmla="*/ 92517 h 185035"/>
                  <a:gd name="connsiteX24" fmla="*/ 6696 w 832915"/>
                  <a:gd name="connsiteY24" fmla="*/ 76353 h 185035"/>
                  <a:gd name="connsiteX25" fmla="*/ 22860 w 832915"/>
                  <a:gd name="connsiteY25" fmla="*/ 69657 h 185035"/>
                  <a:gd name="connsiteX26" fmla="*/ 0 w 832915"/>
                  <a:gd name="connsiteY26" fmla="*/ 22859 h 185035"/>
                  <a:gd name="connsiteX27" fmla="*/ 0 w 832915"/>
                  <a:gd name="connsiteY27" fmla="*/ 22859 h 185035"/>
                  <a:gd name="connsiteX28" fmla="*/ 0 w 832915"/>
                  <a:gd name="connsiteY28" fmla="*/ 22860 h 185035"/>
                  <a:gd name="connsiteX29" fmla="*/ 22860 w 832915"/>
                  <a:gd name="connsiteY29" fmla="*/ 0 h 185035"/>
                  <a:gd name="connsiteX30" fmla="*/ 810055 w 832915"/>
                  <a:gd name="connsiteY30" fmla="*/ 0 h 185035"/>
                  <a:gd name="connsiteX31" fmla="*/ 832915 w 832915"/>
                  <a:gd name="connsiteY31" fmla="*/ 22860 h 185035"/>
                  <a:gd name="connsiteX32" fmla="*/ 832914 w 832915"/>
                  <a:gd name="connsiteY32" fmla="*/ 22860 h 185035"/>
                  <a:gd name="connsiteX33" fmla="*/ 810054 w 832915"/>
                  <a:gd name="connsiteY33" fmla="*/ 45720 h 185035"/>
                  <a:gd name="connsiteX34" fmla="*/ 22860 w 832915"/>
                  <a:gd name="connsiteY34" fmla="*/ 45719 h 185035"/>
                  <a:gd name="connsiteX35" fmla="*/ 6696 w 832915"/>
                  <a:gd name="connsiteY35" fmla="*/ 39023 h 185035"/>
                  <a:gd name="connsiteX36" fmla="*/ 0 w 832915"/>
                  <a:gd name="connsiteY36" fmla="*/ 22859 h 185035"/>
                  <a:gd name="connsiteX37" fmla="*/ 6696 w 832915"/>
                  <a:gd name="connsiteY37" fmla="*/ 6696 h 185035"/>
                  <a:gd name="connsiteX38" fmla="*/ 22860 w 832915"/>
                  <a:gd name="connsiteY38" fmla="*/ 0 h 18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832915" h="185035">
                    <a:moveTo>
                      <a:pt x="0" y="162174"/>
                    </a:moveTo>
                    <a:lnTo>
                      <a:pt x="0" y="162175"/>
                    </a:lnTo>
                    <a:lnTo>
                      <a:pt x="0" y="162175"/>
                    </a:lnTo>
                    <a:close/>
                    <a:moveTo>
                      <a:pt x="22860" y="139315"/>
                    </a:moveTo>
                    <a:lnTo>
                      <a:pt x="810055" y="139315"/>
                    </a:lnTo>
                    <a:cubicBezTo>
                      <a:pt x="822680" y="139315"/>
                      <a:pt x="832915" y="149550"/>
                      <a:pt x="832915" y="162175"/>
                    </a:cubicBezTo>
                    <a:lnTo>
                      <a:pt x="832914" y="162175"/>
                    </a:lnTo>
                    <a:cubicBezTo>
                      <a:pt x="832914" y="174800"/>
                      <a:pt x="822679" y="185035"/>
                      <a:pt x="810054" y="185035"/>
                    </a:cubicBezTo>
                    <a:lnTo>
                      <a:pt x="22860" y="185034"/>
                    </a:lnTo>
                    <a:cubicBezTo>
                      <a:pt x="16548" y="185034"/>
                      <a:pt x="10833" y="182475"/>
                      <a:pt x="6696" y="178338"/>
                    </a:cubicBezTo>
                    <a:lnTo>
                      <a:pt x="0" y="162175"/>
                    </a:lnTo>
                    <a:lnTo>
                      <a:pt x="6696" y="146011"/>
                    </a:lnTo>
                    <a:cubicBezTo>
                      <a:pt x="10833" y="141874"/>
                      <a:pt x="16548" y="139315"/>
                      <a:pt x="22860" y="139315"/>
                    </a:cubicBezTo>
                    <a:close/>
                    <a:moveTo>
                      <a:pt x="0" y="92516"/>
                    </a:moveTo>
                    <a:lnTo>
                      <a:pt x="0" y="92517"/>
                    </a:lnTo>
                    <a:lnTo>
                      <a:pt x="0" y="92517"/>
                    </a:lnTo>
                    <a:close/>
                    <a:moveTo>
                      <a:pt x="22860" y="69657"/>
                    </a:moveTo>
                    <a:lnTo>
                      <a:pt x="810055" y="69657"/>
                    </a:lnTo>
                    <a:cubicBezTo>
                      <a:pt x="822680" y="69657"/>
                      <a:pt x="832915" y="79892"/>
                      <a:pt x="832915" y="92517"/>
                    </a:cubicBezTo>
                    <a:lnTo>
                      <a:pt x="832914" y="92517"/>
                    </a:lnTo>
                    <a:cubicBezTo>
                      <a:pt x="832914" y="105142"/>
                      <a:pt x="822679" y="115377"/>
                      <a:pt x="810054" y="115377"/>
                    </a:cubicBezTo>
                    <a:lnTo>
                      <a:pt x="22860" y="115376"/>
                    </a:lnTo>
                    <a:cubicBezTo>
                      <a:pt x="16548" y="115376"/>
                      <a:pt x="10833" y="112817"/>
                      <a:pt x="6696" y="108680"/>
                    </a:cubicBezTo>
                    <a:lnTo>
                      <a:pt x="0" y="92517"/>
                    </a:lnTo>
                    <a:lnTo>
                      <a:pt x="6696" y="76353"/>
                    </a:lnTo>
                    <a:cubicBezTo>
                      <a:pt x="10833" y="72216"/>
                      <a:pt x="16548" y="69657"/>
                      <a:pt x="22860" y="69657"/>
                    </a:cubicBezTo>
                    <a:close/>
                    <a:moveTo>
                      <a:pt x="0" y="22859"/>
                    </a:moveTo>
                    <a:lnTo>
                      <a:pt x="0" y="22859"/>
                    </a:lnTo>
                    <a:lnTo>
                      <a:pt x="0" y="22860"/>
                    </a:lnTo>
                    <a:close/>
                    <a:moveTo>
                      <a:pt x="22860" y="0"/>
                    </a:moveTo>
                    <a:lnTo>
                      <a:pt x="810055" y="0"/>
                    </a:lnTo>
                    <a:cubicBezTo>
                      <a:pt x="822680" y="0"/>
                      <a:pt x="832915" y="10235"/>
                      <a:pt x="832915" y="22860"/>
                    </a:cubicBezTo>
                    <a:lnTo>
                      <a:pt x="832914" y="22860"/>
                    </a:lnTo>
                    <a:cubicBezTo>
                      <a:pt x="832914" y="35485"/>
                      <a:pt x="822679" y="45720"/>
                      <a:pt x="810054" y="45720"/>
                    </a:cubicBezTo>
                    <a:lnTo>
                      <a:pt x="22860" y="45719"/>
                    </a:lnTo>
                    <a:cubicBezTo>
                      <a:pt x="16548" y="45719"/>
                      <a:pt x="10833" y="43160"/>
                      <a:pt x="6696" y="39023"/>
                    </a:cubicBezTo>
                    <a:lnTo>
                      <a:pt x="0" y="22859"/>
                    </a:lnTo>
                    <a:lnTo>
                      <a:pt x="6696" y="6696"/>
                    </a:lnTo>
                    <a:cubicBezTo>
                      <a:pt x="10833" y="2559"/>
                      <a:pt x="16548" y="0"/>
                      <a:pt x="22860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0" name="正方形/長方形 459">
                <a:extLst>
                  <a:ext uri="{FF2B5EF4-FFF2-40B4-BE49-F238E27FC236}">
                    <a16:creationId xmlns:a16="http://schemas.microsoft.com/office/drawing/2014/main" id="{702D3366-183C-B20B-F158-06A59B295055}"/>
                  </a:ext>
                </a:extLst>
              </p:cNvPr>
              <p:cNvSpPr/>
              <p:nvPr/>
            </p:nvSpPr>
            <p:spPr bwMode="auto">
              <a:xfrm>
                <a:off x="3044783" y="3085654"/>
                <a:ext cx="355642" cy="215375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40" name="フリーフォーム: 図形 439">
              <a:extLst>
                <a:ext uri="{FF2B5EF4-FFF2-40B4-BE49-F238E27FC236}">
                  <a16:creationId xmlns:a16="http://schemas.microsoft.com/office/drawing/2014/main" id="{BF323AFD-0CB4-2524-2AA8-44AD1633937E}"/>
                </a:ext>
              </a:extLst>
            </p:cNvPr>
            <p:cNvSpPr/>
            <p:nvPr/>
          </p:nvSpPr>
          <p:spPr bwMode="auto">
            <a:xfrm>
              <a:off x="3771079" y="1949805"/>
              <a:ext cx="319481" cy="1327006"/>
            </a:xfrm>
            <a:custGeom>
              <a:avLst/>
              <a:gdLst>
                <a:gd name="connsiteX0" fmla="*/ 0 w 319481"/>
                <a:gd name="connsiteY0" fmla="*/ 0 h 1327006"/>
                <a:gd name="connsiteX1" fmla="*/ 189258 w 319481"/>
                <a:gd name="connsiteY1" fmla="*/ 0 h 1327006"/>
                <a:gd name="connsiteX2" fmla="*/ 252178 w 319481"/>
                <a:gd name="connsiteY2" fmla="*/ 62920 h 1327006"/>
                <a:gd name="connsiteX3" fmla="*/ 252178 w 319481"/>
                <a:gd name="connsiteY3" fmla="*/ 87061 h 1327006"/>
                <a:gd name="connsiteX4" fmla="*/ 311861 w 319481"/>
                <a:gd name="connsiteY4" fmla="*/ 87061 h 1327006"/>
                <a:gd name="connsiteX5" fmla="*/ 319481 w 319481"/>
                <a:gd name="connsiteY5" fmla="*/ 94681 h 1327006"/>
                <a:gd name="connsiteX6" fmla="*/ 319481 w 319481"/>
                <a:gd name="connsiteY6" fmla="*/ 125160 h 1327006"/>
                <a:gd name="connsiteX7" fmla="*/ 311861 w 319481"/>
                <a:gd name="connsiteY7" fmla="*/ 132780 h 1327006"/>
                <a:gd name="connsiteX8" fmla="*/ 252178 w 319481"/>
                <a:gd name="connsiteY8" fmla="*/ 132780 h 1327006"/>
                <a:gd name="connsiteX9" fmla="*/ 252178 w 319481"/>
                <a:gd name="connsiteY9" fmla="*/ 161737 h 1327006"/>
                <a:gd name="connsiteX10" fmla="*/ 311861 w 319481"/>
                <a:gd name="connsiteY10" fmla="*/ 161737 h 1327006"/>
                <a:gd name="connsiteX11" fmla="*/ 319481 w 319481"/>
                <a:gd name="connsiteY11" fmla="*/ 169357 h 1327006"/>
                <a:gd name="connsiteX12" fmla="*/ 319481 w 319481"/>
                <a:gd name="connsiteY12" fmla="*/ 199836 h 1327006"/>
                <a:gd name="connsiteX13" fmla="*/ 311861 w 319481"/>
                <a:gd name="connsiteY13" fmla="*/ 207456 h 1327006"/>
                <a:gd name="connsiteX14" fmla="*/ 252178 w 319481"/>
                <a:gd name="connsiteY14" fmla="*/ 207456 h 1327006"/>
                <a:gd name="connsiteX15" fmla="*/ 252178 w 319481"/>
                <a:gd name="connsiteY15" fmla="*/ 236413 h 1327006"/>
                <a:gd name="connsiteX16" fmla="*/ 311861 w 319481"/>
                <a:gd name="connsiteY16" fmla="*/ 236413 h 1327006"/>
                <a:gd name="connsiteX17" fmla="*/ 319481 w 319481"/>
                <a:gd name="connsiteY17" fmla="*/ 244033 h 1327006"/>
                <a:gd name="connsiteX18" fmla="*/ 319481 w 319481"/>
                <a:gd name="connsiteY18" fmla="*/ 274512 h 1327006"/>
                <a:gd name="connsiteX19" fmla="*/ 311861 w 319481"/>
                <a:gd name="connsiteY19" fmla="*/ 282132 h 1327006"/>
                <a:gd name="connsiteX20" fmla="*/ 252178 w 319481"/>
                <a:gd name="connsiteY20" fmla="*/ 282132 h 1327006"/>
                <a:gd name="connsiteX21" fmla="*/ 252178 w 319481"/>
                <a:gd name="connsiteY21" fmla="*/ 311089 h 1327006"/>
                <a:gd name="connsiteX22" fmla="*/ 311861 w 319481"/>
                <a:gd name="connsiteY22" fmla="*/ 311089 h 1327006"/>
                <a:gd name="connsiteX23" fmla="*/ 319481 w 319481"/>
                <a:gd name="connsiteY23" fmla="*/ 318709 h 1327006"/>
                <a:gd name="connsiteX24" fmla="*/ 319481 w 319481"/>
                <a:gd name="connsiteY24" fmla="*/ 349188 h 1327006"/>
                <a:gd name="connsiteX25" fmla="*/ 311861 w 319481"/>
                <a:gd name="connsiteY25" fmla="*/ 356808 h 1327006"/>
                <a:gd name="connsiteX26" fmla="*/ 252178 w 319481"/>
                <a:gd name="connsiteY26" fmla="*/ 356808 h 1327006"/>
                <a:gd name="connsiteX27" fmla="*/ 252178 w 319481"/>
                <a:gd name="connsiteY27" fmla="*/ 385765 h 1327006"/>
                <a:gd name="connsiteX28" fmla="*/ 311861 w 319481"/>
                <a:gd name="connsiteY28" fmla="*/ 385765 h 1327006"/>
                <a:gd name="connsiteX29" fmla="*/ 319481 w 319481"/>
                <a:gd name="connsiteY29" fmla="*/ 393385 h 1327006"/>
                <a:gd name="connsiteX30" fmla="*/ 319481 w 319481"/>
                <a:gd name="connsiteY30" fmla="*/ 423864 h 1327006"/>
                <a:gd name="connsiteX31" fmla="*/ 311861 w 319481"/>
                <a:gd name="connsiteY31" fmla="*/ 431484 h 1327006"/>
                <a:gd name="connsiteX32" fmla="*/ 252178 w 319481"/>
                <a:gd name="connsiteY32" fmla="*/ 431484 h 1327006"/>
                <a:gd name="connsiteX33" fmla="*/ 252178 w 319481"/>
                <a:gd name="connsiteY33" fmla="*/ 460441 h 1327006"/>
                <a:gd name="connsiteX34" fmla="*/ 311861 w 319481"/>
                <a:gd name="connsiteY34" fmla="*/ 460441 h 1327006"/>
                <a:gd name="connsiteX35" fmla="*/ 319481 w 319481"/>
                <a:gd name="connsiteY35" fmla="*/ 468061 h 1327006"/>
                <a:gd name="connsiteX36" fmla="*/ 319481 w 319481"/>
                <a:gd name="connsiteY36" fmla="*/ 498540 h 1327006"/>
                <a:gd name="connsiteX37" fmla="*/ 311861 w 319481"/>
                <a:gd name="connsiteY37" fmla="*/ 506160 h 1327006"/>
                <a:gd name="connsiteX38" fmla="*/ 252178 w 319481"/>
                <a:gd name="connsiteY38" fmla="*/ 506160 h 1327006"/>
                <a:gd name="connsiteX39" fmla="*/ 252178 w 319481"/>
                <a:gd name="connsiteY39" fmla="*/ 535117 h 1327006"/>
                <a:gd name="connsiteX40" fmla="*/ 311861 w 319481"/>
                <a:gd name="connsiteY40" fmla="*/ 535117 h 1327006"/>
                <a:gd name="connsiteX41" fmla="*/ 319481 w 319481"/>
                <a:gd name="connsiteY41" fmla="*/ 542737 h 1327006"/>
                <a:gd name="connsiteX42" fmla="*/ 319481 w 319481"/>
                <a:gd name="connsiteY42" fmla="*/ 573216 h 1327006"/>
                <a:gd name="connsiteX43" fmla="*/ 311861 w 319481"/>
                <a:gd name="connsiteY43" fmla="*/ 580836 h 1327006"/>
                <a:gd name="connsiteX44" fmla="*/ 252178 w 319481"/>
                <a:gd name="connsiteY44" fmla="*/ 580836 h 1327006"/>
                <a:gd name="connsiteX45" fmla="*/ 252178 w 319481"/>
                <a:gd name="connsiteY45" fmla="*/ 609793 h 1327006"/>
                <a:gd name="connsiteX46" fmla="*/ 311861 w 319481"/>
                <a:gd name="connsiteY46" fmla="*/ 609793 h 1327006"/>
                <a:gd name="connsiteX47" fmla="*/ 319481 w 319481"/>
                <a:gd name="connsiteY47" fmla="*/ 617413 h 1327006"/>
                <a:gd name="connsiteX48" fmla="*/ 319481 w 319481"/>
                <a:gd name="connsiteY48" fmla="*/ 647892 h 1327006"/>
                <a:gd name="connsiteX49" fmla="*/ 311861 w 319481"/>
                <a:gd name="connsiteY49" fmla="*/ 655512 h 1327006"/>
                <a:gd name="connsiteX50" fmla="*/ 252178 w 319481"/>
                <a:gd name="connsiteY50" fmla="*/ 655512 h 1327006"/>
                <a:gd name="connsiteX51" fmla="*/ 252178 w 319481"/>
                <a:gd name="connsiteY51" fmla="*/ 684469 h 1327006"/>
                <a:gd name="connsiteX52" fmla="*/ 311861 w 319481"/>
                <a:gd name="connsiteY52" fmla="*/ 684469 h 1327006"/>
                <a:gd name="connsiteX53" fmla="*/ 319481 w 319481"/>
                <a:gd name="connsiteY53" fmla="*/ 692089 h 1327006"/>
                <a:gd name="connsiteX54" fmla="*/ 319481 w 319481"/>
                <a:gd name="connsiteY54" fmla="*/ 722568 h 1327006"/>
                <a:gd name="connsiteX55" fmla="*/ 311861 w 319481"/>
                <a:gd name="connsiteY55" fmla="*/ 730188 h 1327006"/>
                <a:gd name="connsiteX56" fmla="*/ 252178 w 319481"/>
                <a:gd name="connsiteY56" fmla="*/ 730188 h 1327006"/>
                <a:gd name="connsiteX57" fmla="*/ 252178 w 319481"/>
                <a:gd name="connsiteY57" fmla="*/ 759145 h 1327006"/>
                <a:gd name="connsiteX58" fmla="*/ 311861 w 319481"/>
                <a:gd name="connsiteY58" fmla="*/ 759145 h 1327006"/>
                <a:gd name="connsiteX59" fmla="*/ 319481 w 319481"/>
                <a:gd name="connsiteY59" fmla="*/ 766765 h 1327006"/>
                <a:gd name="connsiteX60" fmla="*/ 319481 w 319481"/>
                <a:gd name="connsiteY60" fmla="*/ 797244 h 1327006"/>
                <a:gd name="connsiteX61" fmla="*/ 311861 w 319481"/>
                <a:gd name="connsiteY61" fmla="*/ 804864 h 1327006"/>
                <a:gd name="connsiteX62" fmla="*/ 252178 w 319481"/>
                <a:gd name="connsiteY62" fmla="*/ 804864 h 1327006"/>
                <a:gd name="connsiteX63" fmla="*/ 252178 w 319481"/>
                <a:gd name="connsiteY63" fmla="*/ 833821 h 1327006"/>
                <a:gd name="connsiteX64" fmla="*/ 311861 w 319481"/>
                <a:gd name="connsiteY64" fmla="*/ 833821 h 1327006"/>
                <a:gd name="connsiteX65" fmla="*/ 319481 w 319481"/>
                <a:gd name="connsiteY65" fmla="*/ 841441 h 1327006"/>
                <a:gd name="connsiteX66" fmla="*/ 319481 w 319481"/>
                <a:gd name="connsiteY66" fmla="*/ 871920 h 1327006"/>
                <a:gd name="connsiteX67" fmla="*/ 311861 w 319481"/>
                <a:gd name="connsiteY67" fmla="*/ 879540 h 1327006"/>
                <a:gd name="connsiteX68" fmla="*/ 252178 w 319481"/>
                <a:gd name="connsiteY68" fmla="*/ 879540 h 1327006"/>
                <a:gd name="connsiteX69" fmla="*/ 252178 w 319481"/>
                <a:gd name="connsiteY69" fmla="*/ 908497 h 1327006"/>
                <a:gd name="connsiteX70" fmla="*/ 311861 w 319481"/>
                <a:gd name="connsiteY70" fmla="*/ 908497 h 1327006"/>
                <a:gd name="connsiteX71" fmla="*/ 319481 w 319481"/>
                <a:gd name="connsiteY71" fmla="*/ 916117 h 1327006"/>
                <a:gd name="connsiteX72" fmla="*/ 319481 w 319481"/>
                <a:gd name="connsiteY72" fmla="*/ 946596 h 1327006"/>
                <a:gd name="connsiteX73" fmla="*/ 311861 w 319481"/>
                <a:gd name="connsiteY73" fmla="*/ 954216 h 1327006"/>
                <a:gd name="connsiteX74" fmla="*/ 252178 w 319481"/>
                <a:gd name="connsiteY74" fmla="*/ 954216 h 1327006"/>
                <a:gd name="connsiteX75" fmla="*/ 252178 w 319481"/>
                <a:gd name="connsiteY75" fmla="*/ 983173 h 1327006"/>
                <a:gd name="connsiteX76" fmla="*/ 311861 w 319481"/>
                <a:gd name="connsiteY76" fmla="*/ 983173 h 1327006"/>
                <a:gd name="connsiteX77" fmla="*/ 319481 w 319481"/>
                <a:gd name="connsiteY77" fmla="*/ 990793 h 1327006"/>
                <a:gd name="connsiteX78" fmla="*/ 319481 w 319481"/>
                <a:gd name="connsiteY78" fmla="*/ 1021272 h 1327006"/>
                <a:gd name="connsiteX79" fmla="*/ 311861 w 319481"/>
                <a:gd name="connsiteY79" fmla="*/ 1028892 h 1327006"/>
                <a:gd name="connsiteX80" fmla="*/ 252178 w 319481"/>
                <a:gd name="connsiteY80" fmla="*/ 1028892 h 1327006"/>
                <a:gd name="connsiteX81" fmla="*/ 252178 w 319481"/>
                <a:gd name="connsiteY81" fmla="*/ 1057849 h 1327006"/>
                <a:gd name="connsiteX82" fmla="*/ 311861 w 319481"/>
                <a:gd name="connsiteY82" fmla="*/ 1057849 h 1327006"/>
                <a:gd name="connsiteX83" fmla="*/ 319481 w 319481"/>
                <a:gd name="connsiteY83" fmla="*/ 1065469 h 1327006"/>
                <a:gd name="connsiteX84" fmla="*/ 319481 w 319481"/>
                <a:gd name="connsiteY84" fmla="*/ 1095948 h 1327006"/>
                <a:gd name="connsiteX85" fmla="*/ 311861 w 319481"/>
                <a:gd name="connsiteY85" fmla="*/ 1103568 h 1327006"/>
                <a:gd name="connsiteX86" fmla="*/ 252178 w 319481"/>
                <a:gd name="connsiteY86" fmla="*/ 1103568 h 1327006"/>
                <a:gd name="connsiteX87" fmla="*/ 252178 w 319481"/>
                <a:gd name="connsiteY87" fmla="*/ 1132525 h 1327006"/>
                <a:gd name="connsiteX88" fmla="*/ 311861 w 319481"/>
                <a:gd name="connsiteY88" fmla="*/ 1132525 h 1327006"/>
                <a:gd name="connsiteX89" fmla="*/ 319481 w 319481"/>
                <a:gd name="connsiteY89" fmla="*/ 1140145 h 1327006"/>
                <a:gd name="connsiteX90" fmla="*/ 319481 w 319481"/>
                <a:gd name="connsiteY90" fmla="*/ 1170624 h 1327006"/>
                <a:gd name="connsiteX91" fmla="*/ 311861 w 319481"/>
                <a:gd name="connsiteY91" fmla="*/ 1178244 h 1327006"/>
                <a:gd name="connsiteX92" fmla="*/ 252178 w 319481"/>
                <a:gd name="connsiteY92" fmla="*/ 1178244 h 1327006"/>
                <a:gd name="connsiteX93" fmla="*/ 252178 w 319481"/>
                <a:gd name="connsiteY93" fmla="*/ 1207201 h 1327006"/>
                <a:gd name="connsiteX94" fmla="*/ 311861 w 319481"/>
                <a:gd name="connsiteY94" fmla="*/ 1207201 h 1327006"/>
                <a:gd name="connsiteX95" fmla="*/ 319481 w 319481"/>
                <a:gd name="connsiteY95" fmla="*/ 1214821 h 1327006"/>
                <a:gd name="connsiteX96" fmla="*/ 319481 w 319481"/>
                <a:gd name="connsiteY96" fmla="*/ 1245300 h 1327006"/>
                <a:gd name="connsiteX97" fmla="*/ 311861 w 319481"/>
                <a:gd name="connsiteY97" fmla="*/ 1252920 h 1327006"/>
                <a:gd name="connsiteX98" fmla="*/ 252178 w 319481"/>
                <a:gd name="connsiteY98" fmla="*/ 1252920 h 1327006"/>
                <a:gd name="connsiteX99" fmla="*/ 252178 w 319481"/>
                <a:gd name="connsiteY99" fmla="*/ 1264086 h 1327006"/>
                <a:gd name="connsiteX100" fmla="*/ 189258 w 319481"/>
                <a:gd name="connsiteY100" fmla="*/ 1327006 h 1327006"/>
                <a:gd name="connsiteX101" fmla="*/ 0 w 319481"/>
                <a:gd name="connsiteY101" fmla="*/ 1327006 h 1327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319481" h="1327006">
                  <a:moveTo>
                    <a:pt x="0" y="0"/>
                  </a:moveTo>
                  <a:lnTo>
                    <a:pt x="189258" y="0"/>
                  </a:lnTo>
                  <a:cubicBezTo>
                    <a:pt x="224008" y="0"/>
                    <a:pt x="252178" y="28170"/>
                    <a:pt x="252178" y="62920"/>
                  </a:cubicBezTo>
                  <a:lnTo>
                    <a:pt x="252178" y="87061"/>
                  </a:lnTo>
                  <a:lnTo>
                    <a:pt x="311861" y="87061"/>
                  </a:lnTo>
                  <a:cubicBezTo>
                    <a:pt x="316069" y="87061"/>
                    <a:pt x="319481" y="90473"/>
                    <a:pt x="319481" y="94681"/>
                  </a:cubicBezTo>
                  <a:lnTo>
                    <a:pt x="319481" y="125160"/>
                  </a:lnTo>
                  <a:cubicBezTo>
                    <a:pt x="319481" y="129368"/>
                    <a:pt x="316069" y="132780"/>
                    <a:pt x="311861" y="132780"/>
                  </a:cubicBezTo>
                  <a:lnTo>
                    <a:pt x="252178" y="132780"/>
                  </a:lnTo>
                  <a:lnTo>
                    <a:pt x="252178" y="161737"/>
                  </a:lnTo>
                  <a:lnTo>
                    <a:pt x="311861" y="161737"/>
                  </a:lnTo>
                  <a:cubicBezTo>
                    <a:pt x="316069" y="161737"/>
                    <a:pt x="319481" y="165149"/>
                    <a:pt x="319481" y="169357"/>
                  </a:cubicBezTo>
                  <a:lnTo>
                    <a:pt x="319481" y="199836"/>
                  </a:lnTo>
                  <a:cubicBezTo>
                    <a:pt x="319481" y="204044"/>
                    <a:pt x="316069" y="207456"/>
                    <a:pt x="311861" y="207456"/>
                  </a:cubicBezTo>
                  <a:lnTo>
                    <a:pt x="252178" y="207456"/>
                  </a:lnTo>
                  <a:lnTo>
                    <a:pt x="252178" y="236413"/>
                  </a:lnTo>
                  <a:lnTo>
                    <a:pt x="311861" y="236413"/>
                  </a:lnTo>
                  <a:cubicBezTo>
                    <a:pt x="316069" y="236413"/>
                    <a:pt x="319481" y="239825"/>
                    <a:pt x="319481" y="244033"/>
                  </a:cubicBezTo>
                  <a:lnTo>
                    <a:pt x="319481" y="274512"/>
                  </a:lnTo>
                  <a:cubicBezTo>
                    <a:pt x="319481" y="278720"/>
                    <a:pt x="316069" y="282132"/>
                    <a:pt x="311861" y="282132"/>
                  </a:cubicBezTo>
                  <a:lnTo>
                    <a:pt x="252178" y="282132"/>
                  </a:lnTo>
                  <a:lnTo>
                    <a:pt x="252178" y="311089"/>
                  </a:lnTo>
                  <a:lnTo>
                    <a:pt x="311861" y="311089"/>
                  </a:lnTo>
                  <a:cubicBezTo>
                    <a:pt x="316069" y="311089"/>
                    <a:pt x="319481" y="314501"/>
                    <a:pt x="319481" y="318709"/>
                  </a:cubicBezTo>
                  <a:lnTo>
                    <a:pt x="319481" y="349188"/>
                  </a:lnTo>
                  <a:cubicBezTo>
                    <a:pt x="319481" y="353396"/>
                    <a:pt x="316069" y="356808"/>
                    <a:pt x="311861" y="356808"/>
                  </a:cubicBezTo>
                  <a:lnTo>
                    <a:pt x="252178" y="356808"/>
                  </a:lnTo>
                  <a:lnTo>
                    <a:pt x="252178" y="385765"/>
                  </a:lnTo>
                  <a:lnTo>
                    <a:pt x="311861" y="385765"/>
                  </a:lnTo>
                  <a:cubicBezTo>
                    <a:pt x="316069" y="385765"/>
                    <a:pt x="319481" y="389177"/>
                    <a:pt x="319481" y="393385"/>
                  </a:cubicBezTo>
                  <a:lnTo>
                    <a:pt x="319481" y="423864"/>
                  </a:lnTo>
                  <a:cubicBezTo>
                    <a:pt x="319481" y="428072"/>
                    <a:pt x="316069" y="431484"/>
                    <a:pt x="311861" y="431484"/>
                  </a:cubicBezTo>
                  <a:lnTo>
                    <a:pt x="252178" y="431484"/>
                  </a:lnTo>
                  <a:lnTo>
                    <a:pt x="252178" y="460441"/>
                  </a:lnTo>
                  <a:lnTo>
                    <a:pt x="311861" y="460441"/>
                  </a:lnTo>
                  <a:cubicBezTo>
                    <a:pt x="316069" y="460441"/>
                    <a:pt x="319481" y="463853"/>
                    <a:pt x="319481" y="468061"/>
                  </a:cubicBezTo>
                  <a:lnTo>
                    <a:pt x="319481" y="498540"/>
                  </a:lnTo>
                  <a:cubicBezTo>
                    <a:pt x="319481" y="502748"/>
                    <a:pt x="316069" y="506160"/>
                    <a:pt x="311861" y="506160"/>
                  </a:cubicBezTo>
                  <a:lnTo>
                    <a:pt x="252178" y="506160"/>
                  </a:lnTo>
                  <a:lnTo>
                    <a:pt x="252178" y="535117"/>
                  </a:lnTo>
                  <a:lnTo>
                    <a:pt x="311861" y="535117"/>
                  </a:lnTo>
                  <a:cubicBezTo>
                    <a:pt x="316069" y="535117"/>
                    <a:pt x="319481" y="538529"/>
                    <a:pt x="319481" y="542737"/>
                  </a:cubicBezTo>
                  <a:lnTo>
                    <a:pt x="319481" y="573216"/>
                  </a:lnTo>
                  <a:cubicBezTo>
                    <a:pt x="319481" y="577424"/>
                    <a:pt x="316069" y="580836"/>
                    <a:pt x="311861" y="580836"/>
                  </a:cubicBezTo>
                  <a:lnTo>
                    <a:pt x="252178" y="580836"/>
                  </a:lnTo>
                  <a:lnTo>
                    <a:pt x="252178" y="609793"/>
                  </a:lnTo>
                  <a:lnTo>
                    <a:pt x="311861" y="609793"/>
                  </a:lnTo>
                  <a:cubicBezTo>
                    <a:pt x="316069" y="609793"/>
                    <a:pt x="319481" y="613205"/>
                    <a:pt x="319481" y="617413"/>
                  </a:cubicBezTo>
                  <a:lnTo>
                    <a:pt x="319481" y="647892"/>
                  </a:lnTo>
                  <a:cubicBezTo>
                    <a:pt x="319481" y="652100"/>
                    <a:pt x="316069" y="655512"/>
                    <a:pt x="311861" y="655512"/>
                  </a:cubicBezTo>
                  <a:lnTo>
                    <a:pt x="252178" y="655512"/>
                  </a:lnTo>
                  <a:lnTo>
                    <a:pt x="252178" y="684469"/>
                  </a:lnTo>
                  <a:lnTo>
                    <a:pt x="311861" y="684469"/>
                  </a:lnTo>
                  <a:cubicBezTo>
                    <a:pt x="316069" y="684469"/>
                    <a:pt x="319481" y="687881"/>
                    <a:pt x="319481" y="692089"/>
                  </a:cubicBezTo>
                  <a:lnTo>
                    <a:pt x="319481" y="722568"/>
                  </a:lnTo>
                  <a:cubicBezTo>
                    <a:pt x="319481" y="726776"/>
                    <a:pt x="316069" y="730188"/>
                    <a:pt x="311861" y="730188"/>
                  </a:cubicBezTo>
                  <a:lnTo>
                    <a:pt x="252178" y="730188"/>
                  </a:lnTo>
                  <a:lnTo>
                    <a:pt x="252178" y="759145"/>
                  </a:lnTo>
                  <a:lnTo>
                    <a:pt x="311861" y="759145"/>
                  </a:lnTo>
                  <a:cubicBezTo>
                    <a:pt x="316069" y="759145"/>
                    <a:pt x="319481" y="762557"/>
                    <a:pt x="319481" y="766765"/>
                  </a:cubicBezTo>
                  <a:lnTo>
                    <a:pt x="319481" y="797244"/>
                  </a:lnTo>
                  <a:cubicBezTo>
                    <a:pt x="319481" y="801452"/>
                    <a:pt x="316069" y="804864"/>
                    <a:pt x="311861" y="804864"/>
                  </a:cubicBezTo>
                  <a:lnTo>
                    <a:pt x="252178" y="804864"/>
                  </a:lnTo>
                  <a:lnTo>
                    <a:pt x="252178" y="833821"/>
                  </a:lnTo>
                  <a:lnTo>
                    <a:pt x="311861" y="833821"/>
                  </a:lnTo>
                  <a:cubicBezTo>
                    <a:pt x="316069" y="833821"/>
                    <a:pt x="319481" y="837233"/>
                    <a:pt x="319481" y="841441"/>
                  </a:cubicBezTo>
                  <a:lnTo>
                    <a:pt x="319481" y="871920"/>
                  </a:lnTo>
                  <a:cubicBezTo>
                    <a:pt x="319481" y="876128"/>
                    <a:pt x="316069" y="879540"/>
                    <a:pt x="311861" y="879540"/>
                  </a:cubicBezTo>
                  <a:lnTo>
                    <a:pt x="252178" y="879540"/>
                  </a:lnTo>
                  <a:lnTo>
                    <a:pt x="252178" y="908497"/>
                  </a:lnTo>
                  <a:lnTo>
                    <a:pt x="311861" y="908497"/>
                  </a:lnTo>
                  <a:cubicBezTo>
                    <a:pt x="316069" y="908497"/>
                    <a:pt x="319481" y="911909"/>
                    <a:pt x="319481" y="916117"/>
                  </a:cubicBezTo>
                  <a:lnTo>
                    <a:pt x="319481" y="946596"/>
                  </a:lnTo>
                  <a:cubicBezTo>
                    <a:pt x="319481" y="950804"/>
                    <a:pt x="316069" y="954216"/>
                    <a:pt x="311861" y="954216"/>
                  </a:cubicBezTo>
                  <a:lnTo>
                    <a:pt x="252178" y="954216"/>
                  </a:lnTo>
                  <a:lnTo>
                    <a:pt x="252178" y="983173"/>
                  </a:lnTo>
                  <a:lnTo>
                    <a:pt x="311861" y="983173"/>
                  </a:lnTo>
                  <a:cubicBezTo>
                    <a:pt x="316069" y="983173"/>
                    <a:pt x="319481" y="986585"/>
                    <a:pt x="319481" y="990793"/>
                  </a:cubicBezTo>
                  <a:lnTo>
                    <a:pt x="319481" y="1021272"/>
                  </a:lnTo>
                  <a:cubicBezTo>
                    <a:pt x="319481" y="1025480"/>
                    <a:pt x="316069" y="1028892"/>
                    <a:pt x="311861" y="1028892"/>
                  </a:cubicBezTo>
                  <a:lnTo>
                    <a:pt x="252178" y="1028892"/>
                  </a:lnTo>
                  <a:lnTo>
                    <a:pt x="252178" y="1057849"/>
                  </a:lnTo>
                  <a:lnTo>
                    <a:pt x="311861" y="1057849"/>
                  </a:lnTo>
                  <a:cubicBezTo>
                    <a:pt x="316069" y="1057849"/>
                    <a:pt x="319481" y="1061261"/>
                    <a:pt x="319481" y="1065469"/>
                  </a:cubicBezTo>
                  <a:lnTo>
                    <a:pt x="319481" y="1095948"/>
                  </a:lnTo>
                  <a:cubicBezTo>
                    <a:pt x="319481" y="1100156"/>
                    <a:pt x="316069" y="1103568"/>
                    <a:pt x="311861" y="1103568"/>
                  </a:cubicBezTo>
                  <a:lnTo>
                    <a:pt x="252178" y="1103568"/>
                  </a:lnTo>
                  <a:lnTo>
                    <a:pt x="252178" y="1132525"/>
                  </a:lnTo>
                  <a:lnTo>
                    <a:pt x="311861" y="1132525"/>
                  </a:lnTo>
                  <a:cubicBezTo>
                    <a:pt x="316069" y="1132525"/>
                    <a:pt x="319481" y="1135937"/>
                    <a:pt x="319481" y="1140145"/>
                  </a:cubicBezTo>
                  <a:lnTo>
                    <a:pt x="319481" y="1170624"/>
                  </a:lnTo>
                  <a:cubicBezTo>
                    <a:pt x="319481" y="1174832"/>
                    <a:pt x="316069" y="1178244"/>
                    <a:pt x="311861" y="1178244"/>
                  </a:cubicBezTo>
                  <a:lnTo>
                    <a:pt x="252178" y="1178244"/>
                  </a:lnTo>
                  <a:lnTo>
                    <a:pt x="252178" y="1207201"/>
                  </a:lnTo>
                  <a:lnTo>
                    <a:pt x="311861" y="1207201"/>
                  </a:lnTo>
                  <a:cubicBezTo>
                    <a:pt x="316069" y="1207201"/>
                    <a:pt x="319481" y="1210613"/>
                    <a:pt x="319481" y="1214821"/>
                  </a:cubicBezTo>
                  <a:lnTo>
                    <a:pt x="319481" y="1245300"/>
                  </a:lnTo>
                  <a:cubicBezTo>
                    <a:pt x="319481" y="1249508"/>
                    <a:pt x="316069" y="1252920"/>
                    <a:pt x="311861" y="1252920"/>
                  </a:cubicBezTo>
                  <a:lnTo>
                    <a:pt x="252178" y="1252920"/>
                  </a:lnTo>
                  <a:lnTo>
                    <a:pt x="252178" y="1264086"/>
                  </a:lnTo>
                  <a:cubicBezTo>
                    <a:pt x="252178" y="1298836"/>
                    <a:pt x="224008" y="1327006"/>
                    <a:pt x="189258" y="1327006"/>
                  </a:cubicBezTo>
                  <a:lnTo>
                    <a:pt x="0" y="132700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1" name="フリーフォーム: 図形 440">
              <a:extLst>
                <a:ext uri="{FF2B5EF4-FFF2-40B4-BE49-F238E27FC236}">
                  <a16:creationId xmlns:a16="http://schemas.microsoft.com/office/drawing/2014/main" id="{41F81813-B05E-9C21-1868-8AF918204211}"/>
                </a:ext>
              </a:extLst>
            </p:cNvPr>
            <p:cNvSpPr/>
            <p:nvPr/>
          </p:nvSpPr>
          <p:spPr bwMode="auto">
            <a:xfrm flipH="1">
              <a:off x="5823181" y="1949804"/>
              <a:ext cx="285805" cy="1327006"/>
            </a:xfrm>
            <a:custGeom>
              <a:avLst/>
              <a:gdLst>
                <a:gd name="connsiteX0" fmla="*/ 155582 w 285805"/>
                <a:gd name="connsiteY0" fmla="*/ 0 h 1327006"/>
                <a:gd name="connsiteX1" fmla="*/ 0 w 285805"/>
                <a:gd name="connsiteY1" fmla="*/ 0 h 1327006"/>
                <a:gd name="connsiteX2" fmla="*/ 0 w 285805"/>
                <a:gd name="connsiteY2" fmla="*/ 1327006 h 1327006"/>
                <a:gd name="connsiteX3" fmla="*/ 155582 w 285805"/>
                <a:gd name="connsiteY3" fmla="*/ 1327006 h 1327006"/>
                <a:gd name="connsiteX4" fmla="*/ 218502 w 285805"/>
                <a:gd name="connsiteY4" fmla="*/ 1264086 h 1327006"/>
                <a:gd name="connsiteX5" fmla="*/ 218502 w 285805"/>
                <a:gd name="connsiteY5" fmla="*/ 1252920 h 1327006"/>
                <a:gd name="connsiteX6" fmla="*/ 278185 w 285805"/>
                <a:gd name="connsiteY6" fmla="*/ 1252920 h 1327006"/>
                <a:gd name="connsiteX7" fmla="*/ 285805 w 285805"/>
                <a:gd name="connsiteY7" fmla="*/ 1245300 h 1327006"/>
                <a:gd name="connsiteX8" fmla="*/ 285805 w 285805"/>
                <a:gd name="connsiteY8" fmla="*/ 1214821 h 1327006"/>
                <a:gd name="connsiteX9" fmla="*/ 278185 w 285805"/>
                <a:gd name="connsiteY9" fmla="*/ 1207201 h 1327006"/>
                <a:gd name="connsiteX10" fmla="*/ 218502 w 285805"/>
                <a:gd name="connsiteY10" fmla="*/ 1207201 h 1327006"/>
                <a:gd name="connsiteX11" fmla="*/ 218502 w 285805"/>
                <a:gd name="connsiteY11" fmla="*/ 1178244 h 1327006"/>
                <a:gd name="connsiteX12" fmla="*/ 278185 w 285805"/>
                <a:gd name="connsiteY12" fmla="*/ 1178244 h 1327006"/>
                <a:gd name="connsiteX13" fmla="*/ 285805 w 285805"/>
                <a:gd name="connsiteY13" fmla="*/ 1170624 h 1327006"/>
                <a:gd name="connsiteX14" fmla="*/ 285805 w 285805"/>
                <a:gd name="connsiteY14" fmla="*/ 1140145 h 1327006"/>
                <a:gd name="connsiteX15" fmla="*/ 278185 w 285805"/>
                <a:gd name="connsiteY15" fmla="*/ 1132525 h 1327006"/>
                <a:gd name="connsiteX16" fmla="*/ 218502 w 285805"/>
                <a:gd name="connsiteY16" fmla="*/ 1132525 h 1327006"/>
                <a:gd name="connsiteX17" fmla="*/ 218502 w 285805"/>
                <a:gd name="connsiteY17" fmla="*/ 1103568 h 1327006"/>
                <a:gd name="connsiteX18" fmla="*/ 278185 w 285805"/>
                <a:gd name="connsiteY18" fmla="*/ 1103568 h 1327006"/>
                <a:gd name="connsiteX19" fmla="*/ 285805 w 285805"/>
                <a:gd name="connsiteY19" fmla="*/ 1095948 h 1327006"/>
                <a:gd name="connsiteX20" fmla="*/ 285805 w 285805"/>
                <a:gd name="connsiteY20" fmla="*/ 1065469 h 1327006"/>
                <a:gd name="connsiteX21" fmla="*/ 278185 w 285805"/>
                <a:gd name="connsiteY21" fmla="*/ 1057849 h 1327006"/>
                <a:gd name="connsiteX22" fmla="*/ 218502 w 285805"/>
                <a:gd name="connsiteY22" fmla="*/ 1057849 h 1327006"/>
                <a:gd name="connsiteX23" fmla="*/ 218502 w 285805"/>
                <a:gd name="connsiteY23" fmla="*/ 1028892 h 1327006"/>
                <a:gd name="connsiteX24" fmla="*/ 278185 w 285805"/>
                <a:gd name="connsiteY24" fmla="*/ 1028892 h 1327006"/>
                <a:gd name="connsiteX25" fmla="*/ 285805 w 285805"/>
                <a:gd name="connsiteY25" fmla="*/ 1021272 h 1327006"/>
                <a:gd name="connsiteX26" fmla="*/ 285805 w 285805"/>
                <a:gd name="connsiteY26" fmla="*/ 990793 h 1327006"/>
                <a:gd name="connsiteX27" fmla="*/ 278185 w 285805"/>
                <a:gd name="connsiteY27" fmla="*/ 983173 h 1327006"/>
                <a:gd name="connsiteX28" fmla="*/ 218502 w 285805"/>
                <a:gd name="connsiteY28" fmla="*/ 983173 h 1327006"/>
                <a:gd name="connsiteX29" fmla="*/ 218502 w 285805"/>
                <a:gd name="connsiteY29" fmla="*/ 954216 h 1327006"/>
                <a:gd name="connsiteX30" fmla="*/ 278185 w 285805"/>
                <a:gd name="connsiteY30" fmla="*/ 954216 h 1327006"/>
                <a:gd name="connsiteX31" fmla="*/ 285805 w 285805"/>
                <a:gd name="connsiteY31" fmla="*/ 946596 h 1327006"/>
                <a:gd name="connsiteX32" fmla="*/ 285805 w 285805"/>
                <a:gd name="connsiteY32" fmla="*/ 916117 h 1327006"/>
                <a:gd name="connsiteX33" fmla="*/ 278185 w 285805"/>
                <a:gd name="connsiteY33" fmla="*/ 908497 h 1327006"/>
                <a:gd name="connsiteX34" fmla="*/ 218502 w 285805"/>
                <a:gd name="connsiteY34" fmla="*/ 908497 h 1327006"/>
                <a:gd name="connsiteX35" fmla="*/ 218502 w 285805"/>
                <a:gd name="connsiteY35" fmla="*/ 879540 h 1327006"/>
                <a:gd name="connsiteX36" fmla="*/ 278185 w 285805"/>
                <a:gd name="connsiteY36" fmla="*/ 879540 h 1327006"/>
                <a:gd name="connsiteX37" fmla="*/ 285805 w 285805"/>
                <a:gd name="connsiteY37" fmla="*/ 871920 h 1327006"/>
                <a:gd name="connsiteX38" fmla="*/ 285805 w 285805"/>
                <a:gd name="connsiteY38" fmla="*/ 841441 h 1327006"/>
                <a:gd name="connsiteX39" fmla="*/ 278185 w 285805"/>
                <a:gd name="connsiteY39" fmla="*/ 833821 h 1327006"/>
                <a:gd name="connsiteX40" fmla="*/ 218502 w 285805"/>
                <a:gd name="connsiteY40" fmla="*/ 833821 h 1327006"/>
                <a:gd name="connsiteX41" fmla="*/ 218502 w 285805"/>
                <a:gd name="connsiteY41" fmla="*/ 804864 h 1327006"/>
                <a:gd name="connsiteX42" fmla="*/ 278185 w 285805"/>
                <a:gd name="connsiteY42" fmla="*/ 804864 h 1327006"/>
                <a:gd name="connsiteX43" fmla="*/ 285805 w 285805"/>
                <a:gd name="connsiteY43" fmla="*/ 797244 h 1327006"/>
                <a:gd name="connsiteX44" fmla="*/ 285805 w 285805"/>
                <a:gd name="connsiteY44" fmla="*/ 766765 h 1327006"/>
                <a:gd name="connsiteX45" fmla="*/ 278185 w 285805"/>
                <a:gd name="connsiteY45" fmla="*/ 759145 h 1327006"/>
                <a:gd name="connsiteX46" fmla="*/ 218502 w 285805"/>
                <a:gd name="connsiteY46" fmla="*/ 759145 h 1327006"/>
                <a:gd name="connsiteX47" fmla="*/ 218502 w 285805"/>
                <a:gd name="connsiteY47" fmla="*/ 730188 h 1327006"/>
                <a:gd name="connsiteX48" fmla="*/ 278185 w 285805"/>
                <a:gd name="connsiteY48" fmla="*/ 730188 h 1327006"/>
                <a:gd name="connsiteX49" fmla="*/ 285805 w 285805"/>
                <a:gd name="connsiteY49" fmla="*/ 722568 h 1327006"/>
                <a:gd name="connsiteX50" fmla="*/ 285805 w 285805"/>
                <a:gd name="connsiteY50" fmla="*/ 692089 h 1327006"/>
                <a:gd name="connsiteX51" fmla="*/ 278185 w 285805"/>
                <a:gd name="connsiteY51" fmla="*/ 684469 h 1327006"/>
                <a:gd name="connsiteX52" fmla="*/ 218502 w 285805"/>
                <a:gd name="connsiteY52" fmla="*/ 684469 h 1327006"/>
                <a:gd name="connsiteX53" fmla="*/ 218502 w 285805"/>
                <a:gd name="connsiteY53" fmla="*/ 655512 h 1327006"/>
                <a:gd name="connsiteX54" fmla="*/ 278185 w 285805"/>
                <a:gd name="connsiteY54" fmla="*/ 655512 h 1327006"/>
                <a:gd name="connsiteX55" fmla="*/ 285805 w 285805"/>
                <a:gd name="connsiteY55" fmla="*/ 647892 h 1327006"/>
                <a:gd name="connsiteX56" fmla="*/ 285805 w 285805"/>
                <a:gd name="connsiteY56" fmla="*/ 617413 h 1327006"/>
                <a:gd name="connsiteX57" fmla="*/ 278185 w 285805"/>
                <a:gd name="connsiteY57" fmla="*/ 609793 h 1327006"/>
                <a:gd name="connsiteX58" fmla="*/ 218502 w 285805"/>
                <a:gd name="connsiteY58" fmla="*/ 609793 h 1327006"/>
                <a:gd name="connsiteX59" fmla="*/ 218502 w 285805"/>
                <a:gd name="connsiteY59" fmla="*/ 580836 h 1327006"/>
                <a:gd name="connsiteX60" fmla="*/ 278185 w 285805"/>
                <a:gd name="connsiteY60" fmla="*/ 580836 h 1327006"/>
                <a:gd name="connsiteX61" fmla="*/ 285805 w 285805"/>
                <a:gd name="connsiteY61" fmla="*/ 573216 h 1327006"/>
                <a:gd name="connsiteX62" fmla="*/ 285805 w 285805"/>
                <a:gd name="connsiteY62" fmla="*/ 542737 h 1327006"/>
                <a:gd name="connsiteX63" fmla="*/ 278185 w 285805"/>
                <a:gd name="connsiteY63" fmla="*/ 535117 h 1327006"/>
                <a:gd name="connsiteX64" fmla="*/ 218502 w 285805"/>
                <a:gd name="connsiteY64" fmla="*/ 535117 h 1327006"/>
                <a:gd name="connsiteX65" fmla="*/ 218502 w 285805"/>
                <a:gd name="connsiteY65" fmla="*/ 506160 h 1327006"/>
                <a:gd name="connsiteX66" fmla="*/ 278185 w 285805"/>
                <a:gd name="connsiteY66" fmla="*/ 506160 h 1327006"/>
                <a:gd name="connsiteX67" fmla="*/ 285805 w 285805"/>
                <a:gd name="connsiteY67" fmla="*/ 498540 h 1327006"/>
                <a:gd name="connsiteX68" fmla="*/ 285805 w 285805"/>
                <a:gd name="connsiteY68" fmla="*/ 468061 h 1327006"/>
                <a:gd name="connsiteX69" fmla="*/ 278185 w 285805"/>
                <a:gd name="connsiteY69" fmla="*/ 460441 h 1327006"/>
                <a:gd name="connsiteX70" fmla="*/ 218502 w 285805"/>
                <a:gd name="connsiteY70" fmla="*/ 460441 h 1327006"/>
                <a:gd name="connsiteX71" fmla="*/ 218502 w 285805"/>
                <a:gd name="connsiteY71" fmla="*/ 431484 h 1327006"/>
                <a:gd name="connsiteX72" fmla="*/ 278185 w 285805"/>
                <a:gd name="connsiteY72" fmla="*/ 431484 h 1327006"/>
                <a:gd name="connsiteX73" fmla="*/ 285805 w 285805"/>
                <a:gd name="connsiteY73" fmla="*/ 423864 h 1327006"/>
                <a:gd name="connsiteX74" fmla="*/ 285805 w 285805"/>
                <a:gd name="connsiteY74" fmla="*/ 393385 h 1327006"/>
                <a:gd name="connsiteX75" fmla="*/ 278185 w 285805"/>
                <a:gd name="connsiteY75" fmla="*/ 385765 h 1327006"/>
                <a:gd name="connsiteX76" fmla="*/ 218502 w 285805"/>
                <a:gd name="connsiteY76" fmla="*/ 385765 h 1327006"/>
                <a:gd name="connsiteX77" fmla="*/ 218502 w 285805"/>
                <a:gd name="connsiteY77" fmla="*/ 356808 h 1327006"/>
                <a:gd name="connsiteX78" fmla="*/ 278185 w 285805"/>
                <a:gd name="connsiteY78" fmla="*/ 356808 h 1327006"/>
                <a:gd name="connsiteX79" fmla="*/ 285805 w 285805"/>
                <a:gd name="connsiteY79" fmla="*/ 349188 h 1327006"/>
                <a:gd name="connsiteX80" fmla="*/ 285805 w 285805"/>
                <a:gd name="connsiteY80" fmla="*/ 318709 h 1327006"/>
                <a:gd name="connsiteX81" fmla="*/ 278185 w 285805"/>
                <a:gd name="connsiteY81" fmla="*/ 311089 h 1327006"/>
                <a:gd name="connsiteX82" fmla="*/ 218502 w 285805"/>
                <a:gd name="connsiteY82" fmla="*/ 311089 h 1327006"/>
                <a:gd name="connsiteX83" fmla="*/ 218502 w 285805"/>
                <a:gd name="connsiteY83" fmla="*/ 282132 h 1327006"/>
                <a:gd name="connsiteX84" fmla="*/ 278185 w 285805"/>
                <a:gd name="connsiteY84" fmla="*/ 282132 h 1327006"/>
                <a:gd name="connsiteX85" fmla="*/ 285805 w 285805"/>
                <a:gd name="connsiteY85" fmla="*/ 274512 h 1327006"/>
                <a:gd name="connsiteX86" fmla="*/ 285805 w 285805"/>
                <a:gd name="connsiteY86" fmla="*/ 244033 h 1327006"/>
                <a:gd name="connsiteX87" fmla="*/ 278185 w 285805"/>
                <a:gd name="connsiteY87" fmla="*/ 236413 h 1327006"/>
                <a:gd name="connsiteX88" fmla="*/ 218502 w 285805"/>
                <a:gd name="connsiteY88" fmla="*/ 236413 h 1327006"/>
                <a:gd name="connsiteX89" fmla="*/ 218502 w 285805"/>
                <a:gd name="connsiteY89" fmla="*/ 207456 h 1327006"/>
                <a:gd name="connsiteX90" fmla="*/ 278185 w 285805"/>
                <a:gd name="connsiteY90" fmla="*/ 207456 h 1327006"/>
                <a:gd name="connsiteX91" fmla="*/ 285805 w 285805"/>
                <a:gd name="connsiteY91" fmla="*/ 199836 h 1327006"/>
                <a:gd name="connsiteX92" fmla="*/ 285805 w 285805"/>
                <a:gd name="connsiteY92" fmla="*/ 169357 h 1327006"/>
                <a:gd name="connsiteX93" fmla="*/ 278185 w 285805"/>
                <a:gd name="connsiteY93" fmla="*/ 161737 h 1327006"/>
                <a:gd name="connsiteX94" fmla="*/ 218502 w 285805"/>
                <a:gd name="connsiteY94" fmla="*/ 161737 h 1327006"/>
                <a:gd name="connsiteX95" fmla="*/ 218502 w 285805"/>
                <a:gd name="connsiteY95" fmla="*/ 132780 h 1327006"/>
                <a:gd name="connsiteX96" fmla="*/ 278185 w 285805"/>
                <a:gd name="connsiteY96" fmla="*/ 132780 h 1327006"/>
                <a:gd name="connsiteX97" fmla="*/ 285805 w 285805"/>
                <a:gd name="connsiteY97" fmla="*/ 125160 h 1327006"/>
                <a:gd name="connsiteX98" fmla="*/ 285805 w 285805"/>
                <a:gd name="connsiteY98" fmla="*/ 94681 h 1327006"/>
                <a:gd name="connsiteX99" fmla="*/ 278185 w 285805"/>
                <a:gd name="connsiteY99" fmla="*/ 87061 h 1327006"/>
                <a:gd name="connsiteX100" fmla="*/ 218502 w 285805"/>
                <a:gd name="connsiteY100" fmla="*/ 87061 h 1327006"/>
                <a:gd name="connsiteX101" fmla="*/ 218502 w 285805"/>
                <a:gd name="connsiteY101" fmla="*/ 62920 h 1327006"/>
                <a:gd name="connsiteX102" fmla="*/ 155582 w 285805"/>
                <a:gd name="connsiteY102" fmla="*/ 0 h 1327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285805" h="1327006">
                  <a:moveTo>
                    <a:pt x="155582" y="0"/>
                  </a:moveTo>
                  <a:lnTo>
                    <a:pt x="0" y="0"/>
                  </a:lnTo>
                  <a:lnTo>
                    <a:pt x="0" y="1327006"/>
                  </a:lnTo>
                  <a:lnTo>
                    <a:pt x="155582" y="1327006"/>
                  </a:lnTo>
                  <a:cubicBezTo>
                    <a:pt x="190332" y="1327006"/>
                    <a:pt x="218502" y="1298836"/>
                    <a:pt x="218502" y="1264086"/>
                  </a:cubicBezTo>
                  <a:lnTo>
                    <a:pt x="218502" y="1252920"/>
                  </a:lnTo>
                  <a:lnTo>
                    <a:pt x="278185" y="1252920"/>
                  </a:lnTo>
                  <a:cubicBezTo>
                    <a:pt x="282393" y="1252920"/>
                    <a:pt x="285805" y="1249508"/>
                    <a:pt x="285805" y="1245300"/>
                  </a:cubicBezTo>
                  <a:lnTo>
                    <a:pt x="285805" y="1214821"/>
                  </a:lnTo>
                  <a:cubicBezTo>
                    <a:pt x="285805" y="1210613"/>
                    <a:pt x="282393" y="1207201"/>
                    <a:pt x="278185" y="1207201"/>
                  </a:cubicBezTo>
                  <a:lnTo>
                    <a:pt x="218502" y="1207201"/>
                  </a:lnTo>
                  <a:lnTo>
                    <a:pt x="218502" y="1178244"/>
                  </a:lnTo>
                  <a:lnTo>
                    <a:pt x="278185" y="1178244"/>
                  </a:lnTo>
                  <a:cubicBezTo>
                    <a:pt x="282393" y="1178244"/>
                    <a:pt x="285805" y="1174832"/>
                    <a:pt x="285805" y="1170624"/>
                  </a:cubicBezTo>
                  <a:lnTo>
                    <a:pt x="285805" y="1140145"/>
                  </a:lnTo>
                  <a:cubicBezTo>
                    <a:pt x="285805" y="1135937"/>
                    <a:pt x="282393" y="1132525"/>
                    <a:pt x="278185" y="1132525"/>
                  </a:cubicBezTo>
                  <a:lnTo>
                    <a:pt x="218502" y="1132525"/>
                  </a:lnTo>
                  <a:lnTo>
                    <a:pt x="218502" y="1103568"/>
                  </a:lnTo>
                  <a:lnTo>
                    <a:pt x="278185" y="1103568"/>
                  </a:lnTo>
                  <a:cubicBezTo>
                    <a:pt x="282393" y="1103568"/>
                    <a:pt x="285805" y="1100156"/>
                    <a:pt x="285805" y="1095948"/>
                  </a:cubicBezTo>
                  <a:lnTo>
                    <a:pt x="285805" y="1065469"/>
                  </a:lnTo>
                  <a:cubicBezTo>
                    <a:pt x="285805" y="1061261"/>
                    <a:pt x="282393" y="1057849"/>
                    <a:pt x="278185" y="1057849"/>
                  </a:cubicBezTo>
                  <a:lnTo>
                    <a:pt x="218502" y="1057849"/>
                  </a:lnTo>
                  <a:lnTo>
                    <a:pt x="218502" y="1028892"/>
                  </a:lnTo>
                  <a:lnTo>
                    <a:pt x="278185" y="1028892"/>
                  </a:lnTo>
                  <a:cubicBezTo>
                    <a:pt x="282393" y="1028892"/>
                    <a:pt x="285805" y="1025480"/>
                    <a:pt x="285805" y="1021272"/>
                  </a:cubicBezTo>
                  <a:lnTo>
                    <a:pt x="285805" y="990793"/>
                  </a:lnTo>
                  <a:cubicBezTo>
                    <a:pt x="285805" y="986585"/>
                    <a:pt x="282393" y="983173"/>
                    <a:pt x="278185" y="983173"/>
                  </a:cubicBezTo>
                  <a:lnTo>
                    <a:pt x="218502" y="983173"/>
                  </a:lnTo>
                  <a:lnTo>
                    <a:pt x="218502" y="954216"/>
                  </a:lnTo>
                  <a:lnTo>
                    <a:pt x="278185" y="954216"/>
                  </a:lnTo>
                  <a:cubicBezTo>
                    <a:pt x="282393" y="954216"/>
                    <a:pt x="285805" y="950804"/>
                    <a:pt x="285805" y="946596"/>
                  </a:cubicBezTo>
                  <a:lnTo>
                    <a:pt x="285805" y="916117"/>
                  </a:lnTo>
                  <a:cubicBezTo>
                    <a:pt x="285805" y="911909"/>
                    <a:pt x="282393" y="908497"/>
                    <a:pt x="278185" y="908497"/>
                  </a:cubicBezTo>
                  <a:lnTo>
                    <a:pt x="218502" y="908497"/>
                  </a:lnTo>
                  <a:lnTo>
                    <a:pt x="218502" y="879540"/>
                  </a:lnTo>
                  <a:lnTo>
                    <a:pt x="278185" y="879540"/>
                  </a:lnTo>
                  <a:cubicBezTo>
                    <a:pt x="282393" y="879540"/>
                    <a:pt x="285805" y="876128"/>
                    <a:pt x="285805" y="871920"/>
                  </a:cubicBezTo>
                  <a:lnTo>
                    <a:pt x="285805" y="841441"/>
                  </a:lnTo>
                  <a:cubicBezTo>
                    <a:pt x="285805" y="837233"/>
                    <a:pt x="282393" y="833821"/>
                    <a:pt x="278185" y="833821"/>
                  </a:cubicBezTo>
                  <a:lnTo>
                    <a:pt x="218502" y="833821"/>
                  </a:lnTo>
                  <a:lnTo>
                    <a:pt x="218502" y="804864"/>
                  </a:lnTo>
                  <a:lnTo>
                    <a:pt x="278185" y="804864"/>
                  </a:lnTo>
                  <a:cubicBezTo>
                    <a:pt x="282393" y="804864"/>
                    <a:pt x="285805" y="801452"/>
                    <a:pt x="285805" y="797244"/>
                  </a:cubicBezTo>
                  <a:lnTo>
                    <a:pt x="285805" y="766765"/>
                  </a:lnTo>
                  <a:cubicBezTo>
                    <a:pt x="285805" y="762557"/>
                    <a:pt x="282393" y="759145"/>
                    <a:pt x="278185" y="759145"/>
                  </a:cubicBezTo>
                  <a:lnTo>
                    <a:pt x="218502" y="759145"/>
                  </a:lnTo>
                  <a:lnTo>
                    <a:pt x="218502" y="730188"/>
                  </a:lnTo>
                  <a:lnTo>
                    <a:pt x="278185" y="730188"/>
                  </a:lnTo>
                  <a:cubicBezTo>
                    <a:pt x="282393" y="730188"/>
                    <a:pt x="285805" y="726776"/>
                    <a:pt x="285805" y="722568"/>
                  </a:cubicBezTo>
                  <a:lnTo>
                    <a:pt x="285805" y="692089"/>
                  </a:lnTo>
                  <a:cubicBezTo>
                    <a:pt x="285805" y="687881"/>
                    <a:pt x="282393" y="684469"/>
                    <a:pt x="278185" y="684469"/>
                  </a:cubicBezTo>
                  <a:lnTo>
                    <a:pt x="218502" y="684469"/>
                  </a:lnTo>
                  <a:lnTo>
                    <a:pt x="218502" y="655512"/>
                  </a:lnTo>
                  <a:lnTo>
                    <a:pt x="278185" y="655512"/>
                  </a:lnTo>
                  <a:cubicBezTo>
                    <a:pt x="282393" y="655512"/>
                    <a:pt x="285805" y="652100"/>
                    <a:pt x="285805" y="647892"/>
                  </a:cubicBezTo>
                  <a:lnTo>
                    <a:pt x="285805" y="617413"/>
                  </a:lnTo>
                  <a:cubicBezTo>
                    <a:pt x="285805" y="613205"/>
                    <a:pt x="282393" y="609793"/>
                    <a:pt x="278185" y="609793"/>
                  </a:cubicBezTo>
                  <a:lnTo>
                    <a:pt x="218502" y="609793"/>
                  </a:lnTo>
                  <a:lnTo>
                    <a:pt x="218502" y="580836"/>
                  </a:lnTo>
                  <a:lnTo>
                    <a:pt x="278185" y="580836"/>
                  </a:lnTo>
                  <a:cubicBezTo>
                    <a:pt x="282393" y="580836"/>
                    <a:pt x="285805" y="577424"/>
                    <a:pt x="285805" y="573216"/>
                  </a:cubicBezTo>
                  <a:lnTo>
                    <a:pt x="285805" y="542737"/>
                  </a:lnTo>
                  <a:cubicBezTo>
                    <a:pt x="285805" y="538529"/>
                    <a:pt x="282393" y="535117"/>
                    <a:pt x="278185" y="535117"/>
                  </a:cubicBezTo>
                  <a:lnTo>
                    <a:pt x="218502" y="535117"/>
                  </a:lnTo>
                  <a:lnTo>
                    <a:pt x="218502" y="506160"/>
                  </a:lnTo>
                  <a:lnTo>
                    <a:pt x="278185" y="506160"/>
                  </a:lnTo>
                  <a:cubicBezTo>
                    <a:pt x="282393" y="506160"/>
                    <a:pt x="285805" y="502748"/>
                    <a:pt x="285805" y="498540"/>
                  </a:cubicBezTo>
                  <a:lnTo>
                    <a:pt x="285805" y="468061"/>
                  </a:lnTo>
                  <a:cubicBezTo>
                    <a:pt x="285805" y="463853"/>
                    <a:pt x="282393" y="460441"/>
                    <a:pt x="278185" y="460441"/>
                  </a:cubicBezTo>
                  <a:lnTo>
                    <a:pt x="218502" y="460441"/>
                  </a:lnTo>
                  <a:lnTo>
                    <a:pt x="218502" y="431484"/>
                  </a:lnTo>
                  <a:lnTo>
                    <a:pt x="278185" y="431484"/>
                  </a:lnTo>
                  <a:cubicBezTo>
                    <a:pt x="282393" y="431484"/>
                    <a:pt x="285805" y="428072"/>
                    <a:pt x="285805" y="423864"/>
                  </a:cubicBezTo>
                  <a:lnTo>
                    <a:pt x="285805" y="393385"/>
                  </a:lnTo>
                  <a:cubicBezTo>
                    <a:pt x="285805" y="389177"/>
                    <a:pt x="282393" y="385765"/>
                    <a:pt x="278185" y="385765"/>
                  </a:cubicBezTo>
                  <a:lnTo>
                    <a:pt x="218502" y="385765"/>
                  </a:lnTo>
                  <a:lnTo>
                    <a:pt x="218502" y="356808"/>
                  </a:lnTo>
                  <a:lnTo>
                    <a:pt x="278185" y="356808"/>
                  </a:lnTo>
                  <a:cubicBezTo>
                    <a:pt x="282393" y="356808"/>
                    <a:pt x="285805" y="353396"/>
                    <a:pt x="285805" y="349188"/>
                  </a:cubicBezTo>
                  <a:lnTo>
                    <a:pt x="285805" y="318709"/>
                  </a:lnTo>
                  <a:cubicBezTo>
                    <a:pt x="285805" y="314501"/>
                    <a:pt x="282393" y="311089"/>
                    <a:pt x="278185" y="311089"/>
                  </a:cubicBezTo>
                  <a:lnTo>
                    <a:pt x="218502" y="311089"/>
                  </a:lnTo>
                  <a:lnTo>
                    <a:pt x="218502" y="282132"/>
                  </a:lnTo>
                  <a:lnTo>
                    <a:pt x="278185" y="282132"/>
                  </a:lnTo>
                  <a:cubicBezTo>
                    <a:pt x="282393" y="282132"/>
                    <a:pt x="285805" y="278720"/>
                    <a:pt x="285805" y="274512"/>
                  </a:cubicBezTo>
                  <a:lnTo>
                    <a:pt x="285805" y="244033"/>
                  </a:lnTo>
                  <a:cubicBezTo>
                    <a:pt x="285805" y="239825"/>
                    <a:pt x="282393" y="236413"/>
                    <a:pt x="278185" y="236413"/>
                  </a:cubicBezTo>
                  <a:lnTo>
                    <a:pt x="218502" y="236413"/>
                  </a:lnTo>
                  <a:lnTo>
                    <a:pt x="218502" y="207456"/>
                  </a:lnTo>
                  <a:lnTo>
                    <a:pt x="278185" y="207456"/>
                  </a:lnTo>
                  <a:cubicBezTo>
                    <a:pt x="282393" y="207456"/>
                    <a:pt x="285805" y="204044"/>
                    <a:pt x="285805" y="199836"/>
                  </a:cubicBezTo>
                  <a:lnTo>
                    <a:pt x="285805" y="169357"/>
                  </a:lnTo>
                  <a:cubicBezTo>
                    <a:pt x="285805" y="165149"/>
                    <a:pt x="282393" y="161737"/>
                    <a:pt x="278185" y="161737"/>
                  </a:cubicBezTo>
                  <a:lnTo>
                    <a:pt x="218502" y="161737"/>
                  </a:lnTo>
                  <a:lnTo>
                    <a:pt x="218502" y="132780"/>
                  </a:lnTo>
                  <a:lnTo>
                    <a:pt x="278185" y="132780"/>
                  </a:lnTo>
                  <a:cubicBezTo>
                    <a:pt x="282393" y="132780"/>
                    <a:pt x="285805" y="129368"/>
                    <a:pt x="285805" y="125160"/>
                  </a:cubicBezTo>
                  <a:lnTo>
                    <a:pt x="285805" y="94681"/>
                  </a:lnTo>
                  <a:cubicBezTo>
                    <a:pt x="285805" y="90473"/>
                    <a:pt x="282393" y="87061"/>
                    <a:pt x="278185" y="87061"/>
                  </a:cubicBezTo>
                  <a:lnTo>
                    <a:pt x="218502" y="87061"/>
                  </a:lnTo>
                  <a:lnTo>
                    <a:pt x="218502" y="62920"/>
                  </a:lnTo>
                  <a:cubicBezTo>
                    <a:pt x="218502" y="28170"/>
                    <a:pt x="190332" y="0"/>
                    <a:pt x="15558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2" name="フリーフォーム: 図形 441">
              <a:extLst>
                <a:ext uri="{FF2B5EF4-FFF2-40B4-BE49-F238E27FC236}">
                  <a16:creationId xmlns:a16="http://schemas.microsoft.com/office/drawing/2014/main" id="{EA1BFE6F-CC1B-8E51-2404-D2E71E64280E}"/>
                </a:ext>
              </a:extLst>
            </p:cNvPr>
            <p:cNvSpPr/>
            <p:nvPr/>
          </p:nvSpPr>
          <p:spPr bwMode="auto">
            <a:xfrm rot="5400000">
              <a:off x="4762399" y="1204639"/>
              <a:ext cx="444815" cy="1327006"/>
            </a:xfrm>
            <a:custGeom>
              <a:avLst/>
              <a:gdLst>
                <a:gd name="connsiteX0" fmla="*/ 62920 w 444815"/>
                <a:gd name="connsiteY0" fmla="*/ 0 h 1327006"/>
                <a:gd name="connsiteX1" fmla="*/ 314592 w 444815"/>
                <a:gd name="connsiteY1" fmla="*/ 0 h 1327006"/>
                <a:gd name="connsiteX2" fmla="*/ 377512 w 444815"/>
                <a:gd name="connsiteY2" fmla="*/ 62920 h 1327006"/>
                <a:gd name="connsiteX3" fmla="*/ 377512 w 444815"/>
                <a:gd name="connsiteY3" fmla="*/ 87061 h 1327006"/>
                <a:gd name="connsiteX4" fmla="*/ 437195 w 444815"/>
                <a:gd name="connsiteY4" fmla="*/ 87061 h 1327006"/>
                <a:gd name="connsiteX5" fmla="*/ 444815 w 444815"/>
                <a:gd name="connsiteY5" fmla="*/ 94681 h 1327006"/>
                <a:gd name="connsiteX6" fmla="*/ 444815 w 444815"/>
                <a:gd name="connsiteY6" fmla="*/ 125160 h 1327006"/>
                <a:gd name="connsiteX7" fmla="*/ 437195 w 444815"/>
                <a:gd name="connsiteY7" fmla="*/ 132780 h 1327006"/>
                <a:gd name="connsiteX8" fmla="*/ 377512 w 444815"/>
                <a:gd name="connsiteY8" fmla="*/ 132780 h 1327006"/>
                <a:gd name="connsiteX9" fmla="*/ 377512 w 444815"/>
                <a:gd name="connsiteY9" fmla="*/ 161737 h 1327006"/>
                <a:gd name="connsiteX10" fmla="*/ 437195 w 444815"/>
                <a:gd name="connsiteY10" fmla="*/ 161737 h 1327006"/>
                <a:gd name="connsiteX11" fmla="*/ 444815 w 444815"/>
                <a:gd name="connsiteY11" fmla="*/ 169357 h 1327006"/>
                <a:gd name="connsiteX12" fmla="*/ 444815 w 444815"/>
                <a:gd name="connsiteY12" fmla="*/ 199836 h 1327006"/>
                <a:gd name="connsiteX13" fmla="*/ 437195 w 444815"/>
                <a:gd name="connsiteY13" fmla="*/ 207456 h 1327006"/>
                <a:gd name="connsiteX14" fmla="*/ 377512 w 444815"/>
                <a:gd name="connsiteY14" fmla="*/ 207456 h 1327006"/>
                <a:gd name="connsiteX15" fmla="*/ 377512 w 444815"/>
                <a:gd name="connsiteY15" fmla="*/ 236413 h 1327006"/>
                <a:gd name="connsiteX16" fmla="*/ 437195 w 444815"/>
                <a:gd name="connsiteY16" fmla="*/ 236413 h 1327006"/>
                <a:gd name="connsiteX17" fmla="*/ 444815 w 444815"/>
                <a:gd name="connsiteY17" fmla="*/ 244033 h 1327006"/>
                <a:gd name="connsiteX18" fmla="*/ 444815 w 444815"/>
                <a:gd name="connsiteY18" fmla="*/ 274512 h 1327006"/>
                <a:gd name="connsiteX19" fmla="*/ 437195 w 444815"/>
                <a:gd name="connsiteY19" fmla="*/ 282132 h 1327006"/>
                <a:gd name="connsiteX20" fmla="*/ 377512 w 444815"/>
                <a:gd name="connsiteY20" fmla="*/ 282132 h 1327006"/>
                <a:gd name="connsiteX21" fmla="*/ 377512 w 444815"/>
                <a:gd name="connsiteY21" fmla="*/ 311089 h 1327006"/>
                <a:gd name="connsiteX22" fmla="*/ 437195 w 444815"/>
                <a:gd name="connsiteY22" fmla="*/ 311089 h 1327006"/>
                <a:gd name="connsiteX23" fmla="*/ 444815 w 444815"/>
                <a:gd name="connsiteY23" fmla="*/ 318709 h 1327006"/>
                <a:gd name="connsiteX24" fmla="*/ 444815 w 444815"/>
                <a:gd name="connsiteY24" fmla="*/ 349188 h 1327006"/>
                <a:gd name="connsiteX25" fmla="*/ 437195 w 444815"/>
                <a:gd name="connsiteY25" fmla="*/ 356808 h 1327006"/>
                <a:gd name="connsiteX26" fmla="*/ 377512 w 444815"/>
                <a:gd name="connsiteY26" fmla="*/ 356808 h 1327006"/>
                <a:gd name="connsiteX27" fmla="*/ 377512 w 444815"/>
                <a:gd name="connsiteY27" fmla="*/ 385765 h 1327006"/>
                <a:gd name="connsiteX28" fmla="*/ 437195 w 444815"/>
                <a:gd name="connsiteY28" fmla="*/ 385765 h 1327006"/>
                <a:gd name="connsiteX29" fmla="*/ 444815 w 444815"/>
                <a:gd name="connsiteY29" fmla="*/ 393385 h 1327006"/>
                <a:gd name="connsiteX30" fmla="*/ 444815 w 444815"/>
                <a:gd name="connsiteY30" fmla="*/ 423864 h 1327006"/>
                <a:gd name="connsiteX31" fmla="*/ 437195 w 444815"/>
                <a:gd name="connsiteY31" fmla="*/ 431484 h 1327006"/>
                <a:gd name="connsiteX32" fmla="*/ 377512 w 444815"/>
                <a:gd name="connsiteY32" fmla="*/ 431484 h 1327006"/>
                <a:gd name="connsiteX33" fmla="*/ 377512 w 444815"/>
                <a:gd name="connsiteY33" fmla="*/ 460441 h 1327006"/>
                <a:gd name="connsiteX34" fmla="*/ 437195 w 444815"/>
                <a:gd name="connsiteY34" fmla="*/ 460441 h 1327006"/>
                <a:gd name="connsiteX35" fmla="*/ 444815 w 444815"/>
                <a:gd name="connsiteY35" fmla="*/ 468061 h 1327006"/>
                <a:gd name="connsiteX36" fmla="*/ 444815 w 444815"/>
                <a:gd name="connsiteY36" fmla="*/ 498540 h 1327006"/>
                <a:gd name="connsiteX37" fmla="*/ 437195 w 444815"/>
                <a:gd name="connsiteY37" fmla="*/ 506160 h 1327006"/>
                <a:gd name="connsiteX38" fmla="*/ 377512 w 444815"/>
                <a:gd name="connsiteY38" fmla="*/ 506160 h 1327006"/>
                <a:gd name="connsiteX39" fmla="*/ 377512 w 444815"/>
                <a:gd name="connsiteY39" fmla="*/ 535117 h 1327006"/>
                <a:gd name="connsiteX40" fmla="*/ 437195 w 444815"/>
                <a:gd name="connsiteY40" fmla="*/ 535117 h 1327006"/>
                <a:gd name="connsiteX41" fmla="*/ 444815 w 444815"/>
                <a:gd name="connsiteY41" fmla="*/ 542737 h 1327006"/>
                <a:gd name="connsiteX42" fmla="*/ 444815 w 444815"/>
                <a:gd name="connsiteY42" fmla="*/ 573216 h 1327006"/>
                <a:gd name="connsiteX43" fmla="*/ 437195 w 444815"/>
                <a:gd name="connsiteY43" fmla="*/ 580836 h 1327006"/>
                <a:gd name="connsiteX44" fmla="*/ 377512 w 444815"/>
                <a:gd name="connsiteY44" fmla="*/ 580836 h 1327006"/>
                <a:gd name="connsiteX45" fmla="*/ 377512 w 444815"/>
                <a:gd name="connsiteY45" fmla="*/ 609793 h 1327006"/>
                <a:gd name="connsiteX46" fmla="*/ 437195 w 444815"/>
                <a:gd name="connsiteY46" fmla="*/ 609793 h 1327006"/>
                <a:gd name="connsiteX47" fmla="*/ 444815 w 444815"/>
                <a:gd name="connsiteY47" fmla="*/ 617413 h 1327006"/>
                <a:gd name="connsiteX48" fmla="*/ 444815 w 444815"/>
                <a:gd name="connsiteY48" fmla="*/ 647892 h 1327006"/>
                <a:gd name="connsiteX49" fmla="*/ 437195 w 444815"/>
                <a:gd name="connsiteY49" fmla="*/ 655512 h 1327006"/>
                <a:gd name="connsiteX50" fmla="*/ 377512 w 444815"/>
                <a:gd name="connsiteY50" fmla="*/ 655512 h 1327006"/>
                <a:gd name="connsiteX51" fmla="*/ 377512 w 444815"/>
                <a:gd name="connsiteY51" fmla="*/ 684469 h 1327006"/>
                <a:gd name="connsiteX52" fmla="*/ 437195 w 444815"/>
                <a:gd name="connsiteY52" fmla="*/ 684469 h 1327006"/>
                <a:gd name="connsiteX53" fmla="*/ 444815 w 444815"/>
                <a:gd name="connsiteY53" fmla="*/ 692089 h 1327006"/>
                <a:gd name="connsiteX54" fmla="*/ 444815 w 444815"/>
                <a:gd name="connsiteY54" fmla="*/ 722568 h 1327006"/>
                <a:gd name="connsiteX55" fmla="*/ 437195 w 444815"/>
                <a:gd name="connsiteY55" fmla="*/ 730188 h 1327006"/>
                <a:gd name="connsiteX56" fmla="*/ 377512 w 444815"/>
                <a:gd name="connsiteY56" fmla="*/ 730188 h 1327006"/>
                <a:gd name="connsiteX57" fmla="*/ 377512 w 444815"/>
                <a:gd name="connsiteY57" fmla="*/ 759145 h 1327006"/>
                <a:gd name="connsiteX58" fmla="*/ 437195 w 444815"/>
                <a:gd name="connsiteY58" fmla="*/ 759145 h 1327006"/>
                <a:gd name="connsiteX59" fmla="*/ 444815 w 444815"/>
                <a:gd name="connsiteY59" fmla="*/ 766765 h 1327006"/>
                <a:gd name="connsiteX60" fmla="*/ 444815 w 444815"/>
                <a:gd name="connsiteY60" fmla="*/ 797244 h 1327006"/>
                <a:gd name="connsiteX61" fmla="*/ 437195 w 444815"/>
                <a:gd name="connsiteY61" fmla="*/ 804864 h 1327006"/>
                <a:gd name="connsiteX62" fmla="*/ 377512 w 444815"/>
                <a:gd name="connsiteY62" fmla="*/ 804864 h 1327006"/>
                <a:gd name="connsiteX63" fmla="*/ 377512 w 444815"/>
                <a:gd name="connsiteY63" fmla="*/ 833821 h 1327006"/>
                <a:gd name="connsiteX64" fmla="*/ 437195 w 444815"/>
                <a:gd name="connsiteY64" fmla="*/ 833821 h 1327006"/>
                <a:gd name="connsiteX65" fmla="*/ 444815 w 444815"/>
                <a:gd name="connsiteY65" fmla="*/ 841441 h 1327006"/>
                <a:gd name="connsiteX66" fmla="*/ 444815 w 444815"/>
                <a:gd name="connsiteY66" fmla="*/ 871920 h 1327006"/>
                <a:gd name="connsiteX67" fmla="*/ 437195 w 444815"/>
                <a:gd name="connsiteY67" fmla="*/ 879540 h 1327006"/>
                <a:gd name="connsiteX68" fmla="*/ 377512 w 444815"/>
                <a:gd name="connsiteY68" fmla="*/ 879540 h 1327006"/>
                <a:gd name="connsiteX69" fmla="*/ 377512 w 444815"/>
                <a:gd name="connsiteY69" fmla="*/ 908497 h 1327006"/>
                <a:gd name="connsiteX70" fmla="*/ 437195 w 444815"/>
                <a:gd name="connsiteY70" fmla="*/ 908497 h 1327006"/>
                <a:gd name="connsiteX71" fmla="*/ 444815 w 444815"/>
                <a:gd name="connsiteY71" fmla="*/ 916117 h 1327006"/>
                <a:gd name="connsiteX72" fmla="*/ 444815 w 444815"/>
                <a:gd name="connsiteY72" fmla="*/ 946596 h 1327006"/>
                <a:gd name="connsiteX73" fmla="*/ 437195 w 444815"/>
                <a:gd name="connsiteY73" fmla="*/ 954216 h 1327006"/>
                <a:gd name="connsiteX74" fmla="*/ 377512 w 444815"/>
                <a:gd name="connsiteY74" fmla="*/ 954216 h 1327006"/>
                <a:gd name="connsiteX75" fmla="*/ 377512 w 444815"/>
                <a:gd name="connsiteY75" fmla="*/ 983173 h 1327006"/>
                <a:gd name="connsiteX76" fmla="*/ 437195 w 444815"/>
                <a:gd name="connsiteY76" fmla="*/ 983173 h 1327006"/>
                <a:gd name="connsiteX77" fmla="*/ 444815 w 444815"/>
                <a:gd name="connsiteY77" fmla="*/ 990793 h 1327006"/>
                <a:gd name="connsiteX78" fmla="*/ 444815 w 444815"/>
                <a:gd name="connsiteY78" fmla="*/ 1021272 h 1327006"/>
                <a:gd name="connsiteX79" fmla="*/ 437195 w 444815"/>
                <a:gd name="connsiteY79" fmla="*/ 1028892 h 1327006"/>
                <a:gd name="connsiteX80" fmla="*/ 377512 w 444815"/>
                <a:gd name="connsiteY80" fmla="*/ 1028892 h 1327006"/>
                <a:gd name="connsiteX81" fmla="*/ 377512 w 444815"/>
                <a:gd name="connsiteY81" fmla="*/ 1057849 h 1327006"/>
                <a:gd name="connsiteX82" fmla="*/ 437195 w 444815"/>
                <a:gd name="connsiteY82" fmla="*/ 1057849 h 1327006"/>
                <a:gd name="connsiteX83" fmla="*/ 444815 w 444815"/>
                <a:gd name="connsiteY83" fmla="*/ 1065469 h 1327006"/>
                <a:gd name="connsiteX84" fmla="*/ 444815 w 444815"/>
                <a:gd name="connsiteY84" fmla="*/ 1095948 h 1327006"/>
                <a:gd name="connsiteX85" fmla="*/ 437195 w 444815"/>
                <a:gd name="connsiteY85" fmla="*/ 1103568 h 1327006"/>
                <a:gd name="connsiteX86" fmla="*/ 377512 w 444815"/>
                <a:gd name="connsiteY86" fmla="*/ 1103568 h 1327006"/>
                <a:gd name="connsiteX87" fmla="*/ 377512 w 444815"/>
                <a:gd name="connsiteY87" fmla="*/ 1132525 h 1327006"/>
                <a:gd name="connsiteX88" fmla="*/ 437195 w 444815"/>
                <a:gd name="connsiteY88" fmla="*/ 1132525 h 1327006"/>
                <a:gd name="connsiteX89" fmla="*/ 444815 w 444815"/>
                <a:gd name="connsiteY89" fmla="*/ 1140145 h 1327006"/>
                <a:gd name="connsiteX90" fmla="*/ 444815 w 444815"/>
                <a:gd name="connsiteY90" fmla="*/ 1170624 h 1327006"/>
                <a:gd name="connsiteX91" fmla="*/ 437195 w 444815"/>
                <a:gd name="connsiteY91" fmla="*/ 1178244 h 1327006"/>
                <a:gd name="connsiteX92" fmla="*/ 377512 w 444815"/>
                <a:gd name="connsiteY92" fmla="*/ 1178244 h 1327006"/>
                <a:gd name="connsiteX93" fmla="*/ 377512 w 444815"/>
                <a:gd name="connsiteY93" fmla="*/ 1207201 h 1327006"/>
                <a:gd name="connsiteX94" fmla="*/ 437195 w 444815"/>
                <a:gd name="connsiteY94" fmla="*/ 1207201 h 1327006"/>
                <a:gd name="connsiteX95" fmla="*/ 444815 w 444815"/>
                <a:gd name="connsiteY95" fmla="*/ 1214821 h 1327006"/>
                <a:gd name="connsiteX96" fmla="*/ 444815 w 444815"/>
                <a:gd name="connsiteY96" fmla="*/ 1245300 h 1327006"/>
                <a:gd name="connsiteX97" fmla="*/ 437195 w 444815"/>
                <a:gd name="connsiteY97" fmla="*/ 1252920 h 1327006"/>
                <a:gd name="connsiteX98" fmla="*/ 377512 w 444815"/>
                <a:gd name="connsiteY98" fmla="*/ 1252920 h 1327006"/>
                <a:gd name="connsiteX99" fmla="*/ 377512 w 444815"/>
                <a:gd name="connsiteY99" fmla="*/ 1264086 h 1327006"/>
                <a:gd name="connsiteX100" fmla="*/ 314592 w 444815"/>
                <a:gd name="connsiteY100" fmla="*/ 1327006 h 1327006"/>
                <a:gd name="connsiteX101" fmla="*/ 62920 w 444815"/>
                <a:gd name="connsiteY101" fmla="*/ 1327006 h 1327006"/>
                <a:gd name="connsiteX102" fmla="*/ 0 w 444815"/>
                <a:gd name="connsiteY102" fmla="*/ 1264086 h 1327006"/>
                <a:gd name="connsiteX103" fmla="*/ 0 w 444815"/>
                <a:gd name="connsiteY103" fmla="*/ 62920 h 1327006"/>
                <a:gd name="connsiteX104" fmla="*/ 62920 w 444815"/>
                <a:gd name="connsiteY104" fmla="*/ 0 h 1327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444815" h="1327006">
                  <a:moveTo>
                    <a:pt x="62920" y="0"/>
                  </a:moveTo>
                  <a:lnTo>
                    <a:pt x="314592" y="0"/>
                  </a:lnTo>
                  <a:cubicBezTo>
                    <a:pt x="349342" y="0"/>
                    <a:pt x="377512" y="28170"/>
                    <a:pt x="377512" y="62920"/>
                  </a:cubicBezTo>
                  <a:lnTo>
                    <a:pt x="377512" y="87061"/>
                  </a:lnTo>
                  <a:lnTo>
                    <a:pt x="437195" y="87061"/>
                  </a:lnTo>
                  <a:cubicBezTo>
                    <a:pt x="441403" y="87061"/>
                    <a:pt x="444815" y="90473"/>
                    <a:pt x="444815" y="94681"/>
                  </a:cubicBezTo>
                  <a:lnTo>
                    <a:pt x="444815" y="125160"/>
                  </a:lnTo>
                  <a:cubicBezTo>
                    <a:pt x="444815" y="129368"/>
                    <a:pt x="441403" y="132780"/>
                    <a:pt x="437195" y="132780"/>
                  </a:cubicBezTo>
                  <a:lnTo>
                    <a:pt x="377512" y="132780"/>
                  </a:lnTo>
                  <a:lnTo>
                    <a:pt x="377512" y="161737"/>
                  </a:lnTo>
                  <a:lnTo>
                    <a:pt x="437195" y="161737"/>
                  </a:lnTo>
                  <a:cubicBezTo>
                    <a:pt x="441403" y="161737"/>
                    <a:pt x="444815" y="165149"/>
                    <a:pt x="444815" y="169357"/>
                  </a:cubicBezTo>
                  <a:lnTo>
                    <a:pt x="444815" y="199836"/>
                  </a:lnTo>
                  <a:cubicBezTo>
                    <a:pt x="444815" y="204044"/>
                    <a:pt x="441403" y="207456"/>
                    <a:pt x="437195" y="207456"/>
                  </a:cubicBezTo>
                  <a:lnTo>
                    <a:pt x="377512" y="207456"/>
                  </a:lnTo>
                  <a:lnTo>
                    <a:pt x="377512" y="236413"/>
                  </a:lnTo>
                  <a:lnTo>
                    <a:pt x="437195" y="236413"/>
                  </a:lnTo>
                  <a:cubicBezTo>
                    <a:pt x="441403" y="236413"/>
                    <a:pt x="444815" y="239825"/>
                    <a:pt x="444815" y="244033"/>
                  </a:cubicBezTo>
                  <a:lnTo>
                    <a:pt x="444815" y="274512"/>
                  </a:lnTo>
                  <a:cubicBezTo>
                    <a:pt x="444815" y="278720"/>
                    <a:pt x="441403" y="282132"/>
                    <a:pt x="437195" y="282132"/>
                  </a:cubicBezTo>
                  <a:lnTo>
                    <a:pt x="377512" y="282132"/>
                  </a:lnTo>
                  <a:lnTo>
                    <a:pt x="377512" y="311089"/>
                  </a:lnTo>
                  <a:lnTo>
                    <a:pt x="437195" y="311089"/>
                  </a:lnTo>
                  <a:cubicBezTo>
                    <a:pt x="441403" y="311089"/>
                    <a:pt x="444815" y="314501"/>
                    <a:pt x="444815" y="318709"/>
                  </a:cubicBezTo>
                  <a:lnTo>
                    <a:pt x="444815" y="349188"/>
                  </a:lnTo>
                  <a:cubicBezTo>
                    <a:pt x="444815" y="353396"/>
                    <a:pt x="441403" y="356808"/>
                    <a:pt x="437195" y="356808"/>
                  </a:cubicBezTo>
                  <a:lnTo>
                    <a:pt x="377512" y="356808"/>
                  </a:lnTo>
                  <a:lnTo>
                    <a:pt x="377512" y="385765"/>
                  </a:lnTo>
                  <a:lnTo>
                    <a:pt x="437195" y="385765"/>
                  </a:lnTo>
                  <a:cubicBezTo>
                    <a:pt x="441403" y="385765"/>
                    <a:pt x="444815" y="389177"/>
                    <a:pt x="444815" y="393385"/>
                  </a:cubicBezTo>
                  <a:lnTo>
                    <a:pt x="444815" y="423864"/>
                  </a:lnTo>
                  <a:cubicBezTo>
                    <a:pt x="444815" y="428072"/>
                    <a:pt x="441403" y="431484"/>
                    <a:pt x="437195" y="431484"/>
                  </a:cubicBezTo>
                  <a:lnTo>
                    <a:pt x="377512" y="431484"/>
                  </a:lnTo>
                  <a:lnTo>
                    <a:pt x="377512" y="460441"/>
                  </a:lnTo>
                  <a:lnTo>
                    <a:pt x="437195" y="460441"/>
                  </a:lnTo>
                  <a:cubicBezTo>
                    <a:pt x="441403" y="460441"/>
                    <a:pt x="444815" y="463853"/>
                    <a:pt x="444815" y="468061"/>
                  </a:cubicBezTo>
                  <a:lnTo>
                    <a:pt x="444815" y="498540"/>
                  </a:lnTo>
                  <a:cubicBezTo>
                    <a:pt x="444815" y="502748"/>
                    <a:pt x="441403" y="506160"/>
                    <a:pt x="437195" y="506160"/>
                  </a:cubicBezTo>
                  <a:lnTo>
                    <a:pt x="377512" y="506160"/>
                  </a:lnTo>
                  <a:lnTo>
                    <a:pt x="377512" y="535117"/>
                  </a:lnTo>
                  <a:lnTo>
                    <a:pt x="437195" y="535117"/>
                  </a:lnTo>
                  <a:cubicBezTo>
                    <a:pt x="441403" y="535117"/>
                    <a:pt x="444815" y="538529"/>
                    <a:pt x="444815" y="542737"/>
                  </a:cubicBezTo>
                  <a:lnTo>
                    <a:pt x="444815" y="573216"/>
                  </a:lnTo>
                  <a:cubicBezTo>
                    <a:pt x="444815" y="577424"/>
                    <a:pt x="441403" y="580836"/>
                    <a:pt x="437195" y="580836"/>
                  </a:cubicBezTo>
                  <a:lnTo>
                    <a:pt x="377512" y="580836"/>
                  </a:lnTo>
                  <a:lnTo>
                    <a:pt x="377512" y="609793"/>
                  </a:lnTo>
                  <a:lnTo>
                    <a:pt x="437195" y="609793"/>
                  </a:lnTo>
                  <a:cubicBezTo>
                    <a:pt x="441403" y="609793"/>
                    <a:pt x="444815" y="613205"/>
                    <a:pt x="444815" y="617413"/>
                  </a:cubicBezTo>
                  <a:lnTo>
                    <a:pt x="444815" y="647892"/>
                  </a:lnTo>
                  <a:cubicBezTo>
                    <a:pt x="444815" y="652100"/>
                    <a:pt x="441403" y="655512"/>
                    <a:pt x="437195" y="655512"/>
                  </a:cubicBezTo>
                  <a:lnTo>
                    <a:pt x="377512" y="655512"/>
                  </a:lnTo>
                  <a:lnTo>
                    <a:pt x="377512" y="684469"/>
                  </a:lnTo>
                  <a:lnTo>
                    <a:pt x="437195" y="684469"/>
                  </a:lnTo>
                  <a:cubicBezTo>
                    <a:pt x="441403" y="684469"/>
                    <a:pt x="444815" y="687881"/>
                    <a:pt x="444815" y="692089"/>
                  </a:cubicBezTo>
                  <a:lnTo>
                    <a:pt x="444815" y="722568"/>
                  </a:lnTo>
                  <a:cubicBezTo>
                    <a:pt x="444815" y="726776"/>
                    <a:pt x="441403" y="730188"/>
                    <a:pt x="437195" y="730188"/>
                  </a:cubicBezTo>
                  <a:lnTo>
                    <a:pt x="377512" y="730188"/>
                  </a:lnTo>
                  <a:lnTo>
                    <a:pt x="377512" y="759145"/>
                  </a:lnTo>
                  <a:lnTo>
                    <a:pt x="437195" y="759145"/>
                  </a:lnTo>
                  <a:cubicBezTo>
                    <a:pt x="441403" y="759145"/>
                    <a:pt x="444815" y="762557"/>
                    <a:pt x="444815" y="766765"/>
                  </a:cubicBezTo>
                  <a:lnTo>
                    <a:pt x="444815" y="797244"/>
                  </a:lnTo>
                  <a:cubicBezTo>
                    <a:pt x="444815" y="801452"/>
                    <a:pt x="441403" y="804864"/>
                    <a:pt x="437195" y="804864"/>
                  </a:cubicBezTo>
                  <a:lnTo>
                    <a:pt x="377512" y="804864"/>
                  </a:lnTo>
                  <a:lnTo>
                    <a:pt x="377512" y="833821"/>
                  </a:lnTo>
                  <a:lnTo>
                    <a:pt x="437195" y="833821"/>
                  </a:lnTo>
                  <a:cubicBezTo>
                    <a:pt x="441403" y="833821"/>
                    <a:pt x="444815" y="837233"/>
                    <a:pt x="444815" y="841441"/>
                  </a:cubicBezTo>
                  <a:lnTo>
                    <a:pt x="444815" y="871920"/>
                  </a:lnTo>
                  <a:cubicBezTo>
                    <a:pt x="444815" y="876128"/>
                    <a:pt x="441403" y="879540"/>
                    <a:pt x="437195" y="879540"/>
                  </a:cubicBezTo>
                  <a:lnTo>
                    <a:pt x="377512" y="879540"/>
                  </a:lnTo>
                  <a:lnTo>
                    <a:pt x="377512" y="908497"/>
                  </a:lnTo>
                  <a:lnTo>
                    <a:pt x="437195" y="908497"/>
                  </a:lnTo>
                  <a:cubicBezTo>
                    <a:pt x="441403" y="908497"/>
                    <a:pt x="444815" y="911909"/>
                    <a:pt x="444815" y="916117"/>
                  </a:cubicBezTo>
                  <a:lnTo>
                    <a:pt x="444815" y="946596"/>
                  </a:lnTo>
                  <a:cubicBezTo>
                    <a:pt x="444815" y="950804"/>
                    <a:pt x="441403" y="954216"/>
                    <a:pt x="437195" y="954216"/>
                  </a:cubicBezTo>
                  <a:lnTo>
                    <a:pt x="377512" y="954216"/>
                  </a:lnTo>
                  <a:lnTo>
                    <a:pt x="377512" y="983173"/>
                  </a:lnTo>
                  <a:lnTo>
                    <a:pt x="437195" y="983173"/>
                  </a:lnTo>
                  <a:cubicBezTo>
                    <a:pt x="441403" y="983173"/>
                    <a:pt x="444815" y="986585"/>
                    <a:pt x="444815" y="990793"/>
                  </a:cubicBezTo>
                  <a:lnTo>
                    <a:pt x="444815" y="1021272"/>
                  </a:lnTo>
                  <a:cubicBezTo>
                    <a:pt x="444815" y="1025480"/>
                    <a:pt x="441403" y="1028892"/>
                    <a:pt x="437195" y="1028892"/>
                  </a:cubicBezTo>
                  <a:lnTo>
                    <a:pt x="377512" y="1028892"/>
                  </a:lnTo>
                  <a:lnTo>
                    <a:pt x="377512" y="1057849"/>
                  </a:lnTo>
                  <a:lnTo>
                    <a:pt x="437195" y="1057849"/>
                  </a:lnTo>
                  <a:cubicBezTo>
                    <a:pt x="441403" y="1057849"/>
                    <a:pt x="444815" y="1061261"/>
                    <a:pt x="444815" y="1065469"/>
                  </a:cubicBezTo>
                  <a:lnTo>
                    <a:pt x="444815" y="1095948"/>
                  </a:lnTo>
                  <a:cubicBezTo>
                    <a:pt x="444815" y="1100156"/>
                    <a:pt x="441403" y="1103568"/>
                    <a:pt x="437195" y="1103568"/>
                  </a:cubicBezTo>
                  <a:lnTo>
                    <a:pt x="377512" y="1103568"/>
                  </a:lnTo>
                  <a:lnTo>
                    <a:pt x="377512" y="1132525"/>
                  </a:lnTo>
                  <a:lnTo>
                    <a:pt x="437195" y="1132525"/>
                  </a:lnTo>
                  <a:cubicBezTo>
                    <a:pt x="441403" y="1132525"/>
                    <a:pt x="444815" y="1135937"/>
                    <a:pt x="444815" y="1140145"/>
                  </a:cubicBezTo>
                  <a:lnTo>
                    <a:pt x="444815" y="1170624"/>
                  </a:lnTo>
                  <a:cubicBezTo>
                    <a:pt x="444815" y="1174832"/>
                    <a:pt x="441403" y="1178244"/>
                    <a:pt x="437195" y="1178244"/>
                  </a:cubicBezTo>
                  <a:lnTo>
                    <a:pt x="377512" y="1178244"/>
                  </a:lnTo>
                  <a:lnTo>
                    <a:pt x="377512" y="1207201"/>
                  </a:lnTo>
                  <a:lnTo>
                    <a:pt x="437195" y="1207201"/>
                  </a:lnTo>
                  <a:cubicBezTo>
                    <a:pt x="441403" y="1207201"/>
                    <a:pt x="444815" y="1210613"/>
                    <a:pt x="444815" y="1214821"/>
                  </a:cubicBezTo>
                  <a:lnTo>
                    <a:pt x="444815" y="1245300"/>
                  </a:lnTo>
                  <a:cubicBezTo>
                    <a:pt x="444815" y="1249508"/>
                    <a:pt x="441403" y="1252920"/>
                    <a:pt x="437195" y="1252920"/>
                  </a:cubicBezTo>
                  <a:lnTo>
                    <a:pt x="377512" y="1252920"/>
                  </a:lnTo>
                  <a:lnTo>
                    <a:pt x="377512" y="1264086"/>
                  </a:lnTo>
                  <a:cubicBezTo>
                    <a:pt x="377512" y="1298836"/>
                    <a:pt x="349342" y="1327006"/>
                    <a:pt x="314592" y="1327006"/>
                  </a:cubicBezTo>
                  <a:lnTo>
                    <a:pt x="62920" y="1327006"/>
                  </a:lnTo>
                  <a:cubicBezTo>
                    <a:pt x="28170" y="1327006"/>
                    <a:pt x="0" y="1298836"/>
                    <a:pt x="0" y="1264086"/>
                  </a:cubicBezTo>
                  <a:lnTo>
                    <a:pt x="0" y="62920"/>
                  </a:lnTo>
                  <a:cubicBezTo>
                    <a:pt x="0" y="28170"/>
                    <a:pt x="28170" y="0"/>
                    <a:pt x="6292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3" name="フリーフォーム: 図形 442">
              <a:extLst>
                <a:ext uri="{FF2B5EF4-FFF2-40B4-BE49-F238E27FC236}">
                  <a16:creationId xmlns:a16="http://schemas.microsoft.com/office/drawing/2014/main" id="{9A788CC5-5FA6-E32C-077D-3A6AD3115FB3}"/>
                </a:ext>
              </a:extLst>
            </p:cNvPr>
            <p:cNvSpPr/>
            <p:nvPr/>
          </p:nvSpPr>
          <p:spPr bwMode="auto">
            <a:xfrm>
              <a:off x="3666702" y="1251192"/>
              <a:ext cx="263736" cy="2067938"/>
            </a:xfrm>
            <a:custGeom>
              <a:avLst/>
              <a:gdLst>
                <a:gd name="connsiteX0" fmla="*/ 0 w 263736"/>
                <a:gd name="connsiteY0" fmla="*/ 0 h 2067938"/>
                <a:gd name="connsiteX1" fmla="*/ 263736 w 263736"/>
                <a:gd name="connsiteY1" fmla="*/ 0 h 2067938"/>
                <a:gd name="connsiteX2" fmla="*/ 263736 w 263736"/>
                <a:gd name="connsiteY2" fmla="*/ 2067938 h 2067938"/>
                <a:gd name="connsiteX3" fmla="*/ 0 w 263736"/>
                <a:gd name="connsiteY3" fmla="*/ 2067938 h 2067938"/>
                <a:gd name="connsiteX4" fmla="*/ 0 w 263736"/>
                <a:gd name="connsiteY4" fmla="*/ 0 h 2067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736" h="2067938">
                  <a:moveTo>
                    <a:pt x="0" y="0"/>
                  </a:moveTo>
                  <a:lnTo>
                    <a:pt x="263736" y="0"/>
                  </a:lnTo>
                  <a:lnTo>
                    <a:pt x="263736" y="2067938"/>
                  </a:lnTo>
                  <a:lnTo>
                    <a:pt x="0" y="2067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4" name="フリーフォーム: 図形 443">
              <a:extLst>
                <a:ext uri="{FF2B5EF4-FFF2-40B4-BE49-F238E27FC236}">
                  <a16:creationId xmlns:a16="http://schemas.microsoft.com/office/drawing/2014/main" id="{9F5C4339-C0A3-9D35-B89A-0E958BF30A24}"/>
                </a:ext>
              </a:extLst>
            </p:cNvPr>
            <p:cNvSpPr/>
            <p:nvPr/>
          </p:nvSpPr>
          <p:spPr bwMode="auto">
            <a:xfrm>
              <a:off x="5975562" y="1251192"/>
              <a:ext cx="263736" cy="2067938"/>
            </a:xfrm>
            <a:custGeom>
              <a:avLst/>
              <a:gdLst>
                <a:gd name="connsiteX0" fmla="*/ 0 w 263736"/>
                <a:gd name="connsiteY0" fmla="*/ 0 h 2067938"/>
                <a:gd name="connsiteX1" fmla="*/ 263736 w 263736"/>
                <a:gd name="connsiteY1" fmla="*/ 0 h 2067938"/>
                <a:gd name="connsiteX2" fmla="*/ 263736 w 263736"/>
                <a:gd name="connsiteY2" fmla="*/ 2067938 h 2067938"/>
                <a:gd name="connsiteX3" fmla="*/ 0 w 263736"/>
                <a:gd name="connsiteY3" fmla="*/ 2067938 h 2067938"/>
                <a:gd name="connsiteX4" fmla="*/ 0 w 263736"/>
                <a:gd name="connsiteY4" fmla="*/ 0 h 2067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736" h="2067938">
                  <a:moveTo>
                    <a:pt x="0" y="0"/>
                  </a:moveTo>
                  <a:lnTo>
                    <a:pt x="263736" y="0"/>
                  </a:lnTo>
                  <a:lnTo>
                    <a:pt x="263736" y="2067938"/>
                  </a:lnTo>
                  <a:lnTo>
                    <a:pt x="0" y="2067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5" name="正方形/長方形 444">
              <a:extLst>
                <a:ext uri="{FF2B5EF4-FFF2-40B4-BE49-F238E27FC236}">
                  <a16:creationId xmlns:a16="http://schemas.microsoft.com/office/drawing/2014/main" id="{8567BE47-FC4D-3692-857C-9B04278F8E0A}"/>
                </a:ext>
              </a:extLst>
            </p:cNvPr>
            <p:cNvSpPr/>
            <p:nvPr/>
          </p:nvSpPr>
          <p:spPr bwMode="auto">
            <a:xfrm>
              <a:off x="3666702" y="1208111"/>
              <a:ext cx="2572596" cy="481930"/>
            </a:xfrm>
            <a:prstGeom prst="rect">
              <a:avLst/>
            </a:prstGeom>
            <a:solidFill>
              <a:srgbClr val="0070C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6" name="楕円 307">
              <a:extLst>
                <a:ext uri="{FF2B5EF4-FFF2-40B4-BE49-F238E27FC236}">
                  <a16:creationId xmlns:a16="http://schemas.microsoft.com/office/drawing/2014/main" id="{E8A0F1B6-ABA1-4DA4-F7E6-C50D13B0346E}"/>
                </a:ext>
              </a:extLst>
            </p:cNvPr>
            <p:cNvSpPr/>
            <p:nvPr/>
          </p:nvSpPr>
          <p:spPr bwMode="auto">
            <a:xfrm rot="2700000">
              <a:off x="5575249" y="1942053"/>
              <a:ext cx="123913" cy="197053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7" name="楕円 307">
              <a:extLst>
                <a:ext uri="{FF2B5EF4-FFF2-40B4-BE49-F238E27FC236}">
                  <a16:creationId xmlns:a16="http://schemas.microsoft.com/office/drawing/2014/main" id="{A8294543-B15D-1510-CA5D-5501B6B7EEF5}"/>
                </a:ext>
              </a:extLst>
            </p:cNvPr>
            <p:cNvSpPr/>
            <p:nvPr/>
          </p:nvSpPr>
          <p:spPr bwMode="auto">
            <a:xfrm rot="18000000">
              <a:off x="4095721" y="1777409"/>
              <a:ext cx="123913" cy="197053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8" name="楕円 307">
              <a:extLst>
                <a:ext uri="{FF2B5EF4-FFF2-40B4-BE49-F238E27FC236}">
                  <a16:creationId xmlns:a16="http://schemas.microsoft.com/office/drawing/2014/main" id="{9E4742AD-F6C6-F8BC-6081-0E00870AD18D}"/>
                </a:ext>
              </a:extLst>
            </p:cNvPr>
            <p:cNvSpPr/>
            <p:nvPr/>
          </p:nvSpPr>
          <p:spPr bwMode="auto">
            <a:xfrm rot="18900000">
              <a:off x="4178271" y="2101259"/>
              <a:ext cx="123913" cy="197053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61" name="グループ化 460">
            <a:extLst>
              <a:ext uri="{FF2B5EF4-FFF2-40B4-BE49-F238E27FC236}">
                <a16:creationId xmlns:a16="http://schemas.microsoft.com/office/drawing/2014/main" id="{917AC8EE-3C31-CFA2-5411-816722B12596}"/>
              </a:ext>
            </a:extLst>
          </p:cNvPr>
          <p:cNvGrpSpPr/>
          <p:nvPr/>
        </p:nvGrpSpPr>
        <p:grpSpPr>
          <a:xfrm>
            <a:off x="729760" y="1206006"/>
            <a:ext cx="2572596" cy="2111019"/>
            <a:chOff x="729760" y="1206006"/>
            <a:chExt cx="2572596" cy="2111019"/>
          </a:xfrm>
        </p:grpSpPr>
        <p:grpSp>
          <p:nvGrpSpPr>
            <p:cNvPr id="462" name="グループ化 461">
              <a:extLst>
                <a:ext uri="{FF2B5EF4-FFF2-40B4-BE49-F238E27FC236}">
                  <a16:creationId xmlns:a16="http://schemas.microsoft.com/office/drawing/2014/main" id="{AA0475C4-C3A4-B00C-3FCD-CB0E73BE29D4}"/>
                </a:ext>
              </a:extLst>
            </p:cNvPr>
            <p:cNvGrpSpPr/>
            <p:nvPr/>
          </p:nvGrpSpPr>
          <p:grpSpPr>
            <a:xfrm>
              <a:off x="1259231" y="1855967"/>
              <a:ext cx="1541507" cy="1453985"/>
              <a:chOff x="2134009" y="3699030"/>
              <a:chExt cx="2101869" cy="1982531"/>
            </a:xfrm>
          </p:grpSpPr>
          <p:sp>
            <p:nvSpPr>
              <p:cNvPr id="472" name="四角形: 角を丸くする 471">
                <a:extLst>
                  <a:ext uri="{FF2B5EF4-FFF2-40B4-BE49-F238E27FC236}">
                    <a16:creationId xmlns:a16="http://schemas.microsoft.com/office/drawing/2014/main" id="{B368732F-EAF7-7F64-9F02-4A002D2C455C}"/>
                  </a:ext>
                </a:extLst>
              </p:cNvPr>
              <p:cNvSpPr/>
              <p:nvPr/>
            </p:nvSpPr>
            <p:spPr bwMode="auto">
              <a:xfrm>
                <a:off x="4088995" y="4203356"/>
                <a:ext cx="146883" cy="256526"/>
              </a:xfrm>
              <a:prstGeom prst="roundRect">
                <a:avLst>
                  <a:gd name="adj" fmla="val 39839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四角形: 角を丸くする 472">
                <a:extLst>
                  <a:ext uri="{FF2B5EF4-FFF2-40B4-BE49-F238E27FC236}">
                    <a16:creationId xmlns:a16="http://schemas.microsoft.com/office/drawing/2014/main" id="{DAD63F04-BA0E-484D-1A1A-3762370980AC}"/>
                  </a:ext>
                </a:extLst>
              </p:cNvPr>
              <p:cNvSpPr/>
              <p:nvPr/>
            </p:nvSpPr>
            <p:spPr bwMode="auto">
              <a:xfrm>
                <a:off x="2134009" y="4203356"/>
                <a:ext cx="146883" cy="256526"/>
              </a:xfrm>
              <a:prstGeom prst="roundRect">
                <a:avLst>
                  <a:gd name="adj" fmla="val 39839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四角形: 角を丸くする 473">
                <a:extLst>
                  <a:ext uri="{FF2B5EF4-FFF2-40B4-BE49-F238E27FC236}">
                    <a16:creationId xmlns:a16="http://schemas.microsoft.com/office/drawing/2014/main" id="{364D2260-04EE-41E1-87F1-3ECED2909D80}"/>
                  </a:ext>
                </a:extLst>
              </p:cNvPr>
              <p:cNvSpPr/>
              <p:nvPr/>
            </p:nvSpPr>
            <p:spPr bwMode="auto">
              <a:xfrm>
                <a:off x="3826695" y="5256474"/>
                <a:ext cx="281136" cy="425087"/>
              </a:xfrm>
              <a:prstGeom prst="round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四角形: 角を丸くする 474">
                <a:extLst>
                  <a:ext uri="{FF2B5EF4-FFF2-40B4-BE49-F238E27FC236}">
                    <a16:creationId xmlns:a16="http://schemas.microsoft.com/office/drawing/2014/main" id="{6173F3B0-E0CE-D03D-297D-5CD3A6BD688C}"/>
                  </a:ext>
                </a:extLst>
              </p:cNvPr>
              <p:cNvSpPr/>
              <p:nvPr/>
            </p:nvSpPr>
            <p:spPr bwMode="auto">
              <a:xfrm>
                <a:off x="2274120" y="5256474"/>
                <a:ext cx="281136" cy="425087"/>
              </a:xfrm>
              <a:prstGeom prst="round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フリーフォーム: 図形 475">
                <a:extLst>
                  <a:ext uri="{FF2B5EF4-FFF2-40B4-BE49-F238E27FC236}">
                    <a16:creationId xmlns:a16="http://schemas.microsoft.com/office/drawing/2014/main" id="{4728B511-514C-6ECD-7AD0-05779A092ADA}"/>
                  </a:ext>
                </a:extLst>
              </p:cNvPr>
              <p:cNvSpPr/>
              <p:nvPr/>
            </p:nvSpPr>
            <p:spPr bwMode="auto">
              <a:xfrm>
                <a:off x="2255070" y="3699030"/>
                <a:ext cx="1850211" cy="763453"/>
              </a:xfrm>
              <a:custGeom>
                <a:avLst/>
                <a:gdLst>
                  <a:gd name="connsiteX0" fmla="*/ 176172 w 1850211"/>
                  <a:gd name="connsiteY0" fmla="*/ 0 h 763453"/>
                  <a:gd name="connsiteX1" fmla="*/ 1674040 w 1850211"/>
                  <a:gd name="connsiteY1" fmla="*/ 0 h 763453"/>
                  <a:gd name="connsiteX2" fmla="*/ 1774005 w 1850211"/>
                  <a:gd name="connsiteY2" fmla="*/ 99965 h 763453"/>
                  <a:gd name="connsiteX3" fmla="*/ 1774005 w 1850211"/>
                  <a:gd name="connsiteY3" fmla="*/ 106460 h 763453"/>
                  <a:gd name="connsiteX4" fmla="*/ 1776457 w 1850211"/>
                  <a:gd name="connsiteY4" fmla="*/ 106460 h 763453"/>
                  <a:gd name="connsiteX5" fmla="*/ 1850211 w 1850211"/>
                  <a:gd name="connsiteY5" fmla="*/ 763453 h 763453"/>
                  <a:gd name="connsiteX6" fmla="*/ 0 w 1850211"/>
                  <a:gd name="connsiteY6" fmla="*/ 763453 h 763453"/>
                  <a:gd name="connsiteX7" fmla="*/ 73754 w 1850211"/>
                  <a:gd name="connsiteY7" fmla="*/ 106460 h 763453"/>
                  <a:gd name="connsiteX8" fmla="*/ 76207 w 1850211"/>
                  <a:gd name="connsiteY8" fmla="*/ 106460 h 763453"/>
                  <a:gd name="connsiteX9" fmla="*/ 76207 w 1850211"/>
                  <a:gd name="connsiteY9" fmla="*/ 99965 h 763453"/>
                  <a:gd name="connsiteX10" fmla="*/ 176172 w 1850211"/>
                  <a:gd name="connsiteY10" fmla="*/ 0 h 763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0211" h="763453">
                    <a:moveTo>
                      <a:pt x="176172" y="0"/>
                    </a:moveTo>
                    <a:lnTo>
                      <a:pt x="1674040" y="0"/>
                    </a:lnTo>
                    <a:cubicBezTo>
                      <a:pt x="1729249" y="0"/>
                      <a:pt x="1774005" y="44756"/>
                      <a:pt x="1774005" y="99965"/>
                    </a:cubicBezTo>
                    <a:lnTo>
                      <a:pt x="1774005" y="106460"/>
                    </a:lnTo>
                    <a:lnTo>
                      <a:pt x="1776457" y="106460"/>
                    </a:lnTo>
                    <a:lnTo>
                      <a:pt x="1850211" y="763453"/>
                    </a:lnTo>
                    <a:lnTo>
                      <a:pt x="0" y="763453"/>
                    </a:lnTo>
                    <a:lnTo>
                      <a:pt x="73754" y="106460"/>
                    </a:lnTo>
                    <a:lnTo>
                      <a:pt x="76207" y="106460"/>
                    </a:lnTo>
                    <a:lnTo>
                      <a:pt x="76207" y="99965"/>
                    </a:lnTo>
                    <a:cubicBezTo>
                      <a:pt x="76207" y="44756"/>
                      <a:pt x="120963" y="0"/>
                      <a:pt x="176172" y="0"/>
                    </a:cubicBezTo>
                    <a:close/>
                  </a:path>
                </a:pathLst>
              </a:custGeom>
              <a:solidFill>
                <a:schemeClr val="accent3">
                  <a:lumMod val="6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7" name="台形 476">
                <a:extLst>
                  <a:ext uri="{FF2B5EF4-FFF2-40B4-BE49-F238E27FC236}">
                    <a16:creationId xmlns:a16="http://schemas.microsoft.com/office/drawing/2014/main" id="{914F3901-16E6-72E5-34C2-8F8816CD059E}"/>
                  </a:ext>
                </a:extLst>
              </p:cNvPr>
              <p:cNvSpPr/>
              <p:nvPr/>
            </p:nvSpPr>
            <p:spPr bwMode="auto">
              <a:xfrm>
                <a:off x="2207452" y="4462483"/>
                <a:ext cx="1945448" cy="361440"/>
              </a:xfrm>
              <a:prstGeom prst="trapezoid">
                <a:avLst>
                  <a:gd name="adj" fmla="val 12019"/>
                </a:avLst>
              </a:prstGeom>
              <a:solidFill>
                <a:schemeClr val="accent3">
                  <a:lumMod val="6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8" name="台形 477">
                <a:extLst>
                  <a:ext uri="{FF2B5EF4-FFF2-40B4-BE49-F238E27FC236}">
                    <a16:creationId xmlns:a16="http://schemas.microsoft.com/office/drawing/2014/main" id="{1995ACEB-ABCA-7F00-71B5-F64CB2EBFFFA}"/>
                  </a:ext>
                </a:extLst>
              </p:cNvPr>
              <p:cNvSpPr/>
              <p:nvPr/>
            </p:nvSpPr>
            <p:spPr bwMode="auto">
              <a:xfrm>
                <a:off x="2312226" y="3771900"/>
                <a:ext cx="1735900" cy="690583"/>
              </a:xfrm>
              <a:prstGeom prst="trapezoid">
                <a:avLst>
                  <a:gd name="adj" fmla="val 11226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9" name="台形 478">
                <a:extLst>
                  <a:ext uri="{FF2B5EF4-FFF2-40B4-BE49-F238E27FC236}">
                    <a16:creationId xmlns:a16="http://schemas.microsoft.com/office/drawing/2014/main" id="{B73C44AE-E408-801B-3884-321F9B9715E3}"/>
                  </a:ext>
                </a:extLst>
              </p:cNvPr>
              <p:cNvSpPr/>
              <p:nvPr/>
            </p:nvSpPr>
            <p:spPr bwMode="auto">
              <a:xfrm>
                <a:off x="2207452" y="4823923"/>
                <a:ext cx="1945448" cy="361440"/>
              </a:xfrm>
              <a:prstGeom prst="trapezoid">
                <a:avLst>
                  <a:gd name="adj" fmla="val 0"/>
                </a:avLst>
              </a:prstGeom>
              <a:solidFill>
                <a:schemeClr val="accent3">
                  <a:lumMod val="6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0" name="フリーフォーム: 図形 479">
                <a:extLst>
                  <a:ext uri="{FF2B5EF4-FFF2-40B4-BE49-F238E27FC236}">
                    <a16:creationId xmlns:a16="http://schemas.microsoft.com/office/drawing/2014/main" id="{A2AD5622-05D4-FD04-91D4-7BD591F1EC1D}"/>
                  </a:ext>
                </a:extLst>
              </p:cNvPr>
              <p:cNvSpPr/>
              <p:nvPr/>
            </p:nvSpPr>
            <p:spPr bwMode="auto">
              <a:xfrm>
                <a:off x="2274120" y="4869628"/>
                <a:ext cx="402675" cy="213423"/>
              </a:xfrm>
              <a:custGeom>
                <a:avLst/>
                <a:gdLst>
                  <a:gd name="connsiteX0" fmla="*/ 0 w 585065"/>
                  <a:gd name="connsiteY0" fmla="*/ 0 h 270030"/>
                  <a:gd name="connsiteX1" fmla="*/ 517558 w 585065"/>
                  <a:gd name="connsiteY1" fmla="*/ 0 h 270030"/>
                  <a:gd name="connsiteX2" fmla="*/ 585065 w 585065"/>
                  <a:gd name="connsiteY2" fmla="*/ 270030 h 270030"/>
                  <a:gd name="connsiteX3" fmla="*/ 0 w 585065"/>
                  <a:gd name="connsiteY3" fmla="*/ 27003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5065" h="270030">
                    <a:moveTo>
                      <a:pt x="0" y="0"/>
                    </a:moveTo>
                    <a:lnTo>
                      <a:pt x="517558" y="0"/>
                    </a:lnTo>
                    <a:lnTo>
                      <a:pt x="585065" y="270030"/>
                    </a:lnTo>
                    <a:lnTo>
                      <a:pt x="0" y="27003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1" name="フリーフォーム: 図形 480">
                <a:extLst>
                  <a:ext uri="{FF2B5EF4-FFF2-40B4-BE49-F238E27FC236}">
                    <a16:creationId xmlns:a16="http://schemas.microsoft.com/office/drawing/2014/main" id="{A3F74C7D-F373-FE6D-E51E-5AD3F64B0581}"/>
                  </a:ext>
                </a:extLst>
              </p:cNvPr>
              <p:cNvSpPr/>
              <p:nvPr/>
            </p:nvSpPr>
            <p:spPr bwMode="auto">
              <a:xfrm flipH="1">
                <a:off x="3679057" y="4869628"/>
                <a:ext cx="402675" cy="213423"/>
              </a:xfrm>
              <a:custGeom>
                <a:avLst/>
                <a:gdLst>
                  <a:gd name="connsiteX0" fmla="*/ 0 w 585065"/>
                  <a:gd name="connsiteY0" fmla="*/ 0 h 270030"/>
                  <a:gd name="connsiteX1" fmla="*/ 517558 w 585065"/>
                  <a:gd name="connsiteY1" fmla="*/ 0 h 270030"/>
                  <a:gd name="connsiteX2" fmla="*/ 585065 w 585065"/>
                  <a:gd name="connsiteY2" fmla="*/ 270030 h 270030"/>
                  <a:gd name="connsiteX3" fmla="*/ 0 w 585065"/>
                  <a:gd name="connsiteY3" fmla="*/ 27003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5065" h="270030">
                    <a:moveTo>
                      <a:pt x="0" y="0"/>
                    </a:moveTo>
                    <a:lnTo>
                      <a:pt x="517558" y="0"/>
                    </a:lnTo>
                    <a:lnTo>
                      <a:pt x="585065" y="270030"/>
                    </a:lnTo>
                    <a:lnTo>
                      <a:pt x="0" y="27003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四角形: 上の 2 つの角を丸める 481">
                <a:extLst>
                  <a:ext uri="{FF2B5EF4-FFF2-40B4-BE49-F238E27FC236}">
                    <a16:creationId xmlns:a16="http://schemas.microsoft.com/office/drawing/2014/main" id="{DFE4CCFF-C2B0-4E3A-65FE-11F6A6A85F9B}"/>
                  </a:ext>
                </a:extLst>
              </p:cNvPr>
              <p:cNvSpPr/>
              <p:nvPr/>
            </p:nvSpPr>
            <p:spPr bwMode="auto">
              <a:xfrm>
                <a:off x="2188402" y="5083051"/>
                <a:ext cx="1983548" cy="339382"/>
              </a:xfrm>
              <a:prstGeom prst="round2SameRect">
                <a:avLst>
                  <a:gd name="adj1" fmla="val 10843"/>
                  <a:gd name="adj2" fmla="val 39548"/>
                </a:avLst>
              </a:prstGeom>
              <a:solidFill>
                <a:schemeClr val="accent3">
                  <a:lumMod val="6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3" name="四角形: 上の 2 つの角を丸める 482">
                <a:extLst>
                  <a:ext uri="{FF2B5EF4-FFF2-40B4-BE49-F238E27FC236}">
                    <a16:creationId xmlns:a16="http://schemas.microsoft.com/office/drawing/2014/main" id="{FDB63221-DEEF-E24A-B096-F5CCF16DFF5B}"/>
                  </a:ext>
                </a:extLst>
              </p:cNvPr>
              <p:cNvSpPr/>
              <p:nvPr/>
            </p:nvSpPr>
            <p:spPr bwMode="auto">
              <a:xfrm>
                <a:off x="2597977" y="5190166"/>
                <a:ext cx="1164398" cy="94660"/>
              </a:xfrm>
              <a:prstGeom prst="round2SameRect">
                <a:avLst>
                  <a:gd name="adj1" fmla="val 10843"/>
                  <a:gd name="adj2" fmla="val 39548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4" name="正方形/長方形 483">
                <a:extLst>
                  <a:ext uri="{FF2B5EF4-FFF2-40B4-BE49-F238E27FC236}">
                    <a16:creationId xmlns:a16="http://schemas.microsoft.com/office/drawing/2014/main" id="{44585D31-19B5-2C1F-EB90-728289304266}"/>
                  </a:ext>
                </a:extLst>
              </p:cNvPr>
              <p:cNvSpPr/>
              <p:nvPr/>
            </p:nvSpPr>
            <p:spPr bwMode="auto">
              <a:xfrm>
                <a:off x="2959925" y="5199653"/>
                <a:ext cx="440500" cy="266764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63" name="フリーフォーム: 図形 462">
              <a:extLst>
                <a:ext uri="{FF2B5EF4-FFF2-40B4-BE49-F238E27FC236}">
                  <a16:creationId xmlns:a16="http://schemas.microsoft.com/office/drawing/2014/main" id="{B4446D26-2128-3893-0224-4FC30A1F9905}"/>
                </a:ext>
              </a:extLst>
            </p:cNvPr>
            <p:cNvSpPr/>
            <p:nvPr/>
          </p:nvSpPr>
          <p:spPr bwMode="auto">
            <a:xfrm>
              <a:off x="917882" y="1947700"/>
              <a:ext cx="319481" cy="1327006"/>
            </a:xfrm>
            <a:custGeom>
              <a:avLst/>
              <a:gdLst>
                <a:gd name="connsiteX0" fmla="*/ 0 w 319481"/>
                <a:gd name="connsiteY0" fmla="*/ 0 h 1327006"/>
                <a:gd name="connsiteX1" fmla="*/ 189258 w 319481"/>
                <a:gd name="connsiteY1" fmla="*/ 0 h 1327006"/>
                <a:gd name="connsiteX2" fmla="*/ 252178 w 319481"/>
                <a:gd name="connsiteY2" fmla="*/ 62920 h 1327006"/>
                <a:gd name="connsiteX3" fmla="*/ 252178 w 319481"/>
                <a:gd name="connsiteY3" fmla="*/ 87061 h 1327006"/>
                <a:gd name="connsiteX4" fmla="*/ 311861 w 319481"/>
                <a:gd name="connsiteY4" fmla="*/ 87061 h 1327006"/>
                <a:gd name="connsiteX5" fmla="*/ 319481 w 319481"/>
                <a:gd name="connsiteY5" fmla="*/ 94681 h 1327006"/>
                <a:gd name="connsiteX6" fmla="*/ 319481 w 319481"/>
                <a:gd name="connsiteY6" fmla="*/ 125160 h 1327006"/>
                <a:gd name="connsiteX7" fmla="*/ 311861 w 319481"/>
                <a:gd name="connsiteY7" fmla="*/ 132780 h 1327006"/>
                <a:gd name="connsiteX8" fmla="*/ 252178 w 319481"/>
                <a:gd name="connsiteY8" fmla="*/ 132780 h 1327006"/>
                <a:gd name="connsiteX9" fmla="*/ 252178 w 319481"/>
                <a:gd name="connsiteY9" fmla="*/ 161737 h 1327006"/>
                <a:gd name="connsiteX10" fmla="*/ 311861 w 319481"/>
                <a:gd name="connsiteY10" fmla="*/ 161737 h 1327006"/>
                <a:gd name="connsiteX11" fmla="*/ 319481 w 319481"/>
                <a:gd name="connsiteY11" fmla="*/ 169357 h 1327006"/>
                <a:gd name="connsiteX12" fmla="*/ 319481 w 319481"/>
                <a:gd name="connsiteY12" fmla="*/ 199836 h 1327006"/>
                <a:gd name="connsiteX13" fmla="*/ 311861 w 319481"/>
                <a:gd name="connsiteY13" fmla="*/ 207456 h 1327006"/>
                <a:gd name="connsiteX14" fmla="*/ 252178 w 319481"/>
                <a:gd name="connsiteY14" fmla="*/ 207456 h 1327006"/>
                <a:gd name="connsiteX15" fmla="*/ 252178 w 319481"/>
                <a:gd name="connsiteY15" fmla="*/ 236413 h 1327006"/>
                <a:gd name="connsiteX16" fmla="*/ 311861 w 319481"/>
                <a:gd name="connsiteY16" fmla="*/ 236413 h 1327006"/>
                <a:gd name="connsiteX17" fmla="*/ 319481 w 319481"/>
                <a:gd name="connsiteY17" fmla="*/ 244033 h 1327006"/>
                <a:gd name="connsiteX18" fmla="*/ 319481 w 319481"/>
                <a:gd name="connsiteY18" fmla="*/ 274512 h 1327006"/>
                <a:gd name="connsiteX19" fmla="*/ 311861 w 319481"/>
                <a:gd name="connsiteY19" fmla="*/ 282132 h 1327006"/>
                <a:gd name="connsiteX20" fmla="*/ 252178 w 319481"/>
                <a:gd name="connsiteY20" fmla="*/ 282132 h 1327006"/>
                <a:gd name="connsiteX21" fmla="*/ 252178 w 319481"/>
                <a:gd name="connsiteY21" fmla="*/ 311089 h 1327006"/>
                <a:gd name="connsiteX22" fmla="*/ 311861 w 319481"/>
                <a:gd name="connsiteY22" fmla="*/ 311089 h 1327006"/>
                <a:gd name="connsiteX23" fmla="*/ 319481 w 319481"/>
                <a:gd name="connsiteY23" fmla="*/ 318709 h 1327006"/>
                <a:gd name="connsiteX24" fmla="*/ 319481 w 319481"/>
                <a:gd name="connsiteY24" fmla="*/ 349188 h 1327006"/>
                <a:gd name="connsiteX25" fmla="*/ 311861 w 319481"/>
                <a:gd name="connsiteY25" fmla="*/ 356808 h 1327006"/>
                <a:gd name="connsiteX26" fmla="*/ 252178 w 319481"/>
                <a:gd name="connsiteY26" fmla="*/ 356808 h 1327006"/>
                <a:gd name="connsiteX27" fmla="*/ 252178 w 319481"/>
                <a:gd name="connsiteY27" fmla="*/ 385765 h 1327006"/>
                <a:gd name="connsiteX28" fmla="*/ 311861 w 319481"/>
                <a:gd name="connsiteY28" fmla="*/ 385765 h 1327006"/>
                <a:gd name="connsiteX29" fmla="*/ 319481 w 319481"/>
                <a:gd name="connsiteY29" fmla="*/ 393385 h 1327006"/>
                <a:gd name="connsiteX30" fmla="*/ 319481 w 319481"/>
                <a:gd name="connsiteY30" fmla="*/ 423864 h 1327006"/>
                <a:gd name="connsiteX31" fmla="*/ 311861 w 319481"/>
                <a:gd name="connsiteY31" fmla="*/ 431484 h 1327006"/>
                <a:gd name="connsiteX32" fmla="*/ 252178 w 319481"/>
                <a:gd name="connsiteY32" fmla="*/ 431484 h 1327006"/>
                <a:gd name="connsiteX33" fmla="*/ 252178 w 319481"/>
                <a:gd name="connsiteY33" fmla="*/ 460441 h 1327006"/>
                <a:gd name="connsiteX34" fmla="*/ 311861 w 319481"/>
                <a:gd name="connsiteY34" fmla="*/ 460441 h 1327006"/>
                <a:gd name="connsiteX35" fmla="*/ 319481 w 319481"/>
                <a:gd name="connsiteY35" fmla="*/ 468061 h 1327006"/>
                <a:gd name="connsiteX36" fmla="*/ 319481 w 319481"/>
                <a:gd name="connsiteY36" fmla="*/ 498540 h 1327006"/>
                <a:gd name="connsiteX37" fmla="*/ 311861 w 319481"/>
                <a:gd name="connsiteY37" fmla="*/ 506160 h 1327006"/>
                <a:gd name="connsiteX38" fmla="*/ 252178 w 319481"/>
                <a:gd name="connsiteY38" fmla="*/ 506160 h 1327006"/>
                <a:gd name="connsiteX39" fmla="*/ 252178 w 319481"/>
                <a:gd name="connsiteY39" fmla="*/ 535117 h 1327006"/>
                <a:gd name="connsiteX40" fmla="*/ 311861 w 319481"/>
                <a:gd name="connsiteY40" fmla="*/ 535117 h 1327006"/>
                <a:gd name="connsiteX41" fmla="*/ 319481 w 319481"/>
                <a:gd name="connsiteY41" fmla="*/ 542737 h 1327006"/>
                <a:gd name="connsiteX42" fmla="*/ 319481 w 319481"/>
                <a:gd name="connsiteY42" fmla="*/ 573216 h 1327006"/>
                <a:gd name="connsiteX43" fmla="*/ 311861 w 319481"/>
                <a:gd name="connsiteY43" fmla="*/ 580836 h 1327006"/>
                <a:gd name="connsiteX44" fmla="*/ 252178 w 319481"/>
                <a:gd name="connsiteY44" fmla="*/ 580836 h 1327006"/>
                <a:gd name="connsiteX45" fmla="*/ 252178 w 319481"/>
                <a:gd name="connsiteY45" fmla="*/ 609793 h 1327006"/>
                <a:gd name="connsiteX46" fmla="*/ 311861 w 319481"/>
                <a:gd name="connsiteY46" fmla="*/ 609793 h 1327006"/>
                <a:gd name="connsiteX47" fmla="*/ 319481 w 319481"/>
                <a:gd name="connsiteY47" fmla="*/ 617413 h 1327006"/>
                <a:gd name="connsiteX48" fmla="*/ 319481 w 319481"/>
                <a:gd name="connsiteY48" fmla="*/ 647892 h 1327006"/>
                <a:gd name="connsiteX49" fmla="*/ 311861 w 319481"/>
                <a:gd name="connsiteY49" fmla="*/ 655512 h 1327006"/>
                <a:gd name="connsiteX50" fmla="*/ 252178 w 319481"/>
                <a:gd name="connsiteY50" fmla="*/ 655512 h 1327006"/>
                <a:gd name="connsiteX51" fmla="*/ 252178 w 319481"/>
                <a:gd name="connsiteY51" fmla="*/ 684469 h 1327006"/>
                <a:gd name="connsiteX52" fmla="*/ 311861 w 319481"/>
                <a:gd name="connsiteY52" fmla="*/ 684469 h 1327006"/>
                <a:gd name="connsiteX53" fmla="*/ 319481 w 319481"/>
                <a:gd name="connsiteY53" fmla="*/ 692089 h 1327006"/>
                <a:gd name="connsiteX54" fmla="*/ 319481 w 319481"/>
                <a:gd name="connsiteY54" fmla="*/ 722568 h 1327006"/>
                <a:gd name="connsiteX55" fmla="*/ 311861 w 319481"/>
                <a:gd name="connsiteY55" fmla="*/ 730188 h 1327006"/>
                <a:gd name="connsiteX56" fmla="*/ 252178 w 319481"/>
                <a:gd name="connsiteY56" fmla="*/ 730188 h 1327006"/>
                <a:gd name="connsiteX57" fmla="*/ 252178 w 319481"/>
                <a:gd name="connsiteY57" fmla="*/ 759145 h 1327006"/>
                <a:gd name="connsiteX58" fmla="*/ 311861 w 319481"/>
                <a:gd name="connsiteY58" fmla="*/ 759145 h 1327006"/>
                <a:gd name="connsiteX59" fmla="*/ 319481 w 319481"/>
                <a:gd name="connsiteY59" fmla="*/ 766765 h 1327006"/>
                <a:gd name="connsiteX60" fmla="*/ 319481 w 319481"/>
                <a:gd name="connsiteY60" fmla="*/ 797244 h 1327006"/>
                <a:gd name="connsiteX61" fmla="*/ 311861 w 319481"/>
                <a:gd name="connsiteY61" fmla="*/ 804864 h 1327006"/>
                <a:gd name="connsiteX62" fmla="*/ 252178 w 319481"/>
                <a:gd name="connsiteY62" fmla="*/ 804864 h 1327006"/>
                <a:gd name="connsiteX63" fmla="*/ 252178 w 319481"/>
                <a:gd name="connsiteY63" fmla="*/ 833821 h 1327006"/>
                <a:gd name="connsiteX64" fmla="*/ 311861 w 319481"/>
                <a:gd name="connsiteY64" fmla="*/ 833821 h 1327006"/>
                <a:gd name="connsiteX65" fmla="*/ 319481 w 319481"/>
                <a:gd name="connsiteY65" fmla="*/ 841441 h 1327006"/>
                <a:gd name="connsiteX66" fmla="*/ 319481 w 319481"/>
                <a:gd name="connsiteY66" fmla="*/ 871920 h 1327006"/>
                <a:gd name="connsiteX67" fmla="*/ 311861 w 319481"/>
                <a:gd name="connsiteY67" fmla="*/ 879540 h 1327006"/>
                <a:gd name="connsiteX68" fmla="*/ 252178 w 319481"/>
                <a:gd name="connsiteY68" fmla="*/ 879540 h 1327006"/>
                <a:gd name="connsiteX69" fmla="*/ 252178 w 319481"/>
                <a:gd name="connsiteY69" fmla="*/ 908497 h 1327006"/>
                <a:gd name="connsiteX70" fmla="*/ 311861 w 319481"/>
                <a:gd name="connsiteY70" fmla="*/ 908497 h 1327006"/>
                <a:gd name="connsiteX71" fmla="*/ 319481 w 319481"/>
                <a:gd name="connsiteY71" fmla="*/ 916117 h 1327006"/>
                <a:gd name="connsiteX72" fmla="*/ 319481 w 319481"/>
                <a:gd name="connsiteY72" fmla="*/ 946596 h 1327006"/>
                <a:gd name="connsiteX73" fmla="*/ 311861 w 319481"/>
                <a:gd name="connsiteY73" fmla="*/ 954216 h 1327006"/>
                <a:gd name="connsiteX74" fmla="*/ 252178 w 319481"/>
                <a:gd name="connsiteY74" fmla="*/ 954216 h 1327006"/>
                <a:gd name="connsiteX75" fmla="*/ 252178 w 319481"/>
                <a:gd name="connsiteY75" fmla="*/ 983173 h 1327006"/>
                <a:gd name="connsiteX76" fmla="*/ 311861 w 319481"/>
                <a:gd name="connsiteY76" fmla="*/ 983173 h 1327006"/>
                <a:gd name="connsiteX77" fmla="*/ 319481 w 319481"/>
                <a:gd name="connsiteY77" fmla="*/ 990793 h 1327006"/>
                <a:gd name="connsiteX78" fmla="*/ 319481 w 319481"/>
                <a:gd name="connsiteY78" fmla="*/ 1021272 h 1327006"/>
                <a:gd name="connsiteX79" fmla="*/ 311861 w 319481"/>
                <a:gd name="connsiteY79" fmla="*/ 1028892 h 1327006"/>
                <a:gd name="connsiteX80" fmla="*/ 252178 w 319481"/>
                <a:gd name="connsiteY80" fmla="*/ 1028892 h 1327006"/>
                <a:gd name="connsiteX81" fmla="*/ 252178 w 319481"/>
                <a:gd name="connsiteY81" fmla="*/ 1057849 h 1327006"/>
                <a:gd name="connsiteX82" fmla="*/ 311861 w 319481"/>
                <a:gd name="connsiteY82" fmla="*/ 1057849 h 1327006"/>
                <a:gd name="connsiteX83" fmla="*/ 319481 w 319481"/>
                <a:gd name="connsiteY83" fmla="*/ 1065469 h 1327006"/>
                <a:gd name="connsiteX84" fmla="*/ 319481 w 319481"/>
                <a:gd name="connsiteY84" fmla="*/ 1095948 h 1327006"/>
                <a:gd name="connsiteX85" fmla="*/ 311861 w 319481"/>
                <a:gd name="connsiteY85" fmla="*/ 1103568 h 1327006"/>
                <a:gd name="connsiteX86" fmla="*/ 252178 w 319481"/>
                <a:gd name="connsiteY86" fmla="*/ 1103568 h 1327006"/>
                <a:gd name="connsiteX87" fmla="*/ 252178 w 319481"/>
                <a:gd name="connsiteY87" fmla="*/ 1132525 h 1327006"/>
                <a:gd name="connsiteX88" fmla="*/ 311861 w 319481"/>
                <a:gd name="connsiteY88" fmla="*/ 1132525 h 1327006"/>
                <a:gd name="connsiteX89" fmla="*/ 319481 w 319481"/>
                <a:gd name="connsiteY89" fmla="*/ 1140145 h 1327006"/>
                <a:gd name="connsiteX90" fmla="*/ 319481 w 319481"/>
                <a:gd name="connsiteY90" fmla="*/ 1170624 h 1327006"/>
                <a:gd name="connsiteX91" fmla="*/ 311861 w 319481"/>
                <a:gd name="connsiteY91" fmla="*/ 1178244 h 1327006"/>
                <a:gd name="connsiteX92" fmla="*/ 252178 w 319481"/>
                <a:gd name="connsiteY92" fmla="*/ 1178244 h 1327006"/>
                <a:gd name="connsiteX93" fmla="*/ 252178 w 319481"/>
                <a:gd name="connsiteY93" fmla="*/ 1207201 h 1327006"/>
                <a:gd name="connsiteX94" fmla="*/ 311861 w 319481"/>
                <a:gd name="connsiteY94" fmla="*/ 1207201 h 1327006"/>
                <a:gd name="connsiteX95" fmla="*/ 319481 w 319481"/>
                <a:gd name="connsiteY95" fmla="*/ 1214821 h 1327006"/>
                <a:gd name="connsiteX96" fmla="*/ 319481 w 319481"/>
                <a:gd name="connsiteY96" fmla="*/ 1245300 h 1327006"/>
                <a:gd name="connsiteX97" fmla="*/ 311861 w 319481"/>
                <a:gd name="connsiteY97" fmla="*/ 1252920 h 1327006"/>
                <a:gd name="connsiteX98" fmla="*/ 252178 w 319481"/>
                <a:gd name="connsiteY98" fmla="*/ 1252920 h 1327006"/>
                <a:gd name="connsiteX99" fmla="*/ 252178 w 319481"/>
                <a:gd name="connsiteY99" fmla="*/ 1264086 h 1327006"/>
                <a:gd name="connsiteX100" fmla="*/ 189258 w 319481"/>
                <a:gd name="connsiteY100" fmla="*/ 1327006 h 1327006"/>
                <a:gd name="connsiteX101" fmla="*/ 0 w 319481"/>
                <a:gd name="connsiteY101" fmla="*/ 1327006 h 1327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319481" h="1327006">
                  <a:moveTo>
                    <a:pt x="0" y="0"/>
                  </a:moveTo>
                  <a:lnTo>
                    <a:pt x="189258" y="0"/>
                  </a:lnTo>
                  <a:cubicBezTo>
                    <a:pt x="224008" y="0"/>
                    <a:pt x="252178" y="28170"/>
                    <a:pt x="252178" y="62920"/>
                  </a:cubicBezTo>
                  <a:lnTo>
                    <a:pt x="252178" y="87061"/>
                  </a:lnTo>
                  <a:lnTo>
                    <a:pt x="311861" y="87061"/>
                  </a:lnTo>
                  <a:cubicBezTo>
                    <a:pt x="316069" y="87061"/>
                    <a:pt x="319481" y="90473"/>
                    <a:pt x="319481" y="94681"/>
                  </a:cubicBezTo>
                  <a:lnTo>
                    <a:pt x="319481" y="125160"/>
                  </a:lnTo>
                  <a:cubicBezTo>
                    <a:pt x="319481" y="129368"/>
                    <a:pt x="316069" y="132780"/>
                    <a:pt x="311861" y="132780"/>
                  </a:cubicBezTo>
                  <a:lnTo>
                    <a:pt x="252178" y="132780"/>
                  </a:lnTo>
                  <a:lnTo>
                    <a:pt x="252178" y="161737"/>
                  </a:lnTo>
                  <a:lnTo>
                    <a:pt x="311861" y="161737"/>
                  </a:lnTo>
                  <a:cubicBezTo>
                    <a:pt x="316069" y="161737"/>
                    <a:pt x="319481" y="165149"/>
                    <a:pt x="319481" y="169357"/>
                  </a:cubicBezTo>
                  <a:lnTo>
                    <a:pt x="319481" y="199836"/>
                  </a:lnTo>
                  <a:cubicBezTo>
                    <a:pt x="319481" y="204044"/>
                    <a:pt x="316069" y="207456"/>
                    <a:pt x="311861" y="207456"/>
                  </a:cubicBezTo>
                  <a:lnTo>
                    <a:pt x="252178" y="207456"/>
                  </a:lnTo>
                  <a:lnTo>
                    <a:pt x="252178" y="236413"/>
                  </a:lnTo>
                  <a:lnTo>
                    <a:pt x="311861" y="236413"/>
                  </a:lnTo>
                  <a:cubicBezTo>
                    <a:pt x="316069" y="236413"/>
                    <a:pt x="319481" y="239825"/>
                    <a:pt x="319481" y="244033"/>
                  </a:cubicBezTo>
                  <a:lnTo>
                    <a:pt x="319481" y="274512"/>
                  </a:lnTo>
                  <a:cubicBezTo>
                    <a:pt x="319481" y="278720"/>
                    <a:pt x="316069" y="282132"/>
                    <a:pt x="311861" y="282132"/>
                  </a:cubicBezTo>
                  <a:lnTo>
                    <a:pt x="252178" y="282132"/>
                  </a:lnTo>
                  <a:lnTo>
                    <a:pt x="252178" y="311089"/>
                  </a:lnTo>
                  <a:lnTo>
                    <a:pt x="311861" y="311089"/>
                  </a:lnTo>
                  <a:cubicBezTo>
                    <a:pt x="316069" y="311089"/>
                    <a:pt x="319481" y="314501"/>
                    <a:pt x="319481" y="318709"/>
                  </a:cubicBezTo>
                  <a:lnTo>
                    <a:pt x="319481" y="349188"/>
                  </a:lnTo>
                  <a:cubicBezTo>
                    <a:pt x="319481" y="353396"/>
                    <a:pt x="316069" y="356808"/>
                    <a:pt x="311861" y="356808"/>
                  </a:cubicBezTo>
                  <a:lnTo>
                    <a:pt x="252178" y="356808"/>
                  </a:lnTo>
                  <a:lnTo>
                    <a:pt x="252178" y="385765"/>
                  </a:lnTo>
                  <a:lnTo>
                    <a:pt x="311861" y="385765"/>
                  </a:lnTo>
                  <a:cubicBezTo>
                    <a:pt x="316069" y="385765"/>
                    <a:pt x="319481" y="389177"/>
                    <a:pt x="319481" y="393385"/>
                  </a:cubicBezTo>
                  <a:lnTo>
                    <a:pt x="319481" y="423864"/>
                  </a:lnTo>
                  <a:cubicBezTo>
                    <a:pt x="319481" y="428072"/>
                    <a:pt x="316069" y="431484"/>
                    <a:pt x="311861" y="431484"/>
                  </a:cubicBezTo>
                  <a:lnTo>
                    <a:pt x="252178" y="431484"/>
                  </a:lnTo>
                  <a:lnTo>
                    <a:pt x="252178" y="460441"/>
                  </a:lnTo>
                  <a:lnTo>
                    <a:pt x="311861" y="460441"/>
                  </a:lnTo>
                  <a:cubicBezTo>
                    <a:pt x="316069" y="460441"/>
                    <a:pt x="319481" y="463853"/>
                    <a:pt x="319481" y="468061"/>
                  </a:cubicBezTo>
                  <a:lnTo>
                    <a:pt x="319481" y="498540"/>
                  </a:lnTo>
                  <a:cubicBezTo>
                    <a:pt x="319481" y="502748"/>
                    <a:pt x="316069" y="506160"/>
                    <a:pt x="311861" y="506160"/>
                  </a:cubicBezTo>
                  <a:lnTo>
                    <a:pt x="252178" y="506160"/>
                  </a:lnTo>
                  <a:lnTo>
                    <a:pt x="252178" y="535117"/>
                  </a:lnTo>
                  <a:lnTo>
                    <a:pt x="311861" y="535117"/>
                  </a:lnTo>
                  <a:cubicBezTo>
                    <a:pt x="316069" y="535117"/>
                    <a:pt x="319481" y="538529"/>
                    <a:pt x="319481" y="542737"/>
                  </a:cubicBezTo>
                  <a:lnTo>
                    <a:pt x="319481" y="573216"/>
                  </a:lnTo>
                  <a:cubicBezTo>
                    <a:pt x="319481" y="577424"/>
                    <a:pt x="316069" y="580836"/>
                    <a:pt x="311861" y="580836"/>
                  </a:cubicBezTo>
                  <a:lnTo>
                    <a:pt x="252178" y="580836"/>
                  </a:lnTo>
                  <a:lnTo>
                    <a:pt x="252178" y="609793"/>
                  </a:lnTo>
                  <a:lnTo>
                    <a:pt x="311861" y="609793"/>
                  </a:lnTo>
                  <a:cubicBezTo>
                    <a:pt x="316069" y="609793"/>
                    <a:pt x="319481" y="613205"/>
                    <a:pt x="319481" y="617413"/>
                  </a:cubicBezTo>
                  <a:lnTo>
                    <a:pt x="319481" y="647892"/>
                  </a:lnTo>
                  <a:cubicBezTo>
                    <a:pt x="319481" y="652100"/>
                    <a:pt x="316069" y="655512"/>
                    <a:pt x="311861" y="655512"/>
                  </a:cubicBezTo>
                  <a:lnTo>
                    <a:pt x="252178" y="655512"/>
                  </a:lnTo>
                  <a:lnTo>
                    <a:pt x="252178" y="684469"/>
                  </a:lnTo>
                  <a:lnTo>
                    <a:pt x="311861" y="684469"/>
                  </a:lnTo>
                  <a:cubicBezTo>
                    <a:pt x="316069" y="684469"/>
                    <a:pt x="319481" y="687881"/>
                    <a:pt x="319481" y="692089"/>
                  </a:cubicBezTo>
                  <a:lnTo>
                    <a:pt x="319481" y="722568"/>
                  </a:lnTo>
                  <a:cubicBezTo>
                    <a:pt x="319481" y="726776"/>
                    <a:pt x="316069" y="730188"/>
                    <a:pt x="311861" y="730188"/>
                  </a:cubicBezTo>
                  <a:lnTo>
                    <a:pt x="252178" y="730188"/>
                  </a:lnTo>
                  <a:lnTo>
                    <a:pt x="252178" y="759145"/>
                  </a:lnTo>
                  <a:lnTo>
                    <a:pt x="311861" y="759145"/>
                  </a:lnTo>
                  <a:cubicBezTo>
                    <a:pt x="316069" y="759145"/>
                    <a:pt x="319481" y="762557"/>
                    <a:pt x="319481" y="766765"/>
                  </a:cubicBezTo>
                  <a:lnTo>
                    <a:pt x="319481" y="797244"/>
                  </a:lnTo>
                  <a:cubicBezTo>
                    <a:pt x="319481" y="801452"/>
                    <a:pt x="316069" y="804864"/>
                    <a:pt x="311861" y="804864"/>
                  </a:cubicBezTo>
                  <a:lnTo>
                    <a:pt x="252178" y="804864"/>
                  </a:lnTo>
                  <a:lnTo>
                    <a:pt x="252178" y="833821"/>
                  </a:lnTo>
                  <a:lnTo>
                    <a:pt x="311861" y="833821"/>
                  </a:lnTo>
                  <a:cubicBezTo>
                    <a:pt x="316069" y="833821"/>
                    <a:pt x="319481" y="837233"/>
                    <a:pt x="319481" y="841441"/>
                  </a:cubicBezTo>
                  <a:lnTo>
                    <a:pt x="319481" y="871920"/>
                  </a:lnTo>
                  <a:cubicBezTo>
                    <a:pt x="319481" y="876128"/>
                    <a:pt x="316069" y="879540"/>
                    <a:pt x="311861" y="879540"/>
                  </a:cubicBezTo>
                  <a:lnTo>
                    <a:pt x="252178" y="879540"/>
                  </a:lnTo>
                  <a:lnTo>
                    <a:pt x="252178" y="908497"/>
                  </a:lnTo>
                  <a:lnTo>
                    <a:pt x="311861" y="908497"/>
                  </a:lnTo>
                  <a:cubicBezTo>
                    <a:pt x="316069" y="908497"/>
                    <a:pt x="319481" y="911909"/>
                    <a:pt x="319481" y="916117"/>
                  </a:cubicBezTo>
                  <a:lnTo>
                    <a:pt x="319481" y="946596"/>
                  </a:lnTo>
                  <a:cubicBezTo>
                    <a:pt x="319481" y="950804"/>
                    <a:pt x="316069" y="954216"/>
                    <a:pt x="311861" y="954216"/>
                  </a:cubicBezTo>
                  <a:lnTo>
                    <a:pt x="252178" y="954216"/>
                  </a:lnTo>
                  <a:lnTo>
                    <a:pt x="252178" y="983173"/>
                  </a:lnTo>
                  <a:lnTo>
                    <a:pt x="311861" y="983173"/>
                  </a:lnTo>
                  <a:cubicBezTo>
                    <a:pt x="316069" y="983173"/>
                    <a:pt x="319481" y="986585"/>
                    <a:pt x="319481" y="990793"/>
                  </a:cubicBezTo>
                  <a:lnTo>
                    <a:pt x="319481" y="1021272"/>
                  </a:lnTo>
                  <a:cubicBezTo>
                    <a:pt x="319481" y="1025480"/>
                    <a:pt x="316069" y="1028892"/>
                    <a:pt x="311861" y="1028892"/>
                  </a:cubicBezTo>
                  <a:lnTo>
                    <a:pt x="252178" y="1028892"/>
                  </a:lnTo>
                  <a:lnTo>
                    <a:pt x="252178" y="1057849"/>
                  </a:lnTo>
                  <a:lnTo>
                    <a:pt x="311861" y="1057849"/>
                  </a:lnTo>
                  <a:cubicBezTo>
                    <a:pt x="316069" y="1057849"/>
                    <a:pt x="319481" y="1061261"/>
                    <a:pt x="319481" y="1065469"/>
                  </a:cubicBezTo>
                  <a:lnTo>
                    <a:pt x="319481" y="1095948"/>
                  </a:lnTo>
                  <a:cubicBezTo>
                    <a:pt x="319481" y="1100156"/>
                    <a:pt x="316069" y="1103568"/>
                    <a:pt x="311861" y="1103568"/>
                  </a:cubicBezTo>
                  <a:lnTo>
                    <a:pt x="252178" y="1103568"/>
                  </a:lnTo>
                  <a:lnTo>
                    <a:pt x="252178" y="1132525"/>
                  </a:lnTo>
                  <a:lnTo>
                    <a:pt x="311861" y="1132525"/>
                  </a:lnTo>
                  <a:cubicBezTo>
                    <a:pt x="316069" y="1132525"/>
                    <a:pt x="319481" y="1135937"/>
                    <a:pt x="319481" y="1140145"/>
                  </a:cubicBezTo>
                  <a:lnTo>
                    <a:pt x="319481" y="1170624"/>
                  </a:lnTo>
                  <a:cubicBezTo>
                    <a:pt x="319481" y="1174832"/>
                    <a:pt x="316069" y="1178244"/>
                    <a:pt x="311861" y="1178244"/>
                  </a:cubicBezTo>
                  <a:lnTo>
                    <a:pt x="252178" y="1178244"/>
                  </a:lnTo>
                  <a:lnTo>
                    <a:pt x="252178" y="1207201"/>
                  </a:lnTo>
                  <a:lnTo>
                    <a:pt x="311861" y="1207201"/>
                  </a:lnTo>
                  <a:cubicBezTo>
                    <a:pt x="316069" y="1207201"/>
                    <a:pt x="319481" y="1210613"/>
                    <a:pt x="319481" y="1214821"/>
                  </a:cubicBezTo>
                  <a:lnTo>
                    <a:pt x="319481" y="1245300"/>
                  </a:lnTo>
                  <a:cubicBezTo>
                    <a:pt x="319481" y="1249508"/>
                    <a:pt x="316069" y="1252920"/>
                    <a:pt x="311861" y="1252920"/>
                  </a:cubicBezTo>
                  <a:lnTo>
                    <a:pt x="252178" y="1252920"/>
                  </a:lnTo>
                  <a:lnTo>
                    <a:pt x="252178" y="1264086"/>
                  </a:lnTo>
                  <a:cubicBezTo>
                    <a:pt x="252178" y="1298836"/>
                    <a:pt x="224008" y="1327006"/>
                    <a:pt x="189258" y="1327006"/>
                  </a:cubicBezTo>
                  <a:lnTo>
                    <a:pt x="0" y="132700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4" name="フリーフォーム: 図形 463">
              <a:extLst>
                <a:ext uri="{FF2B5EF4-FFF2-40B4-BE49-F238E27FC236}">
                  <a16:creationId xmlns:a16="http://schemas.microsoft.com/office/drawing/2014/main" id="{E58AC310-5589-8D1C-5129-6F66F634AFA0}"/>
                </a:ext>
              </a:extLst>
            </p:cNvPr>
            <p:cNvSpPr/>
            <p:nvPr/>
          </p:nvSpPr>
          <p:spPr bwMode="auto">
            <a:xfrm flipH="1">
              <a:off x="2807996" y="1947699"/>
              <a:ext cx="285805" cy="1327006"/>
            </a:xfrm>
            <a:custGeom>
              <a:avLst/>
              <a:gdLst>
                <a:gd name="connsiteX0" fmla="*/ 155582 w 285805"/>
                <a:gd name="connsiteY0" fmla="*/ 0 h 1327006"/>
                <a:gd name="connsiteX1" fmla="*/ 0 w 285805"/>
                <a:gd name="connsiteY1" fmla="*/ 0 h 1327006"/>
                <a:gd name="connsiteX2" fmla="*/ 0 w 285805"/>
                <a:gd name="connsiteY2" fmla="*/ 1327006 h 1327006"/>
                <a:gd name="connsiteX3" fmla="*/ 155582 w 285805"/>
                <a:gd name="connsiteY3" fmla="*/ 1327006 h 1327006"/>
                <a:gd name="connsiteX4" fmla="*/ 218502 w 285805"/>
                <a:gd name="connsiteY4" fmla="*/ 1264086 h 1327006"/>
                <a:gd name="connsiteX5" fmla="*/ 218502 w 285805"/>
                <a:gd name="connsiteY5" fmla="*/ 1252920 h 1327006"/>
                <a:gd name="connsiteX6" fmla="*/ 278185 w 285805"/>
                <a:gd name="connsiteY6" fmla="*/ 1252920 h 1327006"/>
                <a:gd name="connsiteX7" fmla="*/ 285805 w 285805"/>
                <a:gd name="connsiteY7" fmla="*/ 1245300 h 1327006"/>
                <a:gd name="connsiteX8" fmla="*/ 285805 w 285805"/>
                <a:gd name="connsiteY8" fmla="*/ 1214821 h 1327006"/>
                <a:gd name="connsiteX9" fmla="*/ 278185 w 285805"/>
                <a:gd name="connsiteY9" fmla="*/ 1207201 h 1327006"/>
                <a:gd name="connsiteX10" fmla="*/ 218502 w 285805"/>
                <a:gd name="connsiteY10" fmla="*/ 1207201 h 1327006"/>
                <a:gd name="connsiteX11" fmla="*/ 218502 w 285805"/>
                <a:gd name="connsiteY11" fmla="*/ 1178244 h 1327006"/>
                <a:gd name="connsiteX12" fmla="*/ 278185 w 285805"/>
                <a:gd name="connsiteY12" fmla="*/ 1178244 h 1327006"/>
                <a:gd name="connsiteX13" fmla="*/ 285805 w 285805"/>
                <a:gd name="connsiteY13" fmla="*/ 1170624 h 1327006"/>
                <a:gd name="connsiteX14" fmla="*/ 285805 w 285805"/>
                <a:gd name="connsiteY14" fmla="*/ 1140145 h 1327006"/>
                <a:gd name="connsiteX15" fmla="*/ 278185 w 285805"/>
                <a:gd name="connsiteY15" fmla="*/ 1132525 h 1327006"/>
                <a:gd name="connsiteX16" fmla="*/ 218502 w 285805"/>
                <a:gd name="connsiteY16" fmla="*/ 1132525 h 1327006"/>
                <a:gd name="connsiteX17" fmla="*/ 218502 w 285805"/>
                <a:gd name="connsiteY17" fmla="*/ 1103568 h 1327006"/>
                <a:gd name="connsiteX18" fmla="*/ 278185 w 285805"/>
                <a:gd name="connsiteY18" fmla="*/ 1103568 h 1327006"/>
                <a:gd name="connsiteX19" fmla="*/ 285805 w 285805"/>
                <a:gd name="connsiteY19" fmla="*/ 1095948 h 1327006"/>
                <a:gd name="connsiteX20" fmla="*/ 285805 w 285805"/>
                <a:gd name="connsiteY20" fmla="*/ 1065469 h 1327006"/>
                <a:gd name="connsiteX21" fmla="*/ 278185 w 285805"/>
                <a:gd name="connsiteY21" fmla="*/ 1057849 h 1327006"/>
                <a:gd name="connsiteX22" fmla="*/ 218502 w 285805"/>
                <a:gd name="connsiteY22" fmla="*/ 1057849 h 1327006"/>
                <a:gd name="connsiteX23" fmla="*/ 218502 w 285805"/>
                <a:gd name="connsiteY23" fmla="*/ 1028892 h 1327006"/>
                <a:gd name="connsiteX24" fmla="*/ 278185 w 285805"/>
                <a:gd name="connsiteY24" fmla="*/ 1028892 h 1327006"/>
                <a:gd name="connsiteX25" fmla="*/ 285805 w 285805"/>
                <a:gd name="connsiteY25" fmla="*/ 1021272 h 1327006"/>
                <a:gd name="connsiteX26" fmla="*/ 285805 w 285805"/>
                <a:gd name="connsiteY26" fmla="*/ 990793 h 1327006"/>
                <a:gd name="connsiteX27" fmla="*/ 278185 w 285805"/>
                <a:gd name="connsiteY27" fmla="*/ 983173 h 1327006"/>
                <a:gd name="connsiteX28" fmla="*/ 218502 w 285805"/>
                <a:gd name="connsiteY28" fmla="*/ 983173 h 1327006"/>
                <a:gd name="connsiteX29" fmla="*/ 218502 w 285805"/>
                <a:gd name="connsiteY29" fmla="*/ 954216 h 1327006"/>
                <a:gd name="connsiteX30" fmla="*/ 278185 w 285805"/>
                <a:gd name="connsiteY30" fmla="*/ 954216 h 1327006"/>
                <a:gd name="connsiteX31" fmla="*/ 285805 w 285805"/>
                <a:gd name="connsiteY31" fmla="*/ 946596 h 1327006"/>
                <a:gd name="connsiteX32" fmla="*/ 285805 w 285805"/>
                <a:gd name="connsiteY32" fmla="*/ 916117 h 1327006"/>
                <a:gd name="connsiteX33" fmla="*/ 278185 w 285805"/>
                <a:gd name="connsiteY33" fmla="*/ 908497 h 1327006"/>
                <a:gd name="connsiteX34" fmla="*/ 218502 w 285805"/>
                <a:gd name="connsiteY34" fmla="*/ 908497 h 1327006"/>
                <a:gd name="connsiteX35" fmla="*/ 218502 w 285805"/>
                <a:gd name="connsiteY35" fmla="*/ 879540 h 1327006"/>
                <a:gd name="connsiteX36" fmla="*/ 278185 w 285805"/>
                <a:gd name="connsiteY36" fmla="*/ 879540 h 1327006"/>
                <a:gd name="connsiteX37" fmla="*/ 285805 w 285805"/>
                <a:gd name="connsiteY37" fmla="*/ 871920 h 1327006"/>
                <a:gd name="connsiteX38" fmla="*/ 285805 w 285805"/>
                <a:gd name="connsiteY38" fmla="*/ 841441 h 1327006"/>
                <a:gd name="connsiteX39" fmla="*/ 278185 w 285805"/>
                <a:gd name="connsiteY39" fmla="*/ 833821 h 1327006"/>
                <a:gd name="connsiteX40" fmla="*/ 218502 w 285805"/>
                <a:gd name="connsiteY40" fmla="*/ 833821 h 1327006"/>
                <a:gd name="connsiteX41" fmla="*/ 218502 w 285805"/>
                <a:gd name="connsiteY41" fmla="*/ 804864 h 1327006"/>
                <a:gd name="connsiteX42" fmla="*/ 278185 w 285805"/>
                <a:gd name="connsiteY42" fmla="*/ 804864 h 1327006"/>
                <a:gd name="connsiteX43" fmla="*/ 285805 w 285805"/>
                <a:gd name="connsiteY43" fmla="*/ 797244 h 1327006"/>
                <a:gd name="connsiteX44" fmla="*/ 285805 w 285805"/>
                <a:gd name="connsiteY44" fmla="*/ 766765 h 1327006"/>
                <a:gd name="connsiteX45" fmla="*/ 278185 w 285805"/>
                <a:gd name="connsiteY45" fmla="*/ 759145 h 1327006"/>
                <a:gd name="connsiteX46" fmla="*/ 218502 w 285805"/>
                <a:gd name="connsiteY46" fmla="*/ 759145 h 1327006"/>
                <a:gd name="connsiteX47" fmla="*/ 218502 w 285805"/>
                <a:gd name="connsiteY47" fmla="*/ 730188 h 1327006"/>
                <a:gd name="connsiteX48" fmla="*/ 278185 w 285805"/>
                <a:gd name="connsiteY48" fmla="*/ 730188 h 1327006"/>
                <a:gd name="connsiteX49" fmla="*/ 285805 w 285805"/>
                <a:gd name="connsiteY49" fmla="*/ 722568 h 1327006"/>
                <a:gd name="connsiteX50" fmla="*/ 285805 w 285805"/>
                <a:gd name="connsiteY50" fmla="*/ 692089 h 1327006"/>
                <a:gd name="connsiteX51" fmla="*/ 278185 w 285805"/>
                <a:gd name="connsiteY51" fmla="*/ 684469 h 1327006"/>
                <a:gd name="connsiteX52" fmla="*/ 218502 w 285805"/>
                <a:gd name="connsiteY52" fmla="*/ 684469 h 1327006"/>
                <a:gd name="connsiteX53" fmla="*/ 218502 w 285805"/>
                <a:gd name="connsiteY53" fmla="*/ 655512 h 1327006"/>
                <a:gd name="connsiteX54" fmla="*/ 278185 w 285805"/>
                <a:gd name="connsiteY54" fmla="*/ 655512 h 1327006"/>
                <a:gd name="connsiteX55" fmla="*/ 285805 w 285805"/>
                <a:gd name="connsiteY55" fmla="*/ 647892 h 1327006"/>
                <a:gd name="connsiteX56" fmla="*/ 285805 w 285805"/>
                <a:gd name="connsiteY56" fmla="*/ 617413 h 1327006"/>
                <a:gd name="connsiteX57" fmla="*/ 278185 w 285805"/>
                <a:gd name="connsiteY57" fmla="*/ 609793 h 1327006"/>
                <a:gd name="connsiteX58" fmla="*/ 218502 w 285805"/>
                <a:gd name="connsiteY58" fmla="*/ 609793 h 1327006"/>
                <a:gd name="connsiteX59" fmla="*/ 218502 w 285805"/>
                <a:gd name="connsiteY59" fmla="*/ 580836 h 1327006"/>
                <a:gd name="connsiteX60" fmla="*/ 278185 w 285805"/>
                <a:gd name="connsiteY60" fmla="*/ 580836 h 1327006"/>
                <a:gd name="connsiteX61" fmla="*/ 285805 w 285805"/>
                <a:gd name="connsiteY61" fmla="*/ 573216 h 1327006"/>
                <a:gd name="connsiteX62" fmla="*/ 285805 w 285805"/>
                <a:gd name="connsiteY62" fmla="*/ 542737 h 1327006"/>
                <a:gd name="connsiteX63" fmla="*/ 278185 w 285805"/>
                <a:gd name="connsiteY63" fmla="*/ 535117 h 1327006"/>
                <a:gd name="connsiteX64" fmla="*/ 218502 w 285805"/>
                <a:gd name="connsiteY64" fmla="*/ 535117 h 1327006"/>
                <a:gd name="connsiteX65" fmla="*/ 218502 w 285805"/>
                <a:gd name="connsiteY65" fmla="*/ 506160 h 1327006"/>
                <a:gd name="connsiteX66" fmla="*/ 278185 w 285805"/>
                <a:gd name="connsiteY66" fmla="*/ 506160 h 1327006"/>
                <a:gd name="connsiteX67" fmla="*/ 285805 w 285805"/>
                <a:gd name="connsiteY67" fmla="*/ 498540 h 1327006"/>
                <a:gd name="connsiteX68" fmla="*/ 285805 w 285805"/>
                <a:gd name="connsiteY68" fmla="*/ 468061 h 1327006"/>
                <a:gd name="connsiteX69" fmla="*/ 278185 w 285805"/>
                <a:gd name="connsiteY69" fmla="*/ 460441 h 1327006"/>
                <a:gd name="connsiteX70" fmla="*/ 218502 w 285805"/>
                <a:gd name="connsiteY70" fmla="*/ 460441 h 1327006"/>
                <a:gd name="connsiteX71" fmla="*/ 218502 w 285805"/>
                <a:gd name="connsiteY71" fmla="*/ 431484 h 1327006"/>
                <a:gd name="connsiteX72" fmla="*/ 278185 w 285805"/>
                <a:gd name="connsiteY72" fmla="*/ 431484 h 1327006"/>
                <a:gd name="connsiteX73" fmla="*/ 285805 w 285805"/>
                <a:gd name="connsiteY73" fmla="*/ 423864 h 1327006"/>
                <a:gd name="connsiteX74" fmla="*/ 285805 w 285805"/>
                <a:gd name="connsiteY74" fmla="*/ 393385 h 1327006"/>
                <a:gd name="connsiteX75" fmla="*/ 278185 w 285805"/>
                <a:gd name="connsiteY75" fmla="*/ 385765 h 1327006"/>
                <a:gd name="connsiteX76" fmla="*/ 218502 w 285805"/>
                <a:gd name="connsiteY76" fmla="*/ 385765 h 1327006"/>
                <a:gd name="connsiteX77" fmla="*/ 218502 w 285805"/>
                <a:gd name="connsiteY77" fmla="*/ 356808 h 1327006"/>
                <a:gd name="connsiteX78" fmla="*/ 278185 w 285805"/>
                <a:gd name="connsiteY78" fmla="*/ 356808 h 1327006"/>
                <a:gd name="connsiteX79" fmla="*/ 285805 w 285805"/>
                <a:gd name="connsiteY79" fmla="*/ 349188 h 1327006"/>
                <a:gd name="connsiteX80" fmla="*/ 285805 w 285805"/>
                <a:gd name="connsiteY80" fmla="*/ 318709 h 1327006"/>
                <a:gd name="connsiteX81" fmla="*/ 278185 w 285805"/>
                <a:gd name="connsiteY81" fmla="*/ 311089 h 1327006"/>
                <a:gd name="connsiteX82" fmla="*/ 218502 w 285805"/>
                <a:gd name="connsiteY82" fmla="*/ 311089 h 1327006"/>
                <a:gd name="connsiteX83" fmla="*/ 218502 w 285805"/>
                <a:gd name="connsiteY83" fmla="*/ 282132 h 1327006"/>
                <a:gd name="connsiteX84" fmla="*/ 278185 w 285805"/>
                <a:gd name="connsiteY84" fmla="*/ 282132 h 1327006"/>
                <a:gd name="connsiteX85" fmla="*/ 285805 w 285805"/>
                <a:gd name="connsiteY85" fmla="*/ 274512 h 1327006"/>
                <a:gd name="connsiteX86" fmla="*/ 285805 w 285805"/>
                <a:gd name="connsiteY86" fmla="*/ 244033 h 1327006"/>
                <a:gd name="connsiteX87" fmla="*/ 278185 w 285805"/>
                <a:gd name="connsiteY87" fmla="*/ 236413 h 1327006"/>
                <a:gd name="connsiteX88" fmla="*/ 218502 w 285805"/>
                <a:gd name="connsiteY88" fmla="*/ 236413 h 1327006"/>
                <a:gd name="connsiteX89" fmla="*/ 218502 w 285805"/>
                <a:gd name="connsiteY89" fmla="*/ 207456 h 1327006"/>
                <a:gd name="connsiteX90" fmla="*/ 278185 w 285805"/>
                <a:gd name="connsiteY90" fmla="*/ 207456 h 1327006"/>
                <a:gd name="connsiteX91" fmla="*/ 285805 w 285805"/>
                <a:gd name="connsiteY91" fmla="*/ 199836 h 1327006"/>
                <a:gd name="connsiteX92" fmla="*/ 285805 w 285805"/>
                <a:gd name="connsiteY92" fmla="*/ 169357 h 1327006"/>
                <a:gd name="connsiteX93" fmla="*/ 278185 w 285805"/>
                <a:gd name="connsiteY93" fmla="*/ 161737 h 1327006"/>
                <a:gd name="connsiteX94" fmla="*/ 218502 w 285805"/>
                <a:gd name="connsiteY94" fmla="*/ 161737 h 1327006"/>
                <a:gd name="connsiteX95" fmla="*/ 218502 w 285805"/>
                <a:gd name="connsiteY95" fmla="*/ 132780 h 1327006"/>
                <a:gd name="connsiteX96" fmla="*/ 278185 w 285805"/>
                <a:gd name="connsiteY96" fmla="*/ 132780 h 1327006"/>
                <a:gd name="connsiteX97" fmla="*/ 285805 w 285805"/>
                <a:gd name="connsiteY97" fmla="*/ 125160 h 1327006"/>
                <a:gd name="connsiteX98" fmla="*/ 285805 w 285805"/>
                <a:gd name="connsiteY98" fmla="*/ 94681 h 1327006"/>
                <a:gd name="connsiteX99" fmla="*/ 278185 w 285805"/>
                <a:gd name="connsiteY99" fmla="*/ 87061 h 1327006"/>
                <a:gd name="connsiteX100" fmla="*/ 218502 w 285805"/>
                <a:gd name="connsiteY100" fmla="*/ 87061 h 1327006"/>
                <a:gd name="connsiteX101" fmla="*/ 218502 w 285805"/>
                <a:gd name="connsiteY101" fmla="*/ 62920 h 1327006"/>
                <a:gd name="connsiteX102" fmla="*/ 155582 w 285805"/>
                <a:gd name="connsiteY102" fmla="*/ 0 h 1327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285805" h="1327006">
                  <a:moveTo>
                    <a:pt x="155582" y="0"/>
                  </a:moveTo>
                  <a:lnTo>
                    <a:pt x="0" y="0"/>
                  </a:lnTo>
                  <a:lnTo>
                    <a:pt x="0" y="1327006"/>
                  </a:lnTo>
                  <a:lnTo>
                    <a:pt x="155582" y="1327006"/>
                  </a:lnTo>
                  <a:cubicBezTo>
                    <a:pt x="190332" y="1327006"/>
                    <a:pt x="218502" y="1298836"/>
                    <a:pt x="218502" y="1264086"/>
                  </a:cubicBezTo>
                  <a:lnTo>
                    <a:pt x="218502" y="1252920"/>
                  </a:lnTo>
                  <a:lnTo>
                    <a:pt x="278185" y="1252920"/>
                  </a:lnTo>
                  <a:cubicBezTo>
                    <a:pt x="282393" y="1252920"/>
                    <a:pt x="285805" y="1249508"/>
                    <a:pt x="285805" y="1245300"/>
                  </a:cubicBezTo>
                  <a:lnTo>
                    <a:pt x="285805" y="1214821"/>
                  </a:lnTo>
                  <a:cubicBezTo>
                    <a:pt x="285805" y="1210613"/>
                    <a:pt x="282393" y="1207201"/>
                    <a:pt x="278185" y="1207201"/>
                  </a:cubicBezTo>
                  <a:lnTo>
                    <a:pt x="218502" y="1207201"/>
                  </a:lnTo>
                  <a:lnTo>
                    <a:pt x="218502" y="1178244"/>
                  </a:lnTo>
                  <a:lnTo>
                    <a:pt x="278185" y="1178244"/>
                  </a:lnTo>
                  <a:cubicBezTo>
                    <a:pt x="282393" y="1178244"/>
                    <a:pt x="285805" y="1174832"/>
                    <a:pt x="285805" y="1170624"/>
                  </a:cubicBezTo>
                  <a:lnTo>
                    <a:pt x="285805" y="1140145"/>
                  </a:lnTo>
                  <a:cubicBezTo>
                    <a:pt x="285805" y="1135937"/>
                    <a:pt x="282393" y="1132525"/>
                    <a:pt x="278185" y="1132525"/>
                  </a:cubicBezTo>
                  <a:lnTo>
                    <a:pt x="218502" y="1132525"/>
                  </a:lnTo>
                  <a:lnTo>
                    <a:pt x="218502" y="1103568"/>
                  </a:lnTo>
                  <a:lnTo>
                    <a:pt x="278185" y="1103568"/>
                  </a:lnTo>
                  <a:cubicBezTo>
                    <a:pt x="282393" y="1103568"/>
                    <a:pt x="285805" y="1100156"/>
                    <a:pt x="285805" y="1095948"/>
                  </a:cubicBezTo>
                  <a:lnTo>
                    <a:pt x="285805" y="1065469"/>
                  </a:lnTo>
                  <a:cubicBezTo>
                    <a:pt x="285805" y="1061261"/>
                    <a:pt x="282393" y="1057849"/>
                    <a:pt x="278185" y="1057849"/>
                  </a:cubicBezTo>
                  <a:lnTo>
                    <a:pt x="218502" y="1057849"/>
                  </a:lnTo>
                  <a:lnTo>
                    <a:pt x="218502" y="1028892"/>
                  </a:lnTo>
                  <a:lnTo>
                    <a:pt x="278185" y="1028892"/>
                  </a:lnTo>
                  <a:cubicBezTo>
                    <a:pt x="282393" y="1028892"/>
                    <a:pt x="285805" y="1025480"/>
                    <a:pt x="285805" y="1021272"/>
                  </a:cubicBezTo>
                  <a:lnTo>
                    <a:pt x="285805" y="990793"/>
                  </a:lnTo>
                  <a:cubicBezTo>
                    <a:pt x="285805" y="986585"/>
                    <a:pt x="282393" y="983173"/>
                    <a:pt x="278185" y="983173"/>
                  </a:cubicBezTo>
                  <a:lnTo>
                    <a:pt x="218502" y="983173"/>
                  </a:lnTo>
                  <a:lnTo>
                    <a:pt x="218502" y="954216"/>
                  </a:lnTo>
                  <a:lnTo>
                    <a:pt x="278185" y="954216"/>
                  </a:lnTo>
                  <a:cubicBezTo>
                    <a:pt x="282393" y="954216"/>
                    <a:pt x="285805" y="950804"/>
                    <a:pt x="285805" y="946596"/>
                  </a:cubicBezTo>
                  <a:lnTo>
                    <a:pt x="285805" y="916117"/>
                  </a:lnTo>
                  <a:cubicBezTo>
                    <a:pt x="285805" y="911909"/>
                    <a:pt x="282393" y="908497"/>
                    <a:pt x="278185" y="908497"/>
                  </a:cubicBezTo>
                  <a:lnTo>
                    <a:pt x="218502" y="908497"/>
                  </a:lnTo>
                  <a:lnTo>
                    <a:pt x="218502" y="879540"/>
                  </a:lnTo>
                  <a:lnTo>
                    <a:pt x="278185" y="879540"/>
                  </a:lnTo>
                  <a:cubicBezTo>
                    <a:pt x="282393" y="879540"/>
                    <a:pt x="285805" y="876128"/>
                    <a:pt x="285805" y="871920"/>
                  </a:cubicBezTo>
                  <a:lnTo>
                    <a:pt x="285805" y="841441"/>
                  </a:lnTo>
                  <a:cubicBezTo>
                    <a:pt x="285805" y="837233"/>
                    <a:pt x="282393" y="833821"/>
                    <a:pt x="278185" y="833821"/>
                  </a:cubicBezTo>
                  <a:lnTo>
                    <a:pt x="218502" y="833821"/>
                  </a:lnTo>
                  <a:lnTo>
                    <a:pt x="218502" y="804864"/>
                  </a:lnTo>
                  <a:lnTo>
                    <a:pt x="278185" y="804864"/>
                  </a:lnTo>
                  <a:cubicBezTo>
                    <a:pt x="282393" y="804864"/>
                    <a:pt x="285805" y="801452"/>
                    <a:pt x="285805" y="797244"/>
                  </a:cubicBezTo>
                  <a:lnTo>
                    <a:pt x="285805" y="766765"/>
                  </a:lnTo>
                  <a:cubicBezTo>
                    <a:pt x="285805" y="762557"/>
                    <a:pt x="282393" y="759145"/>
                    <a:pt x="278185" y="759145"/>
                  </a:cubicBezTo>
                  <a:lnTo>
                    <a:pt x="218502" y="759145"/>
                  </a:lnTo>
                  <a:lnTo>
                    <a:pt x="218502" y="730188"/>
                  </a:lnTo>
                  <a:lnTo>
                    <a:pt x="278185" y="730188"/>
                  </a:lnTo>
                  <a:cubicBezTo>
                    <a:pt x="282393" y="730188"/>
                    <a:pt x="285805" y="726776"/>
                    <a:pt x="285805" y="722568"/>
                  </a:cubicBezTo>
                  <a:lnTo>
                    <a:pt x="285805" y="692089"/>
                  </a:lnTo>
                  <a:cubicBezTo>
                    <a:pt x="285805" y="687881"/>
                    <a:pt x="282393" y="684469"/>
                    <a:pt x="278185" y="684469"/>
                  </a:cubicBezTo>
                  <a:lnTo>
                    <a:pt x="218502" y="684469"/>
                  </a:lnTo>
                  <a:lnTo>
                    <a:pt x="218502" y="655512"/>
                  </a:lnTo>
                  <a:lnTo>
                    <a:pt x="278185" y="655512"/>
                  </a:lnTo>
                  <a:cubicBezTo>
                    <a:pt x="282393" y="655512"/>
                    <a:pt x="285805" y="652100"/>
                    <a:pt x="285805" y="647892"/>
                  </a:cubicBezTo>
                  <a:lnTo>
                    <a:pt x="285805" y="617413"/>
                  </a:lnTo>
                  <a:cubicBezTo>
                    <a:pt x="285805" y="613205"/>
                    <a:pt x="282393" y="609793"/>
                    <a:pt x="278185" y="609793"/>
                  </a:cubicBezTo>
                  <a:lnTo>
                    <a:pt x="218502" y="609793"/>
                  </a:lnTo>
                  <a:lnTo>
                    <a:pt x="218502" y="580836"/>
                  </a:lnTo>
                  <a:lnTo>
                    <a:pt x="278185" y="580836"/>
                  </a:lnTo>
                  <a:cubicBezTo>
                    <a:pt x="282393" y="580836"/>
                    <a:pt x="285805" y="577424"/>
                    <a:pt x="285805" y="573216"/>
                  </a:cubicBezTo>
                  <a:lnTo>
                    <a:pt x="285805" y="542737"/>
                  </a:lnTo>
                  <a:cubicBezTo>
                    <a:pt x="285805" y="538529"/>
                    <a:pt x="282393" y="535117"/>
                    <a:pt x="278185" y="535117"/>
                  </a:cubicBezTo>
                  <a:lnTo>
                    <a:pt x="218502" y="535117"/>
                  </a:lnTo>
                  <a:lnTo>
                    <a:pt x="218502" y="506160"/>
                  </a:lnTo>
                  <a:lnTo>
                    <a:pt x="278185" y="506160"/>
                  </a:lnTo>
                  <a:cubicBezTo>
                    <a:pt x="282393" y="506160"/>
                    <a:pt x="285805" y="502748"/>
                    <a:pt x="285805" y="498540"/>
                  </a:cubicBezTo>
                  <a:lnTo>
                    <a:pt x="285805" y="468061"/>
                  </a:lnTo>
                  <a:cubicBezTo>
                    <a:pt x="285805" y="463853"/>
                    <a:pt x="282393" y="460441"/>
                    <a:pt x="278185" y="460441"/>
                  </a:cubicBezTo>
                  <a:lnTo>
                    <a:pt x="218502" y="460441"/>
                  </a:lnTo>
                  <a:lnTo>
                    <a:pt x="218502" y="431484"/>
                  </a:lnTo>
                  <a:lnTo>
                    <a:pt x="278185" y="431484"/>
                  </a:lnTo>
                  <a:cubicBezTo>
                    <a:pt x="282393" y="431484"/>
                    <a:pt x="285805" y="428072"/>
                    <a:pt x="285805" y="423864"/>
                  </a:cubicBezTo>
                  <a:lnTo>
                    <a:pt x="285805" y="393385"/>
                  </a:lnTo>
                  <a:cubicBezTo>
                    <a:pt x="285805" y="389177"/>
                    <a:pt x="282393" y="385765"/>
                    <a:pt x="278185" y="385765"/>
                  </a:cubicBezTo>
                  <a:lnTo>
                    <a:pt x="218502" y="385765"/>
                  </a:lnTo>
                  <a:lnTo>
                    <a:pt x="218502" y="356808"/>
                  </a:lnTo>
                  <a:lnTo>
                    <a:pt x="278185" y="356808"/>
                  </a:lnTo>
                  <a:cubicBezTo>
                    <a:pt x="282393" y="356808"/>
                    <a:pt x="285805" y="353396"/>
                    <a:pt x="285805" y="349188"/>
                  </a:cubicBezTo>
                  <a:lnTo>
                    <a:pt x="285805" y="318709"/>
                  </a:lnTo>
                  <a:cubicBezTo>
                    <a:pt x="285805" y="314501"/>
                    <a:pt x="282393" y="311089"/>
                    <a:pt x="278185" y="311089"/>
                  </a:cubicBezTo>
                  <a:lnTo>
                    <a:pt x="218502" y="311089"/>
                  </a:lnTo>
                  <a:lnTo>
                    <a:pt x="218502" y="282132"/>
                  </a:lnTo>
                  <a:lnTo>
                    <a:pt x="278185" y="282132"/>
                  </a:lnTo>
                  <a:cubicBezTo>
                    <a:pt x="282393" y="282132"/>
                    <a:pt x="285805" y="278720"/>
                    <a:pt x="285805" y="274512"/>
                  </a:cubicBezTo>
                  <a:lnTo>
                    <a:pt x="285805" y="244033"/>
                  </a:lnTo>
                  <a:cubicBezTo>
                    <a:pt x="285805" y="239825"/>
                    <a:pt x="282393" y="236413"/>
                    <a:pt x="278185" y="236413"/>
                  </a:cubicBezTo>
                  <a:lnTo>
                    <a:pt x="218502" y="236413"/>
                  </a:lnTo>
                  <a:lnTo>
                    <a:pt x="218502" y="207456"/>
                  </a:lnTo>
                  <a:lnTo>
                    <a:pt x="278185" y="207456"/>
                  </a:lnTo>
                  <a:cubicBezTo>
                    <a:pt x="282393" y="207456"/>
                    <a:pt x="285805" y="204044"/>
                    <a:pt x="285805" y="199836"/>
                  </a:cubicBezTo>
                  <a:lnTo>
                    <a:pt x="285805" y="169357"/>
                  </a:lnTo>
                  <a:cubicBezTo>
                    <a:pt x="285805" y="165149"/>
                    <a:pt x="282393" y="161737"/>
                    <a:pt x="278185" y="161737"/>
                  </a:cubicBezTo>
                  <a:lnTo>
                    <a:pt x="218502" y="161737"/>
                  </a:lnTo>
                  <a:lnTo>
                    <a:pt x="218502" y="132780"/>
                  </a:lnTo>
                  <a:lnTo>
                    <a:pt x="278185" y="132780"/>
                  </a:lnTo>
                  <a:cubicBezTo>
                    <a:pt x="282393" y="132780"/>
                    <a:pt x="285805" y="129368"/>
                    <a:pt x="285805" y="125160"/>
                  </a:cubicBezTo>
                  <a:lnTo>
                    <a:pt x="285805" y="94681"/>
                  </a:lnTo>
                  <a:cubicBezTo>
                    <a:pt x="285805" y="90473"/>
                    <a:pt x="282393" y="87061"/>
                    <a:pt x="278185" y="87061"/>
                  </a:cubicBezTo>
                  <a:lnTo>
                    <a:pt x="218502" y="87061"/>
                  </a:lnTo>
                  <a:lnTo>
                    <a:pt x="218502" y="62920"/>
                  </a:lnTo>
                  <a:cubicBezTo>
                    <a:pt x="218502" y="28170"/>
                    <a:pt x="190332" y="0"/>
                    <a:pt x="15558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5" name="フリーフォーム: 図形 464">
              <a:extLst>
                <a:ext uri="{FF2B5EF4-FFF2-40B4-BE49-F238E27FC236}">
                  <a16:creationId xmlns:a16="http://schemas.microsoft.com/office/drawing/2014/main" id="{48D4A634-8B0C-FDA3-5F88-2F5D93EC4D47}"/>
                </a:ext>
              </a:extLst>
            </p:cNvPr>
            <p:cNvSpPr/>
            <p:nvPr/>
          </p:nvSpPr>
          <p:spPr bwMode="auto">
            <a:xfrm rot="5400000">
              <a:off x="1825457" y="1032809"/>
              <a:ext cx="444815" cy="1327006"/>
            </a:xfrm>
            <a:custGeom>
              <a:avLst/>
              <a:gdLst>
                <a:gd name="connsiteX0" fmla="*/ 62920 w 444815"/>
                <a:gd name="connsiteY0" fmla="*/ 0 h 1327006"/>
                <a:gd name="connsiteX1" fmla="*/ 314592 w 444815"/>
                <a:gd name="connsiteY1" fmla="*/ 0 h 1327006"/>
                <a:gd name="connsiteX2" fmla="*/ 377512 w 444815"/>
                <a:gd name="connsiteY2" fmla="*/ 62920 h 1327006"/>
                <a:gd name="connsiteX3" fmla="*/ 377512 w 444815"/>
                <a:gd name="connsiteY3" fmla="*/ 87061 h 1327006"/>
                <a:gd name="connsiteX4" fmla="*/ 437195 w 444815"/>
                <a:gd name="connsiteY4" fmla="*/ 87061 h 1327006"/>
                <a:gd name="connsiteX5" fmla="*/ 444815 w 444815"/>
                <a:gd name="connsiteY5" fmla="*/ 94681 h 1327006"/>
                <a:gd name="connsiteX6" fmla="*/ 444815 w 444815"/>
                <a:gd name="connsiteY6" fmla="*/ 125160 h 1327006"/>
                <a:gd name="connsiteX7" fmla="*/ 437195 w 444815"/>
                <a:gd name="connsiteY7" fmla="*/ 132780 h 1327006"/>
                <a:gd name="connsiteX8" fmla="*/ 377512 w 444815"/>
                <a:gd name="connsiteY8" fmla="*/ 132780 h 1327006"/>
                <a:gd name="connsiteX9" fmla="*/ 377512 w 444815"/>
                <a:gd name="connsiteY9" fmla="*/ 161737 h 1327006"/>
                <a:gd name="connsiteX10" fmla="*/ 437195 w 444815"/>
                <a:gd name="connsiteY10" fmla="*/ 161737 h 1327006"/>
                <a:gd name="connsiteX11" fmla="*/ 444815 w 444815"/>
                <a:gd name="connsiteY11" fmla="*/ 169357 h 1327006"/>
                <a:gd name="connsiteX12" fmla="*/ 444815 w 444815"/>
                <a:gd name="connsiteY12" fmla="*/ 199836 h 1327006"/>
                <a:gd name="connsiteX13" fmla="*/ 437195 w 444815"/>
                <a:gd name="connsiteY13" fmla="*/ 207456 h 1327006"/>
                <a:gd name="connsiteX14" fmla="*/ 377512 w 444815"/>
                <a:gd name="connsiteY14" fmla="*/ 207456 h 1327006"/>
                <a:gd name="connsiteX15" fmla="*/ 377512 w 444815"/>
                <a:gd name="connsiteY15" fmla="*/ 236413 h 1327006"/>
                <a:gd name="connsiteX16" fmla="*/ 437195 w 444815"/>
                <a:gd name="connsiteY16" fmla="*/ 236413 h 1327006"/>
                <a:gd name="connsiteX17" fmla="*/ 444815 w 444815"/>
                <a:gd name="connsiteY17" fmla="*/ 244033 h 1327006"/>
                <a:gd name="connsiteX18" fmla="*/ 444815 w 444815"/>
                <a:gd name="connsiteY18" fmla="*/ 274512 h 1327006"/>
                <a:gd name="connsiteX19" fmla="*/ 437195 w 444815"/>
                <a:gd name="connsiteY19" fmla="*/ 282132 h 1327006"/>
                <a:gd name="connsiteX20" fmla="*/ 377512 w 444815"/>
                <a:gd name="connsiteY20" fmla="*/ 282132 h 1327006"/>
                <a:gd name="connsiteX21" fmla="*/ 377512 w 444815"/>
                <a:gd name="connsiteY21" fmla="*/ 311089 h 1327006"/>
                <a:gd name="connsiteX22" fmla="*/ 437195 w 444815"/>
                <a:gd name="connsiteY22" fmla="*/ 311089 h 1327006"/>
                <a:gd name="connsiteX23" fmla="*/ 444815 w 444815"/>
                <a:gd name="connsiteY23" fmla="*/ 318709 h 1327006"/>
                <a:gd name="connsiteX24" fmla="*/ 444815 w 444815"/>
                <a:gd name="connsiteY24" fmla="*/ 349188 h 1327006"/>
                <a:gd name="connsiteX25" fmla="*/ 437195 w 444815"/>
                <a:gd name="connsiteY25" fmla="*/ 356808 h 1327006"/>
                <a:gd name="connsiteX26" fmla="*/ 377512 w 444815"/>
                <a:gd name="connsiteY26" fmla="*/ 356808 h 1327006"/>
                <a:gd name="connsiteX27" fmla="*/ 377512 w 444815"/>
                <a:gd name="connsiteY27" fmla="*/ 385765 h 1327006"/>
                <a:gd name="connsiteX28" fmla="*/ 437195 w 444815"/>
                <a:gd name="connsiteY28" fmla="*/ 385765 h 1327006"/>
                <a:gd name="connsiteX29" fmla="*/ 444815 w 444815"/>
                <a:gd name="connsiteY29" fmla="*/ 393385 h 1327006"/>
                <a:gd name="connsiteX30" fmla="*/ 444815 w 444815"/>
                <a:gd name="connsiteY30" fmla="*/ 423864 h 1327006"/>
                <a:gd name="connsiteX31" fmla="*/ 437195 w 444815"/>
                <a:gd name="connsiteY31" fmla="*/ 431484 h 1327006"/>
                <a:gd name="connsiteX32" fmla="*/ 377512 w 444815"/>
                <a:gd name="connsiteY32" fmla="*/ 431484 h 1327006"/>
                <a:gd name="connsiteX33" fmla="*/ 377512 w 444815"/>
                <a:gd name="connsiteY33" fmla="*/ 460441 h 1327006"/>
                <a:gd name="connsiteX34" fmla="*/ 437195 w 444815"/>
                <a:gd name="connsiteY34" fmla="*/ 460441 h 1327006"/>
                <a:gd name="connsiteX35" fmla="*/ 444815 w 444815"/>
                <a:gd name="connsiteY35" fmla="*/ 468061 h 1327006"/>
                <a:gd name="connsiteX36" fmla="*/ 444815 w 444815"/>
                <a:gd name="connsiteY36" fmla="*/ 498540 h 1327006"/>
                <a:gd name="connsiteX37" fmla="*/ 437195 w 444815"/>
                <a:gd name="connsiteY37" fmla="*/ 506160 h 1327006"/>
                <a:gd name="connsiteX38" fmla="*/ 377512 w 444815"/>
                <a:gd name="connsiteY38" fmla="*/ 506160 h 1327006"/>
                <a:gd name="connsiteX39" fmla="*/ 377512 w 444815"/>
                <a:gd name="connsiteY39" fmla="*/ 535117 h 1327006"/>
                <a:gd name="connsiteX40" fmla="*/ 437195 w 444815"/>
                <a:gd name="connsiteY40" fmla="*/ 535117 h 1327006"/>
                <a:gd name="connsiteX41" fmla="*/ 444815 w 444815"/>
                <a:gd name="connsiteY41" fmla="*/ 542737 h 1327006"/>
                <a:gd name="connsiteX42" fmla="*/ 444815 w 444815"/>
                <a:gd name="connsiteY42" fmla="*/ 573216 h 1327006"/>
                <a:gd name="connsiteX43" fmla="*/ 437195 w 444815"/>
                <a:gd name="connsiteY43" fmla="*/ 580836 h 1327006"/>
                <a:gd name="connsiteX44" fmla="*/ 377512 w 444815"/>
                <a:gd name="connsiteY44" fmla="*/ 580836 h 1327006"/>
                <a:gd name="connsiteX45" fmla="*/ 377512 w 444815"/>
                <a:gd name="connsiteY45" fmla="*/ 609793 h 1327006"/>
                <a:gd name="connsiteX46" fmla="*/ 437195 w 444815"/>
                <a:gd name="connsiteY46" fmla="*/ 609793 h 1327006"/>
                <a:gd name="connsiteX47" fmla="*/ 444815 w 444815"/>
                <a:gd name="connsiteY47" fmla="*/ 617413 h 1327006"/>
                <a:gd name="connsiteX48" fmla="*/ 444815 w 444815"/>
                <a:gd name="connsiteY48" fmla="*/ 647892 h 1327006"/>
                <a:gd name="connsiteX49" fmla="*/ 437195 w 444815"/>
                <a:gd name="connsiteY49" fmla="*/ 655512 h 1327006"/>
                <a:gd name="connsiteX50" fmla="*/ 377512 w 444815"/>
                <a:gd name="connsiteY50" fmla="*/ 655512 h 1327006"/>
                <a:gd name="connsiteX51" fmla="*/ 377512 w 444815"/>
                <a:gd name="connsiteY51" fmla="*/ 684469 h 1327006"/>
                <a:gd name="connsiteX52" fmla="*/ 437195 w 444815"/>
                <a:gd name="connsiteY52" fmla="*/ 684469 h 1327006"/>
                <a:gd name="connsiteX53" fmla="*/ 444815 w 444815"/>
                <a:gd name="connsiteY53" fmla="*/ 692089 h 1327006"/>
                <a:gd name="connsiteX54" fmla="*/ 444815 w 444815"/>
                <a:gd name="connsiteY54" fmla="*/ 722568 h 1327006"/>
                <a:gd name="connsiteX55" fmla="*/ 437195 w 444815"/>
                <a:gd name="connsiteY55" fmla="*/ 730188 h 1327006"/>
                <a:gd name="connsiteX56" fmla="*/ 377512 w 444815"/>
                <a:gd name="connsiteY56" fmla="*/ 730188 h 1327006"/>
                <a:gd name="connsiteX57" fmla="*/ 377512 w 444815"/>
                <a:gd name="connsiteY57" fmla="*/ 759145 h 1327006"/>
                <a:gd name="connsiteX58" fmla="*/ 437195 w 444815"/>
                <a:gd name="connsiteY58" fmla="*/ 759145 h 1327006"/>
                <a:gd name="connsiteX59" fmla="*/ 444815 w 444815"/>
                <a:gd name="connsiteY59" fmla="*/ 766765 h 1327006"/>
                <a:gd name="connsiteX60" fmla="*/ 444815 w 444815"/>
                <a:gd name="connsiteY60" fmla="*/ 797244 h 1327006"/>
                <a:gd name="connsiteX61" fmla="*/ 437195 w 444815"/>
                <a:gd name="connsiteY61" fmla="*/ 804864 h 1327006"/>
                <a:gd name="connsiteX62" fmla="*/ 377512 w 444815"/>
                <a:gd name="connsiteY62" fmla="*/ 804864 h 1327006"/>
                <a:gd name="connsiteX63" fmla="*/ 377512 w 444815"/>
                <a:gd name="connsiteY63" fmla="*/ 833821 h 1327006"/>
                <a:gd name="connsiteX64" fmla="*/ 437195 w 444815"/>
                <a:gd name="connsiteY64" fmla="*/ 833821 h 1327006"/>
                <a:gd name="connsiteX65" fmla="*/ 444815 w 444815"/>
                <a:gd name="connsiteY65" fmla="*/ 841441 h 1327006"/>
                <a:gd name="connsiteX66" fmla="*/ 444815 w 444815"/>
                <a:gd name="connsiteY66" fmla="*/ 871920 h 1327006"/>
                <a:gd name="connsiteX67" fmla="*/ 437195 w 444815"/>
                <a:gd name="connsiteY67" fmla="*/ 879540 h 1327006"/>
                <a:gd name="connsiteX68" fmla="*/ 377512 w 444815"/>
                <a:gd name="connsiteY68" fmla="*/ 879540 h 1327006"/>
                <a:gd name="connsiteX69" fmla="*/ 377512 w 444815"/>
                <a:gd name="connsiteY69" fmla="*/ 908497 h 1327006"/>
                <a:gd name="connsiteX70" fmla="*/ 437195 w 444815"/>
                <a:gd name="connsiteY70" fmla="*/ 908497 h 1327006"/>
                <a:gd name="connsiteX71" fmla="*/ 444815 w 444815"/>
                <a:gd name="connsiteY71" fmla="*/ 916117 h 1327006"/>
                <a:gd name="connsiteX72" fmla="*/ 444815 w 444815"/>
                <a:gd name="connsiteY72" fmla="*/ 946596 h 1327006"/>
                <a:gd name="connsiteX73" fmla="*/ 437195 w 444815"/>
                <a:gd name="connsiteY73" fmla="*/ 954216 h 1327006"/>
                <a:gd name="connsiteX74" fmla="*/ 377512 w 444815"/>
                <a:gd name="connsiteY74" fmla="*/ 954216 h 1327006"/>
                <a:gd name="connsiteX75" fmla="*/ 377512 w 444815"/>
                <a:gd name="connsiteY75" fmla="*/ 983173 h 1327006"/>
                <a:gd name="connsiteX76" fmla="*/ 437195 w 444815"/>
                <a:gd name="connsiteY76" fmla="*/ 983173 h 1327006"/>
                <a:gd name="connsiteX77" fmla="*/ 444815 w 444815"/>
                <a:gd name="connsiteY77" fmla="*/ 990793 h 1327006"/>
                <a:gd name="connsiteX78" fmla="*/ 444815 w 444815"/>
                <a:gd name="connsiteY78" fmla="*/ 1021272 h 1327006"/>
                <a:gd name="connsiteX79" fmla="*/ 437195 w 444815"/>
                <a:gd name="connsiteY79" fmla="*/ 1028892 h 1327006"/>
                <a:gd name="connsiteX80" fmla="*/ 377512 w 444815"/>
                <a:gd name="connsiteY80" fmla="*/ 1028892 h 1327006"/>
                <a:gd name="connsiteX81" fmla="*/ 377512 w 444815"/>
                <a:gd name="connsiteY81" fmla="*/ 1057849 h 1327006"/>
                <a:gd name="connsiteX82" fmla="*/ 437195 w 444815"/>
                <a:gd name="connsiteY82" fmla="*/ 1057849 h 1327006"/>
                <a:gd name="connsiteX83" fmla="*/ 444815 w 444815"/>
                <a:gd name="connsiteY83" fmla="*/ 1065469 h 1327006"/>
                <a:gd name="connsiteX84" fmla="*/ 444815 w 444815"/>
                <a:gd name="connsiteY84" fmla="*/ 1095948 h 1327006"/>
                <a:gd name="connsiteX85" fmla="*/ 437195 w 444815"/>
                <a:gd name="connsiteY85" fmla="*/ 1103568 h 1327006"/>
                <a:gd name="connsiteX86" fmla="*/ 377512 w 444815"/>
                <a:gd name="connsiteY86" fmla="*/ 1103568 h 1327006"/>
                <a:gd name="connsiteX87" fmla="*/ 377512 w 444815"/>
                <a:gd name="connsiteY87" fmla="*/ 1132525 h 1327006"/>
                <a:gd name="connsiteX88" fmla="*/ 437195 w 444815"/>
                <a:gd name="connsiteY88" fmla="*/ 1132525 h 1327006"/>
                <a:gd name="connsiteX89" fmla="*/ 444815 w 444815"/>
                <a:gd name="connsiteY89" fmla="*/ 1140145 h 1327006"/>
                <a:gd name="connsiteX90" fmla="*/ 444815 w 444815"/>
                <a:gd name="connsiteY90" fmla="*/ 1170624 h 1327006"/>
                <a:gd name="connsiteX91" fmla="*/ 437195 w 444815"/>
                <a:gd name="connsiteY91" fmla="*/ 1178244 h 1327006"/>
                <a:gd name="connsiteX92" fmla="*/ 377512 w 444815"/>
                <a:gd name="connsiteY92" fmla="*/ 1178244 h 1327006"/>
                <a:gd name="connsiteX93" fmla="*/ 377512 w 444815"/>
                <a:gd name="connsiteY93" fmla="*/ 1207201 h 1327006"/>
                <a:gd name="connsiteX94" fmla="*/ 437195 w 444815"/>
                <a:gd name="connsiteY94" fmla="*/ 1207201 h 1327006"/>
                <a:gd name="connsiteX95" fmla="*/ 444815 w 444815"/>
                <a:gd name="connsiteY95" fmla="*/ 1214821 h 1327006"/>
                <a:gd name="connsiteX96" fmla="*/ 444815 w 444815"/>
                <a:gd name="connsiteY96" fmla="*/ 1245300 h 1327006"/>
                <a:gd name="connsiteX97" fmla="*/ 437195 w 444815"/>
                <a:gd name="connsiteY97" fmla="*/ 1252920 h 1327006"/>
                <a:gd name="connsiteX98" fmla="*/ 377512 w 444815"/>
                <a:gd name="connsiteY98" fmla="*/ 1252920 h 1327006"/>
                <a:gd name="connsiteX99" fmla="*/ 377512 w 444815"/>
                <a:gd name="connsiteY99" fmla="*/ 1264086 h 1327006"/>
                <a:gd name="connsiteX100" fmla="*/ 314592 w 444815"/>
                <a:gd name="connsiteY100" fmla="*/ 1327006 h 1327006"/>
                <a:gd name="connsiteX101" fmla="*/ 62920 w 444815"/>
                <a:gd name="connsiteY101" fmla="*/ 1327006 h 1327006"/>
                <a:gd name="connsiteX102" fmla="*/ 0 w 444815"/>
                <a:gd name="connsiteY102" fmla="*/ 1264086 h 1327006"/>
                <a:gd name="connsiteX103" fmla="*/ 0 w 444815"/>
                <a:gd name="connsiteY103" fmla="*/ 62920 h 1327006"/>
                <a:gd name="connsiteX104" fmla="*/ 62920 w 444815"/>
                <a:gd name="connsiteY104" fmla="*/ 0 h 1327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444815" h="1327006">
                  <a:moveTo>
                    <a:pt x="62920" y="0"/>
                  </a:moveTo>
                  <a:lnTo>
                    <a:pt x="314592" y="0"/>
                  </a:lnTo>
                  <a:cubicBezTo>
                    <a:pt x="349342" y="0"/>
                    <a:pt x="377512" y="28170"/>
                    <a:pt x="377512" y="62920"/>
                  </a:cubicBezTo>
                  <a:lnTo>
                    <a:pt x="377512" y="87061"/>
                  </a:lnTo>
                  <a:lnTo>
                    <a:pt x="437195" y="87061"/>
                  </a:lnTo>
                  <a:cubicBezTo>
                    <a:pt x="441403" y="87061"/>
                    <a:pt x="444815" y="90473"/>
                    <a:pt x="444815" y="94681"/>
                  </a:cubicBezTo>
                  <a:lnTo>
                    <a:pt x="444815" y="125160"/>
                  </a:lnTo>
                  <a:cubicBezTo>
                    <a:pt x="444815" y="129368"/>
                    <a:pt x="441403" y="132780"/>
                    <a:pt x="437195" y="132780"/>
                  </a:cubicBezTo>
                  <a:lnTo>
                    <a:pt x="377512" y="132780"/>
                  </a:lnTo>
                  <a:lnTo>
                    <a:pt x="377512" y="161737"/>
                  </a:lnTo>
                  <a:lnTo>
                    <a:pt x="437195" y="161737"/>
                  </a:lnTo>
                  <a:cubicBezTo>
                    <a:pt x="441403" y="161737"/>
                    <a:pt x="444815" y="165149"/>
                    <a:pt x="444815" y="169357"/>
                  </a:cubicBezTo>
                  <a:lnTo>
                    <a:pt x="444815" y="199836"/>
                  </a:lnTo>
                  <a:cubicBezTo>
                    <a:pt x="444815" y="204044"/>
                    <a:pt x="441403" y="207456"/>
                    <a:pt x="437195" y="207456"/>
                  </a:cubicBezTo>
                  <a:lnTo>
                    <a:pt x="377512" y="207456"/>
                  </a:lnTo>
                  <a:lnTo>
                    <a:pt x="377512" y="236413"/>
                  </a:lnTo>
                  <a:lnTo>
                    <a:pt x="437195" y="236413"/>
                  </a:lnTo>
                  <a:cubicBezTo>
                    <a:pt x="441403" y="236413"/>
                    <a:pt x="444815" y="239825"/>
                    <a:pt x="444815" y="244033"/>
                  </a:cubicBezTo>
                  <a:lnTo>
                    <a:pt x="444815" y="274512"/>
                  </a:lnTo>
                  <a:cubicBezTo>
                    <a:pt x="444815" y="278720"/>
                    <a:pt x="441403" y="282132"/>
                    <a:pt x="437195" y="282132"/>
                  </a:cubicBezTo>
                  <a:lnTo>
                    <a:pt x="377512" y="282132"/>
                  </a:lnTo>
                  <a:lnTo>
                    <a:pt x="377512" y="311089"/>
                  </a:lnTo>
                  <a:lnTo>
                    <a:pt x="437195" y="311089"/>
                  </a:lnTo>
                  <a:cubicBezTo>
                    <a:pt x="441403" y="311089"/>
                    <a:pt x="444815" y="314501"/>
                    <a:pt x="444815" y="318709"/>
                  </a:cubicBezTo>
                  <a:lnTo>
                    <a:pt x="444815" y="349188"/>
                  </a:lnTo>
                  <a:cubicBezTo>
                    <a:pt x="444815" y="353396"/>
                    <a:pt x="441403" y="356808"/>
                    <a:pt x="437195" y="356808"/>
                  </a:cubicBezTo>
                  <a:lnTo>
                    <a:pt x="377512" y="356808"/>
                  </a:lnTo>
                  <a:lnTo>
                    <a:pt x="377512" y="385765"/>
                  </a:lnTo>
                  <a:lnTo>
                    <a:pt x="437195" y="385765"/>
                  </a:lnTo>
                  <a:cubicBezTo>
                    <a:pt x="441403" y="385765"/>
                    <a:pt x="444815" y="389177"/>
                    <a:pt x="444815" y="393385"/>
                  </a:cubicBezTo>
                  <a:lnTo>
                    <a:pt x="444815" y="423864"/>
                  </a:lnTo>
                  <a:cubicBezTo>
                    <a:pt x="444815" y="428072"/>
                    <a:pt x="441403" y="431484"/>
                    <a:pt x="437195" y="431484"/>
                  </a:cubicBezTo>
                  <a:lnTo>
                    <a:pt x="377512" y="431484"/>
                  </a:lnTo>
                  <a:lnTo>
                    <a:pt x="377512" y="460441"/>
                  </a:lnTo>
                  <a:lnTo>
                    <a:pt x="437195" y="460441"/>
                  </a:lnTo>
                  <a:cubicBezTo>
                    <a:pt x="441403" y="460441"/>
                    <a:pt x="444815" y="463853"/>
                    <a:pt x="444815" y="468061"/>
                  </a:cubicBezTo>
                  <a:lnTo>
                    <a:pt x="444815" y="498540"/>
                  </a:lnTo>
                  <a:cubicBezTo>
                    <a:pt x="444815" y="502748"/>
                    <a:pt x="441403" y="506160"/>
                    <a:pt x="437195" y="506160"/>
                  </a:cubicBezTo>
                  <a:lnTo>
                    <a:pt x="377512" y="506160"/>
                  </a:lnTo>
                  <a:lnTo>
                    <a:pt x="377512" y="535117"/>
                  </a:lnTo>
                  <a:lnTo>
                    <a:pt x="437195" y="535117"/>
                  </a:lnTo>
                  <a:cubicBezTo>
                    <a:pt x="441403" y="535117"/>
                    <a:pt x="444815" y="538529"/>
                    <a:pt x="444815" y="542737"/>
                  </a:cubicBezTo>
                  <a:lnTo>
                    <a:pt x="444815" y="573216"/>
                  </a:lnTo>
                  <a:cubicBezTo>
                    <a:pt x="444815" y="577424"/>
                    <a:pt x="441403" y="580836"/>
                    <a:pt x="437195" y="580836"/>
                  </a:cubicBezTo>
                  <a:lnTo>
                    <a:pt x="377512" y="580836"/>
                  </a:lnTo>
                  <a:lnTo>
                    <a:pt x="377512" y="609793"/>
                  </a:lnTo>
                  <a:lnTo>
                    <a:pt x="437195" y="609793"/>
                  </a:lnTo>
                  <a:cubicBezTo>
                    <a:pt x="441403" y="609793"/>
                    <a:pt x="444815" y="613205"/>
                    <a:pt x="444815" y="617413"/>
                  </a:cubicBezTo>
                  <a:lnTo>
                    <a:pt x="444815" y="647892"/>
                  </a:lnTo>
                  <a:cubicBezTo>
                    <a:pt x="444815" y="652100"/>
                    <a:pt x="441403" y="655512"/>
                    <a:pt x="437195" y="655512"/>
                  </a:cubicBezTo>
                  <a:lnTo>
                    <a:pt x="377512" y="655512"/>
                  </a:lnTo>
                  <a:lnTo>
                    <a:pt x="377512" y="684469"/>
                  </a:lnTo>
                  <a:lnTo>
                    <a:pt x="437195" y="684469"/>
                  </a:lnTo>
                  <a:cubicBezTo>
                    <a:pt x="441403" y="684469"/>
                    <a:pt x="444815" y="687881"/>
                    <a:pt x="444815" y="692089"/>
                  </a:cubicBezTo>
                  <a:lnTo>
                    <a:pt x="444815" y="722568"/>
                  </a:lnTo>
                  <a:cubicBezTo>
                    <a:pt x="444815" y="726776"/>
                    <a:pt x="441403" y="730188"/>
                    <a:pt x="437195" y="730188"/>
                  </a:cubicBezTo>
                  <a:lnTo>
                    <a:pt x="377512" y="730188"/>
                  </a:lnTo>
                  <a:lnTo>
                    <a:pt x="377512" y="759145"/>
                  </a:lnTo>
                  <a:lnTo>
                    <a:pt x="437195" y="759145"/>
                  </a:lnTo>
                  <a:cubicBezTo>
                    <a:pt x="441403" y="759145"/>
                    <a:pt x="444815" y="762557"/>
                    <a:pt x="444815" y="766765"/>
                  </a:cubicBezTo>
                  <a:lnTo>
                    <a:pt x="444815" y="797244"/>
                  </a:lnTo>
                  <a:cubicBezTo>
                    <a:pt x="444815" y="801452"/>
                    <a:pt x="441403" y="804864"/>
                    <a:pt x="437195" y="804864"/>
                  </a:cubicBezTo>
                  <a:lnTo>
                    <a:pt x="377512" y="804864"/>
                  </a:lnTo>
                  <a:lnTo>
                    <a:pt x="377512" y="833821"/>
                  </a:lnTo>
                  <a:lnTo>
                    <a:pt x="437195" y="833821"/>
                  </a:lnTo>
                  <a:cubicBezTo>
                    <a:pt x="441403" y="833821"/>
                    <a:pt x="444815" y="837233"/>
                    <a:pt x="444815" y="841441"/>
                  </a:cubicBezTo>
                  <a:lnTo>
                    <a:pt x="444815" y="871920"/>
                  </a:lnTo>
                  <a:cubicBezTo>
                    <a:pt x="444815" y="876128"/>
                    <a:pt x="441403" y="879540"/>
                    <a:pt x="437195" y="879540"/>
                  </a:cubicBezTo>
                  <a:lnTo>
                    <a:pt x="377512" y="879540"/>
                  </a:lnTo>
                  <a:lnTo>
                    <a:pt x="377512" y="908497"/>
                  </a:lnTo>
                  <a:lnTo>
                    <a:pt x="437195" y="908497"/>
                  </a:lnTo>
                  <a:cubicBezTo>
                    <a:pt x="441403" y="908497"/>
                    <a:pt x="444815" y="911909"/>
                    <a:pt x="444815" y="916117"/>
                  </a:cubicBezTo>
                  <a:lnTo>
                    <a:pt x="444815" y="946596"/>
                  </a:lnTo>
                  <a:cubicBezTo>
                    <a:pt x="444815" y="950804"/>
                    <a:pt x="441403" y="954216"/>
                    <a:pt x="437195" y="954216"/>
                  </a:cubicBezTo>
                  <a:lnTo>
                    <a:pt x="377512" y="954216"/>
                  </a:lnTo>
                  <a:lnTo>
                    <a:pt x="377512" y="983173"/>
                  </a:lnTo>
                  <a:lnTo>
                    <a:pt x="437195" y="983173"/>
                  </a:lnTo>
                  <a:cubicBezTo>
                    <a:pt x="441403" y="983173"/>
                    <a:pt x="444815" y="986585"/>
                    <a:pt x="444815" y="990793"/>
                  </a:cubicBezTo>
                  <a:lnTo>
                    <a:pt x="444815" y="1021272"/>
                  </a:lnTo>
                  <a:cubicBezTo>
                    <a:pt x="444815" y="1025480"/>
                    <a:pt x="441403" y="1028892"/>
                    <a:pt x="437195" y="1028892"/>
                  </a:cubicBezTo>
                  <a:lnTo>
                    <a:pt x="377512" y="1028892"/>
                  </a:lnTo>
                  <a:lnTo>
                    <a:pt x="377512" y="1057849"/>
                  </a:lnTo>
                  <a:lnTo>
                    <a:pt x="437195" y="1057849"/>
                  </a:lnTo>
                  <a:cubicBezTo>
                    <a:pt x="441403" y="1057849"/>
                    <a:pt x="444815" y="1061261"/>
                    <a:pt x="444815" y="1065469"/>
                  </a:cubicBezTo>
                  <a:lnTo>
                    <a:pt x="444815" y="1095948"/>
                  </a:lnTo>
                  <a:cubicBezTo>
                    <a:pt x="444815" y="1100156"/>
                    <a:pt x="441403" y="1103568"/>
                    <a:pt x="437195" y="1103568"/>
                  </a:cubicBezTo>
                  <a:lnTo>
                    <a:pt x="377512" y="1103568"/>
                  </a:lnTo>
                  <a:lnTo>
                    <a:pt x="377512" y="1132525"/>
                  </a:lnTo>
                  <a:lnTo>
                    <a:pt x="437195" y="1132525"/>
                  </a:lnTo>
                  <a:cubicBezTo>
                    <a:pt x="441403" y="1132525"/>
                    <a:pt x="444815" y="1135937"/>
                    <a:pt x="444815" y="1140145"/>
                  </a:cubicBezTo>
                  <a:lnTo>
                    <a:pt x="444815" y="1170624"/>
                  </a:lnTo>
                  <a:cubicBezTo>
                    <a:pt x="444815" y="1174832"/>
                    <a:pt x="441403" y="1178244"/>
                    <a:pt x="437195" y="1178244"/>
                  </a:cubicBezTo>
                  <a:lnTo>
                    <a:pt x="377512" y="1178244"/>
                  </a:lnTo>
                  <a:lnTo>
                    <a:pt x="377512" y="1207201"/>
                  </a:lnTo>
                  <a:lnTo>
                    <a:pt x="437195" y="1207201"/>
                  </a:lnTo>
                  <a:cubicBezTo>
                    <a:pt x="441403" y="1207201"/>
                    <a:pt x="444815" y="1210613"/>
                    <a:pt x="444815" y="1214821"/>
                  </a:cubicBezTo>
                  <a:lnTo>
                    <a:pt x="444815" y="1245300"/>
                  </a:lnTo>
                  <a:cubicBezTo>
                    <a:pt x="444815" y="1249508"/>
                    <a:pt x="441403" y="1252920"/>
                    <a:pt x="437195" y="1252920"/>
                  </a:cubicBezTo>
                  <a:lnTo>
                    <a:pt x="377512" y="1252920"/>
                  </a:lnTo>
                  <a:lnTo>
                    <a:pt x="377512" y="1264086"/>
                  </a:lnTo>
                  <a:cubicBezTo>
                    <a:pt x="377512" y="1298836"/>
                    <a:pt x="349342" y="1327006"/>
                    <a:pt x="314592" y="1327006"/>
                  </a:cubicBezTo>
                  <a:lnTo>
                    <a:pt x="62920" y="1327006"/>
                  </a:lnTo>
                  <a:cubicBezTo>
                    <a:pt x="28170" y="1327006"/>
                    <a:pt x="0" y="1298836"/>
                    <a:pt x="0" y="1264086"/>
                  </a:cubicBezTo>
                  <a:lnTo>
                    <a:pt x="0" y="62920"/>
                  </a:lnTo>
                  <a:cubicBezTo>
                    <a:pt x="0" y="28170"/>
                    <a:pt x="28170" y="0"/>
                    <a:pt x="6292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6" name="フリーフォーム: 図形 465">
              <a:extLst>
                <a:ext uri="{FF2B5EF4-FFF2-40B4-BE49-F238E27FC236}">
                  <a16:creationId xmlns:a16="http://schemas.microsoft.com/office/drawing/2014/main" id="{6B2C5942-9C28-25AE-5F53-6A345190ACD3}"/>
                </a:ext>
              </a:extLst>
            </p:cNvPr>
            <p:cNvSpPr/>
            <p:nvPr/>
          </p:nvSpPr>
          <p:spPr bwMode="auto">
            <a:xfrm>
              <a:off x="729760" y="1249087"/>
              <a:ext cx="263736" cy="2067938"/>
            </a:xfrm>
            <a:custGeom>
              <a:avLst/>
              <a:gdLst>
                <a:gd name="connsiteX0" fmla="*/ 0 w 263736"/>
                <a:gd name="connsiteY0" fmla="*/ 0 h 2067938"/>
                <a:gd name="connsiteX1" fmla="*/ 263736 w 263736"/>
                <a:gd name="connsiteY1" fmla="*/ 0 h 2067938"/>
                <a:gd name="connsiteX2" fmla="*/ 263736 w 263736"/>
                <a:gd name="connsiteY2" fmla="*/ 2067938 h 2067938"/>
                <a:gd name="connsiteX3" fmla="*/ 0 w 263736"/>
                <a:gd name="connsiteY3" fmla="*/ 2067938 h 2067938"/>
                <a:gd name="connsiteX4" fmla="*/ 0 w 263736"/>
                <a:gd name="connsiteY4" fmla="*/ 0 h 2067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736" h="2067938">
                  <a:moveTo>
                    <a:pt x="0" y="0"/>
                  </a:moveTo>
                  <a:lnTo>
                    <a:pt x="263736" y="0"/>
                  </a:lnTo>
                  <a:lnTo>
                    <a:pt x="263736" y="2067938"/>
                  </a:lnTo>
                  <a:lnTo>
                    <a:pt x="0" y="2067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7" name="フリーフォーム: 図形 466">
              <a:extLst>
                <a:ext uri="{FF2B5EF4-FFF2-40B4-BE49-F238E27FC236}">
                  <a16:creationId xmlns:a16="http://schemas.microsoft.com/office/drawing/2014/main" id="{12149F64-E0D3-9036-EDA1-B29D921BF36E}"/>
                </a:ext>
              </a:extLst>
            </p:cNvPr>
            <p:cNvSpPr/>
            <p:nvPr/>
          </p:nvSpPr>
          <p:spPr bwMode="auto">
            <a:xfrm>
              <a:off x="3038620" y="1249087"/>
              <a:ext cx="263736" cy="2067938"/>
            </a:xfrm>
            <a:custGeom>
              <a:avLst/>
              <a:gdLst>
                <a:gd name="connsiteX0" fmla="*/ 0 w 263736"/>
                <a:gd name="connsiteY0" fmla="*/ 0 h 2067938"/>
                <a:gd name="connsiteX1" fmla="*/ 263736 w 263736"/>
                <a:gd name="connsiteY1" fmla="*/ 0 h 2067938"/>
                <a:gd name="connsiteX2" fmla="*/ 263736 w 263736"/>
                <a:gd name="connsiteY2" fmla="*/ 2067938 h 2067938"/>
                <a:gd name="connsiteX3" fmla="*/ 0 w 263736"/>
                <a:gd name="connsiteY3" fmla="*/ 2067938 h 2067938"/>
                <a:gd name="connsiteX4" fmla="*/ 0 w 263736"/>
                <a:gd name="connsiteY4" fmla="*/ 0 h 2067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736" h="2067938">
                  <a:moveTo>
                    <a:pt x="0" y="0"/>
                  </a:moveTo>
                  <a:lnTo>
                    <a:pt x="263736" y="0"/>
                  </a:lnTo>
                  <a:lnTo>
                    <a:pt x="263736" y="2067938"/>
                  </a:lnTo>
                  <a:lnTo>
                    <a:pt x="0" y="2067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8" name="正方形/長方形 467">
              <a:extLst>
                <a:ext uri="{FF2B5EF4-FFF2-40B4-BE49-F238E27FC236}">
                  <a16:creationId xmlns:a16="http://schemas.microsoft.com/office/drawing/2014/main" id="{37263BE1-7E74-0A5A-B043-D49EFF8F9F33}"/>
                </a:ext>
              </a:extLst>
            </p:cNvPr>
            <p:cNvSpPr/>
            <p:nvPr/>
          </p:nvSpPr>
          <p:spPr bwMode="auto">
            <a:xfrm>
              <a:off x="729760" y="1206006"/>
              <a:ext cx="2572596" cy="481930"/>
            </a:xfrm>
            <a:prstGeom prst="rect">
              <a:avLst/>
            </a:prstGeom>
            <a:solidFill>
              <a:srgbClr val="0070C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9" name="楕円 307">
              <a:extLst>
                <a:ext uri="{FF2B5EF4-FFF2-40B4-BE49-F238E27FC236}">
                  <a16:creationId xmlns:a16="http://schemas.microsoft.com/office/drawing/2014/main" id="{B76A52A0-DEA2-D445-7057-4985BFA123EE}"/>
                </a:ext>
              </a:extLst>
            </p:cNvPr>
            <p:cNvSpPr/>
            <p:nvPr/>
          </p:nvSpPr>
          <p:spPr bwMode="auto">
            <a:xfrm rot="2700000">
              <a:off x="2638307" y="1939948"/>
              <a:ext cx="123913" cy="197053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70" name="楕円 307">
              <a:extLst>
                <a:ext uri="{FF2B5EF4-FFF2-40B4-BE49-F238E27FC236}">
                  <a16:creationId xmlns:a16="http://schemas.microsoft.com/office/drawing/2014/main" id="{4CD52712-B0D0-EEE6-E944-13838D22F3B6}"/>
                </a:ext>
              </a:extLst>
            </p:cNvPr>
            <p:cNvSpPr/>
            <p:nvPr/>
          </p:nvSpPr>
          <p:spPr bwMode="auto">
            <a:xfrm rot="18000000">
              <a:off x="1158779" y="1775304"/>
              <a:ext cx="123913" cy="197053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71" name="楕円 307">
              <a:extLst>
                <a:ext uri="{FF2B5EF4-FFF2-40B4-BE49-F238E27FC236}">
                  <a16:creationId xmlns:a16="http://schemas.microsoft.com/office/drawing/2014/main" id="{D33A1F21-70DF-0793-D9E2-E51E8A45E0AF}"/>
                </a:ext>
              </a:extLst>
            </p:cNvPr>
            <p:cNvSpPr/>
            <p:nvPr/>
          </p:nvSpPr>
          <p:spPr bwMode="auto">
            <a:xfrm rot="18900000">
              <a:off x="1241329" y="2099154"/>
              <a:ext cx="123913" cy="197053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85" name="グループ化 484">
            <a:extLst>
              <a:ext uri="{FF2B5EF4-FFF2-40B4-BE49-F238E27FC236}">
                <a16:creationId xmlns:a16="http://schemas.microsoft.com/office/drawing/2014/main" id="{5E75ED5D-FD6F-4C6E-A3EC-2A31C07E5EF8}"/>
              </a:ext>
            </a:extLst>
          </p:cNvPr>
          <p:cNvGrpSpPr/>
          <p:nvPr/>
        </p:nvGrpSpPr>
        <p:grpSpPr>
          <a:xfrm>
            <a:off x="6609860" y="1206006"/>
            <a:ext cx="2572596" cy="2111019"/>
            <a:chOff x="6609860" y="1206006"/>
            <a:chExt cx="2572596" cy="2111019"/>
          </a:xfrm>
        </p:grpSpPr>
        <p:sp>
          <p:nvSpPr>
            <p:cNvPr id="486" name="フリーフォーム: 図形 485">
              <a:extLst>
                <a:ext uri="{FF2B5EF4-FFF2-40B4-BE49-F238E27FC236}">
                  <a16:creationId xmlns:a16="http://schemas.microsoft.com/office/drawing/2014/main" id="{5B237769-E3A0-20D8-2116-2BDD1A773D7A}"/>
                </a:ext>
              </a:extLst>
            </p:cNvPr>
            <p:cNvSpPr/>
            <p:nvPr/>
          </p:nvSpPr>
          <p:spPr bwMode="auto">
            <a:xfrm>
              <a:off x="6857259" y="1947700"/>
              <a:ext cx="319481" cy="1327006"/>
            </a:xfrm>
            <a:custGeom>
              <a:avLst/>
              <a:gdLst>
                <a:gd name="connsiteX0" fmla="*/ 0 w 319481"/>
                <a:gd name="connsiteY0" fmla="*/ 0 h 1327006"/>
                <a:gd name="connsiteX1" fmla="*/ 189258 w 319481"/>
                <a:gd name="connsiteY1" fmla="*/ 0 h 1327006"/>
                <a:gd name="connsiteX2" fmla="*/ 252178 w 319481"/>
                <a:gd name="connsiteY2" fmla="*/ 62920 h 1327006"/>
                <a:gd name="connsiteX3" fmla="*/ 252178 w 319481"/>
                <a:gd name="connsiteY3" fmla="*/ 87061 h 1327006"/>
                <a:gd name="connsiteX4" fmla="*/ 311861 w 319481"/>
                <a:gd name="connsiteY4" fmla="*/ 87061 h 1327006"/>
                <a:gd name="connsiteX5" fmla="*/ 319481 w 319481"/>
                <a:gd name="connsiteY5" fmla="*/ 94681 h 1327006"/>
                <a:gd name="connsiteX6" fmla="*/ 319481 w 319481"/>
                <a:gd name="connsiteY6" fmla="*/ 125160 h 1327006"/>
                <a:gd name="connsiteX7" fmla="*/ 311861 w 319481"/>
                <a:gd name="connsiteY7" fmla="*/ 132780 h 1327006"/>
                <a:gd name="connsiteX8" fmla="*/ 252178 w 319481"/>
                <a:gd name="connsiteY8" fmla="*/ 132780 h 1327006"/>
                <a:gd name="connsiteX9" fmla="*/ 252178 w 319481"/>
                <a:gd name="connsiteY9" fmla="*/ 161737 h 1327006"/>
                <a:gd name="connsiteX10" fmla="*/ 311861 w 319481"/>
                <a:gd name="connsiteY10" fmla="*/ 161737 h 1327006"/>
                <a:gd name="connsiteX11" fmla="*/ 319481 w 319481"/>
                <a:gd name="connsiteY11" fmla="*/ 169357 h 1327006"/>
                <a:gd name="connsiteX12" fmla="*/ 319481 w 319481"/>
                <a:gd name="connsiteY12" fmla="*/ 199836 h 1327006"/>
                <a:gd name="connsiteX13" fmla="*/ 311861 w 319481"/>
                <a:gd name="connsiteY13" fmla="*/ 207456 h 1327006"/>
                <a:gd name="connsiteX14" fmla="*/ 252178 w 319481"/>
                <a:gd name="connsiteY14" fmla="*/ 207456 h 1327006"/>
                <a:gd name="connsiteX15" fmla="*/ 252178 w 319481"/>
                <a:gd name="connsiteY15" fmla="*/ 236413 h 1327006"/>
                <a:gd name="connsiteX16" fmla="*/ 311861 w 319481"/>
                <a:gd name="connsiteY16" fmla="*/ 236413 h 1327006"/>
                <a:gd name="connsiteX17" fmla="*/ 319481 w 319481"/>
                <a:gd name="connsiteY17" fmla="*/ 244033 h 1327006"/>
                <a:gd name="connsiteX18" fmla="*/ 319481 w 319481"/>
                <a:gd name="connsiteY18" fmla="*/ 274512 h 1327006"/>
                <a:gd name="connsiteX19" fmla="*/ 311861 w 319481"/>
                <a:gd name="connsiteY19" fmla="*/ 282132 h 1327006"/>
                <a:gd name="connsiteX20" fmla="*/ 252178 w 319481"/>
                <a:gd name="connsiteY20" fmla="*/ 282132 h 1327006"/>
                <a:gd name="connsiteX21" fmla="*/ 252178 w 319481"/>
                <a:gd name="connsiteY21" fmla="*/ 311089 h 1327006"/>
                <a:gd name="connsiteX22" fmla="*/ 311861 w 319481"/>
                <a:gd name="connsiteY22" fmla="*/ 311089 h 1327006"/>
                <a:gd name="connsiteX23" fmla="*/ 319481 w 319481"/>
                <a:gd name="connsiteY23" fmla="*/ 318709 h 1327006"/>
                <a:gd name="connsiteX24" fmla="*/ 319481 w 319481"/>
                <a:gd name="connsiteY24" fmla="*/ 349188 h 1327006"/>
                <a:gd name="connsiteX25" fmla="*/ 311861 w 319481"/>
                <a:gd name="connsiteY25" fmla="*/ 356808 h 1327006"/>
                <a:gd name="connsiteX26" fmla="*/ 252178 w 319481"/>
                <a:gd name="connsiteY26" fmla="*/ 356808 h 1327006"/>
                <a:gd name="connsiteX27" fmla="*/ 252178 w 319481"/>
                <a:gd name="connsiteY27" fmla="*/ 385765 h 1327006"/>
                <a:gd name="connsiteX28" fmla="*/ 311861 w 319481"/>
                <a:gd name="connsiteY28" fmla="*/ 385765 h 1327006"/>
                <a:gd name="connsiteX29" fmla="*/ 319481 w 319481"/>
                <a:gd name="connsiteY29" fmla="*/ 393385 h 1327006"/>
                <a:gd name="connsiteX30" fmla="*/ 319481 w 319481"/>
                <a:gd name="connsiteY30" fmla="*/ 423864 h 1327006"/>
                <a:gd name="connsiteX31" fmla="*/ 311861 w 319481"/>
                <a:gd name="connsiteY31" fmla="*/ 431484 h 1327006"/>
                <a:gd name="connsiteX32" fmla="*/ 252178 w 319481"/>
                <a:gd name="connsiteY32" fmla="*/ 431484 h 1327006"/>
                <a:gd name="connsiteX33" fmla="*/ 252178 w 319481"/>
                <a:gd name="connsiteY33" fmla="*/ 460441 h 1327006"/>
                <a:gd name="connsiteX34" fmla="*/ 311861 w 319481"/>
                <a:gd name="connsiteY34" fmla="*/ 460441 h 1327006"/>
                <a:gd name="connsiteX35" fmla="*/ 319481 w 319481"/>
                <a:gd name="connsiteY35" fmla="*/ 468061 h 1327006"/>
                <a:gd name="connsiteX36" fmla="*/ 319481 w 319481"/>
                <a:gd name="connsiteY36" fmla="*/ 498540 h 1327006"/>
                <a:gd name="connsiteX37" fmla="*/ 311861 w 319481"/>
                <a:gd name="connsiteY37" fmla="*/ 506160 h 1327006"/>
                <a:gd name="connsiteX38" fmla="*/ 252178 w 319481"/>
                <a:gd name="connsiteY38" fmla="*/ 506160 h 1327006"/>
                <a:gd name="connsiteX39" fmla="*/ 252178 w 319481"/>
                <a:gd name="connsiteY39" fmla="*/ 535117 h 1327006"/>
                <a:gd name="connsiteX40" fmla="*/ 311861 w 319481"/>
                <a:gd name="connsiteY40" fmla="*/ 535117 h 1327006"/>
                <a:gd name="connsiteX41" fmla="*/ 319481 w 319481"/>
                <a:gd name="connsiteY41" fmla="*/ 542737 h 1327006"/>
                <a:gd name="connsiteX42" fmla="*/ 319481 w 319481"/>
                <a:gd name="connsiteY42" fmla="*/ 573216 h 1327006"/>
                <a:gd name="connsiteX43" fmla="*/ 311861 w 319481"/>
                <a:gd name="connsiteY43" fmla="*/ 580836 h 1327006"/>
                <a:gd name="connsiteX44" fmla="*/ 252178 w 319481"/>
                <a:gd name="connsiteY44" fmla="*/ 580836 h 1327006"/>
                <a:gd name="connsiteX45" fmla="*/ 252178 w 319481"/>
                <a:gd name="connsiteY45" fmla="*/ 609793 h 1327006"/>
                <a:gd name="connsiteX46" fmla="*/ 311861 w 319481"/>
                <a:gd name="connsiteY46" fmla="*/ 609793 h 1327006"/>
                <a:gd name="connsiteX47" fmla="*/ 319481 w 319481"/>
                <a:gd name="connsiteY47" fmla="*/ 617413 h 1327006"/>
                <a:gd name="connsiteX48" fmla="*/ 319481 w 319481"/>
                <a:gd name="connsiteY48" fmla="*/ 647892 h 1327006"/>
                <a:gd name="connsiteX49" fmla="*/ 311861 w 319481"/>
                <a:gd name="connsiteY49" fmla="*/ 655512 h 1327006"/>
                <a:gd name="connsiteX50" fmla="*/ 252178 w 319481"/>
                <a:gd name="connsiteY50" fmla="*/ 655512 h 1327006"/>
                <a:gd name="connsiteX51" fmla="*/ 252178 w 319481"/>
                <a:gd name="connsiteY51" fmla="*/ 684469 h 1327006"/>
                <a:gd name="connsiteX52" fmla="*/ 311861 w 319481"/>
                <a:gd name="connsiteY52" fmla="*/ 684469 h 1327006"/>
                <a:gd name="connsiteX53" fmla="*/ 319481 w 319481"/>
                <a:gd name="connsiteY53" fmla="*/ 692089 h 1327006"/>
                <a:gd name="connsiteX54" fmla="*/ 319481 w 319481"/>
                <a:gd name="connsiteY54" fmla="*/ 722568 h 1327006"/>
                <a:gd name="connsiteX55" fmla="*/ 311861 w 319481"/>
                <a:gd name="connsiteY55" fmla="*/ 730188 h 1327006"/>
                <a:gd name="connsiteX56" fmla="*/ 252178 w 319481"/>
                <a:gd name="connsiteY56" fmla="*/ 730188 h 1327006"/>
                <a:gd name="connsiteX57" fmla="*/ 252178 w 319481"/>
                <a:gd name="connsiteY57" fmla="*/ 759145 h 1327006"/>
                <a:gd name="connsiteX58" fmla="*/ 311861 w 319481"/>
                <a:gd name="connsiteY58" fmla="*/ 759145 h 1327006"/>
                <a:gd name="connsiteX59" fmla="*/ 319481 w 319481"/>
                <a:gd name="connsiteY59" fmla="*/ 766765 h 1327006"/>
                <a:gd name="connsiteX60" fmla="*/ 319481 w 319481"/>
                <a:gd name="connsiteY60" fmla="*/ 797244 h 1327006"/>
                <a:gd name="connsiteX61" fmla="*/ 311861 w 319481"/>
                <a:gd name="connsiteY61" fmla="*/ 804864 h 1327006"/>
                <a:gd name="connsiteX62" fmla="*/ 252178 w 319481"/>
                <a:gd name="connsiteY62" fmla="*/ 804864 h 1327006"/>
                <a:gd name="connsiteX63" fmla="*/ 252178 w 319481"/>
                <a:gd name="connsiteY63" fmla="*/ 833821 h 1327006"/>
                <a:gd name="connsiteX64" fmla="*/ 311861 w 319481"/>
                <a:gd name="connsiteY64" fmla="*/ 833821 h 1327006"/>
                <a:gd name="connsiteX65" fmla="*/ 319481 w 319481"/>
                <a:gd name="connsiteY65" fmla="*/ 841441 h 1327006"/>
                <a:gd name="connsiteX66" fmla="*/ 319481 w 319481"/>
                <a:gd name="connsiteY66" fmla="*/ 871920 h 1327006"/>
                <a:gd name="connsiteX67" fmla="*/ 311861 w 319481"/>
                <a:gd name="connsiteY67" fmla="*/ 879540 h 1327006"/>
                <a:gd name="connsiteX68" fmla="*/ 252178 w 319481"/>
                <a:gd name="connsiteY68" fmla="*/ 879540 h 1327006"/>
                <a:gd name="connsiteX69" fmla="*/ 252178 w 319481"/>
                <a:gd name="connsiteY69" fmla="*/ 908497 h 1327006"/>
                <a:gd name="connsiteX70" fmla="*/ 311861 w 319481"/>
                <a:gd name="connsiteY70" fmla="*/ 908497 h 1327006"/>
                <a:gd name="connsiteX71" fmla="*/ 319481 w 319481"/>
                <a:gd name="connsiteY71" fmla="*/ 916117 h 1327006"/>
                <a:gd name="connsiteX72" fmla="*/ 319481 w 319481"/>
                <a:gd name="connsiteY72" fmla="*/ 946596 h 1327006"/>
                <a:gd name="connsiteX73" fmla="*/ 311861 w 319481"/>
                <a:gd name="connsiteY73" fmla="*/ 954216 h 1327006"/>
                <a:gd name="connsiteX74" fmla="*/ 252178 w 319481"/>
                <a:gd name="connsiteY74" fmla="*/ 954216 h 1327006"/>
                <a:gd name="connsiteX75" fmla="*/ 252178 w 319481"/>
                <a:gd name="connsiteY75" fmla="*/ 983173 h 1327006"/>
                <a:gd name="connsiteX76" fmla="*/ 311861 w 319481"/>
                <a:gd name="connsiteY76" fmla="*/ 983173 h 1327006"/>
                <a:gd name="connsiteX77" fmla="*/ 319481 w 319481"/>
                <a:gd name="connsiteY77" fmla="*/ 990793 h 1327006"/>
                <a:gd name="connsiteX78" fmla="*/ 319481 w 319481"/>
                <a:gd name="connsiteY78" fmla="*/ 1021272 h 1327006"/>
                <a:gd name="connsiteX79" fmla="*/ 311861 w 319481"/>
                <a:gd name="connsiteY79" fmla="*/ 1028892 h 1327006"/>
                <a:gd name="connsiteX80" fmla="*/ 252178 w 319481"/>
                <a:gd name="connsiteY80" fmla="*/ 1028892 h 1327006"/>
                <a:gd name="connsiteX81" fmla="*/ 252178 w 319481"/>
                <a:gd name="connsiteY81" fmla="*/ 1057849 h 1327006"/>
                <a:gd name="connsiteX82" fmla="*/ 311861 w 319481"/>
                <a:gd name="connsiteY82" fmla="*/ 1057849 h 1327006"/>
                <a:gd name="connsiteX83" fmla="*/ 319481 w 319481"/>
                <a:gd name="connsiteY83" fmla="*/ 1065469 h 1327006"/>
                <a:gd name="connsiteX84" fmla="*/ 319481 w 319481"/>
                <a:gd name="connsiteY84" fmla="*/ 1095948 h 1327006"/>
                <a:gd name="connsiteX85" fmla="*/ 311861 w 319481"/>
                <a:gd name="connsiteY85" fmla="*/ 1103568 h 1327006"/>
                <a:gd name="connsiteX86" fmla="*/ 252178 w 319481"/>
                <a:gd name="connsiteY86" fmla="*/ 1103568 h 1327006"/>
                <a:gd name="connsiteX87" fmla="*/ 252178 w 319481"/>
                <a:gd name="connsiteY87" fmla="*/ 1132525 h 1327006"/>
                <a:gd name="connsiteX88" fmla="*/ 311861 w 319481"/>
                <a:gd name="connsiteY88" fmla="*/ 1132525 h 1327006"/>
                <a:gd name="connsiteX89" fmla="*/ 319481 w 319481"/>
                <a:gd name="connsiteY89" fmla="*/ 1140145 h 1327006"/>
                <a:gd name="connsiteX90" fmla="*/ 319481 w 319481"/>
                <a:gd name="connsiteY90" fmla="*/ 1170624 h 1327006"/>
                <a:gd name="connsiteX91" fmla="*/ 311861 w 319481"/>
                <a:gd name="connsiteY91" fmla="*/ 1178244 h 1327006"/>
                <a:gd name="connsiteX92" fmla="*/ 252178 w 319481"/>
                <a:gd name="connsiteY92" fmla="*/ 1178244 h 1327006"/>
                <a:gd name="connsiteX93" fmla="*/ 252178 w 319481"/>
                <a:gd name="connsiteY93" fmla="*/ 1207201 h 1327006"/>
                <a:gd name="connsiteX94" fmla="*/ 311861 w 319481"/>
                <a:gd name="connsiteY94" fmla="*/ 1207201 h 1327006"/>
                <a:gd name="connsiteX95" fmla="*/ 319481 w 319481"/>
                <a:gd name="connsiteY95" fmla="*/ 1214821 h 1327006"/>
                <a:gd name="connsiteX96" fmla="*/ 319481 w 319481"/>
                <a:gd name="connsiteY96" fmla="*/ 1245300 h 1327006"/>
                <a:gd name="connsiteX97" fmla="*/ 311861 w 319481"/>
                <a:gd name="connsiteY97" fmla="*/ 1252920 h 1327006"/>
                <a:gd name="connsiteX98" fmla="*/ 252178 w 319481"/>
                <a:gd name="connsiteY98" fmla="*/ 1252920 h 1327006"/>
                <a:gd name="connsiteX99" fmla="*/ 252178 w 319481"/>
                <a:gd name="connsiteY99" fmla="*/ 1264086 h 1327006"/>
                <a:gd name="connsiteX100" fmla="*/ 189258 w 319481"/>
                <a:gd name="connsiteY100" fmla="*/ 1327006 h 1327006"/>
                <a:gd name="connsiteX101" fmla="*/ 0 w 319481"/>
                <a:gd name="connsiteY101" fmla="*/ 1327006 h 1327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319481" h="1327006">
                  <a:moveTo>
                    <a:pt x="0" y="0"/>
                  </a:moveTo>
                  <a:lnTo>
                    <a:pt x="189258" y="0"/>
                  </a:lnTo>
                  <a:cubicBezTo>
                    <a:pt x="224008" y="0"/>
                    <a:pt x="252178" y="28170"/>
                    <a:pt x="252178" y="62920"/>
                  </a:cubicBezTo>
                  <a:lnTo>
                    <a:pt x="252178" y="87061"/>
                  </a:lnTo>
                  <a:lnTo>
                    <a:pt x="311861" y="87061"/>
                  </a:lnTo>
                  <a:cubicBezTo>
                    <a:pt x="316069" y="87061"/>
                    <a:pt x="319481" y="90473"/>
                    <a:pt x="319481" y="94681"/>
                  </a:cubicBezTo>
                  <a:lnTo>
                    <a:pt x="319481" y="125160"/>
                  </a:lnTo>
                  <a:cubicBezTo>
                    <a:pt x="319481" y="129368"/>
                    <a:pt x="316069" y="132780"/>
                    <a:pt x="311861" y="132780"/>
                  </a:cubicBezTo>
                  <a:lnTo>
                    <a:pt x="252178" y="132780"/>
                  </a:lnTo>
                  <a:lnTo>
                    <a:pt x="252178" y="161737"/>
                  </a:lnTo>
                  <a:lnTo>
                    <a:pt x="311861" y="161737"/>
                  </a:lnTo>
                  <a:cubicBezTo>
                    <a:pt x="316069" y="161737"/>
                    <a:pt x="319481" y="165149"/>
                    <a:pt x="319481" y="169357"/>
                  </a:cubicBezTo>
                  <a:lnTo>
                    <a:pt x="319481" y="199836"/>
                  </a:lnTo>
                  <a:cubicBezTo>
                    <a:pt x="319481" y="204044"/>
                    <a:pt x="316069" y="207456"/>
                    <a:pt x="311861" y="207456"/>
                  </a:cubicBezTo>
                  <a:lnTo>
                    <a:pt x="252178" y="207456"/>
                  </a:lnTo>
                  <a:lnTo>
                    <a:pt x="252178" y="236413"/>
                  </a:lnTo>
                  <a:lnTo>
                    <a:pt x="311861" y="236413"/>
                  </a:lnTo>
                  <a:cubicBezTo>
                    <a:pt x="316069" y="236413"/>
                    <a:pt x="319481" y="239825"/>
                    <a:pt x="319481" y="244033"/>
                  </a:cubicBezTo>
                  <a:lnTo>
                    <a:pt x="319481" y="274512"/>
                  </a:lnTo>
                  <a:cubicBezTo>
                    <a:pt x="319481" y="278720"/>
                    <a:pt x="316069" y="282132"/>
                    <a:pt x="311861" y="282132"/>
                  </a:cubicBezTo>
                  <a:lnTo>
                    <a:pt x="252178" y="282132"/>
                  </a:lnTo>
                  <a:lnTo>
                    <a:pt x="252178" y="311089"/>
                  </a:lnTo>
                  <a:lnTo>
                    <a:pt x="311861" y="311089"/>
                  </a:lnTo>
                  <a:cubicBezTo>
                    <a:pt x="316069" y="311089"/>
                    <a:pt x="319481" y="314501"/>
                    <a:pt x="319481" y="318709"/>
                  </a:cubicBezTo>
                  <a:lnTo>
                    <a:pt x="319481" y="349188"/>
                  </a:lnTo>
                  <a:cubicBezTo>
                    <a:pt x="319481" y="353396"/>
                    <a:pt x="316069" y="356808"/>
                    <a:pt x="311861" y="356808"/>
                  </a:cubicBezTo>
                  <a:lnTo>
                    <a:pt x="252178" y="356808"/>
                  </a:lnTo>
                  <a:lnTo>
                    <a:pt x="252178" y="385765"/>
                  </a:lnTo>
                  <a:lnTo>
                    <a:pt x="311861" y="385765"/>
                  </a:lnTo>
                  <a:cubicBezTo>
                    <a:pt x="316069" y="385765"/>
                    <a:pt x="319481" y="389177"/>
                    <a:pt x="319481" y="393385"/>
                  </a:cubicBezTo>
                  <a:lnTo>
                    <a:pt x="319481" y="423864"/>
                  </a:lnTo>
                  <a:cubicBezTo>
                    <a:pt x="319481" y="428072"/>
                    <a:pt x="316069" y="431484"/>
                    <a:pt x="311861" y="431484"/>
                  </a:cubicBezTo>
                  <a:lnTo>
                    <a:pt x="252178" y="431484"/>
                  </a:lnTo>
                  <a:lnTo>
                    <a:pt x="252178" y="460441"/>
                  </a:lnTo>
                  <a:lnTo>
                    <a:pt x="311861" y="460441"/>
                  </a:lnTo>
                  <a:cubicBezTo>
                    <a:pt x="316069" y="460441"/>
                    <a:pt x="319481" y="463853"/>
                    <a:pt x="319481" y="468061"/>
                  </a:cubicBezTo>
                  <a:lnTo>
                    <a:pt x="319481" y="498540"/>
                  </a:lnTo>
                  <a:cubicBezTo>
                    <a:pt x="319481" y="502748"/>
                    <a:pt x="316069" y="506160"/>
                    <a:pt x="311861" y="506160"/>
                  </a:cubicBezTo>
                  <a:lnTo>
                    <a:pt x="252178" y="506160"/>
                  </a:lnTo>
                  <a:lnTo>
                    <a:pt x="252178" y="535117"/>
                  </a:lnTo>
                  <a:lnTo>
                    <a:pt x="311861" y="535117"/>
                  </a:lnTo>
                  <a:cubicBezTo>
                    <a:pt x="316069" y="535117"/>
                    <a:pt x="319481" y="538529"/>
                    <a:pt x="319481" y="542737"/>
                  </a:cubicBezTo>
                  <a:lnTo>
                    <a:pt x="319481" y="573216"/>
                  </a:lnTo>
                  <a:cubicBezTo>
                    <a:pt x="319481" y="577424"/>
                    <a:pt x="316069" y="580836"/>
                    <a:pt x="311861" y="580836"/>
                  </a:cubicBezTo>
                  <a:lnTo>
                    <a:pt x="252178" y="580836"/>
                  </a:lnTo>
                  <a:lnTo>
                    <a:pt x="252178" y="609793"/>
                  </a:lnTo>
                  <a:lnTo>
                    <a:pt x="311861" y="609793"/>
                  </a:lnTo>
                  <a:cubicBezTo>
                    <a:pt x="316069" y="609793"/>
                    <a:pt x="319481" y="613205"/>
                    <a:pt x="319481" y="617413"/>
                  </a:cubicBezTo>
                  <a:lnTo>
                    <a:pt x="319481" y="647892"/>
                  </a:lnTo>
                  <a:cubicBezTo>
                    <a:pt x="319481" y="652100"/>
                    <a:pt x="316069" y="655512"/>
                    <a:pt x="311861" y="655512"/>
                  </a:cubicBezTo>
                  <a:lnTo>
                    <a:pt x="252178" y="655512"/>
                  </a:lnTo>
                  <a:lnTo>
                    <a:pt x="252178" y="684469"/>
                  </a:lnTo>
                  <a:lnTo>
                    <a:pt x="311861" y="684469"/>
                  </a:lnTo>
                  <a:cubicBezTo>
                    <a:pt x="316069" y="684469"/>
                    <a:pt x="319481" y="687881"/>
                    <a:pt x="319481" y="692089"/>
                  </a:cubicBezTo>
                  <a:lnTo>
                    <a:pt x="319481" y="722568"/>
                  </a:lnTo>
                  <a:cubicBezTo>
                    <a:pt x="319481" y="726776"/>
                    <a:pt x="316069" y="730188"/>
                    <a:pt x="311861" y="730188"/>
                  </a:cubicBezTo>
                  <a:lnTo>
                    <a:pt x="252178" y="730188"/>
                  </a:lnTo>
                  <a:lnTo>
                    <a:pt x="252178" y="759145"/>
                  </a:lnTo>
                  <a:lnTo>
                    <a:pt x="311861" y="759145"/>
                  </a:lnTo>
                  <a:cubicBezTo>
                    <a:pt x="316069" y="759145"/>
                    <a:pt x="319481" y="762557"/>
                    <a:pt x="319481" y="766765"/>
                  </a:cubicBezTo>
                  <a:lnTo>
                    <a:pt x="319481" y="797244"/>
                  </a:lnTo>
                  <a:cubicBezTo>
                    <a:pt x="319481" y="801452"/>
                    <a:pt x="316069" y="804864"/>
                    <a:pt x="311861" y="804864"/>
                  </a:cubicBezTo>
                  <a:lnTo>
                    <a:pt x="252178" y="804864"/>
                  </a:lnTo>
                  <a:lnTo>
                    <a:pt x="252178" y="833821"/>
                  </a:lnTo>
                  <a:lnTo>
                    <a:pt x="311861" y="833821"/>
                  </a:lnTo>
                  <a:cubicBezTo>
                    <a:pt x="316069" y="833821"/>
                    <a:pt x="319481" y="837233"/>
                    <a:pt x="319481" y="841441"/>
                  </a:cubicBezTo>
                  <a:lnTo>
                    <a:pt x="319481" y="871920"/>
                  </a:lnTo>
                  <a:cubicBezTo>
                    <a:pt x="319481" y="876128"/>
                    <a:pt x="316069" y="879540"/>
                    <a:pt x="311861" y="879540"/>
                  </a:cubicBezTo>
                  <a:lnTo>
                    <a:pt x="252178" y="879540"/>
                  </a:lnTo>
                  <a:lnTo>
                    <a:pt x="252178" y="908497"/>
                  </a:lnTo>
                  <a:lnTo>
                    <a:pt x="311861" y="908497"/>
                  </a:lnTo>
                  <a:cubicBezTo>
                    <a:pt x="316069" y="908497"/>
                    <a:pt x="319481" y="911909"/>
                    <a:pt x="319481" y="916117"/>
                  </a:cubicBezTo>
                  <a:lnTo>
                    <a:pt x="319481" y="946596"/>
                  </a:lnTo>
                  <a:cubicBezTo>
                    <a:pt x="319481" y="950804"/>
                    <a:pt x="316069" y="954216"/>
                    <a:pt x="311861" y="954216"/>
                  </a:cubicBezTo>
                  <a:lnTo>
                    <a:pt x="252178" y="954216"/>
                  </a:lnTo>
                  <a:lnTo>
                    <a:pt x="252178" y="983173"/>
                  </a:lnTo>
                  <a:lnTo>
                    <a:pt x="311861" y="983173"/>
                  </a:lnTo>
                  <a:cubicBezTo>
                    <a:pt x="316069" y="983173"/>
                    <a:pt x="319481" y="986585"/>
                    <a:pt x="319481" y="990793"/>
                  </a:cubicBezTo>
                  <a:lnTo>
                    <a:pt x="319481" y="1021272"/>
                  </a:lnTo>
                  <a:cubicBezTo>
                    <a:pt x="319481" y="1025480"/>
                    <a:pt x="316069" y="1028892"/>
                    <a:pt x="311861" y="1028892"/>
                  </a:cubicBezTo>
                  <a:lnTo>
                    <a:pt x="252178" y="1028892"/>
                  </a:lnTo>
                  <a:lnTo>
                    <a:pt x="252178" y="1057849"/>
                  </a:lnTo>
                  <a:lnTo>
                    <a:pt x="311861" y="1057849"/>
                  </a:lnTo>
                  <a:cubicBezTo>
                    <a:pt x="316069" y="1057849"/>
                    <a:pt x="319481" y="1061261"/>
                    <a:pt x="319481" y="1065469"/>
                  </a:cubicBezTo>
                  <a:lnTo>
                    <a:pt x="319481" y="1095948"/>
                  </a:lnTo>
                  <a:cubicBezTo>
                    <a:pt x="319481" y="1100156"/>
                    <a:pt x="316069" y="1103568"/>
                    <a:pt x="311861" y="1103568"/>
                  </a:cubicBezTo>
                  <a:lnTo>
                    <a:pt x="252178" y="1103568"/>
                  </a:lnTo>
                  <a:lnTo>
                    <a:pt x="252178" y="1132525"/>
                  </a:lnTo>
                  <a:lnTo>
                    <a:pt x="311861" y="1132525"/>
                  </a:lnTo>
                  <a:cubicBezTo>
                    <a:pt x="316069" y="1132525"/>
                    <a:pt x="319481" y="1135937"/>
                    <a:pt x="319481" y="1140145"/>
                  </a:cubicBezTo>
                  <a:lnTo>
                    <a:pt x="319481" y="1170624"/>
                  </a:lnTo>
                  <a:cubicBezTo>
                    <a:pt x="319481" y="1174832"/>
                    <a:pt x="316069" y="1178244"/>
                    <a:pt x="311861" y="1178244"/>
                  </a:cubicBezTo>
                  <a:lnTo>
                    <a:pt x="252178" y="1178244"/>
                  </a:lnTo>
                  <a:lnTo>
                    <a:pt x="252178" y="1207201"/>
                  </a:lnTo>
                  <a:lnTo>
                    <a:pt x="311861" y="1207201"/>
                  </a:lnTo>
                  <a:cubicBezTo>
                    <a:pt x="316069" y="1207201"/>
                    <a:pt x="319481" y="1210613"/>
                    <a:pt x="319481" y="1214821"/>
                  </a:cubicBezTo>
                  <a:lnTo>
                    <a:pt x="319481" y="1245300"/>
                  </a:lnTo>
                  <a:cubicBezTo>
                    <a:pt x="319481" y="1249508"/>
                    <a:pt x="316069" y="1252920"/>
                    <a:pt x="311861" y="1252920"/>
                  </a:cubicBezTo>
                  <a:lnTo>
                    <a:pt x="252178" y="1252920"/>
                  </a:lnTo>
                  <a:lnTo>
                    <a:pt x="252178" y="1264086"/>
                  </a:lnTo>
                  <a:cubicBezTo>
                    <a:pt x="252178" y="1298836"/>
                    <a:pt x="224008" y="1327006"/>
                    <a:pt x="189258" y="1327006"/>
                  </a:cubicBezTo>
                  <a:lnTo>
                    <a:pt x="0" y="132700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7" name="フリーフォーム: 図形 486">
              <a:extLst>
                <a:ext uri="{FF2B5EF4-FFF2-40B4-BE49-F238E27FC236}">
                  <a16:creationId xmlns:a16="http://schemas.microsoft.com/office/drawing/2014/main" id="{85C1EFD8-9AEB-A2A8-D4CD-5B2DA2B65BB1}"/>
                </a:ext>
              </a:extLst>
            </p:cNvPr>
            <p:cNvSpPr/>
            <p:nvPr/>
          </p:nvSpPr>
          <p:spPr bwMode="auto">
            <a:xfrm flipH="1">
              <a:off x="8663379" y="1947699"/>
              <a:ext cx="285805" cy="1327006"/>
            </a:xfrm>
            <a:custGeom>
              <a:avLst/>
              <a:gdLst>
                <a:gd name="connsiteX0" fmla="*/ 155582 w 285805"/>
                <a:gd name="connsiteY0" fmla="*/ 0 h 1327006"/>
                <a:gd name="connsiteX1" fmla="*/ 0 w 285805"/>
                <a:gd name="connsiteY1" fmla="*/ 0 h 1327006"/>
                <a:gd name="connsiteX2" fmla="*/ 0 w 285805"/>
                <a:gd name="connsiteY2" fmla="*/ 1327006 h 1327006"/>
                <a:gd name="connsiteX3" fmla="*/ 155582 w 285805"/>
                <a:gd name="connsiteY3" fmla="*/ 1327006 h 1327006"/>
                <a:gd name="connsiteX4" fmla="*/ 218502 w 285805"/>
                <a:gd name="connsiteY4" fmla="*/ 1264086 h 1327006"/>
                <a:gd name="connsiteX5" fmla="*/ 218502 w 285805"/>
                <a:gd name="connsiteY5" fmla="*/ 1252920 h 1327006"/>
                <a:gd name="connsiteX6" fmla="*/ 278185 w 285805"/>
                <a:gd name="connsiteY6" fmla="*/ 1252920 h 1327006"/>
                <a:gd name="connsiteX7" fmla="*/ 285805 w 285805"/>
                <a:gd name="connsiteY7" fmla="*/ 1245300 h 1327006"/>
                <a:gd name="connsiteX8" fmla="*/ 285805 w 285805"/>
                <a:gd name="connsiteY8" fmla="*/ 1214821 h 1327006"/>
                <a:gd name="connsiteX9" fmla="*/ 278185 w 285805"/>
                <a:gd name="connsiteY9" fmla="*/ 1207201 h 1327006"/>
                <a:gd name="connsiteX10" fmla="*/ 218502 w 285805"/>
                <a:gd name="connsiteY10" fmla="*/ 1207201 h 1327006"/>
                <a:gd name="connsiteX11" fmla="*/ 218502 w 285805"/>
                <a:gd name="connsiteY11" fmla="*/ 1178244 h 1327006"/>
                <a:gd name="connsiteX12" fmla="*/ 278185 w 285805"/>
                <a:gd name="connsiteY12" fmla="*/ 1178244 h 1327006"/>
                <a:gd name="connsiteX13" fmla="*/ 285805 w 285805"/>
                <a:gd name="connsiteY13" fmla="*/ 1170624 h 1327006"/>
                <a:gd name="connsiteX14" fmla="*/ 285805 w 285805"/>
                <a:gd name="connsiteY14" fmla="*/ 1140145 h 1327006"/>
                <a:gd name="connsiteX15" fmla="*/ 278185 w 285805"/>
                <a:gd name="connsiteY15" fmla="*/ 1132525 h 1327006"/>
                <a:gd name="connsiteX16" fmla="*/ 218502 w 285805"/>
                <a:gd name="connsiteY16" fmla="*/ 1132525 h 1327006"/>
                <a:gd name="connsiteX17" fmla="*/ 218502 w 285805"/>
                <a:gd name="connsiteY17" fmla="*/ 1103568 h 1327006"/>
                <a:gd name="connsiteX18" fmla="*/ 278185 w 285805"/>
                <a:gd name="connsiteY18" fmla="*/ 1103568 h 1327006"/>
                <a:gd name="connsiteX19" fmla="*/ 285805 w 285805"/>
                <a:gd name="connsiteY19" fmla="*/ 1095948 h 1327006"/>
                <a:gd name="connsiteX20" fmla="*/ 285805 w 285805"/>
                <a:gd name="connsiteY20" fmla="*/ 1065469 h 1327006"/>
                <a:gd name="connsiteX21" fmla="*/ 278185 w 285805"/>
                <a:gd name="connsiteY21" fmla="*/ 1057849 h 1327006"/>
                <a:gd name="connsiteX22" fmla="*/ 218502 w 285805"/>
                <a:gd name="connsiteY22" fmla="*/ 1057849 h 1327006"/>
                <a:gd name="connsiteX23" fmla="*/ 218502 w 285805"/>
                <a:gd name="connsiteY23" fmla="*/ 1028892 h 1327006"/>
                <a:gd name="connsiteX24" fmla="*/ 278185 w 285805"/>
                <a:gd name="connsiteY24" fmla="*/ 1028892 h 1327006"/>
                <a:gd name="connsiteX25" fmla="*/ 285805 w 285805"/>
                <a:gd name="connsiteY25" fmla="*/ 1021272 h 1327006"/>
                <a:gd name="connsiteX26" fmla="*/ 285805 w 285805"/>
                <a:gd name="connsiteY26" fmla="*/ 990793 h 1327006"/>
                <a:gd name="connsiteX27" fmla="*/ 278185 w 285805"/>
                <a:gd name="connsiteY27" fmla="*/ 983173 h 1327006"/>
                <a:gd name="connsiteX28" fmla="*/ 218502 w 285805"/>
                <a:gd name="connsiteY28" fmla="*/ 983173 h 1327006"/>
                <a:gd name="connsiteX29" fmla="*/ 218502 w 285805"/>
                <a:gd name="connsiteY29" fmla="*/ 954216 h 1327006"/>
                <a:gd name="connsiteX30" fmla="*/ 278185 w 285805"/>
                <a:gd name="connsiteY30" fmla="*/ 954216 h 1327006"/>
                <a:gd name="connsiteX31" fmla="*/ 285805 w 285805"/>
                <a:gd name="connsiteY31" fmla="*/ 946596 h 1327006"/>
                <a:gd name="connsiteX32" fmla="*/ 285805 w 285805"/>
                <a:gd name="connsiteY32" fmla="*/ 916117 h 1327006"/>
                <a:gd name="connsiteX33" fmla="*/ 278185 w 285805"/>
                <a:gd name="connsiteY33" fmla="*/ 908497 h 1327006"/>
                <a:gd name="connsiteX34" fmla="*/ 218502 w 285805"/>
                <a:gd name="connsiteY34" fmla="*/ 908497 h 1327006"/>
                <a:gd name="connsiteX35" fmla="*/ 218502 w 285805"/>
                <a:gd name="connsiteY35" fmla="*/ 879540 h 1327006"/>
                <a:gd name="connsiteX36" fmla="*/ 278185 w 285805"/>
                <a:gd name="connsiteY36" fmla="*/ 879540 h 1327006"/>
                <a:gd name="connsiteX37" fmla="*/ 285805 w 285805"/>
                <a:gd name="connsiteY37" fmla="*/ 871920 h 1327006"/>
                <a:gd name="connsiteX38" fmla="*/ 285805 w 285805"/>
                <a:gd name="connsiteY38" fmla="*/ 841441 h 1327006"/>
                <a:gd name="connsiteX39" fmla="*/ 278185 w 285805"/>
                <a:gd name="connsiteY39" fmla="*/ 833821 h 1327006"/>
                <a:gd name="connsiteX40" fmla="*/ 218502 w 285805"/>
                <a:gd name="connsiteY40" fmla="*/ 833821 h 1327006"/>
                <a:gd name="connsiteX41" fmla="*/ 218502 w 285805"/>
                <a:gd name="connsiteY41" fmla="*/ 804864 h 1327006"/>
                <a:gd name="connsiteX42" fmla="*/ 278185 w 285805"/>
                <a:gd name="connsiteY42" fmla="*/ 804864 h 1327006"/>
                <a:gd name="connsiteX43" fmla="*/ 285805 w 285805"/>
                <a:gd name="connsiteY43" fmla="*/ 797244 h 1327006"/>
                <a:gd name="connsiteX44" fmla="*/ 285805 w 285805"/>
                <a:gd name="connsiteY44" fmla="*/ 766765 h 1327006"/>
                <a:gd name="connsiteX45" fmla="*/ 278185 w 285805"/>
                <a:gd name="connsiteY45" fmla="*/ 759145 h 1327006"/>
                <a:gd name="connsiteX46" fmla="*/ 218502 w 285805"/>
                <a:gd name="connsiteY46" fmla="*/ 759145 h 1327006"/>
                <a:gd name="connsiteX47" fmla="*/ 218502 w 285805"/>
                <a:gd name="connsiteY47" fmla="*/ 730188 h 1327006"/>
                <a:gd name="connsiteX48" fmla="*/ 278185 w 285805"/>
                <a:gd name="connsiteY48" fmla="*/ 730188 h 1327006"/>
                <a:gd name="connsiteX49" fmla="*/ 285805 w 285805"/>
                <a:gd name="connsiteY49" fmla="*/ 722568 h 1327006"/>
                <a:gd name="connsiteX50" fmla="*/ 285805 w 285805"/>
                <a:gd name="connsiteY50" fmla="*/ 692089 h 1327006"/>
                <a:gd name="connsiteX51" fmla="*/ 278185 w 285805"/>
                <a:gd name="connsiteY51" fmla="*/ 684469 h 1327006"/>
                <a:gd name="connsiteX52" fmla="*/ 218502 w 285805"/>
                <a:gd name="connsiteY52" fmla="*/ 684469 h 1327006"/>
                <a:gd name="connsiteX53" fmla="*/ 218502 w 285805"/>
                <a:gd name="connsiteY53" fmla="*/ 655512 h 1327006"/>
                <a:gd name="connsiteX54" fmla="*/ 278185 w 285805"/>
                <a:gd name="connsiteY54" fmla="*/ 655512 h 1327006"/>
                <a:gd name="connsiteX55" fmla="*/ 285805 w 285805"/>
                <a:gd name="connsiteY55" fmla="*/ 647892 h 1327006"/>
                <a:gd name="connsiteX56" fmla="*/ 285805 w 285805"/>
                <a:gd name="connsiteY56" fmla="*/ 617413 h 1327006"/>
                <a:gd name="connsiteX57" fmla="*/ 278185 w 285805"/>
                <a:gd name="connsiteY57" fmla="*/ 609793 h 1327006"/>
                <a:gd name="connsiteX58" fmla="*/ 218502 w 285805"/>
                <a:gd name="connsiteY58" fmla="*/ 609793 h 1327006"/>
                <a:gd name="connsiteX59" fmla="*/ 218502 w 285805"/>
                <a:gd name="connsiteY59" fmla="*/ 580836 h 1327006"/>
                <a:gd name="connsiteX60" fmla="*/ 278185 w 285805"/>
                <a:gd name="connsiteY60" fmla="*/ 580836 h 1327006"/>
                <a:gd name="connsiteX61" fmla="*/ 285805 w 285805"/>
                <a:gd name="connsiteY61" fmla="*/ 573216 h 1327006"/>
                <a:gd name="connsiteX62" fmla="*/ 285805 w 285805"/>
                <a:gd name="connsiteY62" fmla="*/ 542737 h 1327006"/>
                <a:gd name="connsiteX63" fmla="*/ 278185 w 285805"/>
                <a:gd name="connsiteY63" fmla="*/ 535117 h 1327006"/>
                <a:gd name="connsiteX64" fmla="*/ 218502 w 285805"/>
                <a:gd name="connsiteY64" fmla="*/ 535117 h 1327006"/>
                <a:gd name="connsiteX65" fmla="*/ 218502 w 285805"/>
                <a:gd name="connsiteY65" fmla="*/ 506160 h 1327006"/>
                <a:gd name="connsiteX66" fmla="*/ 278185 w 285805"/>
                <a:gd name="connsiteY66" fmla="*/ 506160 h 1327006"/>
                <a:gd name="connsiteX67" fmla="*/ 285805 w 285805"/>
                <a:gd name="connsiteY67" fmla="*/ 498540 h 1327006"/>
                <a:gd name="connsiteX68" fmla="*/ 285805 w 285805"/>
                <a:gd name="connsiteY68" fmla="*/ 468061 h 1327006"/>
                <a:gd name="connsiteX69" fmla="*/ 278185 w 285805"/>
                <a:gd name="connsiteY69" fmla="*/ 460441 h 1327006"/>
                <a:gd name="connsiteX70" fmla="*/ 218502 w 285805"/>
                <a:gd name="connsiteY70" fmla="*/ 460441 h 1327006"/>
                <a:gd name="connsiteX71" fmla="*/ 218502 w 285805"/>
                <a:gd name="connsiteY71" fmla="*/ 431484 h 1327006"/>
                <a:gd name="connsiteX72" fmla="*/ 278185 w 285805"/>
                <a:gd name="connsiteY72" fmla="*/ 431484 h 1327006"/>
                <a:gd name="connsiteX73" fmla="*/ 285805 w 285805"/>
                <a:gd name="connsiteY73" fmla="*/ 423864 h 1327006"/>
                <a:gd name="connsiteX74" fmla="*/ 285805 w 285805"/>
                <a:gd name="connsiteY74" fmla="*/ 393385 h 1327006"/>
                <a:gd name="connsiteX75" fmla="*/ 278185 w 285805"/>
                <a:gd name="connsiteY75" fmla="*/ 385765 h 1327006"/>
                <a:gd name="connsiteX76" fmla="*/ 218502 w 285805"/>
                <a:gd name="connsiteY76" fmla="*/ 385765 h 1327006"/>
                <a:gd name="connsiteX77" fmla="*/ 218502 w 285805"/>
                <a:gd name="connsiteY77" fmla="*/ 356808 h 1327006"/>
                <a:gd name="connsiteX78" fmla="*/ 278185 w 285805"/>
                <a:gd name="connsiteY78" fmla="*/ 356808 h 1327006"/>
                <a:gd name="connsiteX79" fmla="*/ 285805 w 285805"/>
                <a:gd name="connsiteY79" fmla="*/ 349188 h 1327006"/>
                <a:gd name="connsiteX80" fmla="*/ 285805 w 285805"/>
                <a:gd name="connsiteY80" fmla="*/ 318709 h 1327006"/>
                <a:gd name="connsiteX81" fmla="*/ 278185 w 285805"/>
                <a:gd name="connsiteY81" fmla="*/ 311089 h 1327006"/>
                <a:gd name="connsiteX82" fmla="*/ 218502 w 285805"/>
                <a:gd name="connsiteY82" fmla="*/ 311089 h 1327006"/>
                <a:gd name="connsiteX83" fmla="*/ 218502 w 285805"/>
                <a:gd name="connsiteY83" fmla="*/ 282132 h 1327006"/>
                <a:gd name="connsiteX84" fmla="*/ 278185 w 285805"/>
                <a:gd name="connsiteY84" fmla="*/ 282132 h 1327006"/>
                <a:gd name="connsiteX85" fmla="*/ 285805 w 285805"/>
                <a:gd name="connsiteY85" fmla="*/ 274512 h 1327006"/>
                <a:gd name="connsiteX86" fmla="*/ 285805 w 285805"/>
                <a:gd name="connsiteY86" fmla="*/ 244033 h 1327006"/>
                <a:gd name="connsiteX87" fmla="*/ 278185 w 285805"/>
                <a:gd name="connsiteY87" fmla="*/ 236413 h 1327006"/>
                <a:gd name="connsiteX88" fmla="*/ 218502 w 285805"/>
                <a:gd name="connsiteY88" fmla="*/ 236413 h 1327006"/>
                <a:gd name="connsiteX89" fmla="*/ 218502 w 285805"/>
                <a:gd name="connsiteY89" fmla="*/ 207456 h 1327006"/>
                <a:gd name="connsiteX90" fmla="*/ 278185 w 285805"/>
                <a:gd name="connsiteY90" fmla="*/ 207456 h 1327006"/>
                <a:gd name="connsiteX91" fmla="*/ 285805 w 285805"/>
                <a:gd name="connsiteY91" fmla="*/ 199836 h 1327006"/>
                <a:gd name="connsiteX92" fmla="*/ 285805 w 285805"/>
                <a:gd name="connsiteY92" fmla="*/ 169357 h 1327006"/>
                <a:gd name="connsiteX93" fmla="*/ 278185 w 285805"/>
                <a:gd name="connsiteY93" fmla="*/ 161737 h 1327006"/>
                <a:gd name="connsiteX94" fmla="*/ 218502 w 285805"/>
                <a:gd name="connsiteY94" fmla="*/ 161737 h 1327006"/>
                <a:gd name="connsiteX95" fmla="*/ 218502 w 285805"/>
                <a:gd name="connsiteY95" fmla="*/ 132780 h 1327006"/>
                <a:gd name="connsiteX96" fmla="*/ 278185 w 285805"/>
                <a:gd name="connsiteY96" fmla="*/ 132780 h 1327006"/>
                <a:gd name="connsiteX97" fmla="*/ 285805 w 285805"/>
                <a:gd name="connsiteY97" fmla="*/ 125160 h 1327006"/>
                <a:gd name="connsiteX98" fmla="*/ 285805 w 285805"/>
                <a:gd name="connsiteY98" fmla="*/ 94681 h 1327006"/>
                <a:gd name="connsiteX99" fmla="*/ 278185 w 285805"/>
                <a:gd name="connsiteY99" fmla="*/ 87061 h 1327006"/>
                <a:gd name="connsiteX100" fmla="*/ 218502 w 285805"/>
                <a:gd name="connsiteY100" fmla="*/ 87061 h 1327006"/>
                <a:gd name="connsiteX101" fmla="*/ 218502 w 285805"/>
                <a:gd name="connsiteY101" fmla="*/ 62920 h 1327006"/>
                <a:gd name="connsiteX102" fmla="*/ 155582 w 285805"/>
                <a:gd name="connsiteY102" fmla="*/ 0 h 1327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285805" h="1327006">
                  <a:moveTo>
                    <a:pt x="155582" y="0"/>
                  </a:moveTo>
                  <a:lnTo>
                    <a:pt x="0" y="0"/>
                  </a:lnTo>
                  <a:lnTo>
                    <a:pt x="0" y="1327006"/>
                  </a:lnTo>
                  <a:lnTo>
                    <a:pt x="155582" y="1327006"/>
                  </a:lnTo>
                  <a:cubicBezTo>
                    <a:pt x="190332" y="1327006"/>
                    <a:pt x="218502" y="1298836"/>
                    <a:pt x="218502" y="1264086"/>
                  </a:cubicBezTo>
                  <a:lnTo>
                    <a:pt x="218502" y="1252920"/>
                  </a:lnTo>
                  <a:lnTo>
                    <a:pt x="278185" y="1252920"/>
                  </a:lnTo>
                  <a:cubicBezTo>
                    <a:pt x="282393" y="1252920"/>
                    <a:pt x="285805" y="1249508"/>
                    <a:pt x="285805" y="1245300"/>
                  </a:cubicBezTo>
                  <a:lnTo>
                    <a:pt x="285805" y="1214821"/>
                  </a:lnTo>
                  <a:cubicBezTo>
                    <a:pt x="285805" y="1210613"/>
                    <a:pt x="282393" y="1207201"/>
                    <a:pt x="278185" y="1207201"/>
                  </a:cubicBezTo>
                  <a:lnTo>
                    <a:pt x="218502" y="1207201"/>
                  </a:lnTo>
                  <a:lnTo>
                    <a:pt x="218502" y="1178244"/>
                  </a:lnTo>
                  <a:lnTo>
                    <a:pt x="278185" y="1178244"/>
                  </a:lnTo>
                  <a:cubicBezTo>
                    <a:pt x="282393" y="1178244"/>
                    <a:pt x="285805" y="1174832"/>
                    <a:pt x="285805" y="1170624"/>
                  </a:cubicBezTo>
                  <a:lnTo>
                    <a:pt x="285805" y="1140145"/>
                  </a:lnTo>
                  <a:cubicBezTo>
                    <a:pt x="285805" y="1135937"/>
                    <a:pt x="282393" y="1132525"/>
                    <a:pt x="278185" y="1132525"/>
                  </a:cubicBezTo>
                  <a:lnTo>
                    <a:pt x="218502" y="1132525"/>
                  </a:lnTo>
                  <a:lnTo>
                    <a:pt x="218502" y="1103568"/>
                  </a:lnTo>
                  <a:lnTo>
                    <a:pt x="278185" y="1103568"/>
                  </a:lnTo>
                  <a:cubicBezTo>
                    <a:pt x="282393" y="1103568"/>
                    <a:pt x="285805" y="1100156"/>
                    <a:pt x="285805" y="1095948"/>
                  </a:cubicBezTo>
                  <a:lnTo>
                    <a:pt x="285805" y="1065469"/>
                  </a:lnTo>
                  <a:cubicBezTo>
                    <a:pt x="285805" y="1061261"/>
                    <a:pt x="282393" y="1057849"/>
                    <a:pt x="278185" y="1057849"/>
                  </a:cubicBezTo>
                  <a:lnTo>
                    <a:pt x="218502" y="1057849"/>
                  </a:lnTo>
                  <a:lnTo>
                    <a:pt x="218502" y="1028892"/>
                  </a:lnTo>
                  <a:lnTo>
                    <a:pt x="278185" y="1028892"/>
                  </a:lnTo>
                  <a:cubicBezTo>
                    <a:pt x="282393" y="1028892"/>
                    <a:pt x="285805" y="1025480"/>
                    <a:pt x="285805" y="1021272"/>
                  </a:cubicBezTo>
                  <a:lnTo>
                    <a:pt x="285805" y="990793"/>
                  </a:lnTo>
                  <a:cubicBezTo>
                    <a:pt x="285805" y="986585"/>
                    <a:pt x="282393" y="983173"/>
                    <a:pt x="278185" y="983173"/>
                  </a:cubicBezTo>
                  <a:lnTo>
                    <a:pt x="218502" y="983173"/>
                  </a:lnTo>
                  <a:lnTo>
                    <a:pt x="218502" y="954216"/>
                  </a:lnTo>
                  <a:lnTo>
                    <a:pt x="278185" y="954216"/>
                  </a:lnTo>
                  <a:cubicBezTo>
                    <a:pt x="282393" y="954216"/>
                    <a:pt x="285805" y="950804"/>
                    <a:pt x="285805" y="946596"/>
                  </a:cubicBezTo>
                  <a:lnTo>
                    <a:pt x="285805" y="916117"/>
                  </a:lnTo>
                  <a:cubicBezTo>
                    <a:pt x="285805" y="911909"/>
                    <a:pt x="282393" y="908497"/>
                    <a:pt x="278185" y="908497"/>
                  </a:cubicBezTo>
                  <a:lnTo>
                    <a:pt x="218502" y="908497"/>
                  </a:lnTo>
                  <a:lnTo>
                    <a:pt x="218502" y="879540"/>
                  </a:lnTo>
                  <a:lnTo>
                    <a:pt x="278185" y="879540"/>
                  </a:lnTo>
                  <a:cubicBezTo>
                    <a:pt x="282393" y="879540"/>
                    <a:pt x="285805" y="876128"/>
                    <a:pt x="285805" y="871920"/>
                  </a:cubicBezTo>
                  <a:lnTo>
                    <a:pt x="285805" y="841441"/>
                  </a:lnTo>
                  <a:cubicBezTo>
                    <a:pt x="285805" y="837233"/>
                    <a:pt x="282393" y="833821"/>
                    <a:pt x="278185" y="833821"/>
                  </a:cubicBezTo>
                  <a:lnTo>
                    <a:pt x="218502" y="833821"/>
                  </a:lnTo>
                  <a:lnTo>
                    <a:pt x="218502" y="804864"/>
                  </a:lnTo>
                  <a:lnTo>
                    <a:pt x="278185" y="804864"/>
                  </a:lnTo>
                  <a:cubicBezTo>
                    <a:pt x="282393" y="804864"/>
                    <a:pt x="285805" y="801452"/>
                    <a:pt x="285805" y="797244"/>
                  </a:cubicBezTo>
                  <a:lnTo>
                    <a:pt x="285805" y="766765"/>
                  </a:lnTo>
                  <a:cubicBezTo>
                    <a:pt x="285805" y="762557"/>
                    <a:pt x="282393" y="759145"/>
                    <a:pt x="278185" y="759145"/>
                  </a:cubicBezTo>
                  <a:lnTo>
                    <a:pt x="218502" y="759145"/>
                  </a:lnTo>
                  <a:lnTo>
                    <a:pt x="218502" y="730188"/>
                  </a:lnTo>
                  <a:lnTo>
                    <a:pt x="278185" y="730188"/>
                  </a:lnTo>
                  <a:cubicBezTo>
                    <a:pt x="282393" y="730188"/>
                    <a:pt x="285805" y="726776"/>
                    <a:pt x="285805" y="722568"/>
                  </a:cubicBezTo>
                  <a:lnTo>
                    <a:pt x="285805" y="692089"/>
                  </a:lnTo>
                  <a:cubicBezTo>
                    <a:pt x="285805" y="687881"/>
                    <a:pt x="282393" y="684469"/>
                    <a:pt x="278185" y="684469"/>
                  </a:cubicBezTo>
                  <a:lnTo>
                    <a:pt x="218502" y="684469"/>
                  </a:lnTo>
                  <a:lnTo>
                    <a:pt x="218502" y="655512"/>
                  </a:lnTo>
                  <a:lnTo>
                    <a:pt x="278185" y="655512"/>
                  </a:lnTo>
                  <a:cubicBezTo>
                    <a:pt x="282393" y="655512"/>
                    <a:pt x="285805" y="652100"/>
                    <a:pt x="285805" y="647892"/>
                  </a:cubicBezTo>
                  <a:lnTo>
                    <a:pt x="285805" y="617413"/>
                  </a:lnTo>
                  <a:cubicBezTo>
                    <a:pt x="285805" y="613205"/>
                    <a:pt x="282393" y="609793"/>
                    <a:pt x="278185" y="609793"/>
                  </a:cubicBezTo>
                  <a:lnTo>
                    <a:pt x="218502" y="609793"/>
                  </a:lnTo>
                  <a:lnTo>
                    <a:pt x="218502" y="580836"/>
                  </a:lnTo>
                  <a:lnTo>
                    <a:pt x="278185" y="580836"/>
                  </a:lnTo>
                  <a:cubicBezTo>
                    <a:pt x="282393" y="580836"/>
                    <a:pt x="285805" y="577424"/>
                    <a:pt x="285805" y="573216"/>
                  </a:cubicBezTo>
                  <a:lnTo>
                    <a:pt x="285805" y="542737"/>
                  </a:lnTo>
                  <a:cubicBezTo>
                    <a:pt x="285805" y="538529"/>
                    <a:pt x="282393" y="535117"/>
                    <a:pt x="278185" y="535117"/>
                  </a:cubicBezTo>
                  <a:lnTo>
                    <a:pt x="218502" y="535117"/>
                  </a:lnTo>
                  <a:lnTo>
                    <a:pt x="218502" y="506160"/>
                  </a:lnTo>
                  <a:lnTo>
                    <a:pt x="278185" y="506160"/>
                  </a:lnTo>
                  <a:cubicBezTo>
                    <a:pt x="282393" y="506160"/>
                    <a:pt x="285805" y="502748"/>
                    <a:pt x="285805" y="498540"/>
                  </a:cubicBezTo>
                  <a:lnTo>
                    <a:pt x="285805" y="468061"/>
                  </a:lnTo>
                  <a:cubicBezTo>
                    <a:pt x="285805" y="463853"/>
                    <a:pt x="282393" y="460441"/>
                    <a:pt x="278185" y="460441"/>
                  </a:cubicBezTo>
                  <a:lnTo>
                    <a:pt x="218502" y="460441"/>
                  </a:lnTo>
                  <a:lnTo>
                    <a:pt x="218502" y="431484"/>
                  </a:lnTo>
                  <a:lnTo>
                    <a:pt x="278185" y="431484"/>
                  </a:lnTo>
                  <a:cubicBezTo>
                    <a:pt x="282393" y="431484"/>
                    <a:pt x="285805" y="428072"/>
                    <a:pt x="285805" y="423864"/>
                  </a:cubicBezTo>
                  <a:lnTo>
                    <a:pt x="285805" y="393385"/>
                  </a:lnTo>
                  <a:cubicBezTo>
                    <a:pt x="285805" y="389177"/>
                    <a:pt x="282393" y="385765"/>
                    <a:pt x="278185" y="385765"/>
                  </a:cubicBezTo>
                  <a:lnTo>
                    <a:pt x="218502" y="385765"/>
                  </a:lnTo>
                  <a:lnTo>
                    <a:pt x="218502" y="356808"/>
                  </a:lnTo>
                  <a:lnTo>
                    <a:pt x="278185" y="356808"/>
                  </a:lnTo>
                  <a:cubicBezTo>
                    <a:pt x="282393" y="356808"/>
                    <a:pt x="285805" y="353396"/>
                    <a:pt x="285805" y="349188"/>
                  </a:cubicBezTo>
                  <a:lnTo>
                    <a:pt x="285805" y="318709"/>
                  </a:lnTo>
                  <a:cubicBezTo>
                    <a:pt x="285805" y="314501"/>
                    <a:pt x="282393" y="311089"/>
                    <a:pt x="278185" y="311089"/>
                  </a:cubicBezTo>
                  <a:lnTo>
                    <a:pt x="218502" y="311089"/>
                  </a:lnTo>
                  <a:lnTo>
                    <a:pt x="218502" y="282132"/>
                  </a:lnTo>
                  <a:lnTo>
                    <a:pt x="278185" y="282132"/>
                  </a:lnTo>
                  <a:cubicBezTo>
                    <a:pt x="282393" y="282132"/>
                    <a:pt x="285805" y="278720"/>
                    <a:pt x="285805" y="274512"/>
                  </a:cubicBezTo>
                  <a:lnTo>
                    <a:pt x="285805" y="244033"/>
                  </a:lnTo>
                  <a:cubicBezTo>
                    <a:pt x="285805" y="239825"/>
                    <a:pt x="282393" y="236413"/>
                    <a:pt x="278185" y="236413"/>
                  </a:cubicBezTo>
                  <a:lnTo>
                    <a:pt x="218502" y="236413"/>
                  </a:lnTo>
                  <a:lnTo>
                    <a:pt x="218502" y="207456"/>
                  </a:lnTo>
                  <a:lnTo>
                    <a:pt x="278185" y="207456"/>
                  </a:lnTo>
                  <a:cubicBezTo>
                    <a:pt x="282393" y="207456"/>
                    <a:pt x="285805" y="204044"/>
                    <a:pt x="285805" y="199836"/>
                  </a:cubicBezTo>
                  <a:lnTo>
                    <a:pt x="285805" y="169357"/>
                  </a:lnTo>
                  <a:cubicBezTo>
                    <a:pt x="285805" y="165149"/>
                    <a:pt x="282393" y="161737"/>
                    <a:pt x="278185" y="161737"/>
                  </a:cubicBezTo>
                  <a:lnTo>
                    <a:pt x="218502" y="161737"/>
                  </a:lnTo>
                  <a:lnTo>
                    <a:pt x="218502" y="132780"/>
                  </a:lnTo>
                  <a:lnTo>
                    <a:pt x="278185" y="132780"/>
                  </a:lnTo>
                  <a:cubicBezTo>
                    <a:pt x="282393" y="132780"/>
                    <a:pt x="285805" y="129368"/>
                    <a:pt x="285805" y="125160"/>
                  </a:cubicBezTo>
                  <a:lnTo>
                    <a:pt x="285805" y="94681"/>
                  </a:lnTo>
                  <a:cubicBezTo>
                    <a:pt x="285805" y="90473"/>
                    <a:pt x="282393" y="87061"/>
                    <a:pt x="278185" y="87061"/>
                  </a:cubicBezTo>
                  <a:lnTo>
                    <a:pt x="218502" y="87061"/>
                  </a:lnTo>
                  <a:lnTo>
                    <a:pt x="218502" y="62920"/>
                  </a:lnTo>
                  <a:cubicBezTo>
                    <a:pt x="218502" y="28170"/>
                    <a:pt x="190332" y="0"/>
                    <a:pt x="15558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8" name="フリーフォーム: 図形 487">
              <a:extLst>
                <a:ext uri="{FF2B5EF4-FFF2-40B4-BE49-F238E27FC236}">
                  <a16:creationId xmlns:a16="http://schemas.microsoft.com/office/drawing/2014/main" id="{3A422A7C-E16F-4B85-A309-CACC9E5EE857}"/>
                </a:ext>
              </a:extLst>
            </p:cNvPr>
            <p:cNvSpPr/>
            <p:nvPr/>
          </p:nvSpPr>
          <p:spPr bwMode="auto">
            <a:xfrm rot="5400000">
              <a:off x="7705557" y="1154315"/>
              <a:ext cx="444815" cy="1327006"/>
            </a:xfrm>
            <a:custGeom>
              <a:avLst/>
              <a:gdLst>
                <a:gd name="connsiteX0" fmla="*/ 62920 w 444815"/>
                <a:gd name="connsiteY0" fmla="*/ 0 h 1327006"/>
                <a:gd name="connsiteX1" fmla="*/ 314592 w 444815"/>
                <a:gd name="connsiteY1" fmla="*/ 0 h 1327006"/>
                <a:gd name="connsiteX2" fmla="*/ 377512 w 444815"/>
                <a:gd name="connsiteY2" fmla="*/ 62920 h 1327006"/>
                <a:gd name="connsiteX3" fmla="*/ 377512 w 444815"/>
                <a:gd name="connsiteY3" fmla="*/ 87061 h 1327006"/>
                <a:gd name="connsiteX4" fmla="*/ 437195 w 444815"/>
                <a:gd name="connsiteY4" fmla="*/ 87061 h 1327006"/>
                <a:gd name="connsiteX5" fmla="*/ 444815 w 444815"/>
                <a:gd name="connsiteY5" fmla="*/ 94681 h 1327006"/>
                <a:gd name="connsiteX6" fmla="*/ 444815 w 444815"/>
                <a:gd name="connsiteY6" fmla="*/ 125160 h 1327006"/>
                <a:gd name="connsiteX7" fmla="*/ 437195 w 444815"/>
                <a:gd name="connsiteY7" fmla="*/ 132780 h 1327006"/>
                <a:gd name="connsiteX8" fmla="*/ 377512 w 444815"/>
                <a:gd name="connsiteY8" fmla="*/ 132780 h 1327006"/>
                <a:gd name="connsiteX9" fmla="*/ 377512 w 444815"/>
                <a:gd name="connsiteY9" fmla="*/ 161737 h 1327006"/>
                <a:gd name="connsiteX10" fmla="*/ 437195 w 444815"/>
                <a:gd name="connsiteY10" fmla="*/ 161737 h 1327006"/>
                <a:gd name="connsiteX11" fmla="*/ 444815 w 444815"/>
                <a:gd name="connsiteY11" fmla="*/ 169357 h 1327006"/>
                <a:gd name="connsiteX12" fmla="*/ 444815 w 444815"/>
                <a:gd name="connsiteY12" fmla="*/ 199836 h 1327006"/>
                <a:gd name="connsiteX13" fmla="*/ 437195 w 444815"/>
                <a:gd name="connsiteY13" fmla="*/ 207456 h 1327006"/>
                <a:gd name="connsiteX14" fmla="*/ 377512 w 444815"/>
                <a:gd name="connsiteY14" fmla="*/ 207456 h 1327006"/>
                <a:gd name="connsiteX15" fmla="*/ 377512 w 444815"/>
                <a:gd name="connsiteY15" fmla="*/ 236413 h 1327006"/>
                <a:gd name="connsiteX16" fmla="*/ 437195 w 444815"/>
                <a:gd name="connsiteY16" fmla="*/ 236413 h 1327006"/>
                <a:gd name="connsiteX17" fmla="*/ 444815 w 444815"/>
                <a:gd name="connsiteY17" fmla="*/ 244033 h 1327006"/>
                <a:gd name="connsiteX18" fmla="*/ 444815 w 444815"/>
                <a:gd name="connsiteY18" fmla="*/ 274512 h 1327006"/>
                <a:gd name="connsiteX19" fmla="*/ 437195 w 444815"/>
                <a:gd name="connsiteY19" fmla="*/ 282132 h 1327006"/>
                <a:gd name="connsiteX20" fmla="*/ 377512 w 444815"/>
                <a:gd name="connsiteY20" fmla="*/ 282132 h 1327006"/>
                <a:gd name="connsiteX21" fmla="*/ 377512 w 444815"/>
                <a:gd name="connsiteY21" fmla="*/ 311089 h 1327006"/>
                <a:gd name="connsiteX22" fmla="*/ 437195 w 444815"/>
                <a:gd name="connsiteY22" fmla="*/ 311089 h 1327006"/>
                <a:gd name="connsiteX23" fmla="*/ 444815 w 444815"/>
                <a:gd name="connsiteY23" fmla="*/ 318709 h 1327006"/>
                <a:gd name="connsiteX24" fmla="*/ 444815 w 444815"/>
                <a:gd name="connsiteY24" fmla="*/ 349188 h 1327006"/>
                <a:gd name="connsiteX25" fmla="*/ 437195 w 444815"/>
                <a:gd name="connsiteY25" fmla="*/ 356808 h 1327006"/>
                <a:gd name="connsiteX26" fmla="*/ 377512 w 444815"/>
                <a:gd name="connsiteY26" fmla="*/ 356808 h 1327006"/>
                <a:gd name="connsiteX27" fmla="*/ 377512 w 444815"/>
                <a:gd name="connsiteY27" fmla="*/ 385765 h 1327006"/>
                <a:gd name="connsiteX28" fmla="*/ 437195 w 444815"/>
                <a:gd name="connsiteY28" fmla="*/ 385765 h 1327006"/>
                <a:gd name="connsiteX29" fmla="*/ 444815 w 444815"/>
                <a:gd name="connsiteY29" fmla="*/ 393385 h 1327006"/>
                <a:gd name="connsiteX30" fmla="*/ 444815 w 444815"/>
                <a:gd name="connsiteY30" fmla="*/ 423864 h 1327006"/>
                <a:gd name="connsiteX31" fmla="*/ 437195 w 444815"/>
                <a:gd name="connsiteY31" fmla="*/ 431484 h 1327006"/>
                <a:gd name="connsiteX32" fmla="*/ 377512 w 444815"/>
                <a:gd name="connsiteY32" fmla="*/ 431484 h 1327006"/>
                <a:gd name="connsiteX33" fmla="*/ 377512 w 444815"/>
                <a:gd name="connsiteY33" fmla="*/ 460441 h 1327006"/>
                <a:gd name="connsiteX34" fmla="*/ 437195 w 444815"/>
                <a:gd name="connsiteY34" fmla="*/ 460441 h 1327006"/>
                <a:gd name="connsiteX35" fmla="*/ 444815 w 444815"/>
                <a:gd name="connsiteY35" fmla="*/ 468061 h 1327006"/>
                <a:gd name="connsiteX36" fmla="*/ 444815 w 444815"/>
                <a:gd name="connsiteY36" fmla="*/ 498540 h 1327006"/>
                <a:gd name="connsiteX37" fmla="*/ 437195 w 444815"/>
                <a:gd name="connsiteY37" fmla="*/ 506160 h 1327006"/>
                <a:gd name="connsiteX38" fmla="*/ 377512 w 444815"/>
                <a:gd name="connsiteY38" fmla="*/ 506160 h 1327006"/>
                <a:gd name="connsiteX39" fmla="*/ 377512 w 444815"/>
                <a:gd name="connsiteY39" fmla="*/ 535117 h 1327006"/>
                <a:gd name="connsiteX40" fmla="*/ 437195 w 444815"/>
                <a:gd name="connsiteY40" fmla="*/ 535117 h 1327006"/>
                <a:gd name="connsiteX41" fmla="*/ 444815 w 444815"/>
                <a:gd name="connsiteY41" fmla="*/ 542737 h 1327006"/>
                <a:gd name="connsiteX42" fmla="*/ 444815 w 444815"/>
                <a:gd name="connsiteY42" fmla="*/ 573216 h 1327006"/>
                <a:gd name="connsiteX43" fmla="*/ 437195 w 444815"/>
                <a:gd name="connsiteY43" fmla="*/ 580836 h 1327006"/>
                <a:gd name="connsiteX44" fmla="*/ 377512 w 444815"/>
                <a:gd name="connsiteY44" fmla="*/ 580836 h 1327006"/>
                <a:gd name="connsiteX45" fmla="*/ 377512 w 444815"/>
                <a:gd name="connsiteY45" fmla="*/ 609793 h 1327006"/>
                <a:gd name="connsiteX46" fmla="*/ 437195 w 444815"/>
                <a:gd name="connsiteY46" fmla="*/ 609793 h 1327006"/>
                <a:gd name="connsiteX47" fmla="*/ 444815 w 444815"/>
                <a:gd name="connsiteY47" fmla="*/ 617413 h 1327006"/>
                <a:gd name="connsiteX48" fmla="*/ 444815 w 444815"/>
                <a:gd name="connsiteY48" fmla="*/ 647892 h 1327006"/>
                <a:gd name="connsiteX49" fmla="*/ 437195 w 444815"/>
                <a:gd name="connsiteY49" fmla="*/ 655512 h 1327006"/>
                <a:gd name="connsiteX50" fmla="*/ 377512 w 444815"/>
                <a:gd name="connsiteY50" fmla="*/ 655512 h 1327006"/>
                <a:gd name="connsiteX51" fmla="*/ 377512 w 444815"/>
                <a:gd name="connsiteY51" fmla="*/ 684469 h 1327006"/>
                <a:gd name="connsiteX52" fmla="*/ 437195 w 444815"/>
                <a:gd name="connsiteY52" fmla="*/ 684469 h 1327006"/>
                <a:gd name="connsiteX53" fmla="*/ 444815 w 444815"/>
                <a:gd name="connsiteY53" fmla="*/ 692089 h 1327006"/>
                <a:gd name="connsiteX54" fmla="*/ 444815 w 444815"/>
                <a:gd name="connsiteY54" fmla="*/ 722568 h 1327006"/>
                <a:gd name="connsiteX55" fmla="*/ 437195 w 444815"/>
                <a:gd name="connsiteY55" fmla="*/ 730188 h 1327006"/>
                <a:gd name="connsiteX56" fmla="*/ 377512 w 444815"/>
                <a:gd name="connsiteY56" fmla="*/ 730188 h 1327006"/>
                <a:gd name="connsiteX57" fmla="*/ 377512 w 444815"/>
                <a:gd name="connsiteY57" fmla="*/ 759145 h 1327006"/>
                <a:gd name="connsiteX58" fmla="*/ 437195 w 444815"/>
                <a:gd name="connsiteY58" fmla="*/ 759145 h 1327006"/>
                <a:gd name="connsiteX59" fmla="*/ 444815 w 444815"/>
                <a:gd name="connsiteY59" fmla="*/ 766765 h 1327006"/>
                <a:gd name="connsiteX60" fmla="*/ 444815 w 444815"/>
                <a:gd name="connsiteY60" fmla="*/ 797244 h 1327006"/>
                <a:gd name="connsiteX61" fmla="*/ 437195 w 444815"/>
                <a:gd name="connsiteY61" fmla="*/ 804864 h 1327006"/>
                <a:gd name="connsiteX62" fmla="*/ 377512 w 444815"/>
                <a:gd name="connsiteY62" fmla="*/ 804864 h 1327006"/>
                <a:gd name="connsiteX63" fmla="*/ 377512 w 444815"/>
                <a:gd name="connsiteY63" fmla="*/ 833821 h 1327006"/>
                <a:gd name="connsiteX64" fmla="*/ 437195 w 444815"/>
                <a:gd name="connsiteY64" fmla="*/ 833821 h 1327006"/>
                <a:gd name="connsiteX65" fmla="*/ 444815 w 444815"/>
                <a:gd name="connsiteY65" fmla="*/ 841441 h 1327006"/>
                <a:gd name="connsiteX66" fmla="*/ 444815 w 444815"/>
                <a:gd name="connsiteY66" fmla="*/ 871920 h 1327006"/>
                <a:gd name="connsiteX67" fmla="*/ 437195 w 444815"/>
                <a:gd name="connsiteY67" fmla="*/ 879540 h 1327006"/>
                <a:gd name="connsiteX68" fmla="*/ 377512 w 444815"/>
                <a:gd name="connsiteY68" fmla="*/ 879540 h 1327006"/>
                <a:gd name="connsiteX69" fmla="*/ 377512 w 444815"/>
                <a:gd name="connsiteY69" fmla="*/ 908497 h 1327006"/>
                <a:gd name="connsiteX70" fmla="*/ 437195 w 444815"/>
                <a:gd name="connsiteY70" fmla="*/ 908497 h 1327006"/>
                <a:gd name="connsiteX71" fmla="*/ 444815 w 444815"/>
                <a:gd name="connsiteY71" fmla="*/ 916117 h 1327006"/>
                <a:gd name="connsiteX72" fmla="*/ 444815 w 444815"/>
                <a:gd name="connsiteY72" fmla="*/ 946596 h 1327006"/>
                <a:gd name="connsiteX73" fmla="*/ 437195 w 444815"/>
                <a:gd name="connsiteY73" fmla="*/ 954216 h 1327006"/>
                <a:gd name="connsiteX74" fmla="*/ 377512 w 444815"/>
                <a:gd name="connsiteY74" fmla="*/ 954216 h 1327006"/>
                <a:gd name="connsiteX75" fmla="*/ 377512 w 444815"/>
                <a:gd name="connsiteY75" fmla="*/ 983173 h 1327006"/>
                <a:gd name="connsiteX76" fmla="*/ 437195 w 444815"/>
                <a:gd name="connsiteY76" fmla="*/ 983173 h 1327006"/>
                <a:gd name="connsiteX77" fmla="*/ 444815 w 444815"/>
                <a:gd name="connsiteY77" fmla="*/ 990793 h 1327006"/>
                <a:gd name="connsiteX78" fmla="*/ 444815 w 444815"/>
                <a:gd name="connsiteY78" fmla="*/ 1021272 h 1327006"/>
                <a:gd name="connsiteX79" fmla="*/ 437195 w 444815"/>
                <a:gd name="connsiteY79" fmla="*/ 1028892 h 1327006"/>
                <a:gd name="connsiteX80" fmla="*/ 377512 w 444815"/>
                <a:gd name="connsiteY80" fmla="*/ 1028892 h 1327006"/>
                <a:gd name="connsiteX81" fmla="*/ 377512 w 444815"/>
                <a:gd name="connsiteY81" fmla="*/ 1057849 h 1327006"/>
                <a:gd name="connsiteX82" fmla="*/ 437195 w 444815"/>
                <a:gd name="connsiteY82" fmla="*/ 1057849 h 1327006"/>
                <a:gd name="connsiteX83" fmla="*/ 444815 w 444815"/>
                <a:gd name="connsiteY83" fmla="*/ 1065469 h 1327006"/>
                <a:gd name="connsiteX84" fmla="*/ 444815 w 444815"/>
                <a:gd name="connsiteY84" fmla="*/ 1095948 h 1327006"/>
                <a:gd name="connsiteX85" fmla="*/ 437195 w 444815"/>
                <a:gd name="connsiteY85" fmla="*/ 1103568 h 1327006"/>
                <a:gd name="connsiteX86" fmla="*/ 377512 w 444815"/>
                <a:gd name="connsiteY86" fmla="*/ 1103568 h 1327006"/>
                <a:gd name="connsiteX87" fmla="*/ 377512 w 444815"/>
                <a:gd name="connsiteY87" fmla="*/ 1132525 h 1327006"/>
                <a:gd name="connsiteX88" fmla="*/ 437195 w 444815"/>
                <a:gd name="connsiteY88" fmla="*/ 1132525 h 1327006"/>
                <a:gd name="connsiteX89" fmla="*/ 444815 w 444815"/>
                <a:gd name="connsiteY89" fmla="*/ 1140145 h 1327006"/>
                <a:gd name="connsiteX90" fmla="*/ 444815 w 444815"/>
                <a:gd name="connsiteY90" fmla="*/ 1170624 h 1327006"/>
                <a:gd name="connsiteX91" fmla="*/ 437195 w 444815"/>
                <a:gd name="connsiteY91" fmla="*/ 1178244 h 1327006"/>
                <a:gd name="connsiteX92" fmla="*/ 377512 w 444815"/>
                <a:gd name="connsiteY92" fmla="*/ 1178244 h 1327006"/>
                <a:gd name="connsiteX93" fmla="*/ 377512 w 444815"/>
                <a:gd name="connsiteY93" fmla="*/ 1207201 h 1327006"/>
                <a:gd name="connsiteX94" fmla="*/ 437195 w 444815"/>
                <a:gd name="connsiteY94" fmla="*/ 1207201 h 1327006"/>
                <a:gd name="connsiteX95" fmla="*/ 444815 w 444815"/>
                <a:gd name="connsiteY95" fmla="*/ 1214821 h 1327006"/>
                <a:gd name="connsiteX96" fmla="*/ 444815 w 444815"/>
                <a:gd name="connsiteY96" fmla="*/ 1245300 h 1327006"/>
                <a:gd name="connsiteX97" fmla="*/ 437195 w 444815"/>
                <a:gd name="connsiteY97" fmla="*/ 1252920 h 1327006"/>
                <a:gd name="connsiteX98" fmla="*/ 377512 w 444815"/>
                <a:gd name="connsiteY98" fmla="*/ 1252920 h 1327006"/>
                <a:gd name="connsiteX99" fmla="*/ 377512 w 444815"/>
                <a:gd name="connsiteY99" fmla="*/ 1264086 h 1327006"/>
                <a:gd name="connsiteX100" fmla="*/ 314592 w 444815"/>
                <a:gd name="connsiteY100" fmla="*/ 1327006 h 1327006"/>
                <a:gd name="connsiteX101" fmla="*/ 62920 w 444815"/>
                <a:gd name="connsiteY101" fmla="*/ 1327006 h 1327006"/>
                <a:gd name="connsiteX102" fmla="*/ 0 w 444815"/>
                <a:gd name="connsiteY102" fmla="*/ 1264086 h 1327006"/>
                <a:gd name="connsiteX103" fmla="*/ 0 w 444815"/>
                <a:gd name="connsiteY103" fmla="*/ 62920 h 1327006"/>
                <a:gd name="connsiteX104" fmla="*/ 62920 w 444815"/>
                <a:gd name="connsiteY104" fmla="*/ 0 h 1327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444815" h="1327006">
                  <a:moveTo>
                    <a:pt x="62920" y="0"/>
                  </a:moveTo>
                  <a:lnTo>
                    <a:pt x="314592" y="0"/>
                  </a:lnTo>
                  <a:cubicBezTo>
                    <a:pt x="349342" y="0"/>
                    <a:pt x="377512" y="28170"/>
                    <a:pt x="377512" y="62920"/>
                  </a:cubicBezTo>
                  <a:lnTo>
                    <a:pt x="377512" y="87061"/>
                  </a:lnTo>
                  <a:lnTo>
                    <a:pt x="437195" y="87061"/>
                  </a:lnTo>
                  <a:cubicBezTo>
                    <a:pt x="441403" y="87061"/>
                    <a:pt x="444815" y="90473"/>
                    <a:pt x="444815" y="94681"/>
                  </a:cubicBezTo>
                  <a:lnTo>
                    <a:pt x="444815" y="125160"/>
                  </a:lnTo>
                  <a:cubicBezTo>
                    <a:pt x="444815" y="129368"/>
                    <a:pt x="441403" y="132780"/>
                    <a:pt x="437195" y="132780"/>
                  </a:cubicBezTo>
                  <a:lnTo>
                    <a:pt x="377512" y="132780"/>
                  </a:lnTo>
                  <a:lnTo>
                    <a:pt x="377512" y="161737"/>
                  </a:lnTo>
                  <a:lnTo>
                    <a:pt x="437195" y="161737"/>
                  </a:lnTo>
                  <a:cubicBezTo>
                    <a:pt x="441403" y="161737"/>
                    <a:pt x="444815" y="165149"/>
                    <a:pt x="444815" y="169357"/>
                  </a:cubicBezTo>
                  <a:lnTo>
                    <a:pt x="444815" y="199836"/>
                  </a:lnTo>
                  <a:cubicBezTo>
                    <a:pt x="444815" y="204044"/>
                    <a:pt x="441403" y="207456"/>
                    <a:pt x="437195" y="207456"/>
                  </a:cubicBezTo>
                  <a:lnTo>
                    <a:pt x="377512" y="207456"/>
                  </a:lnTo>
                  <a:lnTo>
                    <a:pt x="377512" y="236413"/>
                  </a:lnTo>
                  <a:lnTo>
                    <a:pt x="437195" y="236413"/>
                  </a:lnTo>
                  <a:cubicBezTo>
                    <a:pt x="441403" y="236413"/>
                    <a:pt x="444815" y="239825"/>
                    <a:pt x="444815" y="244033"/>
                  </a:cubicBezTo>
                  <a:lnTo>
                    <a:pt x="444815" y="274512"/>
                  </a:lnTo>
                  <a:cubicBezTo>
                    <a:pt x="444815" y="278720"/>
                    <a:pt x="441403" y="282132"/>
                    <a:pt x="437195" y="282132"/>
                  </a:cubicBezTo>
                  <a:lnTo>
                    <a:pt x="377512" y="282132"/>
                  </a:lnTo>
                  <a:lnTo>
                    <a:pt x="377512" y="311089"/>
                  </a:lnTo>
                  <a:lnTo>
                    <a:pt x="437195" y="311089"/>
                  </a:lnTo>
                  <a:cubicBezTo>
                    <a:pt x="441403" y="311089"/>
                    <a:pt x="444815" y="314501"/>
                    <a:pt x="444815" y="318709"/>
                  </a:cubicBezTo>
                  <a:lnTo>
                    <a:pt x="444815" y="349188"/>
                  </a:lnTo>
                  <a:cubicBezTo>
                    <a:pt x="444815" y="353396"/>
                    <a:pt x="441403" y="356808"/>
                    <a:pt x="437195" y="356808"/>
                  </a:cubicBezTo>
                  <a:lnTo>
                    <a:pt x="377512" y="356808"/>
                  </a:lnTo>
                  <a:lnTo>
                    <a:pt x="377512" y="385765"/>
                  </a:lnTo>
                  <a:lnTo>
                    <a:pt x="437195" y="385765"/>
                  </a:lnTo>
                  <a:cubicBezTo>
                    <a:pt x="441403" y="385765"/>
                    <a:pt x="444815" y="389177"/>
                    <a:pt x="444815" y="393385"/>
                  </a:cubicBezTo>
                  <a:lnTo>
                    <a:pt x="444815" y="423864"/>
                  </a:lnTo>
                  <a:cubicBezTo>
                    <a:pt x="444815" y="428072"/>
                    <a:pt x="441403" y="431484"/>
                    <a:pt x="437195" y="431484"/>
                  </a:cubicBezTo>
                  <a:lnTo>
                    <a:pt x="377512" y="431484"/>
                  </a:lnTo>
                  <a:lnTo>
                    <a:pt x="377512" y="460441"/>
                  </a:lnTo>
                  <a:lnTo>
                    <a:pt x="437195" y="460441"/>
                  </a:lnTo>
                  <a:cubicBezTo>
                    <a:pt x="441403" y="460441"/>
                    <a:pt x="444815" y="463853"/>
                    <a:pt x="444815" y="468061"/>
                  </a:cubicBezTo>
                  <a:lnTo>
                    <a:pt x="444815" y="498540"/>
                  </a:lnTo>
                  <a:cubicBezTo>
                    <a:pt x="444815" y="502748"/>
                    <a:pt x="441403" y="506160"/>
                    <a:pt x="437195" y="506160"/>
                  </a:cubicBezTo>
                  <a:lnTo>
                    <a:pt x="377512" y="506160"/>
                  </a:lnTo>
                  <a:lnTo>
                    <a:pt x="377512" y="535117"/>
                  </a:lnTo>
                  <a:lnTo>
                    <a:pt x="437195" y="535117"/>
                  </a:lnTo>
                  <a:cubicBezTo>
                    <a:pt x="441403" y="535117"/>
                    <a:pt x="444815" y="538529"/>
                    <a:pt x="444815" y="542737"/>
                  </a:cubicBezTo>
                  <a:lnTo>
                    <a:pt x="444815" y="573216"/>
                  </a:lnTo>
                  <a:cubicBezTo>
                    <a:pt x="444815" y="577424"/>
                    <a:pt x="441403" y="580836"/>
                    <a:pt x="437195" y="580836"/>
                  </a:cubicBezTo>
                  <a:lnTo>
                    <a:pt x="377512" y="580836"/>
                  </a:lnTo>
                  <a:lnTo>
                    <a:pt x="377512" y="609793"/>
                  </a:lnTo>
                  <a:lnTo>
                    <a:pt x="437195" y="609793"/>
                  </a:lnTo>
                  <a:cubicBezTo>
                    <a:pt x="441403" y="609793"/>
                    <a:pt x="444815" y="613205"/>
                    <a:pt x="444815" y="617413"/>
                  </a:cubicBezTo>
                  <a:lnTo>
                    <a:pt x="444815" y="647892"/>
                  </a:lnTo>
                  <a:cubicBezTo>
                    <a:pt x="444815" y="652100"/>
                    <a:pt x="441403" y="655512"/>
                    <a:pt x="437195" y="655512"/>
                  </a:cubicBezTo>
                  <a:lnTo>
                    <a:pt x="377512" y="655512"/>
                  </a:lnTo>
                  <a:lnTo>
                    <a:pt x="377512" y="684469"/>
                  </a:lnTo>
                  <a:lnTo>
                    <a:pt x="437195" y="684469"/>
                  </a:lnTo>
                  <a:cubicBezTo>
                    <a:pt x="441403" y="684469"/>
                    <a:pt x="444815" y="687881"/>
                    <a:pt x="444815" y="692089"/>
                  </a:cubicBezTo>
                  <a:lnTo>
                    <a:pt x="444815" y="722568"/>
                  </a:lnTo>
                  <a:cubicBezTo>
                    <a:pt x="444815" y="726776"/>
                    <a:pt x="441403" y="730188"/>
                    <a:pt x="437195" y="730188"/>
                  </a:cubicBezTo>
                  <a:lnTo>
                    <a:pt x="377512" y="730188"/>
                  </a:lnTo>
                  <a:lnTo>
                    <a:pt x="377512" y="759145"/>
                  </a:lnTo>
                  <a:lnTo>
                    <a:pt x="437195" y="759145"/>
                  </a:lnTo>
                  <a:cubicBezTo>
                    <a:pt x="441403" y="759145"/>
                    <a:pt x="444815" y="762557"/>
                    <a:pt x="444815" y="766765"/>
                  </a:cubicBezTo>
                  <a:lnTo>
                    <a:pt x="444815" y="797244"/>
                  </a:lnTo>
                  <a:cubicBezTo>
                    <a:pt x="444815" y="801452"/>
                    <a:pt x="441403" y="804864"/>
                    <a:pt x="437195" y="804864"/>
                  </a:cubicBezTo>
                  <a:lnTo>
                    <a:pt x="377512" y="804864"/>
                  </a:lnTo>
                  <a:lnTo>
                    <a:pt x="377512" y="833821"/>
                  </a:lnTo>
                  <a:lnTo>
                    <a:pt x="437195" y="833821"/>
                  </a:lnTo>
                  <a:cubicBezTo>
                    <a:pt x="441403" y="833821"/>
                    <a:pt x="444815" y="837233"/>
                    <a:pt x="444815" y="841441"/>
                  </a:cubicBezTo>
                  <a:lnTo>
                    <a:pt x="444815" y="871920"/>
                  </a:lnTo>
                  <a:cubicBezTo>
                    <a:pt x="444815" y="876128"/>
                    <a:pt x="441403" y="879540"/>
                    <a:pt x="437195" y="879540"/>
                  </a:cubicBezTo>
                  <a:lnTo>
                    <a:pt x="377512" y="879540"/>
                  </a:lnTo>
                  <a:lnTo>
                    <a:pt x="377512" y="908497"/>
                  </a:lnTo>
                  <a:lnTo>
                    <a:pt x="437195" y="908497"/>
                  </a:lnTo>
                  <a:cubicBezTo>
                    <a:pt x="441403" y="908497"/>
                    <a:pt x="444815" y="911909"/>
                    <a:pt x="444815" y="916117"/>
                  </a:cubicBezTo>
                  <a:lnTo>
                    <a:pt x="444815" y="946596"/>
                  </a:lnTo>
                  <a:cubicBezTo>
                    <a:pt x="444815" y="950804"/>
                    <a:pt x="441403" y="954216"/>
                    <a:pt x="437195" y="954216"/>
                  </a:cubicBezTo>
                  <a:lnTo>
                    <a:pt x="377512" y="954216"/>
                  </a:lnTo>
                  <a:lnTo>
                    <a:pt x="377512" y="983173"/>
                  </a:lnTo>
                  <a:lnTo>
                    <a:pt x="437195" y="983173"/>
                  </a:lnTo>
                  <a:cubicBezTo>
                    <a:pt x="441403" y="983173"/>
                    <a:pt x="444815" y="986585"/>
                    <a:pt x="444815" y="990793"/>
                  </a:cubicBezTo>
                  <a:lnTo>
                    <a:pt x="444815" y="1021272"/>
                  </a:lnTo>
                  <a:cubicBezTo>
                    <a:pt x="444815" y="1025480"/>
                    <a:pt x="441403" y="1028892"/>
                    <a:pt x="437195" y="1028892"/>
                  </a:cubicBezTo>
                  <a:lnTo>
                    <a:pt x="377512" y="1028892"/>
                  </a:lnTo>
                  <a:lnTo>
                    <a:pt x="377512" y="1057849"/>
                  </a:lnTo>
                  <a:lnTo>
                    <a:pt x="437195" y="1057849"/>
                  </a:lnTo>
                  <a:cubicBezTo>
                    <a:pt x="441403" y="1057849"/>
                    <a:pt x="444815" y="1061261"/>
                    <a:pt x="444815" y="1065469"/>
                  </a:cubicBezTo>
                  <a:lnTo>
                    <a:pt x="444815" y="1095948"/>
                  </a:lnTo>
                  <a:cubicBezTo>
                    <a:pt x="444815" y="1100156"/>
                    <a:pt x="441403" y="1103568"/>
                    <a:pt x="437195" y="1103568"/>
                  </a:cubicBezTo>
                  <a:lnTo>
                    <a:pt x="377512" y="1103568"/>
                  </a:lnTo>
                  <a:lnTo>
                    <a:pt x="377512" y="1132525"/>
                  </a:lnTo>
                  <a:lnTo>
                    <a:pt x="437195" y="1132525"/>
                  </a:lnTo>
                  <a:cubicBezTo>
                    <a:pt x="441403" y="1132525"/>
                    <a:pt x="444815" y="1135937"/>
                    <a:pt x="444815" y="1140145"/>
                  </a:cubicBezTo>
                  <a:lnTo>
                    <a:pt x="444815" y="1170624"/>
                  </a:lnTo>
                  <a:cubicBezTo>
                    <a:pt x="444815" y="1174832"/>
                    <a:pt x="441403" y="1178244"/>
                    <a:pt x="437195" y="1178244"/>
                  </a:cubicBezTo>
                  <a:lnTo>
                    <a:pt x="377512" y="1178244"/>
                  </a:lnTo>
                  <a:lnTo>
                    <a:pt x="377512" y="1207201"/>
                  </a:lnTo>
                  <a:lnTo>
                    <a:pt x="437195" y="1207201"/>
                  </a:lnTo>
                  <a:cubicBezTo>
                    <a:pt x="441403" y="1207201"/>
                    <a:pt x="444815" y="1210613"/>
                    <a:pt x="444815" y="1214821"/>
                  </a:cubicBezTo>
                  <a:lnTo>
                    <a:pt x="444815" y="1245300"/>
                  </a:lnTo>
                  <a:cubicBezTo>
                    <a:pt x="444815" y="1249508"/>
                    <a:pt x="441403" y="1252920"/>
                    <a:pt x="437195" y="1252920"/>
                  </a:cubicBezTo>
                  <a:lnTo>
                    <a:pt x="377512" y="1252920"/>
                  </a:lnTo>
                  <a:lnTo>
                    <a:pt x="377512" y="1264086"/>
                  </a:lnTo>
                  <a:cubicBezTo>
                    <a:pt x="377512" y="1298836"/>
                    <a:pt x="349342" y="1327006"/>
                    <a:pt x="314592" y="1327006"/>
                  </a:cubicBezTo>
                  <a:lnTo>
                    <a:pt x="62920" y="1327006"/>
                  </a:lnTo>
                  <a:cubicBezTo>
                    <a:pt x="28170" y="1327006"/>
                    <a:pt x="0" y="1298836"/>
                    <a:pt x="0" y="1264086"/>
                  </a:cubicBezTo>
                  <a:lnTo>
                    <a:pt x="0" y="62920"/>
                  </a:lnTo>
                  <a:cubicBezTo>
                    <a:pt x="0" y="28170"/>
                    <a:pt x="28170" y="0"/>
                    <a:pt x="6292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9" name="フリーフォーム: 図形 488">
              <a:extLst>
                <a:ext uri="{FF2B5EF4-FFF2-40B4-BE49-F238E27FC236}">
                  <a16:creationId xmlns:a16="http://schemas.microsoft.com/office/drawing/2014/main" id="{8CC00CA3-F110-898F-A7A6-94BFF8DA3577}"/>
                </a:ext>
              </a:extLst>
            </p:cNvPr>
            <p:cNvSpPr/>
            <p:nvPr/>
          </p:nvSpPr>
          <p:spPr bwMode="auto">
            <a:xfrm>
              <a:off x="6609860" y="1249087"/>
              <a:ext cx="263736" cy="2067938"/>
            </a:xfrm>
            <a:custGeom>
              <a:avLst/>
              <a:gdLst>
                <a:gd name="connsiteX0" fmla="*/ 0 w 263736"/>
                <a:gd name="connsiteY0" fmla="*/ 0 h 2067938"/>
                <a:gd name="connsiteX1" fmla="*/ 263736 w 263736"/>
                <a:gd name="connsiteY1" fmla="*/ 0 h 2067938"/>
                <a:gd name="connsiteX2" fmla="*/ 263736 w 263736"/>
                <a:gd name="connsiteY2" fmla="*/ 2067938 h 2067938"/>
                <a:gd name="connsiteX3" fmla="*/ 0 w 263736"/>
                <a:gd name="connsiteY3" fmla="*/ 2067938 h 2067938"/>
                <a:gd name="connsiteX4" fmla="*/ 0 w 263736"/>
                <a:gd name="connsiteY4" fmla="*/ 0 h 2067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736" h="2067938">
                  <a:moveTo>
                    <a:pt x="0" y="0"/>
                  </a:moveTo>
                  <a:lnTo>
                    <a:pt x="263736" y="0"/>
                  </a:lnTo>
                  <a:lnTo>
                    <a:pt x="263736" y="2067938"/>
                  </a:lnTo>
                  <a:lnTo>
                    <a:pt x="0" y="2067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0" name="フリーフォーム: 図形 489">
              <a:extLst>
                <a:ext uri="{FF2B5EF4-FFF2-40B4-BE49-F238E27FC236}">
                  <a16:creationId xmlns:a16="http://schemas.microsoft.com/office/drawing/2014/main" id="{5EBC6A51-07F6-2CA6-8DE1-A6AED835EE59}"/>
                </a:ext>
              </a:extLst>
            </p:cNvPr>
            <p:cNvSpPr/>
            <p:nvPr/>
          </p:nvSpPr>
          <p:spPr bwMode="auto">
            <a:xfrm>
              <a:off x="8918720" y="1249087"/>
              <a:ext cx="263736" cy="2067938"/>
            </a:xfrm>
            <a:custGeom>
              <a:avLst/>
              <a:gdLst>
                <a:gd name="connsiteX0" fmla="*/ 0 w 263736"/>
                <a:gd name="connsiteY0" fmla="*/ 0 h 2067938"/>
                <a:gd name="connsiteX1" fmla="*/ 263736 w 263736"/>
                <a:gd name="connsiteY1" fmla="*/ 0 h 2067938"/>
                <a:gd name="connsiteX2" fmla="*/ 263736 w 263736"/>
                <a:gd name="connsiteY2" fmla="*/ 2067938 h 2067938"/>
                <a:gd name="connsiteX3" fmla="*/ 0 w 263736"/>
                <a:gd name="connsiteY3" fmla="*/ 2067938 h 2067938"/>
                <a:gd name="connsiteX4" fmla="*/ 0 w 263736"/>
                <a:gd name="connsiteY4" fmla="*/ 0 h 2067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736" h="2067938">
                  <a:moveTo>
                    <a:pt x="0" y="0"/>
                  </a:moveTo>
                  <a:lnTo>
                    <a:pt x="263736" y="0"/>
                  </a:lnTo>
                  <a:lnTo>
                    <a:pt x="263736" y="2067938"/>
                  </a:lnTo>
                  <a:lnTo>
                    <a:pt x="0" y="2067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1" name="正方形/長方形 490">
              <a:extLst>
                <a:ext uri="{FF2B5EF4-FFF2-40B4-BE49-F238E27FC236}">
                  <a16:creationId xmlns:a16="http://schemas.microsoft.com/office/drawing/2014/main" id="{54571F15-6369-1843-F415-E09602EC6277}"/>
                </a:ext>
              </a:extLst>
            </p:cNvPr>
            <p:cNvSpPr/>
            <p:nvPr/>
          </p:nvSpPr>
          <p:spPr bwMode="auto">
            <a:xfrm>
              <a:off x="6609860" y="1206006"/>
              <a:ext cx="2572596" cy="481930"/>
            </a:xfrm>
            <a:prstGeom prst="rect">
              <a:avLst/>
            </a:prstGeom>
            <a:solidFill>
              <a:srgbClr val="0070C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2" name="楕円 307">
              <a:extLst>
                <a:ext uri="{FF2B5EF4-FFF2-40B4-BE49-F238E27FC236}">
                  <a16:creationId xmlns:a16="http://schemas.microsoft.com/office/drawing/2014/main" id="{7400CA5F-6B9E-0BEC-FCF3-2DD571B8AD3E}"/>
                </a:ext>
              </a:extLst>
            </p:cNvPr>
            <p:cNvSpPr/>
            <p:nvPr/>
          </p:nvSpPr>
          <p:spPr bwMode="auto">
            <a:xfrm rot="2700000">
              <a:off x="8518407" y="1939948"/>
              <a:ext cx="123913" cy="197053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3" name="楕円 307">
              <a:extLst>
                <a:ext uri="{FF2B5EF4-FFF2-40B4-BE49-F238E27FC236}">
                  <a16:creationId xmlns:a16="http://schemas.microsoft.com/office/drawing/2014/main" id="{63AF326C-4B61-5EC7-D442-6575FEB29E16}"/>
                </a:ext>
              </a:extLst>
            </p:cNvPr>
            <p:cNvSpPr/>
            <p:nvPr/>
          </p:nvSpPr>
          <p:spPr bwMode="auto">
            <a:xfrm rot="18000000">
              <a:off x="7038879" y="1775304"/>
              <a:ext cx="123913" cy="197053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4" name="楕円 307">
              <a:extLst>
                <a:ext uri="{FF2B5EF4-FFF2-40B4-BE49-F238E27FC236}">
                  <a16:creationId xmlns:a16="http://schemas.microsoft.com/office/drawing/2014/main" id="{47E91331-3634-EE7D-C42B-1C119AA5185E}"/>
                </a:ext>
              </a:extLst>
            </p:cNvPr>
            <p:cNvSpPr/>
            <p:nvPr/>
          </p:nvSpPr>
          <p:spPr bwMode="auto">
            <a:xfrm rot="18900000">
              <a:off x="7121429" y="2099154"/>
              <a:ext cx="123913" cy="197053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95" name="グループ化 494">
              <a:extLst>
                <a:ext uri="{FF2B5EF4-FFF2-40B4-BE49-F238E27FC236}">
                  <a16:creationId xmlns:a16="http://schemas.microsoft.com/office/drawing/2014/main" id="{BDE19AE3-9E7B-BCB8-4D3D-D9F254275CC9}"/>
                </a:ext>
              </a:extLst>
            </p:cNvPr>
            <p:cNvGrpSpPr/>
            <p:nvPr/>
          </p:nvGrpSpPr>
          <p:grpSpPr>
            <a:xfrm>
              <a:off x="7203492" y="2168577"/>
              <a:ext cx="1429250" cy="1135446"/>
              <a:chOff x="3507792" y="4424097"/>
              <a:chExt cx="1429250" cy="1135446"/>
            </a:xfrm>
          </p:grpSpPr>
          <p:sp>
            <p:nvSpPr>
              <p:cNvPr id="496" name="四角形: 角を丸くする 495">
                <a:extLst>
                  <a:ext uri="{FF2B5EF4-FFF2-40B4-BE49-F238E27FC236}">
                    <a16:creationId xmlns:a16="http://schemas.microsoft.com/office/drawing/2014/main" id="{78E54604-5E62-C245-D7BE-1059E68EB1F6}"/>
                  </a:ext>
                </a:extLst>
              </p:cNvPr>
              <p:cNvSpPr/>
              <p:nvPr/>
            </p:nvSpPr>
            <p:spPr bwMode="auto">
              <a:xfrm>
                <a:off x="4757589" y="4775336"/>
                <a:ext cx="179453" cy="137019"/>
              </a:xfrm>
              <a:prstGeom prst="roundRect">
                <a:avLst>
                  <a:gd name="adj" fmla="val 39839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四角形: 角を丸くする 496">
                <a:extLst>
                  <a:ext uri="{FF2B5EF4-FFF2-40B4-BE49-F238E27FC236}">
                    <a16:creationId xmlns:a16="http://schemas.microsoft.com/office/drawing/2014/main" id="{23BF66A8-E1D5-961A-9FCB-8977903A2A16}"/>
                  </a:ext>
                </a:extLst>
              </p:cNvPr>
              <p:cNvSpPr/>
              <p:nvPr/>
            </p:nvSpPr>
            <p:spPr bwMode="auto">
              <a:xfrm>
                <a:off x="3587070" y="5306177"/>
                <a:ext cx="200351" cy="253366"/>
              </a:xfrm>
              <a:prstGeom prst="roundRect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四角形: 角を丸くする 497">
                <a:extLst>
                  <a:ext uri="{FF2B5EF4-FFF2-40B4-BE49-F238E27FC236}">
                    <a16:creationId xmlns:a16="http://schemas.microsoft.com/office/drawing/2014/main" id="{2195D817-208C-3260-56C7-6562C0B9C9F6}"/>
                  </a:ext>
                </a:extLst>
              </p:cNvPr>
              <p:cNvSpPr/>
              <p:nvPr/>
            </p:nvSpPr>
            <p:spPr bwMode="auto">
              <a:xfrm>
                <a:off x="4672920" y="5306177"/>
                <a:ext cx="200351" cy="253366"/>
              </a:xfrm>
              <a:prstGeom prst="roundRect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四角形: 角を丸くする 498">
                <a:extLst>
                  <a:ext uri="{FF2B5EF4-FFF2-40B4-BE49-F238E27FC236}">
                    <a16:creationId xmlns:a16="http://schemas.microsoft.com/office/drawing/2014/main" id="{6E8D4535-FAE0-3595-A4FE-27BE8FF33C1B}"/>
                  </a:ext>
                </a:extLst>
              </p:cNvPr>
              <p:cNvSpPr/>
              <p:nvPr/>
            </p:nvSpPr>
            <p:spPr bwMode="auto">
              <a:xfrm>
                <a:off x="3507792" y="4775336"/>
                <a:ext cx="179453" cy="137019"/>
              </a:xfrm>
              <a:prstGeom prst="roundRect">
                <a:avLst>
                  <a:gd name="adj" fmla="val 39839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0" name="四角形: 上の 2 つの角を丸める 499">
                <a:extLst>
                  <a:ext uri="{FF2B5EF4-FFF2-40B4-BE49-F238E27FC236}">
                    <a16:creationId xmlns:a16="http://schemas.microsoft.com/office/drawing/2014/main" id="{1F0F528F-97CF-6581-7B18-B4309CC882B9}"/>
                  </a:ext>
                </a:extLst>
              </p:cNvPr>
              <p:cNvSpPr/>
              <p:nvPr/>
            </p:nvSpPr>
            <p:spPr bwMode="auto">
              <a:xfrm>
                <a:off x="3640101" y="4424097"/>
                <a:ext cx="1177884" cy="496795"/>
              </a:xfrm>
              <a:prstGeom prst="round2SameRect">
                <a:avLst>
                  <a:gd name="adj1" fmla="val 34254"/>
                  <a:gd name="adj2" fmla="val 0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1" name="四角形: 上の 2 つの角を丸める 500">
                <a:extLst>
                  <a:ext uri="{FF2B5EF4-FFF2-40B4-BE49-F238E27FC236}">
                    <a16:creationId xmlns:a16="http://schemas.microsoft.com/office/drawing/2014/main" id="{6E976156-BF21-E67C-8A7C-E3B54E569B9E}"/>
                  </a:ext>
                </a:extLst>
              </p:cNvPr>
              <p:cNvSpPr/>
              <p:nvPr/>
            </p:nvSpPr>
            <p:spPr bwMode="auto">
              <a:xfrm>
                <a:off x="3698761" y="4479644"/>
                <a:ext cx="1060564" cy="441248"/>
              </a:xfrm>
              <a:prstGeom prst="round2SameRect">
                <a:avLst>
                  <a:gd name="adj1" fmla="val 26861"/>
                  <a:gd name="adj2" fmla="val 0"/>
                </a:avLst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2" name="四角形: 上の 2 つの角を丸める 501">
                <a:extLst>
                  <a:ext uri="{FF2B5EF4-FFF2-40B4-BE49-F238E27FC236}">
                    <a16:creationId xmlns:a16="http://schemas.microsoft.com/office/drawing/2014/main" id="{B7DEDB71-6D3F-D9E0-010B-F1DA05B16C56}"/>
                  </a:ext>
                </a:extLst>
              </p:cNvPr>
              <p:cNvSpPr/>
              <p:nvPr/>
            </p:nvSpPr>
            <p:spPr bwMode="auto">
              <a:xfrm>
                <a:off x="3571761" y="4878388"/>
                <a:ext cx="1314564" cy="350811"/>
              </a:xfrm>
              <a:prstGeom prst="round2SameRect">
                <a:avLst>
                  <a:gd name="adj1" fmla="val 33612"/>
                  <a:gd name="adj2" fmla="val 0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3" name="四角形: 角を丸くする 502">
                <a:extLst>
                  <a:ext uri="{FF2B5EF4-FFF2-40B4-BE49-F238E27FC236}">
                    <a16:creationId xmlns:a16="http://schemas.microsoft.com/office/drawing/2014/main" id="{6DE29640-AC8C-7045-1181-279045CCAC7E}"/>
                  </a:ext>
                </a:extLst>
              </p:cNvPr>
              <p:cNvSpPr/>
              <p:nvPr/>
            </p:nvSpPr>
            <p:spPr bwMode="auto">
              <a:xfrm>
                <a:off x="3524136" y="5217239"/>
                <a:ext cx="1409814" cy="159030"/>
              </a:xfrm>
              <a:prstGeom prst="roundRect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正方形/長方形 503">
                <a:extLst>
                  <a:ext uri="{FF2B5EF4-FFF2-40B4-BE49-F238E27FC236}">
                    <a16:creationId xmlns:a16="http://schemas.microsoft.com/office/drawing/2014/main" id="{1EDC4635-DBD2-F0F3-EBAD-D7722F24D71A}"/>
                  </a:ext>
                </a:extLst>
              </p:cNvPr>
              <p:cNvSpPr/>
              <p:nvPr/>
            </p:nvSpPr>
            <p:spPr bwMode="auto">
              <a:xfrm>
                <a:off x="4051222" y="5259490"/>
                <a:ext cx="355642" cy="215375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5" name="フリーフォーム: 図形 504">
                <a:extLst>
                  <a:ext uri="{FF2B5EF4-FFF2-40B4-BE49-F238E27FC236}">
                    <a16:creationId xmlns:a16="http://schemas.microsoft.com/office/drawing/2014/main" id="{A3C1D03D-D0AB-D952-7600-DA36DA7F3AED}"/>
                  </a:ext>
                </a:extLst>
              </p:cNvPr>
              <p:cNvSpPr/>
              <p:nvPr/>
            </p:nvSpPr>
            <p:spPr bwMode="auto">
              <a:xfrm>
                <a:off x="3630862" y="5070169"/>
                <a:ext cx="267943" cy="145826"/>
              </a:xfrm>
              <a:custGeom>
                <a:avLst/>
                <a:gdLst>
                  <a:gd name="connsiteX0" fmla="*/ 0 w 417687"/>
                  <a:gd name="connsiteY0" fmla="*/ 0 h 180020"/>
                  <a:gd name="connsiteX1" fmla="*/ 313752 w 417687"/>
                  <a:gd name="connsiteY1" fmla="*/ 0 h 180020"/>
                  <a:gd name="connsiteX2" fmla="*/ 417687 w 417687"/>
                  <a:gd name="connsiteY2" fmla="*/ 180020 h 180020"/>
                  <a:gd name="connsiteX3" fmla="*/ 0 w 417687"/>
                  <a:gd name="connsiteY3" fmla="*/ 18002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17687" h="180020">
                    <a:moveTo>
                      <a:pt x="0" y="0"/>
                    </a:moveTo>
                    <a:lnTo>
                      <a:pt x="313752" y="0"/>
                    </a:lnTo>
                    <a:lnTo>
                      <a:pt x="417687" y="180020"/>
                    </a:lnTo>
                    <a:lnTo>
                      <a:pt x="0" y="180020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6" name="フリーフォーム: 図形 505">
                <a:extLst>
                  <a:ext uri="{FF2B5EF4-FFF2-40B4-BE49-F238E27FC236}">
                    <a16:creationId xmlns:a16="http://schemas.microsoft.com/office/drawing/2014/main" id="{6A5F7980-A6D4-2113-2F08-30BA6F1FAE26}"/>
                  </a:ext>
                </a:extLst>
              </p:cNvPr>
              <p:cNvSpPr/>
              <p:nvPr/>
            </p:nvSpPr>
            <p:spPr bwMode="auto">
              <a:xfrm flipH="1">
                <a:off x="4558886" y="5070169"/>
                <a:ext cx="267943" cy="145826"/>
              </a:xfrm>
              <a:custGeom>
                <a:avLst/>
                <a:gdLst>
                  <a:gd name="connsiteX0" fmla="*/ 0 w 417687"/>
                  <a:gd name="connsiteY0" fmla="*/ 0 h 180020"/>
                  <a:gd name="connsiteX1" fmla="*/ 313752 w 417687"/>
                  <a:gd name="connsiteY1" fmla="*/ 0 h 180020"/>
                  <a:gd name="connsiteX2" fmla="*/ 417687 w 417687"/>
                  <a:gd name="connsiteY2" fmla="*/ 180020 h 180020"/>
                  <a:gd name="connsiteX3" fmla="*/ 0 w 417687"/>
                  <a:gd name="connsiteY3" fmla="*/ 18002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17687" h="180020">
                    <a:moveTo>
                      <a:pt x="0" y="0"/>
                    </a:moveTo>
                    <a:lnTo>
                      <a:pt x="313752" y="0"/>
                    </a:lnTo>
                    <a:lnTo>
                      <a:pt x="417687" y="180020"/>
                    </a:lnTo>
                    <a:lnTo>
                      <a:pt x="0" y="180020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7" name="台形 506">
                <a:extLst>
                  <a:ext uri="{FF2B5EF4-FFF2-40B4-BE49-F238E27FC236}">
                    <a16:creationId xmlns:a16="http://schemas.microsoft.com/office/drawing/2014/main" id="{3813216C-33B1-750E-CE8B-13351E314348}"/>
                  </a:ext>
                </a:extLst>
              </p:cNvPr>
              <p:cNvSpPr/>
              <p:nvPr/>
            </p:nvSpPr>
            <p:spPr bwMode="auto">
              <a:xfrm rot="10800000">
                <a:off x="3717116" y="4875662"/>
                <a:ext cx="1023856" cy="122208"/>
              </a:xfrm>
              <a:prstGeom prst="trapezoid">
                <a:avLst>
                  <a:gd name="adj" fmla="val 167277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8" name="四角形: 上の 2 つの角を丸める 507">
                <a:extLst>
                  <a:ext uri="{FF2B5EF4-FFF2-40B4-BE49-F238E27FC236}">
                    <a16:creationId xmlns:a16="http://schemas.microsoft.com/office/drawing/2014/main" id="{E91E9FD5-5C30-CD51-CA3D-1CBE920AB80E}"/>
                  </a:ext>
                </a:extLst>
              </p:cNvPr>
              <p:cNvSpPr/>
              <p:nvPr/>
            </p:nvSpPr>
            <p:spPr bwMode="auto">
              <a:xfrm>
                <a:off x="3967120" y="5063037"/>
                <a:ext cx="523846" cy="154201"/>
              </a:xfrm>
              <a:prstGeom prst="round2SameRect">
                <a:avLst>
                  <a:gd name="adj1" fmla="val 26861"/>
                  <a:gd name="adj2" fmla="val 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509" name="グループ化 508">
            <a:extLst>
              <a:ext uri="{FF2B5EF4-FFF2-40B4-BE49-F238E27FC236}">
                <a16:creationId xmlns:a16="http://schemas.microsoft.com/office/drawing/2014/main" id="{522377CF-ACB7-32D0-70AC-02C0604BC373}"/>
              </a:ext>
            </a:extLst>
          </p:cNvPr>
          <p:cNvGrpSpPr/>
          <p:nvPr/>
        </p:nvGrpSpPr>
        <p:grpSpPr>
          <a:xfrm>
            <a:off x="729760" y="4097124"/>
            <a:ext cx="2572596" cy="2111019"/>
            <a:chOff x="729760" y="4097124"/>
            <a:chExt cx="2572596" cy="2111019"/>
          </a:xfrm>
        </p:grpSpPr>
        <p:grpSp>
          <p:nvGrpSpPr>
            <p:cNvPr id="510" name="グループ化 509">
              <a:extLst>
                <a:ext uri="{FF2B5EF4-FFF2-40B4-BE49-F238E27FC236}">
                  <a16:creationId xmlns:a16="http://schemas.microsoft.com/office/drawing/2014/main" id="{023BFF3F-333A-A31D-8504-BAD88277102C}"/>
                </a:ext>
              </a:extLst>
            </p:cNvPr>
            <p:cNvGrpSpPr/>
            <p:nvPr/>
          </p:nvGrpSpPr>
          <p:grpSpPr>
            <a:xfrm>
              <a:off x="1259231" y="4747085"/>
              <a:ext cx="1541507" cy="1453985"/>
              <a:chOff x="2134009" y="3699030"/>
              <a:chExt cx="2101869" cy="1982531"/>
            </a:xfrm>
          </p:grpSpPr>
          <p:sp>
            <p:nvSpPr>
              <p:cNvPr id="522" name="四角形: 角を丸くする 521">
                <a:extLst>
                  <a:ext uri="{FF2B5EF4-FFF2-40B4-BE49-F238E27FC236}">
                    <a16:creationId xmlns:a16="http://schemas.microsoft.com/office/drawing/2014/main" id="{C71674C0-46AE-C88A-0A70-87F0D5C859F5}"/>
                  </a:ext>
                </a:extLst>
              </p:cNvPr>
              <p:cNvSpPr/>
              <p:nvPr/>
            </p:nvSpPr>
            <p:spPr bwMode="auto">
              <a:xfrm>
                <a:off x="4088995" y="4203356"/>
                <a:ext cx="146883" cy="256526"/>
              </a:xfrm>
              <a:prstGeom prst="roundRect">
                <a:avLst>
                  <a:gd name="adj" fmla="val 39839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3" name="四角形: 角を丸くする 522">
                <a:extLst>
                  <a:ext uri="{FF2B5EF4-FFF2-40B4-BE49-F238E27FC236}">
                    <a16:creationId xmlns:a16="http://schemas.microsoft.com/office/drawing/2014/main" id="{3166A9D1-3C16-CA70-CDD2-0C4A1CA6E53E}"/>
                  </a:ext>
                </a:extLst>
              </p:cNvPr>
              <p:cNvSpPr/>
              <p:nvPr/>
            </p:nvSpPr>
            <p:spPr bwMode="auto">
              <a:xfrm>
                <a:off x="2134009" y="4203356"/>
                <a:ext cx="146883" cy="256526"/>
              </a:xfrm>
              <a:prstGeom prst="roundRect">
                <a:avLst>
                  <a:gd name="adj" fmla="val 39839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4" name="四角形: 角を丸くする 523">
                <a:extLst>
                  <a:ext uri="{FF2B5EF4-FFF2-40B4-BE49-F238E27FC236}">
                    <a16:creationId xmlns:a16="http://schemas.microsoft.com/office/drawing/2014/main" id="{96AEF19B-2E14-5447-65C6-7B138179CAB2}"/>
                  </a:ext>
                </a:extLst>
              </p:cNvPr>
              <p:cNvSpPr/>
              <p:nvPr/>
            </p:nvSpPr>
            <p:spPr bwMode="auto">
              <a:xfrm>
                <a:off x="3826695" y="5256474"/>
                <a:ext cx="281136" cy="425087"/>
              </a:xfrm>
              <a:prstGeom prst="round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5" name="四角形: 角を丸くする 524">
                <a:extLst>
                  <a:ext uri="{FF2B5EF4-FFF2-40B4-BE49-F238E27FC236}">
                    <a16:creationId xmlns:a16="http://schemas.microsoft.com/office/drawing/2014/main" id="{2F86CBED-DD25-FCAC-AB90-49D002B23F50}"/>
                  </a:ext>
                </a:extLst>
              </p:cNvPr>
              <p:cNvSpPr/>
              <p:nvPr/>
            </p:nvSpPr>
            <p:spPr bwMode="auto">
              <a:xfrm>
                <a:off x="2274120" y="5256474"/>
                <a:ext cx="281136" cy="425087"/>
              </a:xfrm>
              <a:prstGeom prst="round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6" name="フリーフォーム: 図形 525">
                <a:extLst>
                  <a:ext uri="{FF2B5EF4-FFF2-40B4-BE49-F238E27FC236}">
                    <a16:creationId xmlns:a16="http://schemas.microsoft.com/office/drawing/2014/main" id="{175B9B2D-C873-3093-A576-38BC59F8C225}"/>
                  </a:ext>
                </a:extLst>
              </p:cNvPr>
              <p:cNvSpPr/>
              <p:nvPr/>
            </p:nvSpPr>
            <p:spPr bwMode="auto">
              <a:xfrm>
                <a:off x="2255070" y="3699030"/>
                <a:ext cx="1850211" cy="763453"/>
              </a:xfrm>
              <a:custGeom>
                <a:avLst/>
                <a:gdLst>
                  <a:gd name="connsiteX0" fmla="*/ 176172 w 1850211"/>
                  <a:gd name="connsiteY0" fmla="*/ 0 h 763453"/>
                  <a:gd name="connsiteX1" fmla="*/ 1674040 w 1850211"/>
                  <a:gd name="connsiteY1" fmla="*/ 0 h 763453"/>
                  <a:gd name="connsiteX2" fmla="*/ 1774005 w 1850211"/>
                  <a:gd name="connsiteY2" fmla="*/ 99965 h 763453"/>
                  <a:gd name="connsiteX3" fmla="*/ 1774005 w 1850211"/>
                  <a:gd name="connsiteY3" fmla="*/ 106460 h 763453"/>
                  <a:gd name="connsiteX4" fmla="*/ 1776457 w 1850211"/>
                  <a:gd name="connsiteY4" fmla="*/ 106460 h 763453"/>
                  <a:gd name="connsiteX5" fmla="*/ 1850211 w 1850211"/>
                  <a:gd name="connsiteY5" fmla="*/ 763453 h 763453"/>
                  <a:gd name="connsiteX6" fmla="*/ 0 w 1850211"/>
                  <a:gd name="connsiteY6" fmla="*/ 763453 h 763453"/>
                  <a:gd name="connsiteX7" fmla="*/ 73754 w 1850211"/>
                  <a:gd name="connsiteY7" fmla="*/ 106460 h 763453"/>
                  <a:gd name="connsiteX8" fmla="*/ 76207 w 1850211"/>
                  <a:gd name="connsiteY8" fmla="*/ 106460 h 763453"/>
                  <a:gd name="connsiteX9" fmla="*/ 76207 w 1850211"/>
                  <a:gd name="connsiteY9" fmla="*/ 99965 h 763453"/>
                  <a:gd name="connsiteX10" fmla="*/ 176172 w 1850211"/>
                  <a:gd name="connsiteY10" fmla="*/ 0 h 763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0211" h="763453">
                    <a:moveTo>
                      <a:pt x="176172" y="0"/>
                    </a:moveTo>
                    <a:lnTo>
                      <a:pt x="1674040" y="0"/>
                    </a:lnTo>
                    <a:cubicBezTo>
                      <a:pt x="1729249" y="0"/>
                      <a:pt x="1774005" y="44756"/>
                      <a:pt x="1774005" y="99965"/>
                    </a:cubicBezTo>
                    <a:lnTo>
                      <a:pt x="1774005" y="106460"/>
                    </a:lnTo>
                    <a:lnTo>
                      <a:pt x="1776457" y="106460"/>
                    </a:lnTo>
                    <a:lnTo>
                      <a:pt x="1850211" y="763453"/>
                    </a:lnTo>
                    <a:lnTo>
                      <a:pt x="0" y="763453"/>
                    </a:lnTo>
                    <a:lnTo>
                      <a:pt x="73754" y="106460"/>
                    </a:lnTo>
                    <a:lnTo>
                      <a:pt x="76207" y="106460"/>
                    </a:lnTo>
                    <a:lnTo>
                      <a:pt x="76207" y="99965"/>
                    </a:lnTo>
                    <a:cubicBezTo>
                      <a:pt x="76207" y="44756"/>
                      <a:pt x="120963" y="0"/>
                      <a:pt x="176172" y="0"/>
                    </a:cubicBezTo>
                    <a:close/>
                  </a:path>
                </a:pathLst>
              </a:custGeom>
              <a:solidFill>
                <a:schemeClr val="accent3">
                  <a:lumMod val="6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7" name="台形 526">
                <a:extLst>
                  <a:ext uri="{FF2B5EF4-FFF2-40B4-BE49-F238E27FC236}">
                    <a16:creationId xmlns:a16="http://schemas.microsoft.com/office/drawing/2014/main" id="{1F584C39-2967-90C4-82FF-7A5FBD332001}"/>
                  </a:ext>
                </a:extLst>
              </p:cNvPr>
              <p:cNvSpPr/>
              <p:nvPr/>
            </p:nvSpPr>
            <p:spPr bwMode="auto">
              <a:xfrm>
                <a:off x="2207452" y="4462483"/>
                <a:ext cx="1945448" cy="361440"/>
              </a:xfrm>
              <a:prstGeom prst="trapezoid">
                <a:avLst>
                  <a:gd name="adj" fmla="val 12019"/>
                </a:avLst>
              </a:prstGeom>
              <a:solidFill>
                <a:schemeClr val="accent3">
                  <a:lumMod val="6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8" name="台形 527">
                <a:extLst>
                  <a:ext uri="{FF2B5EF4-FFF2-40B4-BE49-F238E27FC236}">
                    <a16:creationId xmlns:a16="http://schemas.microsoft.com/office/drawing/2014/main" id="{58B1E71E-DBA1-927A-0DF6-905F0A2A5378}"/>
                  </a:ext>
                </a:extLst>
              </p:cNvPr>
              <p:cNvSpPr/>
              <p:nvPr/>
            </p:nvSpPr>
            <p:spPr bwMode="auto">
              <a:xfrm>
                <a:off x="2312226" y="3771900"/>
                <a:ext cx="1735900" cy="690583"/>
              </a:xfrm>
              <a:prstGeom prst="trapezoid">
                <a:avLst>
                  <a:gd name="adj" fmla="val 11226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9" name="台形 528">
                <a:extLst>
                  <a:ext uri="{FF2B5EF4-FFF2-40B4-BE49-F238E27FC236}">
                    <a16:creationId xmlns:a16="http://schemas.microsoft.com/office/drawing/2014/main" id="{C939A536-C8D3-7BE0-AA99-43DF56B6C34E}"/>
                  </a:ext>
                </a:extLst>
              </p:cNvPr>
              <p:cNvSpPr/>
              <p:nvPr/>
            </p:nvSpPr>
            <p:spPr bwMode="auto">
              <a:xfrm>
                <a:off x="2207452" y="4823923"/>
                <a:ext cx="1945448" cy="361440"/>
              </a:xfrm>
              <a:prstGeom prst="trapezoid">
                <a:avLst>
                  <a:gd name="adj" fmla="val 0"/>
                </a:avLst>
              </a:prstGeom>
              <a:solidFill>
                <a:schemeClr val="accent3">
                  <a:lumMod val="6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0" name="フリーフォーム: 図形 529">
                <a:extLst>
                  <a:ext uri="{FF2B5EF4-FFF2-40B4-BE49-F238E27FC236}">
                    <a16:creationId xmlns:a16="http://schemas.microsoft.com/office/drawing/2014/main" id="{9336C712-3729-B3D0-8EC4-484503176C1E}"/>
                  </a:ext>
                </a:extLst>
              </p:cNvPr>
              <p:cNvSpPr/>
              <p:nvPr/>
            </p:nvSpPr>
            <p:spPr bwMode="auto">
              <a:xfrm>
                <a:off x="2274120" y="4869628"/>
                <a:ext cx="402675" cy="213423"/>
              </a:xfrm>
              <a:custGeom>
                <a:avLst/>
                <a:gdLst>
                  <a:gd name="connsiteX0" fmla="*/ 0 w 585065"/>
                  <a:gd name="connsiteY0" fmla="*/ 0 h 270030"/>
                  <a:gd name="connsiteX1" fmla="*/ 517558 w 585065"/>
                  <a:gd name="connsiteY1" fmla="*/ 0 h 270030"/>
                  <a:gd name="connsiteX2" fmla="*/ 585065 w 585065"/>
                  <a:gd name="connsiteY2" fmla="*/ 270030 h 270030"/>
                  <a:gd name="connsiteX3" fmla="*/ 0 w 585065"/>
                  <a:gd name="connsiteY3" fmla="*/ 27003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5065" h="270030">
                    <a:moveTo>
                      <a:pt x="0" y="0"/>
                    </a:moveTo>
                    <a:lnTo>
                      <a:pt x="517558" y="0"/>
                    </a:lnTo>
                    <a:lnTo>
                      <a:pt x="585065" y="270030"/>
                    </a:lnTo>
                    <a:lnTo>
                      <a:pt x="0" y="27003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1" name="フリーフォーム: 図形 530">
                <a:extLst>
                  <a:ext uri="{FF2B5EF4-FFF2-40B4-BE49-F238E27FC236}">
                    <a16:creationId xmlns:a16="http://schemas.microsoft.com/office/drawing/2014/main" id="{CD8D6D27-257A-31A8-E4FD-094B0E98BD29}"/>
                  </a:ext>
                </a:extLst>
              </p:cNvPr>
              <p:cNvSpPr/>
              <p:nvPr/>
            </p:nvSpPr>
            <p:spPr bwMode="auto">
              <a:xfrm flipH="1">
                <a:off x="3679057" y="4869628"/>
                <a:ext cx="402675" cy="213423"/>
              </a:xfrm>
              <a:custGeom>
                <a:avLst/>
                <a:gdLst>
                  <a:gd name="connsiteX0" fmla="*/ 0 w 585065"/>
                  <a:gd name="connsiteY0" fmla="*/ 0 h 270030"/>
                  <a:gd name="connsiteX1" fmla="*/ 517558 w 585065"/>
                  <a:gd name="connsiteY1" fmla="*/ 0 h 270030"/>
                  <a:gd name="connsiteX2" fmla="*/ 585065 w 585065"/>
                  <a:gd name="connsiteY2" fmla="*/ 270030 h 270030"/>
                  <a:gd name="connsiteX3" fmla="*/ 0 w 585065"/>
                  <a:gd name="connsiteY3" fmla="*/ 27003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5065" h="270030">
                    <a:moveTo>
                      <a:pt x="0" y="0"/>
                    </a:moveTo>
                    <a:lnTo>
                      <a:pt x="517558" y="0"/>
                    </a:lnTo>
                    <a:lnTo>
                      <a:pt x="585065" y="270030"/>
                    </a:lnTo>
                    <a:lnTo>
                      <a:pt x="0" y="27003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2" name="四角形: 上の 2 つの角を丸める 531">
                <a:extLst>
                  <a:ext uri="{FF2B5EF4-FFF2-40B4-BE49-F238E27FC236}">
                    <a16:creationId xmlns:a16="http://schemas.microsoft.com/office/drawing/2014/main" id="{C3F68BBC-EB35-387B-49EA-68994D096C8E}"/>
                  </a:ext>
                </a:extLst>
              </p:cNvPr>
              <p:cNvSpPr/>
              <p:nvPr/>
            </p:nvSpPr>
            <p:spPr bwMode="auto">
              <a:xfrm>
                <a:off x="2188402" y="5083051"/>
                <a:ext cx="1983548" cy="339382"/>
              </a:xfrm>
              <a:prstGeom prst="round2SameRect">
                <a:avLst>
                  <a:gd name="adj1" fmla="val 10843"/>
                  <a:gd name="adj2" fmla="val 39548"/>
                </a:avLst>
              </a:prstGeom>
              <a:solidFill>
                <a:schemeClr val="accent3">
                  <a:lumMod val="6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3" name="四角形: 上の 2 つの角を丸める 532">
                <a:extLst>
                  <a:ext uri="{FF2B5EF4-FFF2-40B4-BE49-F238E27FC236}">
                    <a16:creationId xmlns:a16="http://schemas.microsoft.com/office/drawing/2014/main" id="{5E6E158E-3964-5743-9C11-139D43319071}"/>
                  </a:ext>
                </a:extLst>
              </p:cNvPr>
              <p:cNvSpPr/>
              <p:nvPr/>
            </p:nvSpPr>
            <p:spPr bwMode="auto">
              <a:xfrm>
                <a:off x="2597977" y="5190166"/>
                <a:ext cx="1164398" cy="94660"/>
              </a:xfrm>
              <a:prstGeom prst="round2SameRect">
                <a:avLst>
                  <a:gd name="adj1" fmla="val 10843"/>
                  <a:gd name="adj2" fmla="val 39548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4" name="正方形/長方形 533">
                <a:extLst>
                  <a:ext uri="{FF2B5EF4-FFF2-40B4-BE49-F238E27FC236}">
                    <a16:creationId xmlns:a16="http://schemas.microsoft.com/office/drawing/2014/main" id="{6903B431-D5A4-A4B9-CEC5-83DFB60BE4DC}"/>
                  </a:ext>
                </a:extLst>
              </p:cNvPr>
              <p:cNvSpPr/>
              <p:nvPr/>
            </p:nvSpPr>
            <p:spPr bwMode="auto">
              <a:xfrm>
                <a:off x="2959925" y="5199653"/>
                <a:ext cx="440500" cy="266764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11" name="フリーフォーム: 図形 510">
              <a:extLst>
                <a:ext uri="{FF2B5EF4-FFF2-40B4-BE49-F238E27FC236}">
                  <a16:creationId xmlns:a16="http://schemas.microsoft.com/office/drawing/2014/main" id="{B2938C71-65CF-58EE-FC8F-BECFE5A5B536}"/>
                </a:ext>
              </a:extLst>
            </p:cNvPr>
            <p:cNvSpPr/>
            <p:nvPr/>
          </p:nvSpPr>
          <p:spPr bwMode="auto">
            <a:xfrm>
              <a:off x="917882" y="4838818"/>
              <a:ext cx="319481" cy="1327006"/>
            </a:xfrm>
            <a:custGeom>
              <a:avLst/>
              <a:gdLst>
                <a:gd name="connsiteX0" fmla="*/ 0 w 319481"/>
                <a:gd name="connsiteY0" fmla="*/ 0 h 1327006"/>
                <a:gd name="connsiteX1" fmla="*/ 189258 w 319481"/>
                <a:gd name="connsiteY1" fmla="*/ 0 h 1327006"/>
                <a:gd name="connsiteX2" fmla="*/ 252178 w 319481"/>
                <a:gd name="connsiteY2" fmla="*/ 62920 h 1327006"/>
                <a:gd name="connsiteX3" fmla="*/ 252178 w 319481"/>
                <a:gd name="connsiteY3" fmla="*/ 87061 h 1327006"/>
                <a:gd name="connsiteX4" fmla="*/ 311861 w 319481"/>
                <a:gd name="connsiteY4" fmla="*/ 87061 h 1327006"/>
                <a:gd name="connsiteX5" fmla="*/ 319481 w 319481"/>
                <a:gd name="connsiteY5" fmla="*/ 94681 h 1327006"/>
                <a:gd name="connsiteX6" fmla="*/ 319481 w 319481"/>
                <a:gd name="connsiteY6" fmla="*/ 125160 h 1327006"/>
                <a:gd name="connsiteX7" fmla="*/ 311861 w 319481"/>
                <a:gd name="connsiteY7" fmla="*/ 132780 h 1327006"/>
                <a:gd name="connsiteX8" fmla="*/ 252178 w 319481"/>
                <a:gd name="connsiteY8" fmla="*/ 132780 h 1327006"/>
                <a:gd name="connsiteX9" fmla="*/ 252178 w 319481"/>
                <a:gd name="connsiteY9" fmla="*/ 161737 h 1327006"/>
                <a:gd name="connsiteX10" fmla="*/ 311861 w 319481"/>
                <a:gd name="connsiteY10" fmla="*/ 161737 h 1327006"/>
                <a:gd name="connsiteX11" fmla="*/ 319481 w 319481"/>
                <a:gd name="connsiteY11" fmla="*/ 169357 h 1327006"/>
                <a:gd name="connsiteX12" fmla="*/ 319481 w 319481"/>
                <a:gd name="connsiteY12" fmla="*/ 199836 h 1327006"/>
                <a:gd name="connsiteX13" fmla="*/ 311861 w 319481"/>
                <a:gd name="connsiteY13" fmla="*/ 207456 h 1327006"/>
                <a:gd name="connsiteX14" fmla="*/ 252178 w 319481"/>
                <a:gd name="connsiteY14" fmla="*/ 207456 h 1327006"/>
                <a:gd name="connsiteX15" fmla="*/ 252178 w 319481"/>
                <a:gd name="connsiteY15" fmla="*/ 236413 h 1327006"/>
                <a:gd name="connsiteX16" fmla="*/ 311861 w 319481"/>
                <a:gd name="connsiteY16" fmla="*/ 236413 h 1327006"/>
                <a:gd name="connsiteX17" fmla="*/ 319481 w 319481"/>
                <a:gd name="connsiteY17" fmla="*/ 244033 h 1327006"/>
                <a:gd name="connsiteX18" fmla="*/ 319481 w 319481"/>
                <a:gd name="connsiteY18" fmla="*/ 274512 h 1327006"/>
                <a:gd name="connsiteX19" fmla="*/ 311861 w 319481"/>
                <a:gd name="connsiteY19" fmla="*/ 282132 h 1327006"/>
                <a:gd name="connsiteX20" fmla="*/ 252178 w 319481"/>
                <a:gd name="connsiteY20" fmla="*/ 282132 h 1327006"/>
                <a:gd name="connsiteX21" fmla="*/ 252178 w 319481"/>
                <a:gd name="connsiteY21" fmla="*/ 311089 h 1327006"/>
                <a:gd name="connsiteX22" fmla="*/ 311861 w 319481"/>
                <a:gd name="connsiteY22" fmla="*/ 311089 h 1327006"/>
                <a:gd name="connsiteX23" fmla="*/ 319481 w 319481"/>
                <a:gd name="connsiteY23" fmla="*/ 318709 h 1327006"/>
                <a:gd name="connsiteX24" fmla="*/ 319481 w 319481"/>
                <a:gd name="connsiteY24" fmla="*/ 349188 h 1327006"/>
                <a:gd name="connsiteX25" fmla="*/ 311861 w 319481"/>
                <a:gd name="connsiteY25" fmla="*/ 356808 h 1327006"/>
                <a:gd name="connsiteX26" fmla="*/ 252178 w 319481"/>
                <a:gd name="connsiteY26" fmla="*/ 356808 h 1327006"/>
                <a:gd name="connsiteX27" fmla="*/ 252178 w 319481"/>
                <a:gd name="connsiteY27" fmla="*/ 385765 h 1327006"/>
                <a:gd name="connsiteX28" fmla="*/ 311861 w 319481"/>
                <a:gd name="connsiteY28" fmla="*/ 385765 h 1327006"/>
                <a:gd name="connsiteX29" fmla="*/ 319481 w 319481"/>
                <a:gd name="connsiteY29" fmla="*/ 393385 h 1327006"/>
                <a:gd name="connsiteX30" fmla="*/ 319481 w 319481"/>
                <a:gd name="connsiteY30" fmla="*/ 423864 h 1327006"/>
                <a:gd name="connsiteX31" fmla="*/ 311861 w 319481"/>
                <a:gd name="connsiteY31" fmla="*/ 431484 h 1327006"/>
                <a:gd name="connsiteX32" fmla="*/ 252178 w 319481"/>
                <a:gd name="connsiteY32" fmla="*/ 431484 h 1327006"/>
                <a:gd name="connsiteX33" fmla="*/ 252178 w 319481"/>
                <a:gd name="connsiteY33" fmla="*/ 460441 h 1327006"/>
                <a:gd name="connsiteX34" fmla="*/ 311861 w 319481"/>
                <a:gd name="connsiteY34" fmla="*/ 460441 h 1327006"/>
                <a:gd name="connsiteX35" fmla="*/ 319481 w 319481"/>
                <a:gd name="connsiteY35" fmla="*/ 468061 h 1327006"/>
                <a:gd name="connsiteX36" fmla="*/ 319481 w 319481"/>
                <a:gd name="connsiteY36" fmla="*/ 498540 h 1327006"/>
                <a:gd name="connsiteX37" fmla="*/ 311861 w 319481"/>
                <a:gd name="connsiteY37" fmla="*/ 506160 h 1327006"/>
                <a:gd name="connsiteX38" fmla="*/ 252178 w 319481"/>
                <a:gd name="connsiteY38" fmla="*/ 506160 h 1327006"/>
                <a:gd name="connsiteX39" fmla="*/ 252178 w 319481"/>
                <a:gd name="connsiteY39" fmla="*/ 535117 h 1327006"/>
                <a:gd name="connsiteX40" fmla="*/ 311861 w 319481"/>
                <a:gd name="connsiteY40" fmla="*/ 535117 h 1327006"/>
                <a:gd name="connsiteX41" fmla="*/ 319481 w 319481"/>
                <a:gd name="connsiteY41" fmla="*/ 542737 h 1327006"/>
                <a:gd name="connsiteX42" fmla="*/ 319481 w 319481"/>
                <a:gd name="connsiteY42" fmla="*/ 573216 h 1327006"/>
                <a:gd name="connsiteX43" fmla="*/ 311861 w 319481"/>
                <a:gd name="connsiteY43" fmla="*/ 580836 h 1327006"/>
                <a:gd name="connsiteX44" fmla="*/ 252178 w 319481"/>
                <a:gd name="connsiteY44" fmla="*/ 580836 h 1327006"/>
                <a:gd name="connsiteX45" fmla="*/ 252178 w 319481"/>
                <a:gd name="connsiteY45" fmla="*/ 609793 h 1327006"/>
                <a:gd name="connsiteX46" fmla="*/ 311861 w 319481"/>
                <a:gd name="connsiteY46" fmla="*/ 609793 h 1327006"/>
                <a:gd name="connsiteX47" fmla="*/ 319481 w 319481"/>
                <a:gd name="connsiteY47" fmla="*/ 617413 h 1327006"/>
                <a:gd name="connsiteX48" fmla="*/ 319481 w 319481"/>
                <a:gd name="connsiteY48" fmla="*/ 647892 h 1327006"/>
                <a:gd name="connsiteX49" fmla="*/ 311861 w 319481"/>
                <a:gd name="connsiteY49" fmla="*/ 655512 h 1327006"/>
                <a:gd name="connsiteX50" fmla="*/ 252178 w 319481"/>
                <a:gd name="connsiteY50" fmla="*/ 655512 h 1327006"/>
                <a:gd name="connsiteX51" fmla="*/ 252178 w 319481"/>
                <a:gd name="connsiteY51" fmla="*/ 684469 h 1327006"/>
                <a:gd name="connsiteX52" fmla="*/ 311861 w 319481"/>
                <a:gd name="connsiteY52" fmla="*/ 684469 h 1327006"/>
                <a:gd name="connsiteX53" fmla="*/ 319481 w 319481"/>
                <a:gd name="connsiteY53" fmla="*/ 692089 h 1327006"/>
                <a:gd name="connsiteX54" fmla="*/ 319481 w 319481"/>
                <a:gd name="connsiteY54" fmla="*/ 722568 h 1327006"/>
                <a:gd name="connsiteX55" fmla="*/ 311861 w 319481"/>
                <a:gd name="connsiteY55" fmla="*/ 730188 h 1327006"/>
                <a:gd name="connsiteX56" fmla="*/ 252178 w 319481"/>
                <a:gd name="connsiteY56" fmla="*/ 730188 h 1327006"/>
                <a:gd name="connsiteX57" fmla="*/ 252178 w 319481"/>
                <a:gd name="connsiteY57" fmla="*/ 759145 h 1327006"/>
                <a:gd name="connsiteX58" fmla="*/ 311861 w 319481"/>
                <a:gd name="connsiteY58" fmla="*/ 759145 h 1327006"/>
                <a:gd name="connsiteX59" fmla="*/ 319481 w 319481"/>
                <a:gd name="connsiteY59" fmla="*/ 766765 h 1327006"/>
                <a:gd name="connsiteX60" fmla="*/ 319481 w 319481"/>
                <a:gd name="connsiteY60" fmla="*/ 797244 h 1327006"/>
                <a:gd name="connsiteX61" fmla="*/ 311861 w 319481"/>
                <a:gd name="connsiteY61" fmla="*/ 804864 h 1327006"/>
                <a:gd name="connsiteX62" fmla="*/ 252178 w 319481"/>
                <a:gd name="connsiteY62" fmla="*/ 804864 h 1327006"/>
                <a:gd name="connsiteX63" fmla="*/ 252178 w 319481"/>
                <a:gd name="connsiteY63" fmla="*/ 833821 h 1327006"/>
                <a:gd name="connsiteX64" fmla="*/ 311861 w 319481"/>
                <a:gd name="connsiteY64" fmla="*/ 833821 h 1327006"/>
                <a:gd name="connsiteX65" fmla="*/ 319481 w 319481"/>
                <a:gd name="connsiteY65" fmla="*/ 841441 h 1327006"/>
                <a:gd name="connsiteX66" fmla="*/ 319481 w 319481"/>
                <a:gd name="connsiteY66" fmla="*/ 871920 h 1327006"/>
                <a:gd name="connsiteX67" fmla="*/ 311861 w 319481"/>
                <a:gd name="connsiteY67" fmla="*/ 879540 h 1327006"/>
                <a:gd name="connsiteX68" fmla="*/ 252178 w 319481"/>
                <a:gd name="connsiteY68" fmla="*/ 879540 h 1327006"/>
                <a:gd name="connsiteX69" fmla="*/ 252178 w 319481"/>
                <a:gd name="connsiteY69" fmla="*/ 908497 h 1327006"/>
                <a:gd name="connsiteX70" fmla="*/ 311861 w 319481"/>
                <a:gd name="connsiteY70" fmla="*/ 908497 h 1327006"/>
                <a:gd name="connsiteX71" fmla="*/ 319481 w 319481"/>
                <a:gd name="connsiteY71" fmla="*/ 916117 h 1327006"/>
                <a:gd name="connsiteX72" fmla="*/ 319481 w 319481"/>
                <a:gd name="connsiteY72" fmla="*/ 946596 h 1327006"/>
                <a:gd name="connsiteX73" fmla="*/ 311861 w 319481"/>
                <a:gd name="connsiteY73" fmla="*/ 954216 h 1327006"/>
                <a:gd name="connsiteX74" fmla="*/ 252178 w 319481"/>
                <a:gd name="connsiteY74" fmla="*/ 954216 h 1327006"/>
                <a:gd name="connsiteX75" fmla="*/ 252178 w 319481"/>
                <a:gd name="connsiteY75" fmla="*/ 983173 h 1327006"/>
                <a:gd name="connsiteX76" fmla="*/ 311861 w 319481"/>
                <a:gd name="connsiteY76" fmla="*/ 983173 h 1327006"/>
                <a:gd name="connsiteX77" fmla="*/ 319481 w 319481"/>
                <a:gd name="connsiteY77" fmla="*/ 990793 h 1327006"/>
                <a:gd name="connsiteX78" fmla="*/ 319481 w 319481"/>
                <a:gd name="connsiteY78" fmla="*/ 1021272 h 1327006"/>
                <a:gd name="connsiteX79" fmla="*/ 311861 w 319481"/>
                <a:gd name="connsiteY79" fmla="*/ 1028892 h 1327006"/>
                <a:gd name="connsiteX80" fmla="*/ 252178 w 319481"/>
                <a:gd name="connsiteY80" fmla="*/ 1028892 h 1327006"/>
                <a:gd name="connsiteX81" fmla="*/ 252178 w 319481"/>
                <a:gd name="connsiteY81" fmla="*/ 1057849 h 1327006"/>
                <a:gd name="connsiteX82" fmla="*/ 311861 w 319481"/>
                <a:gd name="connsiteY82" fmla="*/ 1057849 h 1327006"/>
                <a:gd name="connsiteX83" fmla="*/ 319481 w 319481"/>
                <a:gd name="connsiteY83" fmla="*/ 1065469 h 1327006"/>
                <a:gd name="connsiteX84" fmla="*/ 319481 w 319481"/>
                <a:gd name="connsiteY84" fmla="*/ 1095948 h 1327006"/>
                <a:gd name="connsiteX85" fmla="*/ 311861 w 319481"/>
                <a:gd name="connsiteY85" fmla="*/ 1103568 h 1327006"/>
                <a:gd name="connsiteX86" fmla="*/ 252178 w 319481"/>
                <a:gd name="connsiteY86" fmla="*/ 1103568 h 1327006"/>
                <a:gd name="connsiteX87" fmla="*/ 252178 w 319481"/>
                <a:gd name="connsiteY87" fmla="*/ 1132525 h 1327006"/>
                <a:gd name="connsiteX88" fmla="*/ 311861 w 319481"/>
                <a:gd name="connsiteY88" fmla="*/ 1132525 h 1327006"/>
                <a:gd name="connsiteX89" fmla="*/ 319481 w 319481"/>
                <a:gd name="connsiteY89" fmla="*/ 1140145 h 1327006"/>
                <a:gd name="connsiteX90" fmla="*/ 319481 w 319481"/>
                <a:gd name="connsiteY90" fmla="*/ 1170624 h 1327006"/>
                <a:gd name="connsiteX91" fmla="*/ 311861 w 319481"/>
                <a:gd name="connsiteY91" fmla="*/ 1178244 h 1327006"/>
                <a:gd name="connsiteX92" fmla="*/ 252178 w 319481"/>
                <a:gd name="connsiteY92" fmla="*/ 1178244 h 1327006"/>
                <a:gd name="connsiteX93" fmla="*/ 252178 w 319481"/>
                <a:gd name="connsiteY93" fmla="*/ 1207201 h 1327006"/>
                <a:gd name="connsiteX94" fmla="*/ 311861 w 319481"/>
                <a:gd name="connsiteY94" fmla="*/ 1207201 h 1327006"/>
                <a:gd name="connsiteX95" fmla="*/ 319481 w 319481"/>
                <a:gd name="connsiteY95" fmla="*/ 1214821 h 1327006"/>
                <a:gd name="connsiteX96" fmla="*/ 319481 w 319481"/>
                <a:gd name="connsiteY96" fmla="*/ 1245300 h 1327006"/>
                <a:gd name="connsiteX97" fmla="*/ 311861 w 319481"/>
                <a:gd name="connsiteY97" fmla="*/ 1252920 h 1327006"/>
                <a:gd name="connsiteX98" fmla="*/ 252178 w 319481"/>
                <a:gd name="connsiteY98" fmla="*/ 1252920 h 1327006"/>
                <a:gd name="connsiteX99" fmla="*/ 252178 w 319481"/>
                <a:gd name="connsiteY99" fmla="*/ 1264086 h 1327006"/>
                <a:gd name="connsiteX100" fmla="*/ 189258 w 319481"/>
                <a:gd name="connsiteY100" fmla="*/ 1327006 h 1327006"/>
                <a:gd name="connsiteX101" fmla="*/ 0 w 319481"/>
                <a:gd name="connsiteY101" fmla="*/ 1327006 h 1327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319481" h="1327006">
                  <a:moveTo>
                    <a:pt x="0" y="0"/>
                  </a:moveTo>
                  <a:lnTo>
                    <a:pt x="189258" y="0"/>
                  </a:lnTo>
                  <a:cubicBezTo>
                    <a:pt x="224008" y="0"/>
                    <a:pt x="252178" y="28170"/>
                    <a:pt x="252178" y="62920"/>
                  </a:cubicBezTo>
                  <a:lnTo>
                    <a:pt x="252178" y="87061"/>
                  </a:lnTo>
                  <a:lnTo>
                    <a:pt x="311861" y="87061"/>
                  </a:lnTo>
                  <a:cubicBezTo>
                    <a:pt x="316069" y="87061"/>
                    <a:pt x="319481" y="90473"/>
                    <a:pt x="319481" y="94681"/>
                  </a:cubicBezTo>
                  <a:lnTo>
                    <a:pt x="319481" y="125160"/>
                  </a:lnTo>
                  <a:cubicBezTo>
                    <a:pt x="319481" y="129368"/>
                    <a:pt x="316069" y="132780"/>
                    <a:pt x="311861" y="132780"/>
                  </a:cubicBezTo>
                  <a:lnTo>
                    <a:pt x="252178" y="132780"/>
                  </a:lnTo>
                  <a:lnTo>
                    <a:pt x="252178" y="161737"/>
                  </a:lnTo>
                  <a:lnTo>
                    <a:pt x="311861" y="161737"/>
                  </a:lnTo>
                  <a:cubicBezTo>
                    <a:pt x="316069" y="161737"/>
                    <a:pt x="319481" y="165149"/>
                    <a:pt x="319481" y="169357"/>
                  </a:cubicBezTo>
                  <a:lnTo>
                    <a:pt x="319481" y="199836"/>
                  </a:lnTo>
                  <a:cubicBezTo>
                    <a:pt x="319481" y="204044"/>
                    <a:pt x="316069" y="207456"/>
                    <a:pt x="311861" y="207456"/>
                  </a:cubicBezTo>
                  <a:lnTo>
                    <a:pt x="252178" y="207456"/>
                  </a:lnTo>
                  <a:lnTo>
                    <a:pt x="252178" y="236413"/>
                  </a:lnTo>
                  <a:lnTo>
                    <a:pt x="311861" y="236413"/>
                  </a:lnTo>
                  <a:cubicBezTo>
                    <a:pt x="316069" y="236413"/>
                    <a:pt x="319481" y="239825"/>
                    <a:pt x="319481" y="244033"/>
                  </a:cubicBezTo>
                  <a:lnTo>
                    <a:pt x="319481" y="274512"/>
                  </a:lnTo>
                  <a:cubicBezTo>
                    <a:pt x="319481" y="278720"/>
                    <a:pt x="316069" y="282132"/>
                    <a:pt x="311861" y="282132"/>
                  </a:cubicBezTo>
                  <a:lnTo>
                    <a:pt x="252178" y="282132"/>
                  </a:lnTo>
                  <a:lnTo>
                    <a:pt x="252178" y="311089"/>
                  </a:lnTo>
                  <a:lnTo>
                    <a:pt x="311861" y="311089"/>
                  </a:lnTo>
                  <a:cubicBezTo>
                    <a:pt x="316069" y="311089"/>
                    <a:pt x="319481" y="314501"/>
                    <a:pt x="319481" y="318709"/>
                  </a:cubicBezTo>
                  <a:lnTo>
                    <a:pt x="319481" y="349188"/>
                  </a:lnTo>
                  <a:cubicBezTo>
                    <a:pt x="319481" y="353396"/>
                    <a:pt x="316069" y="356808"/>
                    <a:pt x="311861" y="356808"/>
                  </a:cubicBezTo>
                  <a:lnTo>
                    <a:pt x="252178" y="356808"/>
                  </a:lnTo>
                  <a:lnTo>
                    <a:pt x="252178" y="385765"/>
                  </a:lnTo>
                  <a:lnTo>
                    <a:pt x="311861" y="385765"/>
                  </a:lnTo>
                  <a:cubicBezTo>
                    <a:pt x="316069" y="385765"/>
                    <a:pt x="319481" y="389177"/>
                    <a:pt x="319481" y="393385"/>
                  </a:cubicBezTo>
                  <a:lnTo>
                    <a:pt x="319481" y="423864"/>
                  </a:lnTo>
                  <a:cubicBezTo>
                    <a:pt x="319481" y="428072"/>
                    <a:pt x="316069" y="431484"/>
                    <a:pt x="311861" y="431484"/>
                  </a:cubicBezTo>
                  <a:lnTo>
                    <a:pt x="252178" y="431484"/>
                  </a:lnTo>
                  <a:lnTo>
                    <a:pt x="252178" y="460441"/>
                  </a:lnTo>
                  <a:lnTo>
                    <a:pt x="311861" y="460441"/>
                  </a:lnTo>
                  <a:cubicBezTo>
                    <a:pt x="316069" y="460441"/>
                    <a:pt x="319481" y="463853"/>
                    <a:pt x="319481" y="468061"/>
                  </a:cubicBezTo>
                  <a:lnTo>
                    <a:pt x="319481" y="498540"/>
                  </a:lnTo>
                  <a:cubicBezTo>
                    <a:pt x="319481" y="502748"/>
                    <a:pt x="316069" y="506160"/>
                    <a:pt x="311861" y="506160"/>
                  </a:cubicBezTo>
                  <a:lnTo>
                    <a:pt x="252178" y="506160"/>
                  </a:lnTo>
                  <a:lnTo>
                    <a:pt x="252178" y="535117"/>
                  </a:lnTo>
                  <a:lnTo>
                    <a:pt x="311861" y="535117"/>
                  </a:lnTo>
                  <a:cubicBezTo>
                    <a:pt x="316069" y="535117"/>
                    <a:pt x="319481" y="538529"/>
                    <a:pt x="319481" y="542737"/>
                  </a:cubicBezTo>
                  <a:lnTo>
                    <a:pt x="319481" y="573216"/>
                  </a:lnTo>
                  <a:cubicBezTo>
                    <a:pt x="319481" y="577424"/>
                    <a:pt x="316069" y="580836"/>
                    <a:pt x="311861" y="580836"/>
                  </a:cubicBezTo>
                  <a:lnTo>
                    <a:pt x="252178" y="580836"/>
                  </a:lnTo>
                  <a:lnTo>
                    <a:pt x="252178" y="609793"/>
                  </a:lnTo>
                  <a:lnTo>
                    <a:pt x="311861" y="609793"/>
                  </a:lnTo>
                  <a:cubicBezTo>
                    <a:pt x="316069" y="609793"/>
                    <a:pt x="319481" y="613205"/>
                    <a:pt x="319481" y="617413"/>
                  </a:cubicBezTo>
                  <a:lnTo>
                    <a:pt x="319481" y="647892"/>
                  </a:lnTo>
                  <a:cubicBezTo>
                    <a:pt x="319481" y="652100"/>
                    <a:pt x="316069" y="655512"/>
                    <a:pt x="311861" y="655512"/>
                  </a:cubicBezTo>
                  <a:lnTo>
                    <a:pt x="252178" y="655512"/>
                  </a:lnTo>
                  <a:lnTo>
                    <a:pt x="252178" y="684469"/>
                  </a:lnTo>
                  <a:lnTo>
                    <a:pt x="311861" y="684469"/>
                  </a:lnTo>
                  <a:cubicBezTo>
                    <a:pt x="316069" y="684469"/>
                    <a:pt x="319481" y="687881"/>
                    <a:pt x="319481" y="692089"/>
                  </a:cubicBezTo>
                  <a:lnTo>
                    <a:pt x="319481" y="722568"/>
                  </a:lnTo>
                  <a:cubicBezTo>
                    <a:pt x="319481" y="726776"/>
                    <a:pt x="316069" y="730188"/>
                    <a:pt x="311861" y="730188"/>
                  </a:cubicBezTo>
                  <a:lnTo>
                    <a:pt x="252178" y="730188"/>
                  </a:lnTo>
                  <a:lnTo>
                    <a:pt x="252178" y="759145"/>
                  </a:lnTo>
                  <a:lnTo>
                    <a:pt x="311861" y="759145"/>
                  </a:lnTo>
                  <a:cubicBezTo>
                    <a:pt x="316069" y="759145"/>
                    <a:pt x="319481" y="762557"/>
                    <a:pt x="319481" y="766765"/>
                  </a:cubicBezTo>
                  <a:lnTo>
                    <a:pt x="319481" y="797244"/>
                  </a:lnTo>
                  <a:cubicBezTo>
                    <a:pt x="319481" y="801452"/>
                    <a:pt x="316069" y="804864"/>
                    <a:pt x="311861" y="804864"/>
                  </a:cubicBezTo>
                  <a:lnTo>
                    <a:pt x="252178" y="804864"/>
                  </a:lnTo>
                  <a:lnTo>
                    <a:pt x="252178" y="833821"/>
                  </a:lnTo>
                  <a:lnTo>
                    <a:pt x="311861" y="833821"/>
                  </a:lnTo>
                  <a:cubicBezTo>
                    <a:pt x="316069" y="833821"/>
                    <a:pt x="319481" y="837233"/>
                    <a:pt x="319481" y="841441"/>
                  </a:cubicBezTo>
                  <a:lnTo>
                    <a:pt x="319481" y="871920"/>
                  </a:lnTo>
                  <a:cubicBezTo>
                    <a:pt x="319481" y="876128"/>
                    <a:pt x="316069" y="879540"/>
                    <a:pt x="311861" y="879540"/>
                  </a:cubicBezTo>
                  <a:lnTo>
                    <a:pt x="252178" y="879540"/>
                  </a:lnTo>
                  <a:lnTo>
                    <a:pt x="252178" y="908497"/>
                  </a:lnTo>
                  <a:lnTo>
                    <a:pt x="311861" y="908497"/>
                  </a:lnTo>
                  <a:cubicBezTo>
                    <a:pt x="316069" y="908497"/>
                    <a:pt x="319481" y="911909"/>
                    <a:pt x="319481" y="916117"/>
                  </a:cubicBezTo>
                  <a:lnTo>
                    <a:pt x="319481" y="946596"/>
                  </a:lnTo>
                  <a:cubicBezTo>
                    <a:pt x="319481" y="950804"/>
                    <a:pt x="316069" y="954216"/>
                    <a:pt x="311861" y="954216"/>
                  </a:cubicBezTo>
                  <a:lnTo>
                    <a:pt x="252178" y="954216"/>
                  </a:lnTo>
                  <a:lnTo>
                    <a:pt x="252178" y="983173"/>
                  </a:lnTo>
                  <a:lnTo>
                    <a:pt x="311861" y="983173"/>
                  </a:lnTo>
                  <a:cubicBezTo>
                    <a:pt x="316069" y="983173"/>
                    <a:pt x="319481" y="986585"/>
                    <a:pt x="319481" y="990793"/>
                  </a:cubicBezTo>
                  <a:lnTo>
                    <a:pt x="319481" y="1021272"/>
                  </a:lnTo>
                  <a:cubicBezTo>
                    <a:pt x="319481" y="1025480"/>
                    <a:pt x="316069" y="1028892"/>
                    <a:pt x="311861" y="1028892"/>
                  </a:cubicBezTo>
                  <a:lnTo>
                    <a:pt x="252178" y="1028892"/>
                  </a:lnTo>
                  <a:lnTo>
                    <a:pt x="252178" y="1057849"/>
                  </a:lnTo>
                  <a:lnTo>
                    <a:pt x="311861" y="1057849"/>
                  </a:lnTo>
                  <a:cubicBezTo>
                    <a:pt x="316069" y="1057849"/>
                    <a:pt x="319481" y="1061261"/>
                    <a:pt x="319481" y="1065469"/>
                  </a:cubicBezTo>
                  <a:lnTo>
                    <a:pt x="319481" y="1095948"/>
                  </a:lnTo>
                  <a:cubicBezTo>
                    <a:pt x="319481" y="1100156"/>
                    <a:pt x="316069" y="1103568"/>
                    <a:pt x="311861" y="1103568"/>
                  </a:cubicBezTo>
                  <a:lnTo>
                    <a:pt x="252178" y="1103568"/>
                  </a:lnTo>
                  <a:lnTo>
                    <a:pt x="252178" y="1132525"/>
                  </a:lnTo>
                  <a:lnTo>
                    <a:pt x="311861" y="1132525"/>
                  </a:lnTo>
                  <a:cubicBezTo>
                    <a:pt x="316069" y="1132525"/>
                    <a:pt x="319481" y="1135937"/>
                    <a:pt x="319481" y="1140145"/>
                  </a:cubicBezTo>
                  <a:lnTo>
                    <a:pt x="319481" y="1170624"/>
                  </a:lnTo>
                  <a:cubicBezTo>
                    <a:pt x="319481" y="1174832"/>
                    <a:pt x="316069" y="1178244"/>
                    <a:pt x="311861" y="1178244"/>
                  </a:cubicBezTo>
                  <a:lnTo>
                    <a:pt x="252178" y="1178244"/>
                  </a:lnTo>
                  <a:lnTo>
                    <a:pt x="252178" y="1207201"/>
                  </a:lnTo>
                  <a:lnTo>
                    <a:pt x="311861" y="1207201"/>
                  </a:lnTo>
                  <a:cubicBezTo>
                    <a:pt x="316069" y="1207201"/>
                    <a:pt x="319481" y="1210613"/>
                    <a:pt x="319481" y="1214821"/>
                  </a:cubicBezTo>
                  <a:lnTo>
                    <a:pt x="319481" y="1245300"/>
                  </a:lnTo>
                  <a:cubicBezTo>
                    <a:pt x="319481" y="1249508"/>
                    <a:pt x="316069" y="1252920"/>
                    <a:pt x="311861" y="1252920"/>
                  </a:cubicBezTo>
                  <a:lnTo>
                    <a:pt x="252178" y="1252920"/>
                  </a:lnTo>
                  <a:lnTo>
                    <a:pt x="252178" y="1264086"/>
                  </a:lnTo>
                  <a:cubicBezTo>
                    <a:pt x="252178" y="1298836"/>
                    <a:pt x="224008" y="1327006"/>
                    <a:pt x="189258" y="1327006"/>
                  </a:cubicBezTo>
                  <a:lnTo>
                    <a:pt x="0" y="132700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>
              <a:softEdge rad="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2" name="フリーフォーム: 図形 511">
              <a:extLst>
                <a:ext uri="{FF2B5EF4-FFF2-40B4-BE49-F238E27FC236}">
                  <a16:creationId xmlns:a16="http://schemas.microsoft.com/office/drawing/2014/main" id="{F31074F0-F3AA-5948-84A0-01A0094A0AB2}"/>
                </a:ext>
              </a:extLst>
            </p:cNvPr>
            <p:cNvSpPr/>
            <p:nvPr/>
          </p:nvSpPr>
          <p:spPr bwMode="auto">
            <a:xfrm flipH="1">
              <a:off x="2807996" y="4838817"/>
              <a:ext cx="285805" cy="1327006"/>
            </a:xfrm>
            <a:custGeom>
              <a:avLst/>
              <a:gdLst>
                <a:gd name="connsiteX0" fmla="*/ 155582 w 285805"/>
                <a:gd name="connsiteY0" fmla="*/ 0 h 1327006"/>
                <a:gd name="connsiteX1" fmla="*/ 0 w 285805"/>
                <a:gd name="connsiteY1" fmla="*/ 0 h 1327006"/>
                <a:gd name="connsiteX2" fmla="*/ 0 w 285805"/>
                <a:gd name="connsiteY2" fmla="*/ 1327006 h 1327006"/>
                <a:gd name="connsiteX3" fmla="*/ 155582 w 285805"/>
                <a:gd name="connsiteY3" fmla="*/ 1327006 h 1327006"/>
                <a:gd name="connsiteX4" fmla="*/ 218502 w 285805"/>
                <a:gd name="connsiteY4" fmla="*/ 1264086 h 1327006"/>
                <a:gd name="connsiteX5" fmla="*/ 218502 w 285805"/>
                <a:gd name="connsiteY5" fmla="*/ 1252920 h 1327006"/>
                <a:gd name="connsiteX6" fmla="*/ 278185 w 285805"/>
                <a:gd name="connsiteY6" fmla="*/ 1252920 h 1327006"/>
                <a:gd name="connsiteX7" fmla="*/ 285805 w 285805"/>
                <a:gd name="connsiteY7" fmla="*/ 1245300 h 1327006"/>
                <a:gd name="connsiteX8" fmla="*/ 285805 w 285805"/>
                <a:gd name="connsiteY8" fmla="*/ 1214821 h 1327006"/>
                <a:gd name="connsiteX9" fmla="*/ 278185 w 285805"/>
                <a:gd name="connsiteY9" fmla="*/ 1207201 h 1327006"/>
                <a:gd name="connsiteX10" fmla="*/ 218502 w 285805"/>
                <a:gd name="connsiteY10" fmla="*/ 1207201 h 1327006"/>
                <a:gd name="connsiteX11" fmla="*/ 218502 w 285805"/>
                <a:gd name="connsiteY11" fmla="*/ 1178244 h 1327006"/>
                <a:gd name="connsiteX12" fmla="*/ 278185 w 285805"/>
                <a:gd name="connsiteY12" fmla="*/ 1178244 h 1327006"/>
                <a:gd name="connsiteX13" fmla="*/ 285805 w 285805"/>
                <a:gd name="connsiteY13" fmla="*/ 1170624 h 1327006"/>
                <a:gd name="connsiteX14" fmla="*/ 285805 w 285805"/>
                <a:gd name="connsiteY14" fmla="*/ 1140145 h 1327006"/>
                <a:gd name="connsiteX15" fmla="*/ 278185 w 285805"/>
                <a:gd name="connsiteY15" fmla="*/ 1132525 h 1327006"/>
                <a:gd name="connsiteX16" fmla="*/ 218502 w 285805"/>
                <a:gd name="connsiteY16" fmla="*/ 1132525 h 1327006"/>
                <a:gd name="connsiteX17" fmla="*/ 218502 w 285805"/>
                <a:gd name="connsiteY17" fmla="*/ 1103568 h 1327006"/>
                <a:gd name="connsiteX18" fmla="*/ 278185 w 285805"/>
                <a:gd name="connsiteY18" fmla="*/ 1103568 h 1327006"/>
                <a:gd name="connsiteX19" fmla="*/ 285805 w 285805"/>
                <a:gd name="connsiteY19" fmla="*/ 1095948 h 1327006"/>
                <a:gd name="connsiteX20" fmla="*/ 285805 w 285805"/>
                <a:gd name="connsiteY20" fmla="*/ 1065469 h 1327006"/>
                <a:gd name="connsiteX21" fmla="*/ 278185 w 285805"/>
                <a:gd name="connsiteY21" fmla="*/ 1057849 h 1327006"/>
                <a:gd name="connsiteX22" fmla="*/ 218502 w 285805"/>
                <a:gd name="connsiteY22" fmla="*/ 1057849 h 1327006"/>
                <a:gd name="connsiteX23" fmla="*/ 218502 w 285805"/>
                <a:gd name="connsiteY23" fmla="*/ 1028892 h 1327006"/>
                <a:gd name="connsiteX24" fmla="*/ 278185 w 285805"/>
                <a:gd name="connsiteY24" fmla="*/ 1028892 h 1327006"/>
                <a:gd name="connsiteX25" fmla="*/ 285805 w 285805"/>
                <a:gd name="connsiteY25" fmla="*/ 1021272 h 1327006"/>
                <a:gd name="connsiteX26" fmla="*/ 285805 w 285805"/>
                <a:gd name="connsiteY26" fmla="*/ 990793 h 1327006"/>
                <a:gd name="connsiteX27" fmla="*/ 278185 w 285805"/>
                <a:gd name="connsiteY27" fmla="*/ 983173 h 1327006"/>
                <a:gd name="connsiteX28" fmla="*/ 218502 w 285805"/>
                <a:gd name="connsiteY28" fmla="*/ 983173 h 1327006"/>
                <a:gd name="connsiteX29" fmla="*/ 218502 w 285805"/>
                <a:gd name="connsiteY29" fmla="*/ 954216 h 1327006"/>
                <a:gd name="connsiteX30" fmla="*/ 278185 w 285805"/>
                <a:gd name="connsiteY30" fmla="*/ 954216 h 1327006"/>
                <a:gd name="connsiteX31" fmla="*/ 285805 w 285805"/>
                <a:gd name="connsiteY31" fmla="*/ 946596 h 1327006"/>
                <a:gd name="connsiteX32" fmla="*/ 285805 w 285805"/>
                <a:gd name="connsiteY32" fmla="*/ 916117 h 1327006"/>
                <a:gd name="connsiteX33" fmla="*/ 278185 w 285805"/>
                <a:gd name="connsiteY33" fmla="*/ 908497 h 1327006"/>
                <a:gd name="connsiteX34" fmla="*/ 218502 w 285805"/>
                <a:gd name="connsiteY34" fmla="*/ 908497 h 1327006"/>
                <a:gd name="connsiteX35" fmla="*/ 218502 w 285805"/>
                <a:gd name="connsiteY35" fmla="*/ 879540 h 1327006"/>
                <a:gd name="connsiteX36" fmla="*/ 278185 w 285805"/>
                <a:gd name="connsiteY36" fmla="*/ 879540 h 1327006"/>
                <a:gd name="connsiteX37" fmla="*/ 285805 w 285805"/>
                <a:gd name="connsiteY37" fmla="*/ 871920 h 1327006"/>
                <a:gd name="connsiteX38" fmla="*/ 285805 w 285805"/>
                <a:gd name="connsiteY38" fmla="*/ 841441 h 1327006"/>
                <a:gd name="connsiteX39" fmla="*/ 278185 w 285805"/>
                <a:gd name="connsiteY39" fmla="*/ 833821 h 1327006"/>
                <a:gd name="connsiteX40" fmla="*/ 218502 w 285805"/>
                <a:gd name="connsiteY40" fmla="*/ 833821 h 1327006"/>
                <a:gd name="connsiteX41" fmla="*/ 218502 w 285805"/>
                <a:gd name="connsiteY41" fmla="*/ 804864 h 1327006"/>
                <a:gd name="connsiteX42" fmla="*/ 278185 w 285805"/>
                <a:gd name="connsiteY42" fmla="*/ 804864 h 1327006"/>
                <a:gd name="connsiteX43" fmla="*/ 285805 w 285805"/>
                <a:gd name="connsiteY43" fmla="*/ 797244 h 1327006"/>
                <a:gd name="connsiteX44" fmla="*/ 285805 w 285805"/>
                <a:gd name="connsiteY44" fmla="*/ 766765 h 1327006"/>
                <a:gd name="connsiteX45" fmla="*/ 278185 w 285805"/>
                <a:gd name="connsiteY45" fmla="*/ 759145 h 1327006"/>
                <a:gd name="connsiteX46" fmla="*/ 218502 w 285805"/>
                <a:gd name="connsiteY46" fmla="*/ 759145 h 1327006"/>
                <a:gd name="connsiteX47" fmla="*/ 218502 w 285805"/>
                <a:gd name="connsiteY47" fmla="*/ 730188 h 1327006"/>
                <a:gd name="connsiteX48" fmla="*/ 278185 w 285805"/>
                <a:gd name="connsiteY48" fmla="*/ 730188 h 1327006"/>
                <a:gd name="connsiteX49" fmla="*/ 285805 w 285805"/>
                <a:gd name="connsiteY49" fmla="*/ 722568 h 1327006"/>
                <a:gd name="connsiteX50" fmla="*/ 285805 w 285805"/>
                <a:gd name="connsiteY50" fmla="*/ 692089 h 1327006"/>
                <a:gd name="connsiteX51" fmla="*/ 278185 w 285805"/>
                <a:gd name="connsiteY51" fmla="*/ 684469 h 1327006"/>
                <a:gd name="connsiteX52" fmla="*/ 218502 w 285805"/>
                <a:gd name="connsiteY52" fmla="*/ 684469 h 1327006"/>
                <a:gd name="connsiteX53" fmla="*/ 218502 w 285805"/>
                <a:gd name="connsiteY53" fmla="*/ 655512 h 1327006"/>
                <a:gd name="connsiteX54" fmla="*/ 278185 w 285805"/>
                <a:gd name="connsiteY54" fmla="*/ 655512 h 1327006"/>
                <a:gd name="connsiteX55" fmla="*/ 285805 w 285805"/>
                <a:gd name="connsiteY55" fmla="*/ 647892 h 1327006"/>
                <a:gd name="connsiteX56" fmla="*/ 285805 w 285805"/>
                <a:gd name="connsiteY56" fmla="*/ 617413 h 1327006"/>
                <a:gd name="connsiteX57" fmla="*/ 278185 w 285805"/>
                <a:gd name="connsiteY57" fmla="*/ 609793 h 1327006"/>
                <a:gd name="connsiteX58" fmla="*/ 218502 w 285805"/>
                <a:gd name="connsiteY58" fmla="*/ 609793 h 1327006"/>
                <a:gd name="connsiteX59" fmla="*/ 218502 w 285805"/>
                <a:gd name="connsiteY59" fmla="*/ 580836 h 1327006"/>
                <a:gd name="connsiteX60" fmla="*/ 278185 w 285805"/>
                <a:gd name="connsiteY60" fmla="*/ 580836 h 1327006"/>
                <a:gd name="connsiteX61" fmla="*/ 285805 w 285805"/>
                <a:gd name="connsiteY61" fmla="*/ 573216 h 1327006"/>
                <a:gd name="connsiteX62" fmla="*/ 285805 w 285805"/>
                <a:gd name="connsiteY62" fmla="*/ 542737 h 1327006"/>
                <a:gd name="connsiteX63" fmla="*/ 278185 w 285805"/>
                <a:gd name="connsiteY63" fmla="*/ 535117 h 1327006"/>
                <a:gd name="connsiteX64" fmla="*/ 218502 w 285805"/>
                <a:gd name="connsiteY64" fmla="*/ 535117 h 1327006"/>
                <a:gd name="connsiteX65" fmla="*/ 218502 w 285805"/>
                <a:gd name="connsiteY65" fmla="*/ 506160 h 1327006"/>
                <a:gd name="connsiteX66" fmla="*/ 278185 w 285805"/>
                <a:gd name="connsiteY66" fmla="*/ 506160 h 1327006"/>
                <a:gd name="connsiteX67" fmla="*/ 285805 w 285805"/>
                <a:gd name="connsiteY67" fmla="*/ 498540 h 1327006"/>
                <a:gd name="connsiteX68" fmla="*/ 285805 w 285805"/>
                <a:gd name="connsiteY68" fmla="*/ 468061 h 1327006"/>
                <a:gd name="connsiteX69" fmla="*/ 278185 w 285805"/>
                <a:gd name="connsiteY69" fmla="*/ 460441 h 1327006"/>
                <a:gd name="connsiteX70" fmla="*/ 218502 w 285805"/>
                <a:gd name="connsiteY70" fmla="*/ 460441 h 1327006"/>
                <a:gd name="connsiteX71" fmla="*/ 218502 w 285805"/>
                <a:gd name="connsiteY71" fmla="*/ 431484 h 1327006"/>
                <a:gd name="connsiteX72" fmla="*/ 278185 w 285805"/>
                <a:gd name="connsiteY72" fmla="*/ 431484 h 1327006"/>
                <a:gd name="connsiteX73" fmla="*/ 285805 w 285805"/>
                <a:gd name="connsiteY73" fmla="*/ 423864 h 1327006"/>
                <a:gd name="connsiteX74" fmla="*/ 285805 w 285805"/>
                <a:gd name="connsiteY74" fmla="*/ 393385 h 1327006"/>
                <a:gd name="connsiteX75" fmla="*/ 278185 w 285805"/>
                <a:gd name="connsiteY75" fmla="*/ 385765 h 1327006"/>
                <a:gd name="connsiteX76" fmla="*/ 218502 w 285805"/>
                <a:gd name="connsiteY76" fmla="*/ 385765 h 1327006"/>
                <a:gd name="connsiteX77" fmla="*/ 218502 w 285805"/>
                <a:gd name="connsiteY77" fmla="*/ 356808 h 1327006"/>
                <a:gd name="connsiteX78" fmla="*/ 278185 w 285805"/>
                <a:gd name="connsiteY78" fmla="*/ 356808 h 1327006"/>
                <a:gd name="connsiteX79" fmla="*/ 285805 w 285805"/>
                <a:gd name="connsiteY79" fmla="*/ 349188 h 1327006"/>
                <a:gd name="connsiteX80" fmla="*/ 285805 w 285805"/>
                <a:gd name="connsiteY80" fmla="*/ 318709 h 1327006"/>
                <a:gd name="connsiteX81" fmla="*/ 278185 w 285805"/>
                <a:gd name="connsiteY81" fmla="*/ 311089 h 1327006"/>
                <a:gd name="connsiteX82" fmla="*/ 218502 w 285805"/>
                <a:gd name="connsiteY82" fmla="*/ 311089 h 1327006"/>
                <a:gd name="connsiteX83" fmla="*/ 218502 w 285805"/>
                <a:gd name="connsiteY83" fmla="*/ 282132 h 1327006"/>
                <a:gd name="connsiteX84" fmla="*/ 278185 w 285805"/>
                <a:gd name="connsiteY84" fmla="*/ 282132 h 1327006"/>
                <a:gd name="connsiteX85" fmla="*/ 285805 w 285805"/>
                <a:gd name="connsiteY85" fmla="*/ 274512 h 1327006"/>
                <a:gd name="connsiteX86" fmla="*/ 285805 w 285805"/>
                <a:gd name="connsiteY86" fmla="*/ 244033 h 1327006"/>
                <a:gd name="connsiteX87" fmla="*/ 278185 w 285805"/>
                <a:gd name="connsiteY87" fmla="*/ 236413 h 1327006"/>
                <a:gd name="connsiteX88" fmla="*/ 218502 w 285805"/>
                <a:gd name="connsiteY88" fmla="*/ 236413 h 1327006"/>
                <a:gd name="connsiteX89" fmla="*/ 218502 w 285805"/>
                <a:gd name="connsiteY89" fmla="*/ 207456 h 1327006"/>
                <a:gd name="connsiteX90" fmla="*/ 278185 w 285805"/>
                <a:gd name="connsiteY90" fmla="*/ 207456 h 1327006"/>
                <a:gd name="connsiteX91" fmla="*/ 285805 w 285805"/>
                <a:gd name="connsiteY91" fmla="*/ 199836 h 1327006"/>
                <a:gd name="connsiteX92" fmla="*/ 285805 w 285805"/>
                <a:gd name="connsiteY92" fmla="*/ 169357 h 1327006"/>
                <a:gd name="connsiteX93" fmla="*/ 278185 w 285805"/>
                <a:gd name="connsiteY93" fmla="*/ 161737 h 1327006"/>
                <a:gd name="connsiteX94" fmla="*/ 218502 w 285805"/>
                <a:gd name="connsiteY94" fmla="*/ 161737 h 1327006"/>
                <a:gd name="connsiteX95" fmla="*/ 218502 w 285805"/>
                <a:gd name="connsiteY95" fmla="*/ 132780 h 1327006"/>
                <a:gd name="connsiteX96" fmla="*/ 278185 w 285805"/>
                <a:gd name="connsiteY96" fmla="*/ 132780 h 1327006"/>
                <a:gd name="connsiteX97" fmla="*/ 285805 w 285805"/>
                <a:gd name="connsiteY97" fmla="*/ 125160 h 1327006"/>
                <a:gd name="connsiteX98" fmla="*/ 285805 w 285805"/>
                <a:gd name="connsiteY98" fmla="*/ 94681 h 1327006"/>
                <a:gd name="connsiteX99" fmla="*/ 278185 w 285805"/>
                <a:gd name="connsiteY99" fmla="*/ 87061 h 1327006"/>
                <a:gd name="connsiteX100" fmla="*/ 218502 w 285805"/>
                <a:gd name="connsiteY100" fmla="*/ 87061 h 1327006"/>
                <a:gd name="connsiteX101" fmla="*/ 218502 w 285805"/>
                <a:gd name="connsiteY101" fmla="*/ 62920 h 1327006"/>
                <a:gd name="connsiteX102" fmla="*/ 155582 w 285805"/>
                <a:gd name="connsiteY102" fmla="*/ 0 h 1327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285805" h="1327006">
                  <a:moveTo>
                    <a:pt x="155582" y="0"/>
                  </a:moveTo>
                  <a:lnTo>
                    <a:pt x="0" y="0"/>
                  </a:lnTo>
                  <a:lnTo>
                    <a:pt x="0" y="1327006"/>
                  </a:lnTo>
                  <a:lnTo>
                    <a:pt x="155582" y="1327006"/>
                  </a:lnTo>
                  <a:cubicBezTo>
                    <a:pt x="190332" y="1327006"/>
                    <a:pt x="218502" y="1298836"/>
                    <a:pt x="218502" y="1264086"/>
                  </a:cubicBezTo>
                  <a:lnTo>
                    <a:pt x="218502" y="1252920"/>
                  </a:lnTo>
                  <a:lnTo>
                    <a:pt x="278185" y="1252920"/>
                  </a:lnTo>
                  <a:cubicBezTo>
                    <a:pt x="282393" y="1252920"/>
                    <a:pt x="285805" y="1249508"/>
                    <a:pt x="285805" y="1245300"/>
                  </a:cubicBezTo>
                  <a:lnTo>
                    <a:pt x="285805" y="1214821"/>
                  </a:lnTo>
                  <a:cubicBezTo>
                    <a:pt x="285805" y="1210613"/>
                    <a:pt x="282393" y="1207201"/>
                    <a:pt x="278185" y="1207201"/>
                  </a:cubicBezTo>
                  <a:lnTo>
                    <a:pt x="218502" y="1207201"/>
                  </a:lnTo>
                  <a:lnTo>
                    <a:pt x="218502" y="1178244"/>
                  </a:lnTo>
                  <a:lnTo>
                    <a:pt x="278185" y="1178244"/>
                  </a:lnTo>
                  <a:cubicBezTo>
                    <a:pt x="282393" y="1178244"/>
                    <a:pt x="285805" y="1174832"/>
                    <a:pt x="285805" y="1170624"/>
                  </a:cubicBezTo>
                  <a:lnTo>
                    <a:pt x="285805" y="1140145"/>
                  </a:lnTo>
                  <a:cubicBezTo>
                    <a:pt x="285805" y="1135937"/>
                    <a:pt x="282393" y="1132525"/>
                    <a:pt x="278185" y="1132525"/>
                  </a:cubicBezTo>
                  <a:lnTo>
                    <a:pt x="218502" y="1132525"/>
                  </a:lnTo>
                  <a:lnTo>
                    <a:pt x="218502" y="1103568"/>
                  </a:lnTo>
                  <a:lnTo>
                    <a:pt x="278185" y="1103568"/>
                  </a:lnTo>
                  <a:cubicBezTo>
                    <a:pt x="282393" y="1103568"/>
                    <a:pt x="285805" y="1100156"/>
                    <a:pt x="285805" y="1095948"/>
                  </a:cubicBezTo>
                  <a:lnTo>
                    <a:pt x="285805" y="1065469"/>
                  </a:lnTo>
                  <a:cubicBezTo>
                    <a:pt x="285805" y="1061261"/>
                    <a:pt x="282393" y="1057849"/>
                    <a:pt x="278185" y="1057849"/>
                  </a:cubicBezTo>
                  <a:lnTo>
                    <a:pt x="218502" y="1057849"/>
                  </a:lnTo>
                  <a:lnTo>
                    <a:pt x="218502" y="1028892"/>
                  </a:lnTo>
                  <a:lnTo>
                    <a:pt x="278185" y="1028892"/>
                  </a:lnTo>
                  <a:cubicBezTo>
                    <a:pt x="282393" y="1028892"/>
                    <a:pt x="285805" y="1025480"/>
                    <a:pt x="285805" y="1021272"/>
                  </a:cubicBezTo>
                  <a:lnTo>
                    <a:pt x="285805" y="990793"/>
                  </a:lnTo>
                  <a:cubicBezTo>
                    <a:pt x="285805" y="986585"/>
                    <a:pt x="282393" y="983173"/>
                    <a:pt x="278185" y="983173"/>
                  </a:cubicBezTo>
                  <a:lnTo>
                    <a:pt x="218502" y="983173"/>
                  </a:lnTo>
                  <a:lnTo>
                    <a:pt x="218502" y="954216"/>
                  </a:lnTo>
                  <a:lnTo>
                    <a:pt x="278185" y="954216"/>
                  </a:lnTo>
                  <a:cubicBezTo>
                    <a:pt x="282393" y="954216"/>
                    <a:pt x="285805" y="950804"/>
                    <a:pt x="285805" y="946596"/>
                  </a:cubicBezTo>
                  <a:lnTo>
                    <a:pt x="285805" y="916117"/>
                  </a:lnTo>
                  <a:cubicBezTo>
                    <a:pt x="285805" y="911909"/>
                    <a:pt x="282393" y="908497"/>
                    <a:pt x="278185" y="908497"/>
                  </a:cubicBezTo>
                  <a:lnTo>
                    <a:pt x="218502" y="908497"/>
                  </a:lnTo>
                  <a:lnTo>
                    <a:pt x="218502" y="879540"/>
                  </a:lnTo>
                  <a:lnTo>
                    <a:pt x="278185" y="879540"/>
                  </a:lnTo>
                  <a:cubicBezTo>
                    <a:pt x="282393" y="879540"/>
                    <a:pt x="285805" y="876128"/>
                    <a:pt x="285805" y="871920"/>
                  </a:cubicBezTo>
                  <a:lnTo>
                    <a:pt x="285805" y="841441"/>
                  </a:lnTo>
                  <a:cubicBezTo>
                    <a:pt x="285805" y="837233"/>
                    <a:pt x="282393" y="833821"/>
                    <a:pt x="278185" y="833821"/>
                  </a:cubicBezTo>
                  <a:lnTo>
                    <a:pt x="218502" y="833821"/>
                  </a:lnTo>
                  <a:lnTo>
                    <a:pt x="218502" y="804864"/>
                  </a:lnTo>
                  <a:lnTo>
                    <a:pt x="278185" y="804864"/>
                  </a:lnTo>
                  <a:cubicBezTo>
                    <a:pt x="282393" y="804864"/>
                    <a:pt x="285805" y="801452"/>
                    <a:pt x="285805" y="797244"/>
                  </a:cubicBezTo>
                  <a:lnTo>
                    <a:pt x="285805" y="766765"/>
                  </a:lnTo>
                  <a:cubicBezTo>
                    <a:pt x="285805" y="762557"/>
                    <a:pt x="282393" y="759145"/>
                    <a:pt x="278185" y="759145"/>
                  </a:cubicBezTo>
                  <a:lnTo>
                    <a:pt x="218502" y="759145"/>
                  </a:lnTo>
                  <a:lnTo>
                    <a:pt x="218502" y="730188"/>
                  </a:lnTo>
                  <a:lnTo>
                    <a:pt x="278185" y="730188"/>
                  </a:lnTo>
                  <a:cubicBezTo>
                    <a:pt x="282393" y="730188"/>
                    <a:pt x="285805" y="726776"/>
                    <a:pt x="285805" y="722568"/>
                  </a:cubicBezTo>
                  <a:lnTo>
                    <a:pt x="285805" y="692089"/>
                  </a:lnTo>
                  <a:cubicBezTo>
                    <a:pt x="285805" y="687881"/>
                    <a:pt x="282393" y="684469"/>
                    <a:pt x="278185" y="684469"/>
                  </a:cubicBezTo>
                  <a:lnTo>
                    <a:pt x="218502" y="684469"/>
                  </a:lnTo>
                  <a:lnTo>
                    <a:pt x="218502" y="655512"/>
                  </a:lnTo>
                  <a:lnTo>
                    <a:pt x="278185" y="655512"/>
                  </a:lnTo>
                  <a:cubicBezTo>
                    <a:pt x="282393" y="655512"/>
                    <a:pt x="285805" y="652100"/>
                    <a:pt x="285805" y="647892"/>
                  </a:cubicBezTo>
                  <a:lnTo>
                    <a:pt x="285805" y="617413"/>
                  </a:lnTo>
                  <a:cubicBezTo>
                    <a:pt x="285805" y="613205"/>
                    <a:pt x="282393" y="609793"/>
                    <a:pt x="278185" y="609793"/>
                  </a:cubicBezTo>
                  <a:lnTo>
                    <a:pt x="218502" y="609793"/>
                  </a:lnTo>
                  <a:lnTo>
                    <a:pt x="218502" y="580836"/>
                  </a:lnTo>
                  <a:lnTo>
                    <a:pt x="278185" y="580836"/>
                  </a:lnTo>
                  <a:cubicBezTo>
                    <a:pt x="282393" y="580836"/>
                    <a:pt x="285805" y="577424"/>
                    <a:pt x="285805" y="573216"/>
                  </a:cubicBezTo>
                  <a:lnTo>
                    <a:pt x="285805" y="542737"/>
                  </a:lnTo>
                  <a:cubicBezTo>
                    <a:pt x="285805" y="538529"/>
                    <a:pt x="282393" y="535117"/>
                    <a:pt x="278185" y="535117"/>
                  </a:cubicBezTo>
                  <a:lnTo>
                    <a:pt x="218502" y="535117"/>
                  </a:lnTo>
                  <a:lnTo>
                    <a:pt x="218502" y="506160"/>
                  </a:lnTo>
                  <a:lnTo>
                    <a:pt x="278185" y="506160"/>
                  </a:lnTo>
                  <a:cubicBezTo>
                    <a:pt x="282393" y="506160"/>
                    <a:pt x="285805" y="502748"/>
                    <a:pt x="285805" y="498540"/>
                  </a:cubicBezTo>
                  <a:lnTo>
                    <a:pt x="285805" y="468061"/>
                  </a:lnTo>
                  <a:cubicBezTo>
                    <a:pt x="285805" y="463853"/>
                    <a:pt x="282393" y="460441"/>
                    <a:pt x="278185" y="460441"/>
                  </a:cubicBezTo>
                  <a:lnTo>
                    <a:pt x="218502" y="460441"/>
                  </a:lnTo>
                  <a:lnTo>
                    <a:pt x="218502" y="431484"/>
                  </a:lnTo>
                  <a:lnTo>
                    <a:pt x="278185" y="431484"/>
                  </a:lnTo>
                  <a:cubicBezTo>
                    <a:pt x="282393" y="431484"/>
                    <a:pt x="285805" y="428072"/>
                    <a:pt x="285805" y="423864"/>
                  </a:cubicBezTo>
                  <a:lnTo>
                    <a:pt x="285805" y="393385"/>
                  </a:lnTo>
                  <a:cubicBezTo>
                    <a:pt x="285805" y="389177"/>
                    <a:pt x="282393" y="385765"/>
                    <a:pt x="278185" y="385765"/>
                  </a:cubicBezTo>
                  <a:lnTo>
                    <a:pt x="218502" y="385765"/>
                  </a:lnTo>
                  <a:lnTo>
                    <a:pt x="218502" y="356808"/>
                  </a:lnTo>
                  <a:lnTo>
                    <a:pt x="278185" y="356808"/>
                  </a:lnTo>
                  <a:cubicBezTo>
                    <a:pt x="282393" y="356808"/>
                    <a:pt x="285805" y="353396"/>
                    <a:pt x="285805" y="349188"/>
                  </a:cubicBezTo>
                  <a:lnTo>
                    <a:pt x="285805" y="318709"/>
                  </a:lnTo>
                  <a:cubicBezTo>
                    <a:pt x="285805" y="314501"/>
                    <a:pt x="282393" y="311089"/>
                    <a:pt x="278185" y="311089"/>
                  </a:cubicBezTo>
                  <a:lnTo>
                    <a:pt x="218502" y="311089"/>
                  </a:lnTo>
                  <a:lnTo>
                    <a:pt x="218502" y="282132"/>
                  </a:lnTo>
                  <a:lnTo>
                    <a:pt x="278185" y="282132"/>
                  </a:lnTo>
                  <a:cubicBezTo>
                    <a:pt x="282393" y="282132"/>
                    <a:pt x="285805" y="278720"/>
                    <a:pt x="285805" y="274512"/>
                  </a:cubicBezTo>
                  <a:lnTo>
                    <a:pt x="285805" y="244033"/>
                  </a:lnTo>
                  <a:cubicBezTo>
                    <a:pt x="285805" y="239825"/>
                    <a:pt x="282393" y="236413"/>
                    <a:pt x="278185" y="236413"/>
                  </a:cubicBezTo>
                  <a:lnTo>
                    <a:pt x="218502" y="236413"/>
                  </a:lnTo>
                  <a:lnTo>
                    <a:pt x="218502" y="207456"/>
                  </a:lnTo>
                  <a:lnTo>
                    <a:pt x="278185" y="207456"/>
                  </a:lnTo>
                  <a:cubicBezTo>
                    <a:pt x="282393" y="207456"/>
                    <a:pt x="285805" y="204044"/>
                    <a:pt x="285805" y="199836"/>
                  </a:cubicBezTo>
                  <a:lnTo>
                    <a:pt x="285805" y="169357"/>
                  </a:lnTo>
                  <a:cubicBezTo>
                    <a:pt x="285805" y="165149"/>
                    <a:pt x="282393" y="161737"/>
                    <a:pt x="278185" y="161737"/>
                  </a:cubicBezTo>
                  <a:lnTo>
                    <a:pt x="218502" y="161737"/>
                  </a:lnTo>
                  <a:lnTo>
                    <a:pt x="218502" y="132780"/>
                  </a:lnTo>
                  <a:lnTo>
                    <a:pt x="278185" y="132780"/>
                  </a:lnTo>
                  <a:cubicBezTo>
                    <a:pt x="282393" y="132780"/>
                    <a:pt x="285805" y="129368"/>
                    <a:pt x="285805" y="125160"/>
                  </a:cubicBezTo>
                  <a:lnTo>
                    <a:pt x="285805" y="94681"/>
                  </a:lnTo>
                  <a:cubicBezTo>
                    <a:pt x="285805" y="90473"/>
                    <a:pt x="282393" y="87061"/>
                    <a:pt x="278185" y="87061"/>
                  </a:cubicBezTo>
                  <a:lnTo>
                    <a:pt x="218502" y="87061"/>
                  </a:lnTo>
                  <a:lnTo>
                    <a:pt x="218502" y="62920"/>
                  </a:lnTo>
                  <a:cubicBezTo>
                    <a:pt x="218502" y="28170"/>
                    <a:pt x="190332" y="0"/>
                    <a:pt x="15558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>
              <a:softEdge rad="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3" name="フリーフォーム: 図形 512">
              <a:extLst>
                <a:ext uri="{FF2B5EF4-FFF2-40B4-BE49-F238E27FC236}">
                  <a16:creationId xmlns:a16="http://schemas.microsoft.com/office/drawing/2014/main" id="{CBC5E57D-D14F-DC18-277C-A109C5FC9421}"/>
                </a:ext>
              </a:extLst>
            </p:cNvPr>
            <p:cNvSpPr/>
            <p:nvPr/>
          </p:nvSpPr>
          <p:spPr bwMode="auto">
            <a:xfrm rot="5400000">
              <a:off x="1825457" y="3923927"/>
              <a:ext cx="444815" cy="1327006"/>
            </a:xfrm>
            <a:custGeom>
              <a:avLst/>
              <a:gdLst>
                <a:gd name="connsiteX0" fmla="*/ 62920 w 444815"/>
                <a:gd name="connsiteY0" fmla="*/ 0 h 1327006"/>
                <a:gd name="connsiteX1" fmla="*/ 314592 w 444815"/>
                <a:gd name="connsiteY1" fmla="*/ 0 h 1327006"/>
                <a:gd name="connsiteX2" fmla="*/ 377512 w 444815"/>
                <a:gd name="connsiteY2" fmla="*/ 62920 h 1327006"/>
                <a:gd name="connsiteX3" fmla="*/ 377512 w 444815"/>
                <a:gd name="connsiteY3" fmla="*/ 87061 h 1327006"/>
                <a:gd name="connsiteX4" fmla="*/ 437195 w 444815"/>
                <a:gd name="connsiteY4" fmla="*/ 87061 h 1327006"/>
                <a:gd name="connsiteX5" fmla="*/ 444815 w 444815"/>
                <a:gd name="connsiteY5" fmla="*/ 94681 h 1327006"/>
                <a:gd name="connsiteX6" fmla="*/ 444815 w 444815"/>
                <a:gd name="connsiteY6" fmla="*/ 125160 h 1327006"/>
                <a:gd name="connsiteX7" fmla="*/ 437195 w 444815"/>
                <a:gd name="connsiteY7" fmla="*/ 132780 h 1327006"/>
                <a:gd name="connsiteX8" fmla="*/ 377512 w 444815"/>
                <a:gd name="connsiteY8" fmla="*/ 132780 h 1327006"/>
                <a:gd name="connsiteX9" fmla="*/ 377512 w 444815"/>
                <a:gd name="connsiteY9" fmla="*/ 161737 h 1327006"/>
                <a:gd name="connsiteX10" fmla="*/ 437195 w 444815"/>
                <a:gd name="connsiteY10" fmla="*/ 161737 h 1327006"/>
                <a:gd name="connsiteX11" fmla="*/ 444815 w 444815"/>
                <a:gd name="connsiteY11" fmla="*/ 169357 h 1327006"/>
                <a:gd name="connsiteX12" fmla="*/ 444815 w 444815"/>
                <a:gd name="connsiteY12" fmla="*/ 199836 h 1327006"/>
                <a:gd name="connsiteX13" fmla="*/ 437195 w 444815"/>
                <a:gd name="connsiteY13" fmla="*/ 207456 h 1327006"/>
                <a:gd name="connsiteX14" fmla="*/ 377512 w 444815"/>
                <a:gd name="connsiteY14" fmla="*/ 207456 h 1327006"/>
                <a:gd name="connsiteX15" fmla="*/ 377512 w 444815"/>
                <a:gd name="connsiteY15" fmla="*/ 236413 h 1327006"/>
                <a:gd name="connsiteX16" fmla="*/ 437195 w 444815"/>
                <a:gd name="connsiteY16" fmla="*/ 236413 h 1327006"/>
                <a:gd name="connsiteX17" fmla="*/ 444815 w 444815"/>
                <a:gd name="connsiteY17" fmla="*/ 244033 h 1327006"/>
                <a:gd name="connsiteX18" fmla="*/ 444815 w 444815"/>
                <a:gd name="connsiteY18" fmla="*/ 274512 h 1327006"/>
                <a:gd name="connsiteX19" fmla="*/ 437195 w 444815"/>
                <a:gd name="connsiteY19" fmla="*/ 282132 h 1327006"/>
                <a:gd name="connsiteX20" fmla="*/ 377512 w 444815"/>
                <a:gd name="connsiteY20" fmla="*/ 282132 h 1327006"/>
                <a:gd name="connsiteX21" fmla="*/ 377512 w 444815"/>
                <a:gd name="connsiteY21" fmla="*/ 311089 h 1327006"/>
                <a:gd name="connsiteX22" fmla="*/ 437195 w 444815"/>
                <a:gd name="connsiteY22" fmla="*/ 311089 h 1327006"/>
                <a:gd name="connsiteX23" fmla="*/ 444815 w 444815"/>
                <a:gd name="connsiteY23" fmla="*/ 318709 h 1327006"/>
                <a:gd name="connsiteX24" fmla="*/ 444815 w 444815"/>
                <a:gd name="connsiteY24" fmla="*/ 349188 h 1327006"/>
                <a:gd name="connsiteX25" fmla="*/ 437195 w 444815"/>
                <a:gd name="connsiteY25" fmla="*/ 356808 h 1327006"/>
                <a:gd name="connsiteX26" fmla="*/ 377512 w 444815"/>
                <a:gd name="connsiteY26" fmla="*/ 356808 h 1327006"/>
                <a:gd name="connsiteX27" fmla="*/ 377512 w 444815"/>
                <a:gd name="connsiteY27" fmla="*/ 385765 h 1327006"/>
                <a:gd name="connsiteX28" fmla="*/ 437195 w 444815"/>
                <a:gd name="connsiteY28" fmla="*/ 385765 h 1327006"/>
                <a:gd name="connsiteX29" fmla="*/ 444815 w 444815"/>
                <a:gd name="connsiteY29" fmla="*/ 393385 h 1327006"/>
                <a:gd name="connsiteX30" fmla="*/ 444815 w 444815"/>
                <a:gd name="connsiteY30" fmla="*/ 423864 h 1327006"/>
                <a:gd name="connsiteX31" fmla="*/ 437195 w 444815"/>
                <a:gd name="connsiteY31" fmla="*/ 431484 h 1327006"/>
                <a:gd name="connsiteX32" fmla="*/ 377512 w 444815"/>
                <a:gd name="connsiteY32" fmla="*/ 431484 h 1327006"/>
                <a:gd name="connsiteX33" fmla="*/ 377512 w 444815"/>
                <a:gd name="connsiteY33" fmla="*/ 460441 h 1327006"/>
                <a:gd name="connsiteX34" fmla="*/ 437195 w 444815"/>
                <a:gd name="connsiteY34" fmla="*/ 460441 h 1327006"/>
                <a:gd name="connsiteX35" fmla="*/ 444815 w 444815"/>
                <a:gd name="connsiteY35" fmla="*/ 468061 h 1327006"/>
                <a:gd name="connsiteX36" fmla="*/ 444815 w 444815"/>
                <a:gd name="connsiteY36" fmla="*/ 498540 h 1327006"/>
                <a:gd name="connsiteX37" fmla="*/ 437195 w 444815"/>
                <a:gd name="connsiteY37" fmla="*/ 506160 h 1327006"/>
                <a:gd name="connsiteX38" fmla="*/ 377512 w 444815"/>
                <a:gd name="connsiteY38" fmla="*/ 506160 h 1327006"/>
                <a:gd name="connsiteX39" fmla="*/ 377512 w 444815"/>
                <a:gd name="connsiteY39" fmla="*/ 535117 h 1327006"/>
                <a:gd name="connsiteX40" fmla="*/ 437195 w 444815"/>
                <a:gd name="connsiteY40" fmla="*/ 535117 h 1327006"/>
                <a:gd name="connsiteX41" fmla="*/ 444815 w 444815"/>
                <a:gd name="connsiteY41" fmla="*/ 542737 h 1327006"/>
                <a:gd name="connsiteX42" fmla="*/ 444815 w 444815"/>
                <a:gd name="connsiteY42" fmla="*/ 573216 h 1327006"/>
                <a:gd name="connsiteX43" fmla="*/ 437195 w 444815"/>
                <a:gd name="connsiteY43" fmla="*/ 580836 h 1327006"/>
                <a:gd name="connsiteX44" fmla="*/ 377512 w 444815"/>
                <a:gd name="connsiteY44" fmla="*/ 580836 h 1327006"/>
                <a:gd name="connsiteX45" fmla="*/ 377512 w 444815"/>
                <a:gd name="connsiteY45" fmla="*/ 609793 h 1327006"/>
                <a:gd name="connsiteX46" fmla="*/ 437195 w 444815"/>
                <a:gd name="connsiteY46" fmla="*/ 609793 h 1327006"/>
                <a:gd name="connsiteX47" fmla="*/ 444815 w 444815"/>
                <a:gd name="connsiteY47" fmla="*/ 617413 h 1327006"/>
                <a:gd name="connsiteX48" fmla="*/ 444815 w 444815"/>
                <a:gd name="connsiteY48" fmla="*/ 647892 h 1327006"/>
                <a:gd name="connsiteX49" fmla="*/ 437195 w 444815"/>
                <a:gd name="connsiteY49" fmla="*/ 655512 h 1327006"/>
                <a:gd name="connsiteX50" fmla="*/ 377512 w 444815"/>
                <a:gd name="connsiteY50" fmla="*/ 655512 h 1327006"/>
                <a:gd name="connsiteX51" fmla="*/ 377512 w 444815"/>
                <a:gd name="connsiteY51" fmla="*/ 684469 h 1327006"/>
                <a:gd name="connsiteX52" fmla="*/ 437195 w 444815"/>
                <a:gd name="connsiteY52" fmla="*/ 684469 h 1327006"/>
                <a:gd name="connsiteX53" fmla="*/ 444815 w 444815"/>
                <a:gd name="connsiteY53" fmla="*/ 692089 h 1327006"/>
                <a:gd name="connsiteX54" fmla="*/ 444815 w 444815"/>
                <a:gd name="connsiteY54" fmla="*/ 722568 h 1327006"/>
                <a:gd name="connsiteX55" fmla="*/ 437195 w 444815"/>
                <a:gd name="connsiteY55" fmla="*/ 730188 h 1327006"/>
                <a:gd name="connsiteX56" fmla="*/ 377512 w 444815"/>
                <a:gd name="connsiteY56" fmla="*/ 730188 h 1327006"/>
                <a:gd name="connsiteX57" fmla="*/ 377512 w 444815"/>
                <a:gd name="connsiteY57" fmla="*/ 759145 h 1327006"/>
                <a:gd name="connsiteX58" fmla="*/ 437195 w 444815"/>
                <a:gd name="connsiteY58" fmla="*/ 759145 h 1327006"/>
                <a:gd name="connsiteX59" fmla="*/ 444815 w 444815"/>
                <a:gd name="connsiteY59" fmla="*/ 766765 h 1327006"/>
                <a:gd name="connsiteX60" fmla="*/ 444815 w 444815"/>
                <a:gd name="connsiteY60" fmla="*/ 797244 h 1327006"/>
                <a:gd name="connsiteX61" fmla="*/ 437195 w 444815"/>
                <a:gd name="connsiteY61" fmla="*/ 804864 h 1327006"/>
                <a:gd name="connsiteX62" fmla="*/ 377512 w 444815"/>
                <a:gd name="connsiteY62" fmla="*/ 804864 h 1327006"/>
                <a:gd name="connsiteX63" fmla="*/ 377512 w 444815"/>
                <a:gd name="connsiteY63" fmla="*/ 833821 h 1327006"/>
                <a:gd name="connsiteX64" fmla="*/ 437195 w 444815"/>
                <a:gd name="connsiteY64" fmla="*/ 833821 h 1327006"/>
                <a:gd name="connsiteX65" fmla="*/ 444815 w 444815"/>
                <a:gd name="connsiteY65" fmla="*/ 841441 h 1327006"/>
                <a:gd name="connsiteX66" fmla="*/ 444815 w 444815"/>
                <a:gd name="connsiteY66" fmla="*/ 871920 h 1327006"/>
                <a:gd name="connsiteX67" fmla="*/ 437195 w 444815"/>
                <a:gd name="connsiteY67" fmla="*/ 879540 h 1327006"/>
                <a:gd name="connsiteX68" fmla="*/ 377512 w 444815"/>
                <a:gd name="connsiteY68" fmla="*/ 879540 h 1327006"/>
                <a:gd name="connsiteX69" fmla="*/ 377512 w 444815"/>
                <a:gd name="connsiteY69" fmla="*/ 908497 h 1327006"/>
                <a:gd name="connsiteX70" fmla="*/ 437195 w 444815"/>
                <a:gd name="connsiteY70" fmla="*/ 908497 h 1327006"/>
                <a:gd name="connsiteX71" fmla="*/ 444815 w 444815"/>
                <a:gd name="connsiteY71" fmla="*/ 916117 h 1327006"/>
                <a:gd name="connsiteX72" fmla="*/ 444815 w 444815"/>
                <a:gd name="connsiteY72" fmla="*/ 946596 h 1327006"/>
                <a:gd name="connsiteX73" fmla="*/ 437195 w 444815"/>
                <a:gd name="connsiteY73" fmla="*/ 954216 h 1327006"/>
                <a:gd name="connsiteX74" fmla="*/ 377512 w 444815"/>
                <a:gd name="connsiteY74" fmla="*/ 954216 h 1327006"/>
                <a:gd name="connsiteX75" fmla="*/ 377512 w 444815"/>
                <a:gd name="connsiteY75" fmla="*/ 983173 h 1327006"/>
                <a:gd name="connsiteX76" fmla="*/ 437195 w 444815"/>
                <a:gd name="connsiteY76" fmla="*/ 983173 h 1327006"/>
                <a:gd name="connsiteX77" fmla="*/ 444815 w 444815"/>
                <a:gd name="connsiteY77" fmla="*/ 990793 h 1327006"/>
                <a:gd name="connsiteX78" fmla="*/ 444815 w 444815"/>
                <a:gd name="connsiteY78" fmla="*/ 1021272 h 1327006"/>
                <a:gd name="connsiteX79" fmla="*/ 437195 w 444815"/>
                <a:gd name="connsiteY79" fmla="*/ 1028892 h 1327006"/>
                <a:gd name="connsiteX80" fmla="*/ 377512 w 444815"/>
                <a:gd name="connsiteY80" fmla="*/ 1028892 h 1327006"/>
                <a:gd name="connsiteX81" fmla="*/ 377512 w 444815"/>
                <a:gd name="connsiteY81" fmla="*/ 1057849 h 1327006"/>
                <a:gd name="connsiteX82" fmla="*/ 437195 w 444815"/>
                <a:gd name="connsiteY82" fmla="*/ 1057849 h 1327006"/>
                <a:gd name="connsiteX83" fmla="*/ 444815 w 444815"/>
                <a:gd name="connsiteY83" fmla="*/ 1065469 h 1327006"/>
                <a:gd name="connsiteX84" fmla="*/ 444815 w 444815"/>
                <a:gd name="connsiteY84" fmla="*/ 1095948 h 1327006"/>
                <a:gd name="connsiteX85" fmla="*/ 437195 w 444815"/>
                <a:gd name="connsiteY85" fmla="*/ 1103568 h 1327006"/>
                <a:gd name="connsiteX86" fmla="*/ 377512 w 444815"/>
                <a:gd name="connsiteY86" fmla="*/ 1103568 h 1327006"/>
                <a:gd name="connsiteX87" fmla="*/ 377512 w 444815"/>
                <a:gd name="connsiteY87" fmla="*/ 1132525 h 1327006"/>
                <a:gd name="connsiteX88" fmla="*/ 437195 w 444815"/>
                <a:gd name="connsiteY88" fmla="*/ 1132525 h 1327006"/>
                <a:gd name="connsiteX89" fmla="*/ 444815 w 444815"/>
                <a:gd name="connsiteY89" fmla="*/ 1140145 h 1327006"/>
                <a:gd name="connsiteX90" fmla="*/ 444815 w 444815"/>
                <a:gd name="connsiteY90" fmla="*/ 1170624 h 1327006"/>
                <a:gd name="connsiteX91" fmla="*/ 437195 w 444815"/>
                <a:gd name="connsiteY91" fmla="*/ 1178244 h 1327006"/>
                <a:gd name="connsiteX92" fmla="*/ 377512 w 444815"/>
                <a:gd name="connsiteY92" fmla="*/ 1178244 h 1327006"/>
                <a:gd name="connsiteX93" fmla="*/ 377512 w 444815"/>
                <a:gd name="connsiteY93" fmla="*/ 1207201 h 1327006"/>
                <a:gd name="connsiteX94" fmla="*/ 437195 w 444815"/>
                <a:gd name="connsiteY94" fmla="*/ 1207201 h 1327006"/>
                <a:gd name="connsiteX95" fmla="*/ 444815 w 444815"/>
                <a:gd name="connsiteY95" fmla="*/ 1214821 h 1327006"/>
                <a:gd name="connsiteX96" fmla="*/ 444815 w 444815"/>
                <a:gd name="connsiteY96" fmla="*/ 1245300 h 1327006"/>
                <a:gd name="connsiteX97" fmla="*/ 437195 w 444815"/>
                <a:gd name="connsiteY97" fmla="*/ 1252920 h 1327006"/>
                <a:gd name="connsiteX98" fmla="*/ 377512 w 444815"/>
                <a:gd name="connsiteY98" fmla="*/ 1252920 h 1327006"/>
                <a:gd name="connsiteX99" fmla="*/ 377512 w 444815"/>
                <a:gd name="connsiteY99" fmla="*/ 1264086 h 1327006"/>
                <a:gd name="connsiteX100" fmla="*/ 314592 w 444815"/>
                <a:gd name="connsiteY100" fmla="*/ 1327006 h 1327006"/>
                <a:gd name="connsiteX101" fmla="*/ 62920 w 444815"/>
                <a:gd name="connsiteY101" fmla="*/ 1327006 h 1327006"/>
                <a:gd name="connsiteX102" fmla="*/ 0 w 444815"/>
                <a:gd name="connsiteY102" fmla="*/ 1264086 h 1327006"/>
                <a:gd name="connsiteX103" fmla="*/ 0 w 444815"/>
                <a:gd name="connsiteY103" fmla="*/ 62920 h 1327006"/>
                <a:gd name="connsiteX104" fmla="*/ 62920 w 444815"/>
                <a:gd name="connsiteY104" fmla="*/ 0 h 1327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444815" h="1327006">
                  <a:moveTo>
                    <a:pt x="62920" y="0"/>
                  </a:moveTo>
                  <a:lnTo>
                    <a:pt x="314592" y="0"/>
                  </a:lnTo>
                  <a:cubicBezTo>
                    <a:pt x="349342" y="0"/>
                    <a:pt x="377512" y="28170"/>
                    <a:pt x="377512" y="62920"/>
                  </a:cubicBezTo>
                  <a:lnTo>
                    <a:pt x="377512" y="87061"/>
                  </a:lnTo>
                  <a:lnTo>
                    <a:pt x="437195" y="87061"/>
                  </a:lnTo>
                  <a:cubicBezTo>
                    <a:pt x="441403" y="87061"/>
                    <a:pt x="444815" y="90473"/>
                    <a:pt x="444815" y="94681"/>
                  </a:cubicBezTo>
                  <a:lnTo>
                    <a:pt x="444815" y="125160"/>
                  </a:lnTo>
                  <a:cubicBezTo>
                    <a:pt x="444815" y="129368"/>
                    <a:pt x="441403" y="132780"/>
                    <a:pt x="437195" y="132780"/>
                  </a:cubicBezTo>
                  <a:lnTo>
                    <a:pt x="377512" y="132780"/>
                  </a:lnTo>
                  <a:lnTo>
                    <a:pt x="377512" y="161737"/>
                  </a:lnTo>
                  <a:lnTo>
                    <a:pt x="437195" y="161737"/>
                  </a:lnTo>
                  <a:cubicBezTo>
                    <a:pt x="441403" y="161737"/>
                    <a:pt x="444815" y="165149"/>
                    <a:pt x="444815" y="169357"/>
                  </a:cubicBezTo>
                  <a:lnTo>
                    <a:pt x="444815" y="199836"/>
                  </a:lnTo>
                  <a:cubicBezTo>
                    <a:pt x="444815" y="204044"/>
                    <a:pt x="441403" y="207456"/>
                    <a:pt x="437195" y="207456"/>
                  </a:cubicBezTo>
                  <a:lnTo>
                    <a:pt x="377512" y="207456"/>
                  </a:lnTo>
                  <a:lnTo>
                    <a:pt x="377512" y="236413"/>
                  </a:lnTo>
                  <a:lnTo>
                    <a:pt x="437195" y="236413"/>
                  </a:lnTo>
                  <a:cubicBezTo>
                    <a:pt x="441403" y="236413"/>
                    <a:pt x="444815" y="239825"/>
                    <a:pt x="444815" y="244033"/>
                  </a:cubicBezTo>
                  <a:lnTo>
                    <a:pt x="444815" y="274512"/>
                  </a:lnTo>
                  <a:cubicBezTo>
                    <a:pt x="444815" y="278720"/>
                    <a:pt x="441403" y="282132"/>
                    <a:pt x="437195" y="282132"/>
                  </a:cubicBezTo>
                  <a:lnTo>
                    <a:pt x="377512" y="282132"/>
                  </a:lnTo>
                  <a:lnTo>
                    <a:pt x="377512" y="311089"/>
                  </a:lnTo>
                  <a:lnTo>
                    <a:pt x="437195" y="311089"/>
                  </a:lnTo>
                  <a:cubicBezTo>
                    <a:pt x="441403" y="311089"/>
                    <a:pt x="444815" y="314501"/>
                    <a:pt x="444815" y="318709"/>
                  </a:cubicBezTo>
                  <a:lnTo>
                    <a:pt x="444815" y="349188"/>
                  </a:lnTo>
                  <a:cubicBezTo>
                    <a:pt x="444815" y="353396"/>
                    <a:pt x="441403" y="356808"/>
                    <a:pt x="437195" y="356808"/>
                  </a:cubicBezTo>
                  <a:lnTo>
                    <a:pt x="377512" y="356808"/>
                  </a:lnTo>
                  <a:lnTo>
                    <a:pt x="377512" y="385765"/>
                  </a:lnTo>
                  <a:lnTo>
                    <a:pt x="437195" y="385765"/>
                  </a:lnTo>
                  <a:cubicBezTo>
                    <a:pt x="441403" y="385765"/>
                    <a:pt x="444815" y="389177"/>
                    <a:pt x="444815" y="393385"/>
                  </a:cubicBezTo>
                  <a:lnTo>
                    <a:pt x="444815" y="423864"/>
                  </a:lnTo>
                  <a:cubicBezTo>
                    <a:pt x="444815" y="428072"/>
                    <a:pt x="441403" y="431484"/>
                    <a:pt x="437195" y="431484"/>
                  </a:cubicBezTo>
                  <a:lnTo>
                    <a:pt x="377512" y="431484"/>
                  </a:lnTo>
                  <a:lnTo>
                    <a:pt x="377512" y="460441"/>
                  </a:lnTo>
                  <a:lnTo>
                    <a:pt x="437195" y="460441"/>
                  </a:lnTo>
                  <a:cubicBezTo>
                    <a:pt x="441403" y="460441"/>
                    <a:pt x="444815" y="463853"/>
                    <a:pt x="444815" y="468061"/>
                  </a:cubicBezTo>
                  <a:lnTo>
                    <a:pt x="444815" y="498540"/>
                  </a:lnTo>
                  <a:cubicBezTo>
                    <a:pt x="444815" y="502748"/>
                    <a:pt x="441403" y="506160"/>
                    <a:pt x="437195" y="506160"/>
                  </a:cubicBezTo>
                  <a:lnTo>
                    <a:pt x="377512" y="506160"/>
                  </a:lnTo>
                  <a:lnTo>
                    <a:pt x="377512" y="535117"/>
                  </a:lnTo>
                  <a:lnTo>
                    <a:pt x="437195" y="535117"/>
                  </a:lnTo>
                  <a:cubicBezTo>
                    <a:pt x="441403" y="535117"/>
                    <a:pt x="444815" y="538529"/>
                    <a:pt x="444815" y="542737"/>
                  </a:cubicBezTo>
                  <a:lnTo>
                    <a:pt x="444815" y="573216"/>
                  </a:lnTo>
                  <a:cubicBezTo>
                    <a:pt x="444815" y="577424"/>
                    <a:pt x="441403" y="580836"/>
                    <a:pt x="437195" y="580836"/>
                  </a:cubicBezTo>
                  <a:lnTo>
                    <a:pt x="377512" y="580836"/>
                  </a:lnTo>
                  <a:lnTo>
                    <a:pt x="377512" y="609793"/>
                  </a:lnTo>
                  <a:lnTo>
                    <a:pt x="437195" y="609793"/>
                  </a:lnTo>
                  <a:cubicBezTo>
                    <a:pt x="441403" y="609793"/>
                    <a:pt x="444815" y="613205"/>
                    <a:pt x="444815" y="617413"/>
                  </a:cubicBezTo>
                  <a:lnTo>
                    <a:pt x="444815" y="647892"/>
                  </a:lnTo>
                  <a:cubicBezTo>
                    <a:pt x="444815" y="652100"/>
                    <a:pt x="441403" y="655512"/>
                    <a:pt x="437195" y="655512"/>
                  </a:cubicBezTo>
                  <a:lnTo>
                    <a:pt x="377512" y="655512"/>
                  </a:lnTo>
                  <a:lnTo>
                    <a:pt x="377512" y="684469"/>
                  </a:lnTo>
                  <a:lnTo>
                    <a:pt x="437195" y="684469"/>
                  </a:lnTo>
                  <a:cubicBezTo>
                    <a:pt x="441403" y="684469"/>
                    <a:pt x="444815" y="687881"/>
                    <a:pt x="444815" y="692089"/>
                  </a:cubicBezTo>
                  <a:lnTo>
                    <a:pt x="444815" y="722568"/>
                  </a:lnTo>
                  <a:cubicBezTo>
                    <a:pt x="444815" y="726776"/>
                    <a:pt x="441403" y="730188"/>
                    <a:pt x="437195" y="730188"/>
                  </a:cubicBezTo>
                  <a:lnTo>
                    <a:pt x="377512" y="730188"/>
                  </a:lnTo>
                  <a:lnTo>
                    <a:pt x="377512" y="759145"/>
                  </a:lnTo>
                  <a:lnTo>
                    <a:pt x="437195" y="759145"/>
                  </a:lnTo>
                  <a:cubicBezTo>
                    <a:pt x="441403" y="759145"/>
                    <a:pt x="444815" y="762557"/>
                    <a:pt x="444815" y="766765"/>
                  </a:cubicBezTo>
                  <a:lnTo>
                    <a:pt x="444815" y="797244"/>
                  </a:lnTo>
                  <a:cubicBezTo>
                    <a:pt x="444815" y="801452"/>
                    <a:pt x="441403" y="804864"/>
                    <a:pt x="437195" y="804864"/>
                  </a:cubicBezTo>
                  <a:lnTo>
                    <a:pt x="377512" y="804864"/>
                  </a:lnTo>
                  <a:lnTo>
                    <a:pt x="377512" y="833821"/>
                  </a:lnTo>
                  <a:lnTo>
                    <a:pt x="437195" y="833821"/>
                  </a:lnTo>
                  <a:cubicBezTo>
                    <a:pt x="441403" y="833821"/>
                    <a:pt x="444815" y="837233"/>
                    <a:pt x="444815" y="841441"/>
                  </a:cubicBezTo>
                  <a:lnTo>
                    <a:pt x="444815" y="871920"/>
                  </a:lnTo>
                  <a:cubicBezTo>
                    <a:pt x="444815" y="876128"/>
                    <a:pt x="441403" y="879540"/>
                    <a:pt x="437195" y="879540"/>
                  </a:cubicBezTo>
                  <a:lnTo>
                    <a:pt x="377512" y="879540"/>
                  </a:lnTo>
                  <a:lnTo>
                    <a:pt x="377512" y="908497"/>
                  </a:lnTo>
                  <a:lnTo>
                    <a:pt x="437195" y="908497"/>
                  </a:lnTo>
                  <a:cubicBezTo>
                    <a:pt x="441403" y="908497"/>
                    <a:pt x="444815" y="911909"/>
                    <a:pt x="444815" y="916117"/>
                  </a:cubicBezTo>
                  <a:lnTo>
                    <a:pt x="444815" y="946596"/>
                  </a:lnTo>
                  <a:cubicBezTo>
                    <a:pt x="444815" y="950804"/>
                    <a:pt x="441403" y="954216"/>
                    <a:pt x="437195" y="954216"/>
                  </a:cubicBezTo>
                  <a:lnTo>
                    <a:pt x="377512" y="954216"/>
                  </a:lnTo>
                  <a:lnTo>
                    <a:pt x="377512" y="983173"/>
                  </a:lnTo>
                  <a:lnTo>
                    <a:pt x="437195" y="983173"/>
                  </a:lnTo>
                  <a:cubicBezTo>
                    <a:pt x="441403" y="983173"/>
                    <a:pt x="444815" y="986585"/>
                    <a:pt x="444815" y="990793"/>
                  </a:cubicBezTo>
                  <a:lnTo>
                    <a:pt x="444815" y="1021272"/>
                  </a:lnTo>
                  <a:cubicBezTo>
                    <a:pt x="444815" y="1025480"/>
                    <a:pt x="441403" y="1028892"/>
                    <a:pt x="437195" y="1028892"/>
                  </a:cubicBezTo>
                  <a:lnTo>
                    <a:pt x="377512" y="1028892"/>
                  </a:lnTo>
                  <a:lnTo>
                    <a:pt x="377512" y="1057849"/>
                  </a:lnTo>
                  <a:lnTo>
                    <a:pt x="437195" y="1057849"/>
                  </a:lnTo>
                  <a:cubicBezTo>
                    <a:pt x="441403" y="1057849"/>
                    <a:pt x="444815" y="1061261"/>
                    <a:pt x="444815" y="1065469"/>
                  </a:cubicBezTo>
                  <a:lnTo>
                    <a:pt x="444815" y="1095948"/>
                  </a:lnTo>
                  <a:cubicBezTo>
                    <a:pt x="444815" y="1100156"/>
                    <a:pt x="441403" y="1103568"/>
                    <a:pt x="437195" y="1103568"/>
                  </a:cubicBezTo>
                  <a:lnTo>
                    <a:pt x="377512" y="1103568"/>
                  </a:lnTo>
                  <a:lnTo>
                    <a:pt x="377512" y="1132525"/>
                  </a:lnTo>
                  <a:lnTo>
                    <a:pt x="437195" y="1132525"/>
                  </a:lnTo>
                  <a:cubicBezTo>
                    <a:pt x="441403" y="1132525"/>
                    <a:pt x="444815" y="1135937"/>
                    <a:pt x="444815" y="1140145"/>
                  </a:cubicBezTo>
                  <a:lnTo>
                    <a:pt x="444815" y="1170624"/>
                  </a:lnTo>
                  <a:cubicBezTo>
                    <a:pt x="444815" y="1174832"/>
                    <a:pt x="441403" y="1178244"/>
                    <a:pt x="437195" y="1178244"/>
                  </a:cubicBezTo>
                  <a:lnTo>
                    <a:pt x="377512" y="1178244"/>
                  </a:lnTo>
                  <a:lnTo>
                    <a:pt x="377512" y="1207201"/>
                  </a:lnTo>
                  <a:lnTo>
                    <a:pt x="437195" y="1207201"/>
                  </a:lnTo>
                  <a:cubicBezTo>
                    <a:pt x="441403" y="1207201"/>
                    <a:pt x="444815" y="1210613"/>
                    <a:pt x="444815" y="1214821"/>
                  </a:cubicBezTo>
                  <a:lnTo>
                    <a:pt x="444815" y="1245300"/>
                  </a:lnTo>
                  <a:cubicBezTo>
                    <a:pt x="444815" y="1249508"/>
                    <a:pt x="441403" y="1252920"/>
                    <a:pt x="437195" y="1252920"/>
                  </a:cubicBezTo>
                  <a:lnTo>
                    <a:pt x="377512" y="1252920"/>
                  </a:lnTo>
                  <a:lnTo>
                    <a:pt x="377512" y="1264086"/>
                  </a:lnTo>
                  <a:cubicBezTo>
                    <a:pt x="377512" y="1298836"/>
                    <a:pt x="349342" y="1327006"/>
                    <a:pt x="314592" y="1327006"/>
                  </a:cubicBezTo>
                  <a:lnTo>
                    <a:pt x="62920" y="1327006"/>
                  </a:lnTo>
                  <a:cubicBezTo>
                    <a:pt x="28170" y="1327006"/>
                    <a:pt x="0" y="1298836"/>
                    <a:pt x="0" y="1264086"/>
                  </a:cubicBezTo>
                  <a:lnTo>
                    <a:pt x="0" y="62920"/>
                  </a:lnTo>
                  <a:cubicBezTo>
                    <a:pt x="0" y="28170"/>
                    <a:pt x="28170" y="0"/>
                    <a:pt x="6292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4" name="フリーフォーム: 図形 513">
              <a:extLst>
                <a:ext uri="{FF2B5EF4-FFF2-40B4-BE49-F238E27FC236}">
                  <a16:creationId xmlns:a16="http://schemas.microsoft.com/office/drawing/2014/main" id="{5543FA5B-1D26-6330-C6DE-D7D638947940}"/>
                </a:ext>
              </a:extLst>
            </p:cNvPr>
            <p:cNvSpPr/>
            <p:nvPr/>
          </p:nvSpPr>
          <p:spPr bwMode="auto">
            <a:xfrm>
              <a:off x="729760" y="4140205"/>
              <a:ext cx="263736" cy="2067938"/>
            </a:xfrm>
            <a:custGeom>
              <a:avLst/>
              <a:gdLst>
                <a:gd name="connsiteX0" fmla="*/ 0 w 263736"/>
                <a:gd name="connsiteY0" fmla="*/ 0 h 2067938"/>
                <a:gd name="connsiteX1" fmla="*/ 263736 w 263736"/>
                <a:gd name="connsiteY1" fmla="*/ 0 h 2067938"/>
                <a:gd name="connsiteX2" fmla="*/ 263736 w 263736"/>
                <a:gd name="connsiteY2" fmla="*/ 2067938 h 2067938"/>
                <a:gd name="connsiteX3" fmla="*/ 0 w 263736"/>
                <a:gd name="connsiteY3" fmla="*/ 2067938 h 2067938"/>
                <a:gd name="connsiteX4" fmla="*/ 0 w 263736"/>
                <a:gd name="connsiteY4" fmla="*/ 0 h 2067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736" h="2067938">
                  <a:moveTo>
                    <a:pt x="0" y="0"/>
                  </a:moveTo>
                  <a:lnTo>
                    <a:pt x="263736" y="0"/>
                  </a:lnTo>
                  <a:lnTo>
                    <a:pt x="263736" y="2067938"/>
                  </a:lnTo>
                  <a:lnTo>
                    <a:pt x="0" y="2067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5" name="フリーフォーム: 図形 514">
              <a:extLst>
                <a:ext uri="{FF2B5EF4-FFF2-40B4-BE49-F238E27FC236}">
                  <a16:creationId xmlns:a16="http://schemas.microsoft.com/office/drawing/2014/main" id="{F0EC4FA1-BB26-D52A-6973-DEA9FD48187C}"/>
                </a:ext>
              </a:extLst>
            </p:cNvPr>
            <p:cNvSpPr/>
            <p:nvPr/>
          </p:nvSpPr>
          <p:spPr bwMode="auto">
            <a:xfrm>
              <a:off x="3038620" y="4140205"/>
              <a:ext cx="263736" cy="2067938"/>
            </a:xfrm>
            <a:custGeom>
              <a:avLst/>
              <a:gdLst>
                <a:gd name="connsiteX0" fmla="*/ 0 w 263736"/>
                <a:gd name="connsiteY0" fmla="*/ 0 h 2067938"/>
                <a:gd name="connsiteX1" fmla="*/ 263736 w 263736"/>
                <a:gd name="connsiteY1" fmla="*/ 0 h 2067938"/>
                <a:gd name="connsiteX2" fmla="*/ 263736 w 263736"/>
                <a:gd name="connsiteY2" fmla="*/ 2067938 h 2067938"/>
                <a:gd name="connsiteX3" fmla="*/ 0 w 263736"/>
                <a:gd name="connsiteY3" fmla="*/ 2067938 h 2067938"/>
                <a:gd name="connsiteX4" fmla="*/ 0 w 263736"/>
                <a:gd name="connsiteY4" fmla="*/ 0 h 2067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736" h="2067938">
                  <a:moveTo>
                    <a:pt x="0" y="0"/>
                  </a:moveTo>
                  <a:lnTo>
                    <a:pt x="263736" y="0"/>
                  </a:lnTo>
                  <a:lnTo>
                    <a:pt x="263736" y="2067938"/>
                  </a:lnTo>
                  <a:lnTo>
                    <a:pt x="0" y="2067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6" name="正方形/長方形 515">
              <a:extLst>
                <a:ext uri="{FF2B5EF4-FFF2-40B4-BE49-F238E27FC236}">
                  <a16:creationId xmlns:a16="http://schemas.microsoft.com/office/drawing/2014/main" id="{F55E95CB-63C4-433F-BF9D-48E11F259963}"/>
                </a:ext>
              </a:extLst>
            </p:cNvPr>
            <p:cNvSpPr/>
            <p:nvPr/>
          </p:nvSpPr>
          <p:spPr bwMode="auto">
            <a:xfrm>
              <a:off x="729760" y="4097124"/>
              <a:ext cx="2572596" cy="481930"/>
            </a:xfrm>
            <a:prstGeom prst="rect">
              <a:avLst/>
            </a:prstGeom>
            <a:solidFill>
              <a:srgbClr val="0070C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7" name="楕円 307">
              <a:extLst>
                <a:ext uri="{FF2B5EF4-FFF2-40B4-BE49-F238E27FC236}">
                  <a16:creationId xmlns:a16="http://schemas.microsoft.com/office/drawing/2014/main" id="{FAA4A401-2519-50D1-9AA6-8A3D5BED50DE}"/>
                </a:ext>
              </a:extLst>
            </p:cNvPr>
            <p:cNvSpPr/>
            <p:nvPr/>
          </p:nvSpPr>
          <p:spPr bwMode="auto">
            <a:xfrm rot="2700000">
              <a:off x="2638307" y="4831066"/>
              <a:ext cx="123913" cy="197053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18" name="楕円 307">
              <a:extLst>
                <a:ext uri="{FF2B5EF4-FFF2-40B4-BE49-F238E27FC236}">
                  <a16:creationId xmlns:a16="http://schemas.microsoft.com/office/drawing/2014/main" id="{9532580D-2658-99F8-6DE5-F8771B70AE41}"/>
                </a:ext>
              </a:extLst>
            </p:cNvPr>
            <p:cNvSpPr/>
            <p:nvPr/>
          </p:nvSpPr>
          <p:spPr bwMode="auto">
            <a:xfrm rot="18000000">
              <a:off x="1158779" y="4666422"/>
              <a:ext cx="123913" cy="197053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19" name="楕円 307">
              <a:extLst>
                <a:ext uri="{FF2B5EF4-FFF2-40B4-BE49-F238E27FC236}">
                  <a16:creationId xmlns:a16="http://schemas.microsoft.com/office/drawing/2014/main" id="{C4AA6944-1DCA-280F-3FA1-D04F6A2E3993}"/>
                </a:ext>
              </a:extLst>
            </p:cNvPr>
            <p:cNvSpPr/>
            <p:nvPr/>
          </p:nvSpPr>
          <p:spPr bwMode="auto">
            <a:xfrm rot="18900000">
              <a:off x="1241329" y="4990272"/>
              <a:ext cx="123913" cy="197053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0" name="アーチ 519">
              <a:extLst>
                <a:ext uri="{FF2B5EF4-FFF2-40B4-BE49-F238E27FC236}">
                  <a16:creationId xmlns:a16="http://schemas.microsoft.com/office/drawing/2014/main" id="{0281370F-0E0D-BEB8-9A87-88176A6F8080}"/>
                </a:ext>
              </a:extLst>
            </p:cNvPr>
            <p:cNvSpPr/>
            <p:nvPr/>
          </p:nvSpPr>
          <p:spPr bwMode="auto">
            <a:xfrm>
              <a:off x="1544169" y="4975319"/>
              <a:ext cx="303692" cy="303692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1" name="アーチ 520">
              <a:extLst>
                <a:ext uri="{FF2B5EF4-FFF2-40B4-BE49-F238E27FC236}">
                  <a16:creationId xmlns:a16="http://schemas.microsoft.com/office/drawing/2014/main" id="{DAFE7B93-7317-AAE5-3D5A-BE6ACDC79641}"/>
                </a:ext>
              </a:extLst>
            </p:cNvPr>
            <p:cNvSpPr/>
            <p:nvPr/>
          </p:nvSpPr>
          <p:spPr bwMode="auto">
            <a:xfrm>
              <a:off x="2195919" y="4975319"/>
              <a:ext cx="303692" cy="303692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35" name="グループ化 534">
            <a:extLst>
              <a:ext uri="{FF2B5EF4-FFF2-40B4-BE49-F238E27FC236}">
                <a16:creationId xmlns:a16="http://schemas.microsoft.com/office/drawing/2014/main" id="{646191B2-0F72-03FD-1423-CCAC7A66F227}"/>
              </a:ext>
            </a:extLst>
          </p:cNvPr>
          <p:cNvGrpSpPr/>
          <p:nvPr/>
        </p:nvGrpSpPr>
        <p:grpSpPr>
          <a:xfrm>
            <a:off x="3666702" y="4099229"/>
            <a:ext cx="2572596" cy="2111429"/>
            <a:chOff x="3666702" y="4099229"/>
            <a:chExt cx="2572596" cy="2111429"/>
          </a:xfrm>
        </p:grpSpPr>
        <p:grpSp>
          <p:nvGrpSpPr>
            <p:cNvPr id="536" name="グループ化 535">
              <a:extLst>
                <a:ext uri="{FF2B5EF4-FFF2-40B4-BE49-F238E27FC236}">
                  <a16:creationId xmlns:a16="http://schemas.microsoft.com/office/drawing/2014/main" id="{BA04E987-0371-AD16-6D18-C9210ACEBD55}"/>
                </a:ext>
              </a:extLst>
            </p:cNvPr>
            <p:cNvGrpSpPr/>
            <p:nvPr/>
          </p:nvGrpSpPr>
          <p:grpSpPr>
            <a:xfrm>
              <a:off x="4108715" y="5026521"/>
              <a:ext cx="1688570" cy="1184137"/>
              <a:chOff x="2378319" y="2258871"/>
              <a:chExt cx="1688570" cy="1184137"/>
            </a:xfrm>
          </p:grpSpPr>
          <p:sp>
            <p:nvSpPr>
              <p:cNvPr id="548" name="四角形: 角を丸くする 547">
                <a:extLst>
                  <a:ext uri="{FF2B5EF4-FFF2-40B4-BE49-F238E27FC236}">
                    <a16:creationId xmlns:a16="http://schemas.microsoft.com/office/drawing/2014/main" id="{DF22BF22-BFEA-2DC9-F8D1-7E6E10A47942}"/>
                  </a:ext>
                </a:extLst>
              </p:cNvPr>
              <p:cNvSpPr/>
              <p:nvPr/>
            </p:nvSpPr>
            <p:spPr bwMode="auto">
              <a:xfrm>
                <a:off x="3789250" y="2629188"/>
                <a:ext cx="179453" cy="137019"/>
              </a:xfrm>
              <a:prstGeom prst="roundRect">
                <a:avLst>
                  <a:gd name="adj" fmla="val 39839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9" name="四角形: 角を丸くする 548">
                <a:extLst>
                  <a:ext uri="{FF2B5EF4-FFF2-40B4-BE49-F238E27FC236}">
                    <a16:creationId xmlns:a16="http://schemas.microsoft.com/office/drawing/2014/main" id="{20EB2CFF-A86D-2AAB-83DE-F343BBB7CC91}"/>
                  </a:ext>
                </a:extLst>
              </p:cNvPr>
              <p:cNvSpPr/>
              <p:nvPr/>
            </p:nvSpPr>
            <p:spPr bwMode="auto">
              <a:xfrm>
                <a:off x="2464384" y="2629189"/>
                <a:ext cx="179453" cy="137019"/>
              </a:xfrm>
              <a:prstGeom prst="roundRect">
                <a:avLst>
                  <a:gd name="adj" fmla="val 39839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0" name="台形 549">
                <a:extLst>
                  <a:ext uri="{FF2B5EF4-FFF2-40B4-BE49-F238E27FC236}">
                    <a16:creationId xmlns:a16="http://schemas.microsoft.com/office/drawing/2014/main" id="{DB6E2BFE-B8C0-0043-0042-DE7DDEF38A43}"/>
                  </a:ext>
                </a:extLst>
              </p:cNvPr>
              <p:cNvSpPr/>
              <p:nvPr/>
            </p:nvSpPr>
            <p:spPr bwMode="auto">
              <a:xfrm>
                <a:off x="2547528" y="2258871"/>
                <a:ext cx="1350150" cy="630070"/>
              </a:xfrm>
              <a:prstGeom prst="trapezoid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1" name="台形 550">
                <a:extLst>
                  <a:ext uri="{FF2B5EF4-FFF2-40B4-BE49-F238E27FC236}">
                    <a16:creationId xmlns:a16="http://schemas.microsoft.com/office/drawing/2014/main" id="{0541CA57-AC12-BBD1-DCD7-6844FA3B9F68}"/>
                  </a:ext>
                </a:extLst>
              </p:cNvPr>
              <p:cNvSpPr/>
              <p:nvPr/>
            </p:nvSpPr>
            <p:spPr bwMode="auto">
              <a:xfrm>
                <a:off x="2590249" y="2303875"/>
                <a:ext cx="1264708" cy="597455"/>
              </a:xfrm>
              <a:prstGeom prst="trapezoid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2" name="四角形: 角を丸くする 551">
                <a:extLst>
                  <a:ext uri="{FF2B5EF4-FFF2-40B4-BE49-F238E27FC236}">
                    <a16:creationId xmlns:a16="http://schemas.microsoft.com/office/drawing/2014/main" id="{A21E8B4D-237D-6821-BE79-4B5806173F8C}"/>
                  </a:ext>
                </a:extLst>
              </p:cNvPr>
              <p:cNvSpPr/>
              <p:nvPr/>
            </p:nvSpPr>
            <p:spPr bwMode="auto">
              <a:xfrm>
                <a:off x="2435016" y="3159053"/>
                <a:ext cx="236717" cy="283955"/>
              </a:xfrm>
              <a:prstGeom prst="roundRect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3" name="四角形: 角を丸くする 552">
                <a:extLst>
                  <a:ext uri="{FF2B5EF4-FFF2-40B4-BE49-F238E27FC236}">
                    <a16:creationId xmlns:a16="http://schemas.microsoft.com/office/drawing/2014/main" id="{A998A909-DC8A-2D5B-B579-66738C7F8284}"/>
                  </a:ext>
                </a:extLst>
              </p:cNvPr>
              <p:cNvSpPr/>
              <p:nvPr/>
            </p:nvSpPr>
            <p:spPr bwMode="auto">
              <a:xfrm>
                <a:off x="3773474" y="3159052"/>
                <a:ext cx="236717" cy="283955"/>
              </a:xfrm>
              <a:prstGeom prst="roundRect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4" name="四角形: 角を丸くする 553">
                <a:extLst>
                  <a:ext uri="{FF2B5EF4-FFF2-40B4-BE49-F238E27FC236}">
                    <a16:creationId xmlns:a16="http://schemas.microsoft.com/office/drawing/2014/main" id="{81F69EA6-0A0C-B458-394F-B2649F298E23}"/>
                  </a:ext>
                </a:extLst>
              </p:cNvPr>
              <p:cNvSpPr/>
              <p:nvPr/>
            </p:nvSpPr>
            <p:spPr bwMode="auto">
              <a:xfrm>
                <a:off x="2435016" y="2753927"/>
                <a:ext cx="1575175" cy="495054"/>
              </a:xfrm>
              <a:prstGeom prst="roundRect">
                <a:avLst>
                  <a:gd name="adj" fmla="val 23844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5" name="楕円 554">
                <a:extLst>
                  <a:ext uri="{FF2B5EF4-FFF2-40B4-BE49-F238E27FC236}">
                    <a16:creationId xmlns:a16="http://schemas.microsoft.com/office/drawing/2014/main" id="{2DAD8308-D7A0-4A90-140B-61B5E12FD5C1}"/>
                  </a:ext>
                </a:extLst>
              </p:cNvPr>
              <p:cNvSpPr/>
              <p:nvPr/>
            </p:nvSpPr>
            <p:spPr bwMode="auto">
              <a:xfrm>
                <a:off x="2492280" y="2822605"/>
                <a:ext cx="226988" cy="226988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6" name="楕円 555">
                <a:extLst>
                  <a:ext uri="{FF2B5EF4-FFF2-40B4-BE49-F238E27FC236}">
                    <a16:creationId xmlns:a16="http://schemas.microsoft.com/office/drawing/2014/main" id="{AD50D576-9D58-5EB1-35AE-46ACB3C5ACC1}"/>
                  </a:ext>
                </a:extLst>
              </p:cNvPr>
              <p:cNvSpPr/>
              <p:nvPr/>
            </p:nvSpPr>
            <p:spPr bwMode="auto">
              <a:xfrm>
                <a:off x="3726947" y="2822605"/>
                <a:ext cx="226988" cy="226988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7" name="四角形: 角を丸くする 556">
                <a:extLst>
                  <a:ext uri="{FF2B5EF4-FFF2-40B4-BE49-F238E27FC236}">
                    <a16:creationId xmlns:a16="http://schemas.microsoft.com/office/drawing/2014/main" id="{05218613-1896-147A-5A4C-D0E4074D56FB}"/>
                  </a:ext>
                </a:extLst>
              </p:cNvPr>
              <p:cNvSpPr/>
              <p:nvPr/>
            </p:nvSpPr>
            <p:spPr bwMode="auto">
              <a:xfrm>
                <a:off x="2378319" y="3111622"/>
                <a:ext cx="1688570" cy="159030"/>
              </a:xfrm>
              <a:prstGeom prst="roundRect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8" name="フリーフォーム: 図形 557">
                <a:extLst>
                  <a:ext uri="{FF2B5EF4-FFF2-40B4-BE49-F238E27FC236}">
                    <a16:creationId xmlns:a16="http://schemas.microsoft.com/office/drawing/2014/main" id="{85BFB8BD-A349-4F98-7662-599968D1241A}"/>
                  </a:ext>
                </a:extLst>
              </p:cNvPr>
              <p:cNvSpPr/>
              <p:nvPr/>
            </p:nvSpPr>
            <p:spPr bwMode="auto">
              <a:xfrm>
                <a:off x="2806028" y="2819648"/>
                <a:ext cx="832915" cy="185035"/>
              </a:xfrm>
              <a:custGeom>
                <a:avLst/>
                <a:gdLst>
                  <a:gd name="connsiteX0" fmla="*/ 0 w 832915"/>
                  <a:gd name="connsiteY0" fmla="*/ 162174 h 185035"/>
                  <a:gd name="connsiteX1" fmla="*/ 0 w 832915"/>
                  <a:gd name="connsiteY1" fmla="*/ 162175 h 185035"/>
                  <a:gd name="connsiteX2" fmla="*/ 0 w 832915"/>
                  <a:gd name="connsiteY2" fmla="*/ 162175 h 185035"/>
                  <a:gd name="connsiteX3" fmla="*/ 22860 w 832915"/>
                  <a:gd name="connsiteY3" fmla="*/ 139315 h 185035"/>
                  <a:gd name="connsiteX4" fmla="*/ 810055 w 832915"/>
                  <a:gd name="connsiteY4" fmla="*/ 139315 h 185035"/>
                  <a:gd name="connsiteX5" fmla="*/ 832915 w 832915"/>
                  <a:gd name="connsiteY5" fmla="*/ 162175 h 185035"/>
                  <a:gd name="connsiteX6" fmla="*/ 832914 w 832915"/>
                  <a:gd name="connsiteY6" fmla="*/ 162175 h 185035"/>
                  <a:gd name="connsiteX7" fmla="*/ 810054 w 832915"/>
                  <a:gd name="connsiteY7" fmla="*/ 185035 h 185035"/>
                  <a:gd name="connsiteX8" fmla="*/ 22860 w 832915"/>
                  <a:gd name="connsiteY8" fmla="*/ 185034 h 185035"/>
                  <a:gd name="connsiteX9" fmla="*/ 6696 w 832915"/>
                  <a:gd name="connsiteY9" fmla="*/ 178338 h 185035"/>
                  <a:gd name="connsiteX10" fmla="*/ 0 w 832915"/>
                  <a:gd name="connsiteY10" fmla="*/ 162175 h 185035"/>
                  <a:gd name="connsiteX11" fmla="*/ 6696 w 832915"/>
                  <a:gd name="connsiteY11" fmla="*/ 146011 h 185035"/>
                  <a:gd name="connsiteX12" fmla="*/ 22860 w 832915"/>
                  <a:gd name="connsiteY12" fmla="*/ 139315 h 185035"/>
                  <a:gd name="connsiteX13" fmla="*/ 0 w 832915"/>
                  <a:gd name="connsiteY13" fmla="*/ 92516 h 185035"/>
                  <a:gd name="connsiteX14" fmla="*/ 0 w 832915"/>
                  <a:gd name="connsiteY14" fmla="*/ 92517 h 185035"/>
                  <a:gd name="connsiteX15" fmla="*/ 0 w 832915"/>
                  <a:gd name="connsiteY15" fmla="*/ 92517 h 185035"/>
                  <a:gd name="connsiteX16" fmla="*/ 22860 w 832915"/>
                  <a:gd name="connsiteY16" fmla="*/ 69657 h 185035"/>
                  <a:gd name="connsiteX17" fmla="*/ 810055 w 832915"/>
                  <a:gd name="connsiteY17" fmla="*/ 69657 h 185035"/>
                  <a:gd name="connsiteX18" fmla="*/ 832915 w 832915"/>
                  <a:gd name="connsiteY18" fmla="*/ 92517 h 185035"/>
                  <a:gd name="connsiteX19" fmla="*/ 832914 w 832915"/>
                  <a:gd name="connsiteY19" fmla="*/ 92517 h 185035"/>
                  <a:gd name="connsiteX20" fmla="*/ 810054 w 832915"/>
                  <a:gd name="connsiteY20" fmla="*/ 115377 h 185035"/>
                  <a:gd name="connsiteX21" fmla="*/ 22860 w 832915"/>
                  <a:gd name="connsiteY21" fmla="*/ 115376 h 185035"/>
                  <a:gd name="connsiteX22" fmla="*/ 6696 w 832915"/>
                  <a:gd name="connsiteY22" fmla="*/ 108680 h 185035"/>
                  <a:gd name="connsiteX23" fmla="*/ 0 w 832915"/>
                  <a:gd name="connsiteY23" fmla="*/ 92517 h 185035"/>
                  <a:gd name="connsiteX24" fmla="*/ 6696 w 832915"/>
                  <a:gd name="connsiteY24" fmla="*/ 76353 h 185035"/>
                  <a:gd name="connsiteX25" fmla="*/ 22860 w 832915"/>
                  <a:gd name="connsiteY25" fmla="*/ 69657 h 185035"/>
                  <a:gd name="connsiteX26" fmla="*/ 0 w 832915"/>
                  <a:gd name="connsiteY26" fmla="*/ 22859 h 185035"/>
                  <a:gd name="connsiteX27" fmla="*/ 0 w 832915"/>
                  <a:gd name="connsiteY27" fmla="*/ 22859 h 185035"/>
                  <a:gd name="connsiteX28" fmla="*/ 0 w 832915"/>
                  <a:gd name="connsiteY28" fmla="*/ 22860 h 185035"/>
                  <a:gd name="connsiteX29" fmla="*/ 22860 w 832915"/>
                  <a:gd name="connsiteY29" fmla="*/ 0 h 185035"/>
                  <a:gd name="connsiteX30" fmla="*/ 810055 w 832915"/>
                  <a:gd name="connsiteY30" fmla="*/ 0 h 185035"/>
                  <a:gd name="connsiteX31" fmla="*/ 832915 w 832915"/>
                  <a:gd name="connsiteY31" fmla="*/ 22860 h 185035"/>
                  <a:gd name="connsiteX32" fmla="*/ 832914 w 832915"/>
                  <a:gd name="connsiteY32" fmla="*/ 22860 h 185035"/>
                  <a:gd name="connsiteX33" fmla="*/ 810054 w 832915"/>
                  <a:gd name="connsiteY33" fmla="*/ 45720 h 185035"/>
                  <a:gd name="connsiteX34" fmla="*/ 22860 w 832915"/>
                  <a:gd name="connsiteY34" fmla="*/ 45719 h 185035"/>
                  <a:gd name="connsiteX35" fmla="*/ 6696 w 832915"/>
                  <a:gd name="connsiteY35" fmla="*/ 39023 h 185035"/>
                  <a:gd name="connsiteX36" fmla="*/ 0 w 832915"/>
                  <a:gd name="connsiteY36" fmla="*/ 22859 h 185035"/>
                  <a:gd name="connsiteX37" fmla="*/ 6696 w 832915"/>
                  <a:gd name="connsiteY37" fmla="*/ 6696 h 185035"/>
                  <a:gd name="connsiteX38" fmla="*/ 22860 w 832915"/>
                  <a:gd name="connsiteY38" fmla="*/ 0 h 18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832915" h="185035">
                    <a:moveTo>
                      <a:pt x="0" y="162174"/>
                    </a:moveTo>
                    <a:lnTo>
                      <a:pt x="0" y="162175"/>
                    </a:lnTo>
                    <a:lnTo>
                      <a:pt x="0" y="162175"/>
                    </a:lnTo>
                    <a:close/>
                    <a:moveTo>
                      <a:pt x="22860" y="139315"/>
                    </a:moveTo>
                    <a:lnTo>
                      <a:pt x="810055" y="139315"/>
                    </a:lnTo>
                    <a:cubicBezTo>
                      <a:pt x="822680" y="139315"/>
                      <a:pt x="832915" y="149550"/>
                      <a:pt x="832915" y="162175"/>
                    </a:cubicBezTo>
                    <a:lnTo>
                      <a:pt x="832914" y="162175"/>
                    </a:lnTo>
                    <a:cubicBezTo>
                      <a:pt x="832914" y="174800"/>
                      <a:pt x="822679" y="185035"/>
                      <a:pt x="810054" y="185035"/>
                    </a:cubicBezTo>
                    <a:lnTo>
                      <a:pt x="22860" y="185034"/>
                    </a:lnTo>
                    <a:cubicBezTo>
                      <a:pt x="16548" y="185034"/>
                      <a:pt x="10833" y="182475"/>
                      <a:pt x="6696" y="178338"/>
                    </a:cubicBezTo>
                    <a:lnTo>
                      <a:pt x="0" y="162175"/>
                    </a:lnTo>
                    <a:lnTo>
                      <a:pt x="6696" y="146011"/>
                    </a:lnTo>
                    <a:cubicBezTo>
                      <a:pt x="10833" y="141874"/>
                      <a:pt x="16548" y="139315"/>
                      <a:pt x="22860" y="139315"/>
                    </a:cubicBezTo>
                    <a:close/>
                    <a:moveTo>
                      <a:pt x="0" y="92516"/>
                    </a:moveTo>
                    <a:lnTo>
                      <a:pt x="0" y="92517"/>
                    </a:lnTo>
                    <a:lnTo>
                      <a:pt x="0" y="92517"/>
                    </a:lnTo>
                    <a:close/>
                    <a:moveTo>
                      <a:pt x="22860" y="69657"/>
                    </a:moveTo>
                    <a:lnTo>
                      <a:pt x="810055" y="69657"/>
                    </a:lnTo>
                    <a:cubicBezTo>
                      <a:pt x="822680" y="69657"/>
                      <a:pt x="832915" y="79892"/>
                      <a:pt x="832915" y="92517"/>
                    </a:cubicBezTo>
                    <a:lnTo>
                      <a:pt x="832914" y="92517"/>
                    </a:lnTo>
                    <a:cubicBezTo>
                      <a:pt x="832914" y="105142"/>
                      <a:pt x="822679" y="115377"/>
                      <a:pt x="810054" y="115377"/>
                    </a:cubicBezTo>
                    <a:lnTo>
                      <a:pt x="22860" y="115376"/>
                    </a:lnTo>
                    <a:cubicBezTo>
                      <a:pt x="16548" y="115376"/>
                      <a:pt x="10833" y="112817"/>
                      <a:pt x="6696" y="108680"/>
                    </a:cubicBezTo>
                    <a:lnTo>
                      <a:pt x="0" y="92517"/>
                    </a:lnTo>
                    <a:lnTo>
                      <a:pt x="6696" y="76353"/>
                    </a:lnTo>
                    <a:cubicBezTo>
                      <a:pt x="10833" y="72216"/>
                      <a:pt x="16548" y="69657"/>
                      <a:pt x="22860" y="69657"/>
                    </a:cubicBezTo>
                    <a:close/>
                    <a:moveTo>
                      <a:pt x="0" y="22859"/>
                    </a:moveTo>
                    <a:lnTo>
                      <a:pt x="0" y="22859"/>
                    </a:lnTo>
                    <a:lnTo>
                      <a:pt x="0" y="22860"/>
                    </a:lnTo>
                    <a:close/>
                    <a:moveTo>
                      <a:pt x="22860" y="0"/>
                    </a:moveTo>
                    <a:lnTo>
                      <a:pt x="810055" y="0"/>
                    </a:lnTo>
                    <a:cubicBezTo>
                      <a:pt x="822680" y="0"/>
                      <a:pt x="832915" y="10235"/>
                      <a:pt x="832915" y="22860"/>
                    </a:cubicBezTo>
                    <a:lnTo>
                      <a:pt x="832914" y="22860"/>
                    </a:lnTo>
                    <a:cubicBezTo>
                      <a:pt x="832914" y="35485"/>
                      <a:pt x="822679" y="45720"/>
                      <a:pt x="810054" y="45720"/>
                    </a:cubicBezTo>
                    <a:lnTo>
                      <a:pt x="22860" y="45719"/>
                    </a:lnTo>
                    <a:cubicBezTo>
                      <a:pt x="16548" y="45719"/>
                      <a:pt x="10833" y="43160"/>
                      <a:pt x="6696" y="39023"/>
                    </a:cubicBezTo>
                    <a:lnTo>
                      <a:pt x="0" y="22859"/>
                    </a:lnTo>
                    <a:lnTo>
                      <a:pt x="6696" y="6696"/>
                    </a:lnTo>
                    <a:cubicBezTo>
                      <a:pt x="10833" y="2559"/>
                      <a:pt x="16548" y="0"/>
                      <a:pt x="22860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9" name="正方形/長方形 558">
                <a:extLst>
                  <a:ext uri="{FF2B5EF4-FFF2-40B4-BE49-F238E27FC236}">
                    <a16:creationId xmlns:a16="http://schemas.microsoft.com/office/drawing/2014/main" id="{F8827EB1-0913-B6D1-B652-B6AE4F9E83FF}"/>
                  </a:ext>
                </a:extLst>
              </p:cNvPr>
              <p:cNvSpPr/>
              <p:nvPr/>
            </p:nvSpPr>
            <p:spPr bwMode="auto">
              <a:xfrm>
                <a:off x="3044783" y="3085654"/>
                <a:ext cx="355642" cy="215375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37" name="フリーフォーム: 図形 536">
              <a:extLst>
                <a:ext uri="{FF2B5EF4-FFF2-40B4-BE49-F238E27FC236}">
                  <a16:creationId xmlns:a16="http://schemas.microsoft.com/office/drawing/2014/main" id="{EEEC0348-3700-05F9-5031-8CEE11B12E1C}"/>
                </a:ext>
              </a:extLst>
            </p:cNvPr>
            <p:cNvSpPr/>
            <p:nvPr/>
          </p:nvSpPr>
          <p:spPr bwMode="auto">
            <a:xfrm>
              <a:off x="3771079" y="4840923"/>
              <a:ext cx="319481" cy="1327006"/>
            </a:xfrm>
            <a:custGeom>
              <a:avLst/>
              <a:gdLst>
                <a:gd name="connsiteX0" fmla="*/ 0 w 319481"/>
                <a:gd name="connsiteY0" fmla="*/ 0 h 1327006"/>
                <a:gd name="connsiteX1" fmla="*/ 189258 w 319481"/>
                <a:gd name="connsiteY1" fmla="*/ 0 h 1327006"/>
                <a:gd name="connsiteX2" fmla="*/ 252178 w 319481"/>
                <a:gd name="connsiteY2" fmla="*/ 62920 h 1327006"/>
                <a:gd name="connsiteX3" fmla="*/ 252178 w 319481"/>
                <a:gd name="connsiteY3" fmla="*/ 87061 h 1327006"/>
                <a:gd name="connsiteX4" fmla="*/ 311861 w 319481"/>
                <a:gd name="connsiteY4" fmla="*/ 87061 h 1327006"/>
                <a:gd name="connsiteX5" fmla="*/ 319481 w 319481"/>
                <a:gd name="connsiteY5" fmla="*/ 94681 h 1327006"/>
                <a:gd name="connsiteX6" fmla="*/ 319481 w 319481"/>
                <a:gd name="connsiteY6" fmla="*/ 125160 h 1327006"/>
                <a:gd name="connsiteX7" fmla="*/ 311861 w 319481"/>
                <a:gd name="connsiteY7" fmla="*/ 132780 h 1327006"/>
                <a:gd name="connsiteX8" fmla="*/ 252178 w 319481"/>
                <a:gd name="connsiteY8" fmla="*/ 132780 h 1327006"/>
                <a:gd name="connsiteX9" fmla="*/ 252178 w 319481"/>
                <a:gd name="connsiteY9" fmla="*/ 161737 h 1327006"/>
                <a:gd name="connsiteX10" fmla="*/ 311861 w 319481"/>
                <a:gd name="connsiteY10" fmla="*/ 161737 h 1327006"/>
                <a:gd name="connsiteX11" fmla="*/ 319481 w 319481"/>
                <a:gd name="connsiteY11" fmla="*/ 169357 h 1327006"/>
                <a:gd name="connsiteX12" fmla="*/ 319481 w 319481"/>
                <a:gd name="connsiteY12" fmla="*/ 199836 h 1327006"/>
                <a:gd name="connsiteX13" fmla="*/ 311861 w 319481"/>
                <a:gd name="connsiteY13" fmla="*/ 207456 h 1327006"/>
                <a:gd name="connsiteX14" fmla="*/ 252178 w 319481"/>
                <a:gd name="connsiteY14" fmla="*/ 207456 h 1327006"/>
                <a:gd name="connsiteX15" fmla="*/ 252178 w 319481"/>
                <a:gd name="connsiteY15" fmla="*/ 236413 h 1327006"/>
                <a:gd name="connsiteX16" fmla="*/ 311861 w 319481"/>
                <a:gd name="connsiteY16" fmla="*/ 236413 h 1327006"/>
                <a:gd name="connsiteX17" fmla="*/ 319481 w 319481"/>
                <a:gd name="connsiteY17" fmla="*/ 244033 h 1327006"/>
                <a:gd name="connsiteX18" fmla="*/ 319481 w 319481"/>
                <a:gd name="connsiteY18" fmla="*/ 274512 h 1327006"/>
                <a:gd name="connsiteX19" fmla="*/ 311861 w 319481"/>
                <a:gd name="connsiteY19" fmla="*/ 282132 h 1327006"/>
                <a:gd name="connsiteX20" fmla="*/ 252178 w 319481"/>
                <a:gd name="connsiteY20" fmla="*/ 282132 h 1327006"/>
                <a:gd name="connsiteX21" fmla="*/ 252178 w 319481"/>
                <a:gd name="connsiteY21" fmla="*/ 311089 h 1327006"/>
                <a:gd name="connsiteX22" fmla="*/ 311861 w 319481"/>
                <a:gd name="connsiteY22" fmla="*/ 311089 h 1327006"/>
                <a:gd name="connsiteX23" fmla="*/ 319481 w 319481"/>
                <a:gd name="connsiteY23" fmla="*/ 318709 h 1327006"/>
                <a:gd name="connsiteX24" fmla="*/ 319481 w 319481"/>
                <a:gd name="connsiteY24" fmla="*/ 349188 h 1327006"/>
                <a:gd name="connsiteX25" fmla="*/ 311861 w 319481"/>
                <a:gd name="connsiteY25" fmla="*/ 356808 h 1327006"/>
                <a:gd name="connsiteX26" fmla="*/ 252178 w 319481"/>
                <a:gd name="connsiteY26" fmla="*/ 356808 h 1327006"/>
                <a:gd name="connsiteX27" fmla="*/ 252178 w 319481"/>
                <a:gd name="connsiteY27" fmla="*/ 385765 h 1327006"/>
                <a:gd name="connsiteX28" fmla="*/ 311861 w 319481"/>
                <a:gd name="connsiteY28" fmla="*/ 385765 h 1327006"/>
                <a:gd name="connsiteX29" fmla="*/ 319481 w 319481"/>
                <a:gd name="connsiteY29" fmla="*/ 393385 h 1327006"/>
                <a:gd name="connsiteX30" fmla="*/ 319481 w 319481"/>
                <a:gd name="connsiteY30" fmla="*/ 423864 h 1327006"/>
                <a:gd name="connsiteX31" fmla="*/ 311861 w 319481"/>
                <a:gd name="connsiteY31" fmla="*/ 431484 h 1327006"/>
                <a:gd name="connsiteX32" fmla="*/ 252178 w 319481"/>
                <a:gd name="connsiteY32" fmla="*/ 431484 h 1327006"/>
                <a:gd name="connsiteX33" fmla="*/ 252178 w 319481"/>
                <a:gd name="connsiteY33" fmla="*/ 460441 h 1327006"/>
                <a:gd name="connsiteX34" fmla="*/ 311861 w 319481"/>
                <a:gd name="connsiteY34" fmla="*/ 460441 h 1327006"/>
                <a:gd name="connsiteX35" fmla="*/ 319481 w 319481"/>
                <a:gd name="connsiteY35" fmla="*/ 468061 h 1327006"/>
                <a:gd name="connsiteX36" fmla="*/ 319481 w 319481"/>
                <a:gd name="connsiteY36" fmla="*/ 498540 h 1327006"/>
                <a:gd name="connsiteX37" fmla="*/ 311861 w 319481"/>
                <a:gd name="connsiteY37" fmla="*/ 506160 h 1327006"/>
                <a:gd name="connsiteX38" fmla="*/ 252178 w 319481"/>
                <a:gd name="connsiteY38" fmla="*/ 506160 h 1327006"/>
                <a:gd name="connsiteX39" fmla="*/ 252178 w 319481"/>
                <a:gd name="connsiteY39" fmla="*/ 535117 h 1327006"/>
                <a:gd name="connsiteX40" fmla="*/ 311861 w 319481"/>
                <a:gd name="connsiteY40" fmla="*/ 535117 h 1327006"/>
                <a:gd name="connsiteX41" fmla="*/ 319481 w 319481"/>
                <a:gd name="connsiteY41" fmla="*/ 542737 h 1327006"/>
                <a:gd name="connsiteX42" fmla="*/ 319481 w 319481"/>
                <a:gd name="connsiteY42" fmla="*/ 573216 h 1327006"/>
                <a:gd name="connsiteX43" fmla="*/ 311861 w 319481"/>
                <a:gd name="connsiteY43" fmla="*/ 580836 h 1327006"/>
                <a:gd name="connsiteX44" fmla="*/ 252178 w 319481"/>
                <a:gd name="connsiteY44" fmla="*/ 580836 h 1327006"/>
                <a:gd name="connsiteX45" fmla="*/ 252178 w 319481"/>
                <a:gd name="connsiteY45" fmla="*/ 609793 h 1327006"/>
                <a:gd name="connsiteX46" fmla="*/ 311861 w 319481"/>
                <a:gd name="connsiteY46" fmla="*/ 609793 h 1327006"/>
                <a:gd name="connsiteX47" fmla="*/ 319481 w 319481"/>
                <a:gd name="connsiteY47" fmla="*/ 617413 h 1327006"/>
                <a:gd name="connsiteX48" fmla="*/ 319481 w 319481"/>
                <a:gd name="connsiteY48" fmla="*/ 647892 h 1327006"/>
                <a:gd name="connsiteX49" fmla="*/ 311861 w 319481"/>
                <a:gd name="connsiteY49" fmla="*/ 655512 h 1327006"/>
                <a:gd name="connsiteX50" fmla="*/ 252178 w 319481"/>
                <a:gd name="connsiteY50" fmla="*/ 655512 h 1327006"/>
                <a:gd name="connsiteX51" fmla="*/ 252178 w 319481"/>
                <a:gd name="connsiteY51" fmla="*/ 684469 h 1327006"/>
                <a:gd name="connsiteX52" fmla="*/ 311861 w 319481"/>
                <a:gd name="connsiteY52" fmla="*/ 684469 h 1327006"/>
                <a:gd name="connsiteX53" fmla="*/ 319481 w 319481"/>
                <a:gd name="connsiteY53" fmla="*/ 692089 h 1327006"/>
                <a:gd name="connsiteX54" fmla="*/ 319481 w 319481"/>
                <a:gd name="connsiteY54" fmla="*/ 722568 h 1327006"/>
                <a:gd name="connsiteX55" fmla="*/ 311861 w 319481"/>
                <a:gd name="connsiteY55" fmla="*/ 730188 h 1327006"/>
                <a:gd name="connsiteX56" fmla="*/ 252178 w 319481"/>
                <a:gd name="connsiteY56" fmla="*/ 730188 h 1327006"/>
                <a:gd name="connsiteX57" fmla="*/ 252178 w 319481"/>
                <a:gd name="connsiteY57" fmla="*/ 759145 h 1327006"/>
                <a:gd name="connsiteX58" fmla="*/ 311861 w 319481"/>
                <a:gd name="connsiteY58" fmla="*/ 759145 h 1327006"/>
                <a:gd name="connsiteX59" fmla="*/ 319481 w 319481"/>
                <a:gd name="connsiteY59" fmla="*/ 766765 h 1327006"/>
                <a:gd name="connsiteX60" fmla="*/ 319481 w 319481"/>
                <a:gd name="connsiteY60" fmla="*/ 797244 h 1327006"/>
                <a:gd name="connsiteX61" fmla="*/ 311861 w 319481"/>
                <a:gd name="connsiteY61" fmla="*/ 804864 h 1327006"/>
                <a:gd name="connsiteX62" fmla="*/ 252178 w 319481"/>
                <a:gd name="connsiteY62" fmla="*/ 804864 h 1327006"/>
                <a:gd name="connsiteX63" fmla="*/ 252178 w 319481"/>
                <a:gd name="connsiteY63" fmla="*/ 833821 h 1327006"/>
                <a:gd name="connsiteX64" fmla="*/ 311861 w 319481"/>
                <a:gd name="connsiteY64" fmla="*/ 833821 h 1327006"/>
                <a:gd name="connsiteX65" fmla="*/ 319481 w 319481"/>
                <a:gd name="connsiteY65" fmla="*/ 841441 h 1327006"/>
                <a:gd name="connsiteX66" fmla="*/ 319481 w 319481"/>
                <a:gd name="connsiteY66" fmla="*/ 871920 h 1327006"/>
                <a:gd name="connsiteX67" fmla="*/ 311861 w 319481"/>
                <a:gd name="connsiteY67" fmla="*/ 879540 h 1327006"/>
                <a:gd name="connsiteX68" fmla="*/ 252178 w 319481"/>
                <a:gd name="connsiteY68" fmla="*/ 879540 h 1327006"/>
                <a:gd name="connsiteX69" fmla="*/ 252178 w 319481"/>
                <a:gd name="connsiteY69" fmla="*/ 908497 h 1327006"/>
                <a:gd name="connsiteX70" fmla="*/ 311861 w 319481"/>
                <a:gd name="connsiteY70" fmla="*/ 908497 h 1327006"/>
                <a:gd name="connsiteX71" fmla="*/ 319481 w 319481"/>
                <a:gd name="connsiteY71" fmla="*/ 916117 h 1327006"/>
                <a:gd name="connsiteX72" fmla="*/ 319481 w 319481"/>
                <a:gd name="connsiteY72" fmla="*/ 946596 h 1327006"/>
                <a:gd name="connsiteX73" fmla="*/ 311861 w 319481"/>
                <a:gd name="connsiteY73" fmla="*/ 954216 h 1327006"/>
                <a:gd name="connsiteX74" fmla="*/ 252178 w 319481"/>
                <a:gd name="connsiteY74" fmla="*/ 954216 h 1327006"/>
                <a:gd name="connsiteX75" fmla="*/ 252178 w 319481"/>
                <a:gd name="connsiteY75" fmla="*/ 983173 h 1327006"/>
                <a:gd name="connsiteX76" fmla="*/ 311861 w 319481"/>
                <a:gd name="connsiteY76" fmla="*/ 983173 h 1327006"/>
                <a:gd name="connsiteX77" fmla="*/ 319481 w 319481"/>
                <a:gd name="connsiteY77" fmla="*/ 990793 h 1327006"/>
                <a:gd name="connsiteX78" fmla="*/ 319481 w 319481"/>
                <a:gd name="connsiteY78" fmla="*/ 1021272 h 1327006"/>
                <a:gd name="connsiteX79" fmla="*/ 311861 w 319481"/>
                <a:gd name="connsiteY79" fmla="*/ 1028892 h 1327006"/>
                <a:gd name="connsiteX80" fmla="*/ 252178 w 319481"/>
                <a:gd name="connsiteY80" fmla="*/ 1028892 h 1327006"/>
                <a:gd name="connsiteX81" fmla="*/ 252178 w 319481"/>
                <a:gd name="connsiteY81" fmla="*/ 1057849 h 1327006"/>
                <a:gd name="connsiteX82" fmla="*/ 311861 w 319481"/>
                <a:gd name="connsiteY82" fmla="*/ 1057849 h 1327006"/>
                <a:gd name="connsiteX83" fmla="*/ 319481 w 319481"/>
                <a:gd name="connsiteY83" fmla="*/ 1065469 h 1327006"/>
                <a:gd name="connsiteX84" fmla="*/ 319481 w 319481"/>
                <a:gd name="connsiteY84" fmla="*/ 1095948 h 1327006"/>
                <a:gd name="connsiteX85" fmla="*/ 311861 w 319481"/>
                <a:gd name="connsiteY85" fmla="*/ 1103568 h 1327006"/>
                <a:gd name="connsiteX86" fmla="*/ 252178 w 319481"/>
                <a:gd name="connsiteY86" fmla="*/ 1103568 h 1327006"/>
                <a:gd name="connsiteX87" fmla="*/ 252178 w 319481"/>
                <a:gd name="connsiteY87" fmla="*/ 1132525 h 1327006"/>
                <a:gd name="connsiteX88" fmla="*/ 311861 w 319481"/>
                <a:gd name="connsiteY88" fmla="*/ 1132525 h 1327006"/>
                <a:gd name="connsiteX89" fmla="*/ 319481 w 319481"/>
                <a:gd name="connsiteY89" fmla="*/ 1140145 h 1327006"/>
                <a:gd name="connsiteX90" fmla="*/ 319481 w 319481"/>
                <a:gd name="connsiteY90" fmla="*/ 1170624 h 1327006"/>
                <a:gd name="connsiteX91" fmla="*/ 311861 w 319481"/>
                <a:gd name="connsiteY91" fmla="*/ 1178244 h 1327006"/>
                <a:gd name="connsiteX92" fmla="*/ 252178 w 319481"/>
                <a:gd name="connsiteY92" fmla="*/ 1178244 h 1327006"/>
                <a:gd name="connsiteX93" fmla="*/ 252178 w 319481"/>
                <a:gd name="connsiteY93" fmla="*/ 1207201 h 1327006"/>
                <a:gd name="connsiteX94" fmla="*/ 311861 w 319481"/>
                <a:gd name="connsiteY94" fmla="*/ 1207201 h 1327006"/>
                <a:gd name="connsiteX95" fmla="*/ 319481 w 319481"/>
                <a:gd name="connsiteY95" fmla="*/ 1214821 h 1327006"/>
                <a:gd name="connsiteX96" fmla="*/ 319481 w 319481"/>
                <a:gd name="connsiteY96" fmla="*/ 1245300 h 1327006"/>
                <a:gd name="connsiteX97" fmla="*/ 311861 w 319481"/>
                <a:gd name="connsiteY97" fmla="*/ 1252920 h 1327006"/>
                <a:gd name="connsiteX98" fmla="*/ 252178 w 319481"/>
                <a:gd name="connsiteY98" fmla="*/ 1252920 h 1327006"/>
                <a:gd name="connsiteX99" fmla="*/ 252178 w 319481"/>
                <a:gd name="connsiteY99" fmla="*/ 1264086 h 1327006"/>
                <a:gd name="connsiteX100" fmla="*/ 189258 w 319481"/>
                <a:gd name="connsiteY100" fmla="*/ 1327006 h 1327006"/>
                <a:gd name="connsiteX101" fmla="*/ 0 w 319481"/>
                <a:gd name="connsiteY101" fmla="*/ 1327006 h 1327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319481" h="1327006">
                  <a:moveTo>
                    <a:pt x="0" y="0"/>
                  </a:moveTo>
                  <a:lnTo>
                    <a:pt x="189258" y="0"/>
                  </a:lnTo>
                  <a:cubicBezTo>
                    <a:pt x="224008" y="0"/>
                    <a:pt x="252178" y="28170"/>
                    <a:pt x="252178" y="62920"/>
                  </a:cubicBezTo>
                  <a:lnTo>
                    <a:pt x="252178" y="87061"/>
                  </a:lnTo>
                  <a:lnTo>
                    <a:pt x="311861" y="87061"/>
                  </a:lnTo>
                  <a:cubicBezTo>
                    <a:pt x="316069" y="87061"/>
                    <a:pt x="319481" y="90473"/>
                    <a:pt x="319481" y="94681"/>
                  </a:cubicBezTo>
                  <a:lnTo>
                    <a:pt x="319481" y="125160"/>
                  </a:lnTo>
                  <a:cubicBezTo>
                    <a:pt x="319481" y="129368"/>
                    <a:pt x="316069" y="132780"/>
                    <a:pt x="311861" y="132780"/>
                  </a:cubicBezTo>
                  <a:lnTo>
                    <a:pt x="252178" y="132780"/>
                  </a:lnTo>
                  <a:lnTo>
                    <a:pt x="252178" y="161737"/>
                  </a:lnTo>
                  <a:lnTo>
                    <a:pt x="311861" y="161737"/>
                  </a:lnTo>
                  <a:cubicBezTo>
                    <a:pt x="316069" y="161737"/>
                    <a:pt x="319481" y="165149"/>
                    <a:pt x="319481" y="169357"/>
                  </a:cubicBezTo>
                  <a:lnTo>
                    <a:pt x="319481" y="199836"/>
                  </a:lnTo>
                  <a:cubicBezTo>
                    <a:pt x="319481" y="204044"/>
                    <a:pt x="316069" y="207456"/>
                    <a:pt x="311861" y="207456"/>
                  </a:cubicBezTo>
                  <a:lnTo>
                    <a:pt x="252178" y="207456"/>
                  </a:lnTo>
                  <a:lnTo>
                    <a:pt x="252178" y="236413"/>
                  </a:lnTo>
                  <a:lnTo>
                    <a:pt x="311861" y="236413"/>
                  </a:lnTo>
                  <a:cubicBezTo>
                    <a:pt x="316069" y="236413"/>
                    <a:pt x="319481" y="239825"/>
                    <a:pt x="319481" y="244033"/>
                  </a:cubicBezTo>
                  <a:lnTo>
                    <a:pt x="319481" y="274512"/>
                  </a:lnTo>
                  <a:cubicBezTo>
                    <a:pt x="319481" y="278720"/>
                    <a:pt x="316069" y="282132"/>
                    <a:pt x="311861" y="282132"/>
                  </a:cubicBezTo>
                  <a:lnTo>
                    <a:pt x="252178" y="282132"/>
                  </a:lnTo>
                  <a:lnTo>
                    <a:pt x="252178" y="311089"/>
                  </a:lnTo>
                  <a:lnTo>
                    <a:pt x="311861" y="311089"/>
                  </a:lnTo>
                  <a:cubicBezTo>
                    <a:pt x="316069" y="311089"/>
                    <a:pt x="319481" y="314501"/>
                    <a:pt x="319481" y="318709"/>
                  </a:cubicBezTo>
                  <a:lnTo>
                    <a:pt x="319481" y="349188"/>
                  </a:lnTo>
                  <a:cubicBezTo>
                    <a:pt x="319481" y="353396"/>
                    <a:pt x="316069" y="356808"/>
                    <a:pt x="311861" y="356808"/>
                  </a:cubicBezTo>
                  <a:lnTo>
                    <a:pt x="252178" y="356808"/>
                  </a:lnTo>
                  <a:lnTo>
                    <a:pt x="252178" y="385765"/>
                  </a:lnTo>
                  <a:lnTo>
                    <a:pt x="311861" y="385765"/>
                  </a:lnTo>
                  <a:cubicBezTo>
                    <a:pt x="316069" y="385765"/>
                    <a:pt x="319481" y="389177"/>
                    <a:pt x="319481" y="393385"/>
                  </a:cubicBezTo>
                  <a:lnTo>
                    <a:pt x="319481" y="423864"/>
                  </a:lnTo>
                  <a:cubicBezTo>
                    <a:pt x="319481" y="428072"/>
                    <a:pt x="316069" y="431484"/>
                    <a:pt x="311861" y="431484"/>
                  </a:cubicBezTo>
                  <a:lnTo>
                    <a:pt x="252178" y="431484"/>
                  </a:lnTo>
                  <a:lnTo>
                    <a:pt x="252178" y="460441"/>
                  </a:lnTo>
                  <a:lnTo>
                    <a:pt x="311861" y="460441"/>
                  </a:lnTo>
                  <a:cubicBezTo>
                    <a:pt x="316069" y="460441"/>
                    <a:pt x="319481" y="463853"/>
                    <a:pt x="319481" y="468061"/>
                  </a:cubicBezTo>
                  <a:lnTo>
                    <a:pt x="319481" y="498540"/>
                  </a:lnTo>
                  <a:cubicBezTo>
                    <a:pt x="319481" y="502748"/>
                    <a:pt x="316069" y="506160"/>
                    <a:pt x="311861" y="506160"/>
                  </a:cubicBezTo>
                  <a:lnTo>
                    <a:pt x="252178" y="506160"/>
                  </a:lnTo>
                  <a:lnTo>
                    <a:pt x="252178" y="535117"/>
                  </a:lnTo>
                  <a:lnTo>
                    <a:pt x="311861" y="535117"/>
                  </a:lnTo>
                  <a:cubicBezTo>
                    <a:pt x="316069" y="535117"/>
                    <a:pt x="319481" y="538529"/>
                    <a:pt x="319481" y="542737"/>
                  </a:cubicBezTo>
                  <a:lnTo>
                    <a:pt x="319481" y="573216"/>
                  </a:lnTo>
                  <a:cubicBezTo>
                    <a:pt x="319481" y="577424"/>
                    <a:pt x="316069" y="580836"/>
                    <a:pt x="311861" y="580836"/>
                  </a:cubicBezTo>
                  <a:lnTo>
                    <a:pt x="252178" y="580836"/>
                  </a:lnTo>
                  <a:lnTo>
                    <a:pt x="252178" y="609793"/>
                  </a:lnTo>
                  <a:lnTo>
                    <a:pt x="311861" y="609793"/>
                  </a:lnTo>
                  <a:cubicBezTo>
                    <a:pt x="316069" y="609793"/>
                    <a:pt x="319481" y="613205"/>
                    <a:pt x="319481" y="617413"/>
                  </a:cubicBezTo>
                  <a:lnTo>
                    <a:pt x="319481" y="647892"/>
                  </a:lnTo>
                  <a:cubicBezTo>
                    <a:pt x="319481" y="652100"/>
                    <a:pt x="316069" y="655512"/>
                    <a:pt x="311861" y="655512"/>
                  </a:cubicBezTo>
                  <a:lnTo>
                    <a:pt x="252178" y="655512"/>
                  </a:lnTo>
                  <a:lnTo>
                    <a:pt x="252178" y="684469"/>
                  </a:lnTo>
                  <a:lnTo>
                    <a:pt x="311861" y="684469"/>
                  </a:lnTo>
                  <a:cubicBezTo>
                    <a:pt x="316069" y="684469"/>
                    <a:pt x="319481" y="687881"/>
                    <a:pt x="319481" y="692089"/>
                  </a:cubicBezTo>
                  <a:lnTo>
                    <a:pt x="319481" y="722568"/>
                  </a:lnTo>
                  <a:cubicBezTo>
                    <a:pt x="319481" y="726776"/>
                    <a:pt x="316069" y="730188"/>
                    <a:pt x="311861" y="730188"/>
                  </a:cubicBezTo>
                  <a:lnTo>
                    <a:pt x="252178" y="730188"/>
                  </a:lnTo>
                  <a:lnTo>
                    <a:pt x="252178" y="759145"/>
                  </a:lnTo>
                  <a:lnTo>
                    <a:pt x="311861" y="759145"/>
                  </a:lnTo>
                  <a:cubicBezTo>
                    <a:pt x="316069" y="759145"/>
                    <a:pt x="319481" y="762557"/>
                    <a:pt x="319481" y="766765"/>
                  </a:cubicBezTo>
                  <a:lnTo>
                    <a:pt x="319481" y="797244"/>
                  </a:lnTo>
                  <a:cubicBezTo>
                    <a:pt x="319481" y="801452"/>
                    <a:pt x="316069" y="804864"/>
                    <a:pt x="311861" y="804864"/>
                  </a:cubicBezTo>
                  <a:lnTo>
                    <a:pt x="252178" y="804864"/>
                  </a:lnTo>
                  <a:lnTo>
                    <a:pt x="252178" y="833821"/>
                  </a:lnTo>
                  <a:lnTo>
                    <a:pt x="311861" y="833821"/>
                  </a:lnTo>
                  <a:cubicBezTo>
                    <a:pt x="316069" y="833821"/>
                    <a:pt x="319481" y="837233"/>
                    <a:pt x="319481" y="841441"/>
                  </a:cubicBezTo>
                  <a:lnTo>
                    <a:pt x="319481" y="871920"/>
                  </a:lnTo>
                  <a:cubicBezTo>
                    <a:pt x="319481" y="876128"/>
                    <a:pt x="316069" y="879540"/>
                    <a:pt x="311861" y="879540"/>
                  </a:cubicBezTo>
                  <a:lnTo>
                    <a:pt x="252178" y="879540"/>
                  </a:lnTo>
                  <a:lnTo>
                    <a:pt x="252178" y="908497"/>
                  </a:lnTo>
                  <a:lnTo>
                    <a:pt x="311861" y="908497"/>
                  </a:lnTo>
                  <a:cubicBezTo>
                    <a:pt x="316069" y="908497"/>
                    <a:pt x="319481" y="911909"/>
                    <a:pt x="319481" y="916117"/>
                  </a:cubicBezTo>
                  <a:lnTo>
                    <a:pt x="319481" y="946596"/>
                  </a:lnTo>
                  <a:cubicBezTo>
                    <a:pt x="319481" y="950804"/>
                    <a:pt x="316069" y="954216"/>
                    <a:pt x="311861" y="954216"/>
                  </a:cubicBezTo>
                  <a:lnTo>
                    <a:pt x="252178" y="954216"/>
                  </a:lnTo>
                  <a:lnTo>
                    <a:pt x="252178" y="983173"/>
                  </a:lnTo>
                  <a:lnTo>
                    <a:pt x="311861" y="983173"/>
                  </a:lnTo>
                  <a:cubicBezTo>
                    <a:pt x="316069" y="983173"/>
                    <a:pt x="319481" y="986585"/>
                    <a:pt x="319481" y="990793"/>
                  </a:cubicBezTo>
                  <a:lnTo>
                    <a:pt x="319481" y="1021272"/>
                  </a:lnTo>
                  <a:cubicBezTo>
                    <a:pt x="319481" y="1025480"/>
                    <a:pt x="316069" y="1028892"/>
                    <a:pt x="311861" y="1028892"/>
                  </a:cubicBezTo>
                  <a:lnTo>
                    <a:pt x="252178" y="1028892"/>
                  </a:lnTo>
                  <a:lnTo>
                    <a:pt x="252178" y="1057849"/>
                  </a:lnTo>
                  <a:lnTo>
                    <a:pt x="311861" y="1057849"/>
                  </a:lnTo>
                  <a:cubicBezTo>
                    <a:pt x="316069" y="1057849"/>
                    <a:pt x="319481" y="1061261"/>
                    <a:pt x="319481" y="1065469"/>
                  </a:cubicBezTo>
                  <a:lnTo>
                    <a:pt x="319481" y="1095948"/>
                  </a:lnTo>
                  <a:cubicBezTo>
                    <a:pt x="319481" y="1100156"/>
                    <a:pt x="316069" y="1103568"/>
                    <a:pt x="311861" y="1103568"/>
                  </a:cubicBezTo>
                  <a:lnTo>
                    <a:pt x="252178" y="1103568"/>
                  </a:lnTo>
                  <a:lnTo>
                    <a:pt x="252178" y="1132525"/>
                  </a:lnTo>
                  <a:lnTo>
                    <a:pt x="311861" y="1132525"/>
                  </a:lnTo>
                  <a:cubicBezTo>
                    <a:pt x="316069" y="1132525"/>
                    <a:pt x="319481" y="1135937"/>
                    <a:pt x="319481" y="1140145"/>
                  </a:cubicBezTo>
                  <a:lnTo>
                    <a:pt x="319481" y="1170624"/>
                  </a:lnTo>
                  <a:cubicBezTo>
                    <a:pt x="319481" y="1174832"/>
                    <a:pt x="316069" y="1178244"/>
                    <a:pt x="311861" y="1178244"/>
                  </a:cubicBezTo>
                  <a:lnTo>
                    <a:pt x="252178" y="1178244"/>
                  </a:lnTo>
                  <a:lnTo>
                    <a:pt x="252178" y="1207201"/>
                  </a:lnTo>
                  <a:lnTo>
                    <a:pt x="311861" y="1207201"/>
                  </a:lnTo>
                  <a:cubicBezTo>
                    <a:pt x="316069" y="1207201"/>
                    <a:pt x="319481" y="1210613"/>
                    <a:pt x="319481" y="1214821"/>
                  </a:cubicBezTo>
                  <a:lnTo>
                    <a:pt x="319481" y="1245300"/>
                  </a:lnTo>
                  <a:cubicBezTo>
                    <a:pt x="319481" y="1249508"/>
                    <a:pt x="316069" y="1252920"/>
                    <a:pt x="311861" y="1252920"/>
                  </a:cubicBezTo>
                  <a:lnTo>
                    <a:pt x="252178" y="1252920"/>
                  </a:lnTo>
                  <a:lnTo>
                    <a:pt x="252178" y="1264086"/>
                  </a:lnTo>
                  <a:cubicBezTo>
                    <a:pt x="252178" y="1298836"/>
                    <a:pt x="224008" y="1327006"/>
                    <a:pt x="189258" y="1327006"/>
                  </a:cubicBezTo>
                  <a:lnTo>
                    <a:pt x="0" y="132700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>
              <a:softEdge rad="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8" name="フリーフォーム: 図形 537">
              <a:extLst>
                <a:ext uri="{FF2B5EF4-FFF2-40B4-BE49-F238E27FC236}">
                  <a16:creationId xmlns:a16="http://schemas.microsoft.com/office/drawing/2014/main" id="{0DE95632-18B0-AB0E-D5B0-556925AB8C33}"/>
                </a:ext>
              </a:extLst>
            </p:cNvPr>
            <p:cNvSpPr/>
            <p:nvPr/>
          </p:nvSpPr>
          <p:spPr bwMode="auto">
            <a:xfrm flipH="1">
              <a:off x="5823181" y="4840922"/>
              <a:ext cx="285805" cy="1327006"/>
            </a:xfrm>
            <a:custGeom>
              <a:avLst/>
              <a:gdLst>
                <a:gd name="connsiteX0" fmla="*/ 155582 w 285805"/>
                <a:gd name="connsiteY0" fmla="*/ 0 h 1327006"/>
                <a:gd name="connsiteX1" fmla="*/ 0 w 285805"/>
                <a:gd name="connsiteY1" fmla="*/ 0 h 1327006"/>
                <a:gd name="connsiteX2" fmla="*/ 0 w 285805"/>
                <a:gd name="connsiteY2" fmla="*/ 1327006 h 1327006"/>
                <a:gd name="connsiteX3" fmla="*/ 155582 w 285805"/>
                <a:gd name="connsiteY3" fmla="*/ 1327006 h 1327006"/>
                <a:gd name="connsiteX4" fmla="*/ 218502 w 285805"/>
                <a:gd name="connsiteY4" fmla="*/ 1264086 h 1327006"/>
                <a:gd name="connsiteX5" fmla="*/ 218502 w 285805"/>
                <a:gd name="connsiteY5" fmla="*/ 1252920 h 1327006"/>
                <a:gd name="connsiteX6" fmla="*/ 278185 w 285805"/>
                <a:gd name="connsiteY6" fmla="*/ 1252920 h 1327006"/>
                <a:gd name="connsiteX7" fmla="*/ 285805 w 285805"/>
                <a:gd name="connsiteY7" fmla="*/ 1245300 h 1327006"/>
                <a:gd name="connsiteX8" fmla="*/ 285805 w 285805"/>
                <a:gd name="connsiteY8" fmla="*/ 1214821 h 1327006"/>
                <a:gd name="connsiteX9" fmla="*/ 278185 w 285805"/>
                <a:gd name="connsiteY9" fmla="*/ 1207201 h 1327006"/>
                <a:gd name="connsiteX10" fmla="*/ 218502 w 285805"/>
                <a:gd name="connsiteY10" fmla="*/ 1207201 h 1327006"/>
                <a:gd name="connsiteX11" fmla="*/ 218502 w 285805"/>
                <a:gd name="connsiteY11" fmla="*/ 1178244 h 1327006"/>
                <a:gd name="connsiteX12" fmla="*/ 278185 w 285805"/>
                <a:gd name="connsiteY12" fmla="*/ 1178244 h 1327006"/>
                <a:gd name="connsiteX13" fmla="*/ 285805 w 285805"/>
                <a:gd name="connsiteY13" fmla="*/ 1170624 h 1327006"/>
                <a:gd name="connsiteX14" fmla="*/ 285805 w 285805"/>
                <a:gd name="connsiteY14" fmla="*/ 1140145 h 1327006"/>
                <a:gd name="connsiteX15" fmla="*/ 278185 w 285805"/>
                <a:gd name="connsiteY15" fmla="*/ 1132525 h 1327006"/>
                <a:gd name="connsiteX16" fmla="*/ 218502 w 285805"/>
                <a:gd name="connsiteY16" fmla="*/ 1132525 h 1327006"/>
                <a:gd name="connsiteX17" fmla="*/ 218502 w 285805"/>
                <a:gd name="connsiteY17" fmla="*/ 1103568 h 1327006"/>
                <a:gd name="connsiteX18" fmla="*/ 278185 w 285805"/>
                <a:gd name="connsiteY18" fmla="*/ 1103568 h 1327006"/>
                <a:gd name="connsiteX19" fmla="*/ 285805 w 285805"/>
                <a:gd name="connsiteY19" fmla="*/ 1095948 h 1327006"/>
                <a:gd name="connsiteX20" fmla="*/ 285805 w 285805"/>
                <a:gd name="connsiteY20" fmla="*/ 1065469 h 1327006"/>
                <a:gd name="connsiteX21" fmla="*/ 278185 w 285805"/>
                <a:gd name="connsiteY21" fmla="*/ 1057849 h 1327006"/>
                <a:gd name="connsiteX22" fmla="*/ 218502 w 285805"/>
                <a:gd name="connsiteY22" fmla="*/ 1057849 h 1327006"/>
                <a:gd name="connsiteX23" fmla="*/ 218502 w 285805"/>
                <a:gd name="connsiteY23" fmla="*/ 1028892 h 1327006"/>
                <a:gd name="connsiteX24" fmla="*/ 278185 w 285805"/>
                <a:gd name="connsiteY24" fmla="*/ 1028892 h 1327006"/>
                <a:gd name="connsiteX25" fmla="*/ 285805 w 285805"/>
                <a:gd name="connsiteY25" fmla="*/ 1021272 h 1327006"/>
                <a:gd name="connsiteX26" fmla="*/ 285805 w 285805"/>
                <a:gd name="connsiteY26" fmla="*/ 990793 h 1327006"/>
                <a:gd name="connsiteX27" fmla="*/ 278185 w 285805"/>
                <a:gd name="connsiteY27" fmla="*/ 983173 h 1327006"/>
                <a:gd name="connsiteX28" fmla="*/ 218502 w 285805"/>
                <a:gd name="connsiteY28" fmla="*/ 983173 h 1327006"/>
                <a:gd name="connsiteX29" fmla="*/ 218502 w 285805"/>
                <a:gd name="connsiteY29" fmla="*/ 954216 h 1327006"/>
                <a:gd name="connsiteX30" fmla="*/ 278185 w 285805"/>
                <a:gd name="connsiteY30" fmla="*/ 954216 h 1327006"/>
                <a:gd name="connsiteX31" fmla="*/ 285805 w 285805"/>
                <a:gd name="connsiteY31" fmla="*/ 946596 h 1327006"/>
                <a:gd name="connsiteX32" fmla="*/ 285805 w 285805"/>
                <a:gd name="connsiteY32" fmla="*/ 916117 h 1327006"/>
                <a:gd name="connsiteX33" fmla="*/ 278185 w 285805"/>
                <a:gd name="connsiteY33" fmla="*/ 908497 h 1327006"/>
                <a:gd name="connsiteX34" fmla="*/ 218502 w 285805"/>
                <a:gd name="connsiteY34" fmla="*/ 908497 h 1327006"/>
                <a:gd name="connsiteX35" fmla="*/ 218502 w 285805"/>
                <a:gd name="connsiteY35" fmla="*/ 879540 h 1327006"/>
                <a:gd name="connsiteX36" fmla="*/ 278185 w 285805"/>
                <a:gd name="connsiteY36" fmla="*/ 879540 h 1327006"/>
                <a:gd name="connsiteX37" fmla="*/ 285805 w 285805"/>
                <a:gd name="connsiteY37" fmla="*/ 871920 h 1327006"/>
                <a:gd name="connsiteX38" fmla="*/ 285805 w 285805"/>
                <a:gd name="connsiteY38" fmla="*/ 841441 h 1327006"/>
                <a:gd name="connsiteX39" fmla="*/ 278185 w 285805"/>
                <a:gd name="connsiteY39" fmla="*/ 833821 h 1327006"/>
                <a:gd name="connsiteX40" fmla="*/ 218502 w 285805"/>
                <a:gd name="connsiteY40" fmla="*/ 833821 h 1327006"/>
                <a:gd name="connsiteX41" fmla="*/ 218502 w 285805"/>
                <a:gd name="connsiteY41" fmla="*/ 804864 h 1327006"/>
                <a:gd name="connsiteX42" fmla="*/ 278185 w 285805"/>
                <a:gd name="connsiteY42" fmla="*/ 804864 h 1327006"/>
                <a:gd name="connsiteX43" fmla="*/ 285805 w 285805"/>
                <a:gd name="connsiteY43" fmla="*/ 797244 h 1327006"/>
                <a:gd name="connsiteX44" fmla="*/ 285805 w 285805"/>
                <a:gd name="connsiteY44" fmla="*/ 766765 h 1327006"/>
                <a:gd name="connsiteX45" fmla="*/ 278185 w 285805"/>
                <a:gd name="connsiteY45" fmla="*/ 759145 h 1327006"/>
                <a:gd name="connsiteX46" fmla="*/ 218502 w 285805"/>
                <a:gd name="connsiteY46" fmla="*/ 759145 h 1327006"/>
                <a:gd name="connsiteX47" fmla="*/ 218502 w 285805"/>
                <a:gd name="connsiteY47" fmla="*/ 730188 h 1327006"/>
                <a:gd name="connsiteX48" fmla="*/ 278185 w 285805"/>
                <a:gd name="connsiteY48" fmla="*/ 730188 h 1327006"/>
                <a:gd name="connsiteX49" fmla="*/ 285805 w 285805"/>
                <a:gd name="connsiteY49" fmla="*/ 722568 h 1327006"/>
                <a:gd name="connsiteX50" fmla="*/ 285805 w 285805"/>
                <a:gd name="connsiteY50" fmla="*/ 692089 h 1327006"/>
                <a:gd name="connsiteX51" fmla="*/ 278185 w 285805"/>
                <a:gd name="connsiteY51" fmla="*/ 684469 h 1327006"/>
                <a:gd name="connsiteX52" fmla="*/ 218502 w 285805"/>
                <a:gd name="connsiteY52" fmla="*/ 684469 h 1327006"/>
                <a:gd name="connsiteX53" fmla="*/ 218502 w 285805"/>
                <a:gd name="connsiteY53" fmla="*/ 655512 h 1327006"/>
                <a:gd name="connsiteX54" fmla="*/ 278185 w 285805"/>
                <a:gd name="connsiteY54" fmla="*/ 655512 h 1327006"/>
                <a:gd name="connsiteX55" fmla="*/ 285805 w 285805"/>
                <a:gd name="connsiteY55" fmla="*/ 647892 h 1327006"/>
                <a:gd name="connsiteX56" fmla="*/ 285805 w 285805"/>
                <a:gd name="connsiteY56" fmla="*/ 617413 h 1327006"/>
                <a:gd name="connsiteX57" fmla="*/ 278185 w 285805"/>
                <a:gd name="connsiteY57" fmla="*/ 609793 h 1327006"/>
                <a:gd name="connsiteX58" fmla="*/ 218502 w 285805"/>
                <a:gd name="connsiteY58" fmla="*/ 609793 h 1327006"/>
                <a:gd name="connsiteX59" fmla="*/ 218502 w 285805"/>
                <a:gd name="connsiteY59" fmla="*/ 580836 h 1327006"/>
                <a:gd name="connsiteX60" fmla="*/ 278185 w 285805"/>
                <a:gd name="connsiteY60" fmla="*/ 580836 h 1327006"/>
                <a:gd name="connsiteX61" fmla="*/ 285805 w 285805"/>
                <a:gd name="connsiteY61" fmla="*/ 573216 h 1327006"/>
                <a:gd name="connsiteX62" fmla="*/ 285805 w 285805"/>
                <a:gd name="connsiteY62" fmla="*/ 542737 h 1327006"/>
                <a:gd name="connsiteX63" fmla="*/ 278185 w 285805"/>
                <a:gd name="connsiteY63" fmla="*/ 535117 h 1327006"/>
                <a:gd name="connsiteX64" fmla="*/ 218502 w 285805"/>
                <a:gd name="connsiteY64" fmla="*/ 535117 h 1327006"/>
                <a:gd name="connsiteX65" fmla="*/ 218502 w 285805"/>
                <a:gd name="connsiteY65" fmla="*/ 506160 h 1327006"/>
                <a:gd name="connsiteX66" fmla="*/ 278185 w 285805"/>
                <a:gd name="connsiteY66" fmla="*/ 506160 h 1327006"/>
                <a:gd name="connsiteX67" fmla="*/ 285805 w 285805"/>
                <a:gd name="connsiteY67" fmla="*/ 498540 h 1327006"/>
                <a:gd name="connsiteX68" fmla="*/ 285805 w 285805"/>
                <a:gd name="connsiteY68" fmla="*/ 468061 h 1327006"/>
                <a:gd name="connsiteX69" fmla="*/ 278185 w 285805"/>
                <a:gd name="connsiteY69" fmla="*/ 460441 h 1327006"/>
                <a:gd name="connsiteX70" fmla="*/ 218502 w 285805"/>
                <a:gd name="connsiteY70" fmla="*/ 460441 h 1327006"/>
                <a:gd name="connsiteX71" fmla="*/ 218502 w 285805"/>
                <a:gd name="connsiteY71" fmla="*/ 431484 h 1327006"/>
                <a:gd name="connsiteX72" fmla="*/ 278185 w 285805"/>
                <a:gd name="connsiteY72" fmla="*/ 431484 h 1327006"/>
                <a:gd name="connsiteX73" fmla="*/ 285805 w 285805"/>
                <a:gd name="connsiteY73" fmla="*/ 423864 h 1327006"/>
                <a:gd name="connsiteX74" fmla="*/ 285805 w 285805"/>
                <a:gd name="connsiteY74" fmla="*/ 393385 h 1327006"/>
                <a:gd name="connsiteX75" fmla="*/ 278185 w 285805"/>
                <a:gd name="connsiteY75" fmla="*/ 385765 h 1327006"/>
                <a:gd name="connsiteX76" fmla="*/ 218502 w 285805"/>
                <a:gd name="connsiteY76" fmla="*/ 385765 h 1327006"/>
                <a:gd name="connsiteX77" fmla="*/ 218502 w 285805"/>
                <a:gd name="connsiteY77" fmla="*/ 356808 h 1327006"/>
                <a:gd name="connsiteX78" fmla="*/ 278185 w 285805"/>
                <a:gd name="connsiteY78" fmla="*/ 356808 h 1327006"/>
                <a:gd name="connsiteX79" fmla="*/ 285805 w 285805"/>
                <a:gd name="connsiteY79" fmla="*/ 349188 h 1327006"/>
                <a:gd name="connsiteX80" fmla="*/ 285805 w 285805"/>
                <a:gd name="connsiteY80" fmla="*/ 318709 h 1327006"/>
                <a:gd name="connsiteX81" fmla="*/ 278185 w 285805"/>
                <a:gd name="connsiteY81" fmla="*/ 311089 h 1327006"/>
                <a:gd name="connsiteX82" fmla="*/ 218502 w 285805"/>
                <a:gd name="connsiteY82" fmla="*/ 311089 h 1327006"/>
                <a:gd name="connsiteX83" fmla="*/ 218502 w 285805"/>
                <a:gd name="connsiteY83" fmla="*/ 282132 h 1327006"/>
                <a:gd name="connsiteX84" fmla="*/ 278185 w 285805"/>
                <a:gd name="connsiteY84" fmla="*/ 282132 h 1327006"/>
                <a:gd name="connsiteX85" fmla="*/ 285805 w 285805"/>
                <a:gd name="connsiteY85" fmla="*/ 274512 h 1327006"/>
                <a:gd name="connsiteX86" fmla="*/ 285805 w 285805"/>
                <a:gd name="connsiteY86" fmla="*/ 244033 h 1327006"/>
                <a:gd name="connsiteX87" fmla="*/ 278185 w 285805"/>
                <a:gd name="connsiteY87" fmla="*/ 236413 h 1327006"/>
                <a:gd name="connsiteX88" fmla="*/ 218502 w 285805"/>
                <a:gd name="connsiteY88" fmla="*/ 236413 h 1327006"/>
                <a:gd name="connsiteX89" fmla="*/ 218502 w 285805"/>
                <a:gd name="connsiteY89" fmla="*/ 207456 h 1327006"/>
                <a:gd name="connsiteX90" fmla="*/ 278185 w 285805"/>
                <a:gd name="connsiteY90" fmla="*/ 207456 h 1327006"/>
                <a:gd name="connsiteX91" fmla="*/ 285805 w 285805"/>
                <a:gd name="connsiteY91" fmla="*/ 199836 h 1327006"/>
                <a:gd name="connsiteX92" fmla="*/ 285805 w 285805"/>
                <a:gd name="connsiteY92" fmla="*/ 169357 h 1327006"/>
                <a:gd name="connsiteX93" fmla="*/ 278185 w 285805"/>
                <a:gd name="connsiteY93" fmla="*/ 161737 h 1327006"/>
                <a:gd name="connsiteX94" fmla="*/ 218502 w 285805"/>
                <a:gd name="connsiteY94" fmla="*/ 161737 h 1327006"/>
                <a:gd name="connsiteX95" fmla="*/ 218502 w 285805"/>
                <a:gd name="connsiteY95" fmla="*/ 132780 h 1327006"/>
                <a:gd name="connsiteX96" fmla="*/ 278185 w 285805"/>
                <a:gd name="connsiteY96" fmla="*/ 132780 h 1327006"/>
                <a:gd name="connsiteX97" fmla="*/ 285805 w 285805"/>
                <a:gd name="connsiteY97" fmla="*/ 125160 h 1327006"/>
                <a:gd name="connsiteX98" fmla="*/ 285805 w 285805"/>
                <a:gd name="connsiteY98" fmla="*/ 94681 h 1327006"/>
                <a:gd name="connsiteX99" fmla="*/ 278185 w 285805"/>
                <a:gd name="connsiteY99" fmla="*/ 87061 h 1327006"/>
                <a:gd name="connsiteX100" fmla="*/ 218502 w 285805"/>
                <a:gd name="connsiteY100" fmla="*/ 87061 h 1327006"/>
                <a:gd name="connsiteX101" fmla="*/ 218502 w 285805"/>
                <a:gd name="connsiteY101" fmla="*/ 62920 h 1327006"/>
                <a:gd name="connsiteX102" fmla="*/ 155582 w 285805"/>
                <a:gd name="connsiteY102" fmla="*/ 0 h 1327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285805" h="1327006">
                  <a:moveTo>
                    <a:pt x="155582" y="0"/>
                  </a:moveTo>
                  <a:lnTo>
                    <a:pt x="0" y="0"/>
                  </a:lnTo>
                  <a:lnTo>
                    <a:pt x="0" y="1327006"/>
                  </a:lnTo>
                  <a:lnTo>
                    <a:pt x="155582" y="1327006"/>
                  </a:lnTo>
                  <a:cubicBezTo>
                    <a:pt x="190332" y="1327006"/>
                    <a:pt x="218502" y="1298836"/>
                    <a:pt x="218502" y="1264086"/>
                  </a:cubicBezTo>
                  <a:lnTo>
                    <a:pt x="218502" y="1252920"/>
                  </a:lnTo>
                  <a:lnTo>
                    <a:pt x="278185" y="1252920"/>
                  </a:lnTo>
                  <a:cubicBezTo>
                    <a:pt x="282393" y="1252920"/>
                    <a:pt x="285805" y="1249508"/>
                    <a:pt x="285805" y="1245300"/>
                  </a:cubicBezTo>
                  <a:lnTo>
                    <a:pt x="285805" y="1214821"/>
                  </a:lnTo>
                  <a:cubicBezTo>
                    <a:pt x="285805" y="1210613"/>
                    <a:pt x="282393" y="1207201"/>
                    <a:pt x="278185" y="1207201"/>
                  </a:cubicBezTo>
                  <a:lnTo>
                    <a:pt x="218502" y="1207201"/>
                  </a:lnTo>
                  <a:lnTo>
                    <a:pt x="218502" y="1178244"/>
                  </a:lnTo>
                  <a:lnTo>
                    <a:pt x="278185" y="1178244"/>
                  </a:lnTo>
                  <a:cubicBezTo>
                    <a:pt x="282393" y="1178244"/>
                    <a:pt x="285805" y="1174832"/>
                    <a:pt x="285805" y="1170624"/>
                  </a:cubicBezTo>
                  <a:lnTo>
                    <a:pt x="285805" y="1140145"/>
                  </a:lnTo>
                  <a:cubicBezTo>
                    <a:pt x="285805" y="1135937"/>
                    <a:pt x="282393" y="1132525"/>
                    <a:pt x="278185" y="1132525"/>
                  </a:cubicBezTo>
                  <a:lnTo>
                    <a:pt x="218502" y="1132525"/>
                  </a:lnTo>
                  <a:lnTo>
                    <a:pt x="218502" y="1103568"/>
                  </a:lnTo>
                  <a:lnTo>
                    <a:pt x="278185" y="1103568"/>
                  </a:lnTo>
                  <a:cubicBezTo>
                    <a:pt x="282393" y="1103568"/>
                    <a:pt x="285805" y="1100156"/>
                    <a:pt x="285805" y="1095948"/>
                  </a:cubicBezTo>
                  <a:lnTo>
                    <a:pt x="285805" y="1065469"/>
                  </a:lnTo>
                  <a:cubicBezTo>
                    <a:pt x="285805" y="1061261"/>
                    <a:pt x="282393" y="1057849"/>
                    <a:pt x="278185" y="1057849"/>
                  </a:cubicBezTo>
                  <a:lnTo>
                    <a:pt x="218502" y="1057849"/>
                  </a:lnTo>
                  <a:lnTo>
                    <a:pt x="218502" y="1028892"/>
                  </a:lnTo>
                  <a:lnTo>
                    <a:pt x="278185" y="1028892"/>
                  </a:lnTo>
                  <a:cubicBezTo>
                    <a:pt x="282393" y="1028892"/>
                    <a:pt x="285805" y="1025480"/>
                    <a:pt x="285805" y="1021272"/>
                  </a:cubicBezTo>
                  <a:lnTo>
                    <a:pt x="285805" y="990793"/>
                  </a:lnTo>
                  <a:cubicBezTo>
                    <a:pt x="285805" y="986585"/>
                    <a:pt x="282393" y="983173"/>
                    <a:pt x="278185" y="983173"/>
                  </a:cubicBezTo>
                  <a:lnTo>
                    <a:pt x="218502" y="983173"/>
                  </a:lnTo>
                  <a:lnTo>
                    <a:pt x="218502" y="954216"/>
                  </a:lnTo>
                  <a:lnTo>
                    <a:pt x="278185" y="954216"/>
                  </a:lnTo>
                  <a:cubicBezTo>
                    <a:pt x="282393" y="954216"/>
                    <a:pt x="285805" y="950804"/>
                    <a:pt x="285805" y="946596"/>
                  </a:cubicBezTo>
                  <a:lnTo>
                    <a:pt x="285805" y="916117"/>
                  </a:lnTo>
                  <a:cubicBezTo>
                    <a:pt x="285805" y="911909"/>
                    <a:pt x="282393" y="908497"/>
                    <a:pt x="278185" y="908497"/>
                  </a:cubicBezTo>
                  <a:lnTo>
                    <a:pt x="218502" y="908497"/>
                  </a:lnTo>
                  <a:lnTo>
                    <a:pt x="218502" y="879540"/>
                  </a:lnTo>
                  <a:lnTo>
                    <a:pt x="278185" y="879540"/>
                  </a:lnTo>
                  <a:cubicBezTo>
                    <a:pt x="282393" y="879540"/>
                    <a:pt x="285805" y="876128"/>
                    <a:pt x="285805" y="871920"/>
                  </a:cubicBezTo>
                  <a:lnTo>
                    <a:pt x="285805" y="841441"/>
                  </a:lnTo>
                  <a:cubicBezTo>
                    <a:pt x="285805" y="837233"/>
                    <a:pt x="282393" y="833821"/>
                    <a:pt x="278185" y="833821"/>
                  </a:cubicBezTo>
                  <a:lnTo>
                    <a:pt x="218502" y="833821"/>
                  </a:lnTo>
                  <a:lnTo>
                    <a:pt x="218502" y="804864"/>
                  </a:lnTo>
                  <a:lnTo>
                    <a:pt x="278185" y="804864"/>
                  </a:lnTo>
                  <a:cubicBezTo>
                    <a:pt x="282393" y="804864"/>
                    <a:pt x="285805" y="801452"/>
                    <a:pt x="285805" y="797244"/>
                  </a:cubicBezTo>
                  <a:lnTo>
                    <a:pt x="285805" y="766765"/>
                  </a:lnTo>
                  <a:cubicBezTo>
                    <a:pt x="285805" y="762557"/>
                    <a:pt x="282393" y="759145"/>
                    <a:pt x="278185" y="759145"/>
                  </a:cubicBezTo>
                  <a:lnTo>
                    <a:pt x="218502" y="759145"/>
                  </a:lnTo>
                  <a:lnTo>
                    <a:pt x="218502" y="730188"/>
                  </a:lnTo>
                  <a:lnTo>
                    <a:pt x="278185" y="730188"/>
                  </a:lnTo>
                  <a:cubicBezTo>
                    <a:pt x="282393" y="730188"/>
                    <a:pt x="285805" y="726776"/>
                    <a:pt x="285805" y="722568"/>
                  </a:cubicBezTo>
                  <a:lnTo>
                    <a:pt x="285805" y="692089"/>
                  </a:lnTo>
                  <a:cubicBezTo>
                    <a:pt x="285805" y="687881"/>
                    <a:pt x="282393" y="684469"/>
                    <a:pt x="278185" y="684469"/>
                  </a:cubicBezTo>
                  <a:lnTo>
                    <a:pt x="218502" y="684469"/>
                  </a:lnTo>
                  <a:lnTo>
                    <a:pt x="218502" y="655512"/>
                  </a:lnTo>
                  <a:lnTo>
                    <a:pt x="278185" y="655512"/>
                  </a:lnTo>
                  <a:cubicBezTo>
                    <a:pt x="282393" y="655512"/>
                    <a:pt x="285805" y="652100"/>
                    <a:pt x="285805" y="647892"/>
                  </a:cubicBezTo>
                  <a:lnTo>
                    <a:pt x="285805" y="617413"/>
                  </a:lnTo>
                  <a:cubicBezTo>
                    <a:pt x="285805" y="613205"/>
                    <a:pt x="282393" y="609793"/>
                    <a:pt x="278185" y="609793"/>
                  </a:cubicBezTo>
                  <a:lnTo>
                    <a:pt x="218502" y="609793"/>
                  </a:lnTo>
                  <a:lnTo>
                    <a:pt x="218502" y="580836"/>
                  </a:lnTo>
                  <a:lnTo>
                    <a:pt x="278185" y="580836"/>
                  </a:lnTo>
                  <a:cubicBezTo>
                    <a:pt x="282393" y="580836"/>
                    <a:pt x="285805" y="577424"/>
                    <a:pt x="285805" y="573216"/>
                  </a:cubicBezTo>
                  <a:lnTo>
                    <a:pt x="285805" y="542737"/>
                  </a:lnTo>
                  <a:cubicBezTo>
                    <a:pt x="285805" y="538529"/>
                    <a:pt x="282393" y="535117"/>
                    <a:pt x="278185" y="535117"/>
                  </a:cubicBezTo>
                  <a:lnTo>
                    <a:pt x="218502" y="535117"/>
                  </a:lnTo>
                  <a:lnTo>
                    <a:pt x="218502" y="506160"/>
                  </a:lnTo>
                  <a:lnTo>
                    <a:pt x="278185" y="506160"/>
                  </a:lnTo>
                  <a:cubicBezTo>
                    <a:pt x="282393" y="506160"/>
                    <a:pt x="285805" y="502748"/>
                    <a:pt x="285805" y="498540"/>
                  </a:cubicBezTo>
                  <a:lnTo>
                    <a:pt x="285805" y="468061"/>
                  </a:lnTo>
                  <a:cubicBezTo>
                    <a:pt x="285805" y="463853"/>
                    <a:pt x="282393" y="460441"/>
                    <a:pt x="278185" y="460441"/>
                  </a:cubicBezTo>
                  <a:lnTo>
                    <a:pt x="218502" y="460441"/>
                  </a:lnTo>
                  <a:lnTo>
                    <a:pt x="218502" y="431484"/>
                  </a:lnTo>
                  <a:lnTo>
                    <a:pt x="278185" y="431484"/>
                  </a:lnTo>
                  <a:cubicBezTo>
                    <a:pt x="282393" y="431484"/>
                    <a:pt x="285805" y="428072"/>
                    <a:pt x="285805" y="423864"/>
                  </a:cubicBezTo>
                  <a:lnTo>
                    <a:pt x="285805" y="393385"/>
                  </a:lnTo>
                  <a:cubicBezTo>
                    <a:pt x="285805" y="389177"/>
                    <a:pt x="282393" y="385765"/>
                    <a:pt x="278185" y="385765"/>
                  </a:cubicBezTo>
                  <a:lnTo>
                    <a:pt x="218502" y="385765"/>
                  </a:lnTo>
                  <a:lnTo>
                    <a:pt x="218502" y="356808"/>
                  </a:lnTo>
                  <a:lnTo>
                    <a:pt x="278185" y="356808"/>
                  </a:lnTo>
                  <a:cubicBezTo>
                    <a:pt x="282393" y="356808"/>
                    <a:pt x="285805" y="353396"/>
                    <a:pt x="285805" y="349188"/>
                  </a:cubicBezTo>
                  <a:lnTo>
                    <a:pt x="285805" y="318709"/>
                  </a:lnTo>
                  <a:cubicBezTo>
                    <a:pt x="285805" y="314501"/>
                    <a:pt x="282393" y="311089"/>
                    <a:pt x="278185" y="311089"/>
                  </a:cubicBezTo>
                  <a:lnTo>
                    <a:pt x="218502" y="311089"/>
                  </a:lnTo>
                  <a:lnTo>
                    <a:pt x="218502" y="282132"/>
                  </a:lnTo>
                  <a:lnTo>
                    <a:pt x="278185" y="282132"/>
                  </a:lnTo>
                  <a:cubicBezTo>
                    <a:pt x="282393" y="282132"/>
                    <a:pt x="285805" y="278720"/>
                    <a:pt x="285805" y="274512"/>
                  </a:cubicBezTo>
                  <a:lnTo>
                    <a:pt x="285805" y="244033"/>
                  </a:lnTo>
                  <a:cubicBezTo>
                    <a:pt x="285805" y="239825"/>
                    <a:pt x="282393" y="236413"/>
                    <a:pt x="278185" y="236413"/>
                  </a:cubicBezTo>
                  <a:lnTo>
                    <a:pt x="218502" y="236413"/>
                  </a:lnTo>
                  <a:lnTo>
                    <a:pt x="218502" y="207456"/>
                  </a:lnTo>
                  <a:lnTo>
                    <a:pt x="278185" y="207456"/>
                  </a:lnTo>
                  <a:cubicBezTo>
                    <a:pt x="282393" y="207456"/>
                    <a:pt x="285805" y="204044"/>
                    <a:pt x="285805" y="199836"/>
                  </a:cubicBezTo>
                  <a:lnTo>
                    <a:pt x="285805" y="169357"/>
                  </a:lnTo>
                  <a:cubicBezTo>
                    <a:pt x="285805" y="165149"/>
                    <a:pt x="282393" y="161737"/>
                    <a:pt x="278185" y="161737"/>
                  </a:cubicBezTo>
                  <a:lnTo>
                    <a:pt x="218502" y="161737"/>
                  </a:lnTo>
                  <a:lnTo>
                    <a:pt x="218502" y="132780"/>
                  </a:lnTo>
                  <a:lnTo>
                    <a:pt x="278185" y="132780"/>
                  </a:lnTo>
                  <a:cubicBezTo>
                    <a:pt x="282393" y="132780"/>
                    <a:pt x="285805" y="129368"/>
                    <a:pt x="285805" y="125160"/>
                  </a:cubicBezTo>
                  <a:lnTo>
                    <a:pt x="285805" y="94681"/>
                  </a:lnTo>
                  <a:cubicBezTo>
                    <a:pt x="285805" y="90473"/>
                    <a:pt x="282393" y="87061"/>
                    <a:pt x="278185" y="87061"/>
                  </a:cubicBezTo>
                  <a:lnTo>
                    <a:pt x="218502" y="87061"/>
                  </a:lnTo>
                  <a:lnTo>
                    <a:pt x="218502" y="62920"/>
                  </a:lnTo>
                  <a:cubicBezTo>
                    <a:pt x="218502" y="28170"/>
                    <a:pt x="190332" y="0"/>
                    <a:pt x="15558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>
              <a:softEdge rad="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9" name="フリーフォーム: 図形 538">
              <a:extLst>
                <a:ext uri="{FF2B5EF4-FFF2-40B4-BE49-F238E27FC236}">
                  <a16:creationId xmlns:a16="http://schemas.microsoft.com/office/drawing/2014/main" id="{2D5E65D6-7D2F-E5BF-2C57-C5242B3341FE}"/>
                </a:ext>
              </a:extLst>
            </p:cNvPr>
            <p:cNvSpPr/>
            <p:nvPr/>
          </p:nvSpPr>
          <p:spPr bwMode="auto">
            <a:xfrm rot="5400000">
              <a:off x="4762399" y="4095757"/>
              <a:ext cx="444815" cy="1327006"/>
            </a:xfrm>
            <a:custGeom>
              <a:avLst/>
              <a:gdLst>
                <a:gd name="connsiteX0" fmla="*/ 62920 w 444815"/>
                <a:gd name="connsiteY0" fmla="*/ 0 h 1327006"/>
                <a:gd name="connsiteX1" fmla="*/ 314592 w 444815"/>
                <a:gd name="connsiteY1" fmla="*/ 0 h 1327006"/>
                <a:gd name="connsiteX2" fmla="*/ 377512 w 444815"/>
                <a:gd name="connsiteY2" fmla="*/ 62920 h 1327006"/>
                <a:gd name="connsiteX3" fmla="*/ 377512 w 444815"/>
                <a:gd name="connsiteY3" fmla="*/ 87061 h 1327006"/>
                <a:gd name="connsiteX4" fmla="*/ 437195 w 444815"/>
                <a:gd name="connsiteY4" fmla="*/ 87061 h 1327006"/>
                <a:gd name="connsiteX5" fmla="*/ 444815 w 444815"/>
                <a:gd name="connsiteY5" fmla="*/ 94681 h 1327006"/>
                <a:gd name="connsiteX6" fmla="*/ 444815 w 444815"/>
                <a:gd name="connsiteY6" fmla="*/ 125160 h 1327006"/>
                <a:gd name="connsiteX7" fmla="*/ 437195 w 444815"/>
                <a:gd name="connsiteY7" fmla="*/ 132780 h 1327006"/>
                <a:gd name="connsiteX8" fmla="*/ 377512 w 444815"/>
                <a:gd name="connsiteY8" fmla="*/ 132780 h 1327006"/>
                <a:gd name="connsiteX9" fmla="*/ 377512 w 444815"/>
                <a:gd name="connsiteY9" fmla="*/ 161737 h 1327006"/>
                <a:gd name="connsiteX10" fmla="*/ 437195 w 444815"/>
                <a:gd name="connsiteY10" fmla="*/ 161737 h 1327006"/>
                <a:gd name="connsiteX11" fmla="*/ 444815 w 444815"/>
                <a:gd name="connsiteY11" fmla="*/ 169357 h 1327006"/>
                <a:gd name="connsiteX12" fmla="*/ 444815 w 444815"/>
                <a:gd name="connsiteY12" fmla="*/ 199836 h 1327006"/>
                <a:gd name="connsiteX13" fmla="*/ 437195 w 444815"/>
                <a:gd name="connsiteY13" fmla="*/ 207456 h 1327006"/>
                <a:gd name="connsiteX14" fmla="*/ 377512 w 444815"/>
                <a:gd name="connsiteY14" fmla="*/ 207456 h 1327006"/>
                <a:gd name="connsiteX15" fmla="*/ 377512 w 444815"/>
                <a:gd name="connsiteY15" fmla="*/ 236413 h 1327006"/>
                <a:gd name="connsiteX16" fmla="*/ 437195 w 444815"/>
                <a:gd name="connsiteY16" fmla="*/ 236413 h 1327006"/>
                <a:gd name="connsiteX17" fmla="*/ 444815 w 444815"/>
                <a:gd name="connsiteY17" fmla="*/ 244033 h 1327006"/>
                <a:gd name="connsiteX18" fmla="*/ 444815 w 444815"/>
                <a:gd name="connsiteY18" fmla="*/ 274512 h 1327006"/>
                <a:gd name="connsiteX19" fmla="*/ 437195 w 444815"/>
                <a:gd name="connsiteY19" fmla="*/ 282132 h 1327006"/>
                <a:gd name="connsiteX20" fmla="*/ 377512 w 444815"/>
                <a:gd name="connsiteY20" fmla="*/ 282132 h 1327006"/>
                <a:gd name="connsiteX21" fmla="*/ 377512 w 444815"/>
                <a:gd name="connsiteY21" fmla="*/ 311089 h 1327006"/>
                <a:gd name="connsiteX22" fmla="*/ 437195 w 444815"/>
                <a:gd name="connsiteY22" fmla="*/ 311089 h 1327006"/>
                <a:gd name="connsiteX23" fmla="*/ 444815 w 444815"/>
                <a:gd name="connsiteY23" fmla="*/ 318709 h 1327006"/>
                <a:gd name="connsiteX24" fmla="*/ 444815 w 444815"/>
                <a:gd name="connsiteY24" fmla="*/ 349188 h 1327006"/>
                <a:gd name="connsiteX25" fmla="*/ 437195 w 444815"/>
                <a:gd name="connsiteY25" fmla="*/ 356808 h 1327006"/>
                <a:gd name="connsiteX26" fmla="*/ 377512 w 444815"/>
                <a:gd name="connsiteY26" fmla="*/ 356808 h 1327006"/>
                <a:gd name="connsiteX27" fmla="*/ 377512 w 444815"/>
                <a:gd name="connsiteY27" fmla="*/ 385765 h 1327006"/>
                <a:gd name="connsiteX28" fmla="*/ 437195 w 444815"/>
                <a:gd name="connsiteY28" fmla="*/ 385765 h 1327006"/>
                <a:gd name="connsiteX29" fmla="*/ 444815 w 444815"/>
                <a:gd name="connsiteY29" fmla="*/ 393385 h 1327006"/>
                <a:gd name="connsiteX30" fmla="*/ 444815 w 444815"/>
                <a:gd name="connsiteY30" fmla="*/ 423864 h 1327006"/>
                <a:gd name="connsiteX31" fmla="*/ 437195 w 444815"/>
                <a:gd name="connsiteY31" fmla="*/ 431484 h 1327006"/>
                <a:gd name="connsiteX32" fmla="*/ 377512 w 444815"/>
                <a:gd name="connsiteY32" fmla="*/ 431484 h 1327006"/>
                <a:gd name="connsiteX33" fmla="*/ 377512 w 444815"/>
                <a:gd name="connsiteY33" fmla="*/ 460441 h 1327006"/>
                <a:gd name="connsiteX34" fmla="*/ 437195 w 444815"/>
                <a:gd name="connsiteY34" fmla="*/ 460441 h 1327006"/>
                <a:gd name="connsiteX35" fmla="*/ 444815 w 444815"/>
                <a:gd name="connsiteY35" fmla="*/ 468061 h 1327006"/>
                <a:gd name="connsiteX36" fmla="*/ 444815 w 444815"/>
                <a:gd name="connsiteY36" fmla="*/ 498540 h 1327006"/>
                <a:gd name="connsiteX37" fmla="*/ 437195 w 444815"/>
                <a:gd name="connsiteY37" fmla="*/ 506160 h 1327006"/>
                <a:gd name="connsiteX38" fmla="*/ 377512 w 444815"/>
                <a:gd name="connsiteY38" fmla="*/ 506160 h 1327006"/>
                <a:gd name="connsiteX39" fmla="*/ 377512 w 444815"/>
                <a:gd name="connsiteY39" fmla="*/ 535117 h 1327006"/>
                <a:gd name="connsiteX40" fmla="*/ 437195 w 444815"/>
                <a:gd name="connsiteY40" fmla="*/ 535117 h 1327006"/>
                <a:gd name="connsiteX41" fmla="*/ 444815 w 444815"/>
                <a:gd name="connsiteY41" fmla="*/ 542737 h 1327006"/>
                <a:gd name="connsiteX42" fmla="*/ 444815 w 444815"/>
                <a:gd name="connsiteY42" fmla="*/ 573216 h 1327006"/>
                <a:gd name="connsiteX43" fmla="*/ 437195 w 444815"/>
                <a:gd name="connsiteY43" fmla="*/ 580836 h 1327006"/>
                <a:gd name="connsiteX44" fmla="*/ 377512 w 444815"/>
                <a:gd name="connsiteY44" fmla="*/ 580836 h 1327006"/>
                <a:gd name="connsiteX45" fmla="*/ 377512 w 444815"/>
                <a:gd name="connsiteY45" fmla="*/ 609793 h 1327006"/>
                <a:gd name="connsiteX46" fmla="*/ 437195 w 444815"/>
                <a:gd name="connsiteY46" fmla="*/ 609793 h 1327006"/>
                <a:gd name="connsiteX47" fmla="*/ 444815 w 444815"/>
                <a:gd name="connsiteY47" fmla="*/ 617413 h 1327006"/>
                <a:gd name="connsiteX48" fmla="*/ 444815 w 444815"/>
                <a:gd name="connsiteY48" fmla="*/ 647892 h 1327006"/>
                <a:gd name="connsiteX49" fmla="*/ 437195 w 444815"/>
                <a:gd name="connsiteY49" fmla="*/ 655512 h 1327006"/>
                <a:gd name="connsiteX50" fmla="*/ 377512 w 444815"/>
                <a:gd name="connsiteY50" fmla="*/ 655512 h 1327006"/>
                <a:gd name="connsiteX51" fmla="*/ 377512 w 444815"/>
                <a:gd name="connsiteY51" fmla="*/ 684469 h 1327006"/>
                <a:gd name="connsiteX52" fmla="*/ 437195 w 444815"/>
                <a:gd name="connsiteY52" fmla="*/ 684469 h 1327006"/>
                <a:gd name="connsiteX53" fmla="*/ 444815 w 444815"/>
                <a:gd name="connsiteY53" fmla="*/ 692089 h 1327006"/>
                <a:gd name="connsiteX54" fmla="*/ 444815 w 444815"/>
                <a:gd name="connsiteY54" fmla="*/ 722568 h 1327006"/>
                <a:gd name="connsiteX55" fmla="*/ 437195 w 444815"/>
                <a:gd name="connsiteY55" fmla="*/ 730188 h 1327006"/>
                <a:gd name="connsiteX56" fmla="*/ 377512 w 444815"/>
                <a:gd name="connsiteY56" fmla="*/ 730188 h 1327006"/>
                <a:gd name="connsiteX57" fmla="*/ 377512 w 444815"/>
                <a:gd name="connsiteY57" fmla="*/ 759145 h 1327006"/>
                <a:gd name="connsiteX58" fmla="*/ 437195 w 444815"/>
                <a:gd name="connsiteY58" fmla="*/ 759145 h 1327006"/>
                <a:gd name="connsiteX59" fmla="*/ 444815 w 444815"/>
                <a:gd name="connsiteY59" fmla="*/ 766765 h 1327006"/>
                <a:gd name="connsiteX60" fmla="*/ 444815 w 444815"/>
                <a:gd name="connsiteY60" fmla="*/ 797244 h 1327006"/>
                <a:gd name="connsiteX61" fmla="*/ 437195 w 444815"/>
                <a:gd name="connsiteY61" fmla="*/ 804864 h 1327006"/>
                <a:gd name="connsiteX62" fmla="*/ 377512 w 444815"/>
                <a:gd name="connsiteY62" fmla="*/ 804864 h 1327006"/>
                <a:gd name="connsiteX63" fmla="*/ 377512 w 444815"/>
                <a:gd name="connsiteY63" fmla="*/ 833821 h 1327006"/>
                <a:gd name="connsiteX64" fmla="*/ 437195 w 444815"/>
                <a:gd name="connsiteY64" fmla="*/ 833821 h 1327006"/>
                <a:gd name="connsiteX65" fmla="*/ 444815 w 444815"/>
                <a:gd name="connsiteY65" fmla="*/ 841441 h 1327006"/>
                <a:gd name="connsiteX66" fmla="*/ 444815 w 444815"/>
                <a:gd name="connsiteY66" fmla="*/ 871920 h 1327006"/>
                <a:gd name="connsiteX67" fmla="*/ 437195 w 444815"/>
                <a:gd name="connsiteY67" fmla="*/ 879540 h 1327006"/>
                <a:gd name="connsiteX68" fmla="*/ 377512 w 444815"/>
                <a:gd name="connsiteY68" fmla="*/ 879540 h 1327006"/>
                <a:gd name="connsiteX69" fmla="*/ 377512 w 444815"/>
                <a:gd name="connsiteY69" fmla="*/ 908497 h 1327006"/>
                <a:gd name="connsiteX70" fmla="*/ 437195 w 444815"/>
                <a:gd name="connsiteY70" fmla="*/ 908497 h 1327006"/>
                <a:gd name="connsiteX71" fmla="*/ 444815 w 444815"/>
                <a:gd name="connsiteY71" fmla="*/ 916117 h 1327006"/>
                <a:gd name="connsiteX72" fmla="*/ 444815 w 444815"/>
                <a:gd name="connsiteY72" fmla="*/ 946596 h 1327006"/>
                <a:gd name="connsiteX73" fmla="*/ 437195 w 444815"/>
                <a:gd name="connsiteY73" fmla="*/ 954216 h 1327006"/>
                <a:gd name="connsiteX74" fmla="*/ 377512 w 444815"/>
                <a:gd name="connsiteY74" fmla="*/ 954216 h 1327006"/>
                <a:gd name="connsiteX75" fmla="*/ 377512 w 444815"/>
                <a:gd name="connsiteY75" fmla="*/ 983173 h 1327006"/>
                <a:gd name="connsiteX76" fmla="*/ 437195 w 444815"/>
                <a:gd name="connsiteY76" fmla="*/ 983173 h 1327006"/>
                <a:gd name="connsiteX77" fmla="*/ 444815 w 444815"/>
                <a:gd name="connsiteY77" fmla="*/ 990793 h 1327006"/>
                <a:gd name="connsiteX78" fmla="*/ 444815 w 444815"/>
                <a:gd name="connsiteY78" fmla="*/ 1021272 h 1327006"/>
                <a:gd name="connsiteX79" fmla="*/ 437195 w 444815"/>
                <a:gd name="connsiteY79" fmla="*/ 1028892 h 1327006"/>
                <a:gd name="connsiteX80" fmla="*/ 377512 w 444815"/>
                <a:gd name="connsiteY80" fmla="*/ 1028892 h 1327006"/>
                <a:gd name="connsiteX81" fmla="*/ 377512 w 444815"/>
                <a:gd name="connsiteY81" fmla="*/ 1057849 h 1327006"/>
                <a:gd name="connsiteX82" fmla="*/ 437195 w 444815"/>
                <a:gd name="connsiteY82" fmla="*/ 1057849 h 1327006"/>
                <a:gd name="connsiteX83" fmla="*/ 444815 w 444815"/>
                <a:gd name="connsiteY83" fmla="*/ 1065469 h 1327006"/>
                <a:gd name="connsiteX84" fmla="*/ 444815 w 444815"/>
                <a:gd name="connsiteY84" fmla="*/ 1095948 h 1327006"/>
                <a:gd name="connsiteX85" fmla="*/ 437195 w 444815"/>
                <a:gd name="connsiteY85" fmla="*/ 1103568 h 1327006"/>
                <a:gd name="connsiteX86" fmla="*/ 377512 w 444815"/>
                <a:gd name="connsiteY86" fmla="*/ 1103568 h 1327006"/>
                <a:gd name="connsiteX87" fmla="*/ 377512 w 444815"/>
                <a:gd name="connsiteY87" fmla="*/ 1132525 h 1327006"/>
                <a:gd name="connsiteX88" fmla="*/ 437195 w 444815"/>
                <a:gd name="connsiteY88" fmla="*/ 1132525 h 1327006"/>
                <a:gd name="connsiteX89" fmla="*/ 444815 w 444815"/>
                <a:gd name="connsiteY89" fmla="*/ 1140145 h 1327006"/>
                <a:gd name="connsiteX90" fmla="*/ 444815 w 444815"/>
                <a:gd name="connsiteY90" fmla="*/ 1170624 h 1327006"/>
                <a:gd name="connsiteX91" fmla="*/ 437195 w 444815"/>
                <a:gd name="connsiteY91" fmla="*/ 1178244 h 1327006"/>
                <a:gd name="connsiteX92" fmla="*/ 377512 w 444815"/>
                <a:gd name="connsiteY92" fmla="*/ 1178244 h 1327006"/>
                <a:gd name="connsiteX93" fmla="*/ 377512 w 444815"/>
                <a:gd name="connsiteY93" fmla="*/ 1207201 h 1327006"/>
                <a:gd name="connsiteX94" fmla="*/ 437195 w 444815"/>
                <a:gd name="connsiteY94" fmla="*/ 1207201 h 1327006"/>
                <a:gd name="connsiteX95" fmla="*/ 444815 w 444815"/>
                <a:gd name="connsiteY95" fmla="*/ 1214821 h 1327006"/>
                <a:gd name="connsiteX96" fmla="*/ 444815 w 444815"/>
                <a:gd name="connsiteY96" fmla="*/ 1245300 h 1327006"/>
                <a:gd name="connsiteX97" fmla="*/ 437195 w 444815"/>
                <a:gd name="connsiteY97" fmla="*/ 1252920 h 1327006"/>
                <a:gd name="connsiteX98" fmla="*/ 377512 w 444815"/>
                <a:gd name="connsiteY98" fmla="*/ 1252920 h 1327006"/>
                <a:gd name="connsiteX99" fmla="*/ 377512 w 444815"/>
                <a:gd name="connsiteY99" fmla="*/ 1264086 h 1327006"/>
                <a:gd name="connsiteX100" fmla="*/ 314592 w 444815"/>
                <a:gd name="connsiteY100" fmla="*/ 1327006 h 1327006"/>
                <a:gd name="connsiteX101" fmla="*/ 62920 w 444815"/>
                <a:gd name="connsiteY101" fmla="*/ 1327006 h 1327006"/>
                <a:gd name="connsiteX102" fmla="*/ 0 w 444815"/>
                <a:gd name="connsiteY102" fmla="*/ 1264086 h 1327006"/>
                <a:gd name="connsiteX103" fmla="*/ 0 w 444815"/>
                <a:gd name="connsiteY103" fmla="*/ 62920 h 1327006"/>
                <a:gd name="connsiteX104" fmla="*/ 62920 w 444815"/>
                <a:gd name="connsiteY104" fmla="*/ 0 h 1327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444815" h="1327006">
                  <a:moveTo>
                    <a:pt x="62920" y="0"/>
                  </a:moveTo>
                  <a:lnTo>
                    <a:pt x="314592" y="0"/>
                  </a:lnTo>
                  <a:cubicBezTo>
                    <a:pt x="349342" y="0"/>
                    <a:pt x="377512" y="28170"/>
                    <a:pt x="377512" y="62920"/>
                  </a:cubicBezTo>
                  <a:lnTo>
                    <a:pt x="377512" y="87061"/>
                  </a:lnTo>
                  <a:lnTo>
                    <a:pt x="437195" y="87061"/>
                  </a:lnTo>
                  <a:cubicBezTo>
                    <a:pt x="441403" y="87061"/>
                    <a:pt x="444815" y="90473"/>
                    <a:pt x="444815" y="94681"/>
                  </a:cubicBezTo>
                  <a:lnTo>
                    <a:pt x="444815" y="125160"/>
                  </a:lnTo>
                  <a:cubicBezTo>
                    <a:pt x="444815" y="129368"/>
                    <a:pt x="441403" y="132780"/>
                    <a:pt x="437195" y="132780"/>
                  </a:cubicBezTo>
                  <a:lnTo>
                    <a:pt x="377512" y="132780"/>
                  </a:lnTo>
                  <a:lnTo>
                    <a:pt x="377512" y="161737"/>
                  </a:lnTo>
                  <a:lnTo>
                    <a:pt x="437195" y="161737"/>
                  </a:lnTo>
                  <a:cubicBezTo>
                    <a:pt x="441403" y="161737"/>
                    <a:pt x="444815" y="165149"/>
                    <a:pt x="444815" y="169357"/>
                  </a:cubicBezTo>
                  <a:lnTo>
                    <a:pt x="444815" y="199836"/>
                  </a:lnTo>
                  <a:cubicBezTo>
                    <a:pt x="444815" y="204044"/>
                    <a:pt x="441403" y="207456"/>
                    <a:pt x="437195" y="207456"/>
                  </a:cubicBezTo>
                  <a:lnTo>
                    <a:pt x="377512" y="207456"/>
                  </a:lnTo>
                  <a:lnTo>
                    <a:pt x="377512" y="236413"/>
                  </a:lnTo>
                  <a:lnTo>
                    <a:pt x="437195" y="236413"/>
                  </a:lnTo>
                  <a:cubicBezTo>
                    <a:pt x="441403" y="236413"/>
                    <a:pt x="444815" y="239825"/>
                    <a:pt x="444815" y="244033"/>
                  </a:cubicBezTo>
                  <a:lnTo>
                    <a:pt x="444815" y="274512"/>
                  </a:lnTo>
                  <a:cubicBezTo>
                    <a:pt x="444815" y="278720"/>
                    <a:pt x="441403" y="282132"/>
                    <a:pt x="437195" y="282132"/>
                  </a:cubicBezTo>
                  <a:lnTo>
                    <a:pt x="377512" y="282132"/>
                  </a:lnTo>
                  <a:lnTo>
                    <a:pt x="377512" y="311089"/>
                  </a:lnTo>
                  <a:lnTo>
                    <a:pt x="437195" y="311089"/>
                  </a:lnTo>
                  <a:cubicBezTo>
                    <a:pt x="441403" y="311089"/>
                    <a:pt x="444815" y="314501"/>
                    <a:pt x="444815" y="318709"/>
                  </a:cubicBezTo>
                  <a:lnTo>
                    <a:pt x="444815" y="349188"/>
                  </a:lnTo>
                  <a:cubicBezTo>
                    <a:pt x="444815" y="353396"/>
                    <a:pt x="441403" y="356808"/>
                    <a:pt x="437195" y="356808"/>
                  </a:cubicBezTo>
                  <a:lnTo>
                    <a:pt x="377512" y="356808"/>
                  </a:lnTo>
                  <a:lnTo>
                    <a:pt x="377512" y="385765"/>
                  </a:lnTo>
                  <a:lnTo>
                    <a:pt x="437195" y="385765"/>
                  </a:lnTo>
                  <a:cubicBezTo>
                    <a:pt x="441403" y="385765"/>
                    <a:pt x="444815" y="389177"/>
                    <a:pt x="444815" y="393385"/>
                  </a:cubicBezTo>
                  <a:lnTo>
                    <a:pt x="444815" y="423864"/>
                  </a:lnTo>
                  <a:cubicBezTo>
                    <a:pt x="444815" y="428072"/>
                    <a:pt x="441403" y="431484"/>
                    <a:pt x="437195" y="431484"/>
                  </a:cubicBezTo>
                  <a:lnTo>
                    <a:pt x="377512" y="431484"/>
                  </a:lnTo>
                  <a:lnTo>
                    <a:pt x="377512" y="460441"/>
                  </a:lnTo>
                  <a:lnTo>
                    <a:pt x="437195" y="460441"/>
                  </a:lnTo>
                  <a:cubicBezTo>
                    <a:pt x="441403" y="460441"/>
                    <a:pt x="444815" y="463853"/>
                    <a:pt x="444815" y="468061"/>
                  </a:cubicBezTo>
                  <a:lnTo>
                    <a:pt x="444815" y="498540"/>
                  </a:lnTo>
                  <a:cubicBezTo>
                    <a:pt x="444815" y="502748"/>
                    <a:pt x="441403" y="506160"/>
                    <a:pt x="437195" y="506160"/>
                  </a:cubicBezTo>
                  <a:lnTo>
                    <a:pt x="377512" y="506160"/>
                  </a:lnTo>
                  <a:lnTo>
                    <a:pt x="377512" y="535117"/>
                  </a:lnTo>
                  <a:lnTo>
                    <a:pt x="437195" y="535117"/>
                  </a:lnTo>
                  <a:cubicBezTo>
                    <a:pt x="441403" y="535117"/>
                    <a:pt x="444815" y="538529"/>
                    <a:pt x="444815" y="542737"/>
                  </a:cubicBezTo>
                  <a:lnTo>
                    <a:pt x="444815" y="573216"/>
                  </a:lnTo>
                  <a:cubicBezTo>
                    <a:pt x="444815" y="577424"/>
                    <a:pt x="441403" y="580836"/>
                    <a:pt x="437195" y="580836"/>
                  </a:cubicBezTo>
                  <a:lnTo>
                    <a:pt x="377512" y="580836"/>
                  </a:lnTo>
                  <a:lnTo>
                    <a:pt x="377512" y="609793"/>
                  </a:lnTo>
                  <a:lnTo>
                    <a:pt x="437195" y="609793"/>
                  </a:lnTo>
                  <a:cubicBezTo>
                    <a:pt x="441403" y="609793"/>
                    <a:pt x="444815" y="613205"/>
                    <a:pt x="444815" y="617413"/>
                  </a:cubicBezTo>
                  <a:lnTo>
                    <a:pt x="444815" y="647892"/>
                  </a:lnTo>
                  <a:cubicBezTo>
                    <a:pt x="444815" y="652100"/>
                    <a:pt x="441403" y="655512"/>
                    <a:pt x="437195" y="655512"/>
                  </a:cubicBezTo>
                  <a:lnTo>
                    <a:pt x="377512" y="655512"/>
                  </a:lnTo>
                  <a:lnTo>
                    <a:pt x="377512" y="684469"/>
                  </a:lnTo>
                  <a:lnTo>
                    <a:pt x="437195" y="684469"/>
                  </a:lnTo>
                  <a:cubicBezTo>
                    <a:pt x="441403" y="684469"/>
                    <a:pt x="444815" y="687881"/>
                    <a:pt x="444815" y="692089"/>
                  </a:cubicBezTo>
                  <a:lnTo>
                    <a:pt x="444815" y="722568"/>
                  </a:lnTo>
                  <a:cubicBezTo>
                    <a:pt x="444815" y="726776"/>
                    <a:pt x="441403" y="730188"/>
                    <a:pt x="437195" y="730188"/>
                  </a:cubicBezTo>
                  <a:lnTo>
                    <a:pt x="377512" y="730188"/>
                  </a:lnTo>
                  <a:lnTo>
                    <a:pt x="377512" y="759145"/>
                  </a:lnTo>
                  <a:lnTo>
                    <a:pt x="437195" y="759145"/>
                  </a:lnTo>
                  <a:cubicBezTo>
                    <a:pt x="441403" y="759145"/>
                    <a:pt x="444815" y="762557"/>
                    <a:pt x="444815" y="766765"/>
                  </a:cubicBezTo>
                  <a:lnTo>
                    <a:pt x="444815" y="797244"/>
                  </a:lnTo>
                  <a:cubicBezTo>
                    <a:pt x="444815" y="801452"/>
                    <a:pt x="441403" y="804864"/>
                    <a:pt x="437195" y="804864"/>
                  </a:cubicBezTo>
                  <a:lnTo>
                    <a:pt x="377512" y="804864"/>
                  </a:lnTo>
                  <a:lnTo>
                    <a:pt x="377512" y="833821"/>
                  </a:lnTo>
                  <a:lnTo>
                    <a:pt x="437195" y="833821"/>
                  </a:lnTo>
                  <a:cubicBezTo>
                    <a:pt x="441403" y="833821"/>
                    <a:pt x="444815" y="837233"/>
                    <a:pt x="444815" y="841441"/>
                  </a:cubicBezTo>
                  <a:lnTo>
                    <a:pt x="444815" y="871920"/>
                  </a:lnTo>
                  <a:cubicBezTo>
                    <a:pt x="444815" y="876128"/>
                    <a:pt x="441403" y="879540"/>
                    <a:pt x="437195" y="879540"/>
                  </a:cubicBezTo>
                  <a:lnTo>
                    <a:pt x="377512" y="879540"/>
                  </a:lnTo>
                  <a:lnTo>
                    <a:pt x="377512" y="908497"/>
                  </a:lnTo>
                  <a:lnTo>
                    <a:pt x="437195" y="908497"/>
                  </a:lnTo>
                  <a:cubicBezTo>
                    <a:pt x="441403" y="908497"/>
                    <a:pt x="444815" y="911909"/>
                    <a:pt x="444815" y="916117"/>
                  </a:cubicBezTo>
                  <a:lnTo>
                    <a:pt x="444815" y="946596"/>
                  </a:lnTo>
                  <a:cubicBezTo>
                    <a:pt x="444815" y="950804"/>
                    <a:pt x="441403" y="954216"/>
                    <a:pt x="437195" y="954216"/>
                  </a:cubicBezTo>
                  <a:lnTo>
                    <a:pt x="377512" y="954216"/>
                  </a:lnTo>
                  <a:lnTo>
                    <a:pt x="377512" y="983173"/>
                  </a:lnTo>
                  <a:lnTo>
                    <a:pt x="437195" y="983173"/>
                  </a:lnTo>
                  <a:cubicBezTo>
                    <a:pt x="441403" y="983173"/>
                    <a:pt x="444815" y="986585"/>
                    <a:pt x="444815" y="990793"/>
                  </a:cubicBezTo>
                  <a:lnTo>
                    <a:pt x="444815" y="1021272"/>
                  </a:lnTo>
                  <a:cubicBezTo>
                    <a:pt x="444815" y="1025480"/>
                    <a:pt x="441403" y="1028892"/>
                    <a:pt x="437195" y="1028892"/>
                  </a:cubicBezTo>
                  <a:lnTo>
                    <a:pt x="377512" y="1028892"/>
                  </a:lnTo>
                  <a:lnTo>
                    <a:pt x="377512" y="1057849"/>
                  </a:lnTo>
                  <a:lnTo>
                    <a:pt x="437195" y="1057849"/>
                  </a:lnTo>
                  <a:cubicBezTo>
                    <a:pt x="441403" y="1057849"/>
                    <a:pt x="444815" y="1061261"/>
                    <a:pt x="444815" y="1065469"/>
                  </a:cubicBezTo>
                  <a:lnTo>
                    <a:pt x="444815" y="1095948"/>
                  </a:lnTo>
                  <a:cubicBezTo>
                    <a:pt x="444815" y="1100156"/>
                    <a:pt x="441403" y="1103568"/>
                    <a:pt x="437195" y="1103568"/>
                  </a:cubicBezTo>
                  <a:lnTo>
                    <a:pt x="377512" y="1103568"/>
                  </a:lnTo>
                  <a:lnTo>
                    <a:pt x="377512" y="1132525"/>
                  </a:lnTo>
                  <a:lnTo>
                    <a:pt x="437195" y="1132525"/>
                  </a:lnTo>
                  <a:cubicBezTo>
                    <a:pt x="441403" y="1132525"/>
                    <a:pt x="444815" y="1135937"/>
                    <a:pt x="444815" y="1140145"/>
                  </a:cubicBezTo>
                  <a:lnTo>
                    <a:pt x="444815" y="1170624"/>
                  </a:lnTo>
                  <a:cubicBezTo>
                    <a:pt x="444815" y="1174832"/>
                    <a:pt x="441403" y="1178244"/>
                    <a:pt x="437195" y="1178244"/>
                  </a:cubicBezTo>
                  <a:lnTo>
                    <a:pt x="377512" y="1178244"/>
                  </a:lnTo>
                  <a:lnTo>
                    <a:pt x="377512" y="1207201"/>
                  </a:lnTo>
                  <a:lnTo>
                    <a:pt x="437195" y="1207201"/>
                  </a:lnTo>
                  <a:cubicBezTo>
                    <a:pt x="441403" y="1207201"/>
                    <a:pt x="444815" y="1210613"/>
                    <a:pt x="444815" y="1214821"/>
                  </a:cubicBezTo>
                  <a:lnTo>
                    <a:pt x="444815" y="1245300"/>
                  </a:lnTo>
                  <a:cubicBezTo>
                    <a:pt x="444815" y="1249508"/>
                    <a:pt x="441403" y="1252920"/>
                    <a:pt x="437195" y="1252920"/>
                  </a:cubicBezTo>
                  <a:lnTo>
                    <a:pt x="377512" y="1252920"/>
                  </a:lnTo>
                  <a:lnTo>
                    <a:pt x="377512" y="1264086"/>
                  </a:lnTo>
                  <a:cubicBezTo>
                    <a:pt x="377512" y="1298836"/>
                    <a:pt x="349342" y="1327006"/>
                    <a:pt x="314592" y="1327006"/>
                  </a:cubicBezTo>
                  <a:lnTo>
                    <a:pt x="62920" y="1327006"/>
                  </a:lnTo>
                  <a:cubicBezTo>
                    <a:pt x="28170" y="1327006"/>
                    <a:pt x="0" y="1298836"/>
                    <a:pt x="0" y="1264086"/>
                  </a:cubicBezTo>
                  <a:lnTo>
                    <a:pt x="0" y="62920"/>
                  </a:lnTo>
                  <a:cubicBezTo>
                    <a:pt x="0" y="28170"/>
                    <a:pt x="28170" y="0"/>
                    <a:pt x="6292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0" name="フリーフォーム: 図形 539">
              <a:extLst>
                <a:ext uri="{FF2B5EF4-FFF2-40B4-BE49-F238E27FC236}">
                  <a16:creationId xmlns:a16="http://schemas.microsoft.com/office/drawing/2014/main" id="{13DBB2B1-9DA9-6780-21C6-82B82D47EEA5}"/>
                </a:ext>
              </a:extLst>
            </p:cNvPr>
            <p:cNvSpPr/>
            <p:nvPr/>
          </p:nvSpPr>
          <p:spPr bwMode="auto">
            <a:xfrm>
              <a:off x="3666702" y="4142310"/>
              <a:ext cx="263736" cy="2067938"/>
            </a:xfrm>
            <a:custGeom>
              <a:avLst/>
              <a:gdLst>
                <a:gd name="connsiteX0" fmla="*/ 0 w 263736"/>
                <a:gd name="connsiteY0" fmla="*/ 0 h 2067938"/>
                <a:gd name="connsiteX1" fmla="*/ 263736 w 263736"/>
                <a:gd name="connsiteY1" fmla="*/ 0 h 2067938"/>
                <a:gd name="connsiteX2" fmla="*/ 263736 w 263736"/>
                <a:gd name="connsiteY2" fmla="*/ 2067938 h 2067938"/>
                <a:gd name="connsiteX3" fmla="*/ 0 w 263736"/>
                <a:gd name="connsiteY3" fmla="*/ 2067938 h 2067938"/>
                <a:gd name="connsiteX4" fmla="*/ 0 w 263736"/>
                <a:gd name="connsiteY4" fmla="*/ 0 h 2067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736" h="2067938">
                  <a:moveTo>
                    <a:pt x="0" y="0"/>
                  </a:moveTo>
                  <a:lnTo>
                    <a:pt x="263736" y="0"/>
                  </a:lnTo>
                  <a:lnTo>
                    <a:pt x="263736" y="2067938"/>
                  </a:lnTo>
                  <a:lnTo>
                    <a:pt x="0" y="2067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1" name="フリーフォーム: 図形 540">
              <a:extLst>
                <a:ext uri="{FF2B5EF4-FFF2-40B4-BE49-F238E27FC236}">
                  <a16:creationId xmlns:a16="http://schemas.microsoft.com/office/drawing/2014/main" id="{3AEF6379-D1BC-ECB0-998A-AA6489E7BFFA}"/>
                </a:ext>
              </a:extLst>
            </p:cNvPr>
            <p:cNvSpPr/>
            <p:nvPr/>
          </p:nvSpPr>
          <p:spPr bwMode="auto">
            <a:xfrm>
              <a:off x="5975562" y="4142310"/>
              <a:ext cx="263736" cy="2067938"/>
            </a:xfrm>
            <a:custGeom>
              <a:avLst/>
              <a:gdLst>
                <a:gd name="connsiteX0" fmla="*/ 0 w 263736"/>
                <a:gd name="connsiteY0" fmla="*/ 0 h 2067938"/>
                <a:gd name="connsiteX1" fmla="*/ 263736 w 263736"/>
                <a:gd name="connsiteY1" fmla="*/ 0 h 2067938"/>
                <a:gd name="connsiteX2" fmla="*/ 263736 w 263736"/>
                <a:gd name="connsiteY2" fmla="*/ 2067938 h 2067938"/>
                <a:gd name="connsiteX3" fmla="*/ 0 w 263736"/>
                <a:gd name="connsiteY3" fmla="*/ 2067938 h 2067938"/>
                <a:gd name="connsiteX4" fmla="*/ 0 w 263736"/>
                <a:gd name="connsiteY4" fmla="*/ 0 h 2067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736" h="2067938">
                  <a:moveTo>
                    <a:pt x="0" y="0"/>
                  </a:moveTo>
                  <a:lnTo>
                    <a:pt x="263736" y="0"/>
                  </a:lnTo>
                  <a:lnTo>
                    <a:pt x="263736" y="2067938"/>
                  </a:lnTo>
                  <a:lnTo>
                    <a:pt x="0" y="2067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2" name="正方形/長方形 541">
              <a:extLst>
                <a:ext uri="{FF2B5EF4-FFF2-40B4-BE49-F238E27FC236}">
                  <a16:creationId xmlns:a16="http://schemas.microsoft.com/office/drawing/2014/main" id="{B2139402-3DF3-DD35-5E46-112C5E71B6AD}"/>
                </a:ext>
              </a:extLst>
            </p:cNvPr>
            <p:cNvSpPr/>
            <p:nvPr/>
          </p:nvSpPr>
          <p:spPr bwMode="auto">
            <a:xfrm>
              <a:off x="3666702" y="4099229"/>
              <a:ext cx="2572596" cy="481930"/>
            </a:xfrm>
            <a:prstGeom prst="rect">
              <a:avLst/>
            </a:prstGeom>
            <a:solidFill>
              <a:srgbClr val="0070C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3" name="楕円 307">
              <a:extLst>
                <a:ext uri="{FF2B5EF4-FFF2-40B4-BE49-F238E27FC236}">
                  <a16:creationId xmlns:a16="http://schemas.microsoft.com/office/drawing/2014/main" id="{FEE20875-D3A5-CCE1-C3B7-985C2E964A1C}"/>
                </a:ext>
              </a:extLst>
            </p:cNvPr>
            <p:cNvSpPr/>
            <p:nvPr/>
          </p:nvSpPr>
          <p:spPr bwMode="auto">
            <a:xfrm rot="2700000">
              <a:off x="5575249" y="4833171"/>
              <a:ext cx="123913" cy="197053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44" name="楕円 307">
              <a:extLst>
                <a:ext uri="{FF2B5EF4-FFF2-40B4-BE49-F238E27FC236}">
                  <a16:creationId xmlns:a16="http://schemas.microsoft.com/office/drawing/2014/main" id="{29162E74-8A86-8ED3-45C4-8107940B9E08}"/>
                </a:ext>
              </a:extLst>
            </p:cNvPr>
            <p:cNvSpPr/>
            <p:nvPr/>
          </p:nvSpPr>
          <p:spPr bwMode="auto">
            <a:xfrm rot="18000000">
              <a:off x="4095721" y="4668527"/>
              <a:ext cx="123913" cy="197053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45" name="楕円 307">
              <a:extLst>
                <a:ext uri="{FF2B5EF4-FFF2-40B4-BE49-F238E27FC236}">
                  <a16:creationId xmlns:a16="http://schemas.microsoft.com/office/drawing/2014/main" id="{14B09D3D-B290-B8C2-937E-49CB50842834}"/>
                </a:ext>
              </a:extLst>
            </p:cNvPr>
            <p:cNvSpPr/>
            <p:nvPr/>
          </p:nvSpPr>
          <p:spPr bwMode="auto">
            <a:xfrm rot="18900000">
              <a:off x="4178271" y="4992377"/>
              <a:ext cx="123913" cy="197053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46" name="アーチ 545">
              <a:extLst>
                <a:ext uri="{FF2B5EF4-FFF2-40B4-BE49-F238E27FC236}">
                  <a16:creationId xmlns:a16="http://schemas.microsoft.com/office/drawing/2014/main" id="{A582C806-40CC-F13C-C8C3-9B2C4D7CA3D0}"/>
                </a:ext>
              </a:extLst>
            </p:cNvPr>
            <p:cNvSpPr/>
            <p:nvPr/>
          </p:nvSpPr>
          <p:spPr bwMode="auto">
            <a:xfrm>
              <a:off x="4473107" y="5218206"/>
              <a:ext cx="303692" cy="303692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7" name="アーチ 546">
              <a:extLst>
                <a:ext uri="{FF2B5EF4-FFF2-40B4-BE49-F238E27FC236}">
                  <a16:creationId xmlns:a16="http://schemas.microsoft.com/office/drawing/2014/main" id="{65E2C0A4-C0C7-7945-F7F8-7575266033D2}"/>
                </a:ext>
              </a:extLst>
            </p:cNvPr>
            <p:cNvSpPr/>
            <p:nvPr/>
          </p:nvSpPr>
          <p:spPr bwMode="auto">
            <a:xfrm>
              <a:off x="5124857" y="5218206"/>
              <a:ext cx="303692" cy="303692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60" name="グループ化 559">
            <a:extLst>
              <a:ext uri="{FF2B5EF4-FFF2-40B4-BE49-F238E27FC236}">
                <a16:creationId xmlns:a16="http://schemas.microsoft.com/office/drawing/2014/main" id="{ED166707-8D1C-F3E2-C161-A6FB2C3D0724}"/>
              </a:ext>
            </a:extLst>
          </p:cNvPr>
          <p:cNvGrpSpPr/>
          <p:nvPr/>
        </p:nvGrpSpPr>
        <p:grpSpPr>
          <a:xfrm>
            <a:off x="6609860" y="4097124"/>
            <a:ext cx="2572596" cy="2111019"/>
            <a:chOff x="6609860" y="4097124"/>
            <a:chExt cx="2572596" cy="2111019"/>
          </a:xfrm>
        </p:grpSpPr>
        <p:sp>
          <p:nvSpPr>
            <p:cNvPr id="561" name="フリーフォーム: 図形 560">
              <a:extLst>
                <a:ext uri="{FF2B5EF4-FFF2-40B4-BE49-F238E27FC236}">
                  <a16:creationId xmlns:a16="http://schemas.microsoft.com/office/drawing/2014/main" id="{74113513-54DA-0F95-D645-806B43647D1E}"/>
                </a:ext>
              </a:extLst>
            </p:cNvPr>
            <p:cNvSpPr/>
            <p:nvPr/>
          </p:nvSpPr>
          <p:spPr bwMode="auto">
            <a:xfrm>
              <a:off x="6857259" y="4838818"/>
              <a:ext cx="319481" cy="1327006"/>
            </a:xfrm>
            <a:custGeom>
              <a:avLst/>
              <a:gdLst>
                <a:gd name="connsiteX0" fmla="*/ 0 w 319481"/>
                <a:gd name="connsiteY0" fmla="*/ 0 h 1327006"/>
                <a:gd name="connsiteX1" fmla="*/ 189258 w 319481"/>
                <a:gd name="connsiteY1" fmla="*/ 0 h 1327006"/>
                <a:gd name="connsiteX2" fmla="*/ 252178 w 319481"/>
                <a:gd name="connsiteY2" fmla="*/ 62920 h 1327006"/>
                <a:gd name="connsiteX3" fmla="*/ 252178 w 319481"/>
                <a:gd name="connsiteY3" fmla="*/ 87061 h 1327006"/>
                <a:gd name="connsiteX4" fmla="*/ 311861 w 319481"/>
                <a:gd name="connsiteY4" fmla="*/ 87061 h 1327006"/>
                <a:gd name="connsiteX5" fmla="*/ 319481 w 319481"/>
                <a:gd name="connsiteY5" fmla="*/ 94681 h 1327006"/>
                <a:gd name="connsiteX6" fmla="*/ 319481 w 319481"/>
                <a:gd name="connsiteY6" fmla="*/ 125160 h 1327006"/>
                <a:gd name="connsiteX7" fmla="*/ 311861 w 319481"/>
                <a:gd name="connsiteY7" fmla="*/ 132780 h 1327006"/>
                <a:gd name="connsiteX8" fmla="*/ 252178 w 319481"/>
                <a:gd name="connsiteY8" fmla="*/ 132780 h 1327006"/>
                <a:gd name="connsiteX9" fmla="*/ 252178 w 319481"/>
                <a:gd name="connsiteY9" fmla="*/ 161737 h 1327006"/>
                <a:gd name="connsiteX10" fmla="*/ 311861 w 319481"/>
                <a:gd name="connsiteY10" fmla="*/ 161737 h 1327006"/>
                <a:gd name="connsiteX11" fmla="*/ 319481 w 319481"/>
                <a:gd name="connsiteY11" fmla="*/ 169357 h 1327006"/>
                <a:gd name="connsiteX12" fmla="*/ 319481 w 319481"/>
                <a:gd name="connsiteY12" fmla="*/ 199836 h 1327006"/>
                <a:gd name="connsiteX13" fmla="*/ 311861 w 319481"/>
                <a:gd name="connsiteY13" fmla="*/ 207456 h 1327006"/>
                <a:gd name="connsiteX14" fmla="*/ 252178 w 319481"/>
                <a:gd name="connsiteY14" fmla="*/ 207456 h 1327006"/>
                <a:gd name="connsiteX15" fmla="*/ 252178 w 319481"/>
                <a:gd name="connsiteY15" fmla="*/ 236413 h 1327006"/>
                <a:gd name="connsiteX16" fmla="*/ 311861 w 319481"/>
                <a:gd name="connsiteY16" fmla="*/ 236413 h 1327006"/>
                <a:gd name="connsiteX17" fmla="*/ 319481 w 319481"/>
                <a:gd name="connsiteY17" fmla="*/ 244033 h 1327006"/>
                <a:gd name="connsiteX18" fmla="*/ 319481 w 319481"/>
                <a:gd name="connsiteY18" fmla="*/ 274512 h 1327006"/>
                <a:gd name="connsiteX19" fmla="*/ 311861 w 319481"/>
                <a:gd name="connsiteY19" fmla="*/ 282132 h 1327006"/>
                <a:gd name="connsiteX20" fmla="*/ 252178 w 319481"/>
                <a:gd name="connsiteY20" fmla="*/ 282132 h 1327006"/>
                <a:gd name="connsiteX21" fmla="*/ 252178 w 319481"/>
                <a:gd name="connsiteY21" fmla="*/ 311089 h 1327006"/>
                <a:gd name="connsiteX22" fmla="*/ 311861 w 319481"/>
                <a:gd name="connsiteY22" fmla="*/ 311089 h 1327006"/>
                <a:gd name="connsiteX23" fmla="*/ 319481 w 319481"/>
                <a:gd name="connsiteY23" fmla="*/ 318709 h 1327006"/>
                <a:gd name="connsiteX24" fmla="*/ 319481 w 319481"/>
                <a:gd name="connsiteY24" fmla="*/ 349188 h 1327006"/>
                <a:gd name="connsiteX25" fmla="*/ 311861 w 319481"/>
                <a:gd name="connsiteY25" fmla="*/ 356808 h 1327006"/>
                <a:gd name="connsiteX26" fmla="*/ 252178 w 319481"/>
                <a:gd name="connsiteY26" fmla="*/ 356808 h 1327006"/>
                <a:gd name="connsiteX27" fmla="*/ 252178 w 319481"/>
                <a:gd name="connsiteY27" fmla="*/ 385765 h 1327006"/>
                <a:gd name="connsiteX28" fmla="*/ 311861 w 319481"/>
                <a:gd name="connsiteY28" fmla="*/ 385765 h 1327006"/>
                <a:gd name="connsiteX29" fmla="*/ 319481 w 319481"/>
                <a:gd name="connsiteY29" fmla="*/ 393385 h 1327006"/>
                <a:gd name="connsiteX30" fmla="*/ 319481 w 319481"/>
                <a:gd name="connsiteY30" fmla="*/ 423864 h 1327006"/>
                <a:gd name="connsiteX31" fmla="*/ 311861 w 319481"/>
                <a:gd name="connsiteY31" fmla="*/ 431484 h 1327006"/>
                <a:gd name="connsiteX32" fmla="*/ 252178 w 319481"/>
                <a:gd name="connsiteY32" fmla="*/ 431484 h 1327006"/>
                <a:gd name="connsiteX33" fmla="*/ 252178 w 319481"/>
                <a:gd name="connsiteY33" fmla="*/ 460441 h 1327006"/>
                <a:gd name="connsiteX34" fmla="*/ 311861 w 319481"/>
                <a:gd name="connsiteY34" fmla="*/ 460441 h 1327006"/>
                <a:gd name="connsiteX35" fmla="*/ 319481 w 319481"/>
                <a:gd name="connsiteY35" fmla="*/ 468061 h 1327006"/>
                <a:gd name="connsiteX36" fmla="*/ 319481 w 319481"/>
                <a:gd name="connsiteY36" fmla="*/ 498540 h 1327006"/>
                <a:gd name="connsiteX37" fmla="*/ 311861 w 319481"/>
                <a:gd name="connsiteY37" fmla="*/ 506160 h 1327006"/>
                <a:gd name="connsiteX38" fmla="*/ 252178 w 319481"/>
                <a:gd name="connsiteY38" fmla="*/ 506160 h 1327006"/>
                <a:gd name="connsiteX39" fmla="*/ 252178 w 319481"/>
                <a:gd name="connsiteY39" fmla="*/ 535117 h 1327006"/>
                <a:gd name="connsiteX40" fmla="*/ 311861 w 319481"/>
                <a:gd name="connsiteY40" fmla="*/ 535117 h 1327006"/>
                <a:gd name="connsiteX41" fmla="*/ 319481 w 319481"/>
                <a:gd name="connsiteY41" fmla="*/ 542737 h 1327006"/>
                <a:gd name="connsiteX42" fmla="*/ 319481 w 319481"/>
                <a:gd name="connsiteY42" fmla="*/ 573216 h 1327006"/>
                <a:gd name="connsiteX43" fmla="*/ 311861 w 319481"/>
                <a:gd name="connsiteY43" fmla="*/ 580836 h 1327006"/>
                <a:gd name="connsiteX44" fmla="*/ 252178 w 319481"/>
                <a:gd name="connsiteY44" fmla="*/ 580836 h 1327006"/>
                <a:gd name="connsiteX45" fmla="*/ 252178 w 319481"/>
                <a:gd name="connsiteY45" fmla="*/ 609793 h 1327006"/>
                <a:gd name="connsiteX46" fmla="*/ 311861 w 319481"/>
                <a:gd name="connsiteY46" fmla="*/ 609793 h 1327006"/>
                <a:gd name="connsiteX47" fmla="*/ 319481 w 319481"/>
                <a:gd name="connsiteY47" fmla="*/ 617413 h 1327006"/>
                <a:gd name="connsiteX48" fmla="*/ 319481 w 319481"/>
                <a:gd name="connsiteY48" fmla="*/ 647892 h 1327006"/>
                <a:gd name="connsiteX49" fmla="*/ 311861 w 319481"/>
                <a:gd name="connsiteY49" fmla="*/ 655512 h 1327006"/>
                <a:gd name="connsiteX50" fmla="*/ 252178 w 319481"/>
                <a:gd name="connsiteY50" fmla="*/ 655512 h 1327006"/>
                <a:gd name="connsiteX51" fmla="*/ 252178 w 319481"/>
                <a:gd name="connsiteY51" fmla="*/ 684469 h 1327006"/>
                <a:gd name="connsiteX52" fmla="*/ 311861 w 319481"/>
                <a:gd name="connsiteY52" fmla="*/ 684469 h 1327006"/>
                <a:gd name="connsiteX53" fmla="*/ 319481 w 319481"/>
                <a:gd name="connsiteY53" fmla="*/ 692089 h 1327006"/>
                <a:gd name="connsiteX54" fmla="*/ 319481 w 319481"/>
                <a:gd name="connsiteY54" fmla="*/ 722568 h 1327006"/>
                <a:gd name="connsiteX55" fmla="*/ 311861 w 319481"/>
                <a:gd name="connsiteY55" fmla="*/ 730188 h 1327006"/>
                <a:gd name="connsiteX56" fmla="*/ 252178 w 319481"/>
                <a:gd name="connsiteY56" fmla="*/ 730188 h 1327006"/>
                <a:gd name="connsiteX57" fmla="*/ 252178 w 319481"/>
                <a:gd name="connsiteY57" fmla="*/ 759145 h 1327006"/>
                <a:gd name="connsiteX58" fmla="*/ 311861 w 319481"/>
                <a:gd name="connsiteY58" fmla="*/ 759145 h 1327006"/>
                <a:gd name="connsiteX59" fmla="*/ 319481 w 319481"/>
                <a:gd name="connsiteY59" fmla="*/ 766765 h 1327006"/>
                <a:gd name="connsiteX60" fmla="*/ 319481 w 319481"/>
                <a:gd name="connsiteY60" fmla="*/ 797244 h 1327006"/>
                <a:gd name="connsiteX61" fmla="*/ 311861 w 319481"/>
                <a:gd name="connsiteY61" fmla="*/ 804864 h 1327006"/>
                <a:gd name="connsiteX62" fmla="*/ 252178 w 319481"/>
                <a:gd name="connsiteY62" fmla="*/ 804864 h 1327006"/>
                <a:gd name="connsiteX63" fmla="*/ 252178 w 319481"/>
                <a:gd name="connsiteY63" fmla="*/ 833821 h 1327006"/>
                <a:gd name="connsiteX64" fmla="*/ 311861 w 319481"/>
                <a:gd name="connsiteY64" fmla="*/ 833821 h 1327006"/>
                <a:gd name="connsiteX65" fmla="*/ 319481 w 319481"/>
                <a:gd name="connsiteY65" fmla="*/ 841441 h 1327006"/>
                <a:gd name="connsiteX66" fmla="*/ 319481 w 319481"/>
                <a:gd name="connsiteY66" fmla="*/ 871920 h 1327006"/>
                <a:gd name="connsiteX67" fmla="*/ 311861 w 319481"/>
                <a:gd name="connsiteY67" fmla="*/ 879540 h 1327006"/>
                <a:gd name="connsiteX68" fmla="*/ 252178 w 319481"/>
                <a:gd name="connsiteY68" fmla="*/ 879540 h 1327006"/>
                <a:gd name="connsiteX69" fmla="*/ 252178 w 319481"/>
                <a:gd name="connsiteY69" fmla="*/ 908497 h 1327006"/>
                <a:gd name="connsiteX70" fmla="*/ 311861 w 319481"/>
                <a:gd name="connsiteY70" fmla="*/ 908497 h 1327006"/>
                <a:gd name="connsiteX71" fmla="*/ 319481 w 319481"/>
                <a:gd name="connsiteY71" fmla="*/ 916117 h 1327006"/>
                <a:gd name="connsiteX72" fmla="*/ 319481 w 319481"/>
                <a:gd name="connsiteY72" fmla="*/ 946596 h 1327006"/>
                <a:gd name="connsiteX73" fmla="*/ 311861 w 319481"/>
                <a:gd name="connsiteY73" fmla="*/ 954216 h 1327006"/>
                <a:gd name="connsiteX74" fmla="*/ 252178 w 319481"/>
                <a:gd name="connsiteY74" fmla="*/ 954216 h 1327006"/>
                <a:gd name="connsiteX75" fmla="*/ 252178 w 319481"/>
                <a:gd name="connsiteY75" fmla="*/ 983173 h 1327006"/>
                <a:gd name="connsiteX76" fmla="*/ 311861 w 319481"/>
                <a:gd name="connsiteY76" fmla="*/ 983173 h 1327006"/>
                <a:gd name="connsiteX77" fmla="*/ 319481 w 319481"/>
                <a:gd name="connsiteY77" fmla="*/ 990793 h 1327006"/>
                <a:gd name="connsiteX78" fmla="*/ 319481 w 319481"/>
                <a:gd name="connsiteY78" fmla="*/ 1021272 h 1327006"/>
                <a:gd name="connsiteX79" fmla="*/ 311861 w 319481"/>
                <a:gd name="connsiteY79" fmla="*/ 1028892 h 1327006"/>
                <a:gd name="connsiteX80" fmla="*/ 252178 w 319481"/>
                <a:gd name="connsiteY80" fmla="*/ 1028892 h 1327006"/>
                <a:gd name="connsiteX81" fmla="*/ 252178 w 319481"/>
                <a:gd name="connsiteY81" fmla="*/ 1057849 h 1327006"/>
                <a:gd name="connsiteX82" fmla="*/ 311861 w 319481"/>
                <a:gd name="connsiteY82" fmla="*/ 1057849 h 1327006"/>
                <a:gd name="connsiteX83" fmla="*/ 319481 w 319481"/>
                <a:gd name="connsiteY83" fmla="*/ 1065469 h 1327006"/>
                <a:gd name="connsiteX84" fmla="*/ 319481 w 319481"/>
                <a:gd name="connsiteY84" fmla="*/ 1095948 h 1327006"/>
                <a:gd name="connsiteX85" fmla="*/ 311861 w 319481"/>
                <a:gd name="connsiteY85" fmla="*/ 1103568 h 1327006"/>
                <a:gd name="connsiteX86" fmla="*/ 252178 w 319481"/>
                <a:gd name="connsiteY86" fmla="*/ 1103568 h 1327006"/>
                <a:gd name="connsiteX87" fmla="*/ 252178 w 319481"/>
                <a:gd name="connsiteY87" fmla="*/ 1132525 h 1327006"/>
                <a:gd name="connsiteX88" fmla="*/ 311861 w 319481"/>
                <a:gd name="connsiteY88" fmla="*/ 1132525 h 1327006"/>
                <a:gd name="connsiteX89" fmla="*/ 319481 w 319481"/>
                <a:gd name="connsiteY89" fmla="*/ 1140145 h 1327006"/>
                <a:gd name="connsiteX90" fmla="*/ 319481 w 319481"/>
                <a:gd name="connsiteY90" fmla="*/ 1170624 h 1327006"/>
                <a:gd name="connsiteX91" fmla="*/ 311861 w 319481"/>
                <a:gd name="connsiteY91" fmla="*/ 1178244 h 1327006"/>
                <a:gd name="connsiteX92" fmla="*/ 252178 w 319481"/>
                <a:gd name="connsiteY92" fmla="*/ 1178244 h 1327006"/>
                <a:gd name="connsiteX93" fmla="*/ 252178 w 319481"/>
                <a:gd name="connsiteY93" fmla="*/ 1207201 h 1327006"/>
                <a:gd name="connsiteX94" fmla="*/ 311861 w 319481"/>
                <a:gd name="connsiteY94" fmla="*/ 1207201 h 1327006"/>
                <a:gd name="connsiteX95" fmla="*/ 319481 w 319481"/>
                <a:gd name="connsiteY95" fmla="*/ 1214821 h 1327006"/>
                <a:gd name="connsiteX96" fmla="*/ 319481 w 319481"/>
                <a:gd name="connsiteY96" fmla="*/ 1245300 h 1327006"/>
                <a:gd name="connsiteX97" fmla="*/ 311861 w 319481"/>
                <a:gd name="connsiteY97" fmla="*/ 1252920 h 1327006"/>
                <a:gd name="connsiteX98" fmla="*/ 252178 w 319481"/>
                <a:gd name="connsiteY98" fmla="*/ 1252920 h 1327006"/>
                <a:gd name="connsiteX99" fmla="*/ 252178 w 319481"/>
                <a:gd name="connsiteY99" fmla="*/ 1264086 h 1327006"/>
                <a:gd name="connsiteX100" fmla="*/ 189258 w 319481"/>
                <a:gd name="connsiteY100" fmla="*/ 1327006 h 1327006"/>
                <a:gd name="connsiteX101" fmla="*/ 0 w 319481"/>
                <a:gd name="connsiteY101" fmla="*/ 1327006 h 1327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319481" h="1327006">
                  <a:moveTo>
                    <a:pt x="0" y="0"/>
                  </a:moveTo>
                  <a:lnTo>
                    <a:pt x="189258" y="0"/>
                  </a:lnTo>
                  <a:cubicBezTo>
                    <a:pt x="224008" y="0"/>
                    <a:pt x="252178" y="28170"/>
                    <a:pt x="252178" y="62920"/>
                  </a:cubicBezTo>
                  <a:lnTo>
                    <a:pt x="252178" y="87061"/>
                  </a:lnTo>
                  <a:lnTo>
                    <a:pt x="311861" y="87061"/>
                  </a:lnTo>
                  <a:cubicBezTo>
                    <a:pt x="316069" y="87061"/>
                    <a:pt x="319481" y="90473"/>
                    <a:pt x="319481" y="94681"/>
                  </a:cubicBezTo>
                  <a:lnTo>
                    <a:pt x="319481" y="125160"/>
                  </a:lnTo>
                  <a:cubicBezTo>
                    <a:pt x="319481" y="129368"/>
                    <a:pt x="316069" y="132780"/>
                    <a:pt x="311861" y="132780"/>
                  </a:cubicBezTo>
                  <a:lnTo>
                    <a:pt x="252178" y="132780"/>
                  </a:lnTo>
                  <a:lnTo>
                    <a:pt x="252178" y="161737"/>
                  </a:lnTo>
                  <a:lnTo>
                    <a:pt x="311861" y="161737"/>
                  </a:lnTo>
                  <a:cubicBezTo>
                    <a:pt x="316069" y="161737"/>
                    <a:pt x="319481" y="165149"/>
                    <a:pt x="319481" y="169357"/>
                  </a:cubicBezTo>
                  <a:lnTo>
                    <a:pt x="319481" y="199836"/>
                  </a:lnTo>
                  <a:cubicBezTo>
                    <a:pt x="319481" y="204044"/>
                    <a:pt x="316069" y="207456"/>
                    <a:pt x="311861" y="207456"/>
                  </a:cubicBezTo>
                  <a:lnTo>
                    <a:pt x="252178" y="207456"/>
                  </a:lnTo>
                  <a:lnTo>
                    <a:pt x="252178" y="236413"/>
                  </a:lnTo>
                  <a:lnTo>
                    <a:pt x="311861" y="236413"/>
                  </a:lnTo>
                  <a:cubicBezTo>
                    <a:pt x="316069" y="236413"/>
                    <a:pt x="319481" y="239825"/>
                    <a:pt x="319481" y="244033"/>
                  </a:cubicBezTo>
                  <a:lnTo>
                    <a:pt x="319481" y="274512"/>
                  </a:lnTo>
                  <a:cubicBezTo>
                    <a:pt x="319481" y="278720"/>
                    <a:pt x="316069" y="282132"/>
                    <a:pt x="311861" y="282132"/>
                  </a:cubicBezTo>
                  <a:lnTo>
                    <a:pt x="252178" y="282132"/>
                  </a:lnTo>
                  <a:lnTo>
                    <a:pt x="252178" y="311089"/>
                  </a:lnTo>
                  <a:lnTo>
                    <a:pt x="311861" y="311089"/>
                  </a:lnTo>
                  <a:cubicBezTo>
                    <a:pt x="316069" y="311089"/>
                    <a:pt x="319481" y="314501"/>
                    <a:pt x="319481" y="318709"/>
                  </a:cubicBezTo>
                  <a:lnTo>
                    <a:pt x="319481" y="349188"/>
                  </a:lnTo>
                  <a:cubicBezTo>
                    <a:pt x="319481" y="353396"/>
                    <a:pt x="316069" y="356808"/>
                    <a:pt x="311861" y="356808"/>
                  </a:cubicBezTo>
                  <a:lnTo>
                    <a:pt x="252178" y="356808"/>
                  </a:lnTo>
                  <a:lnTo>
                    <a:pt x="252178" y="385765"/>
                  </a:lnTo>
                  <a:lnTo>
                    <a:pt x="311861" y="385765"/>
                  </a:lnTo>
                  <a:cubicBezTo>
                    <a:pt x="316069" y="385765"/>
                    <a:pt x="319481" y="389177"/>
                    <a:pt x="319481" y="393385"/>
                  </a:cubicBezTo>
                  <a:lnTo>
                    <a:pt x="319481" y="423864"/>
                  </a:lnTo>
                  <a:cubicBezTo>
                    <a:pt x="319481" y="428072"/>
                    <a:pt x="316069" y="431484"/>
                    <a:pt x="311861" y="431484"/>
                  </a:cubicBezTo>
                  <a:lnTo>
                    <a:pt x="252178" y="431484"/>
                  </a:lnTo>
                  <a:lnTo>
                    <a:pt x="252178" y="460441"/>
                  </a:lnTo>
                  <a:lnTo>
                    <a:pt x="311861" y="460441"/>
                  </a:lnTo>
                  <a:cubicBezTo>
                    <a:pt x="316069" y="460441"/>
                    <a:pt x="319481" y="463853"/>
                    <a:pt x="319481" y="468061"/>
                  </a:cubicBezTo>
                  <a:lnTo>
                    <a:pt x="319481" y="498540"/>
                  </a:lnTo>
                  <a:cubicBezTo>
                    <a:pt x="319481" y="502748"/>
                    <a:pt x="316069" y="506160"/>
                    <a:pt x="311861" y="506160"/>
                  </a:cubicBezTo>
                  <a:lnTo>
                    <a:pt x="252178" y="506160"/>
                  </a:lnTo>
                  <a:lnTo>
                    <a:pt x="252178" y="535117"/>
                  </a:lnTo>
                  <a:lnTo>
                    <a:pt x="311861" y="535117"/>
                  </a:lnTo>
                  <a:cubicBezTo>
                    <a:pt x="316069" y="535117"/>
                    <a:pt x="319481" y="538529"/>
                    <a:pt x="319481" y="542737"/>
                  </a:cubicBezTo>
                  <a:lnTo>
                    <a:pt x="319481" y="573216"/>
                  </a:lnTo>
                  <a:cubicBezTo>
                    <a:pt x="319481" y="577424"/>
                    <a:pt x="316069" y="580836"/>
                    <a:pt x="311861" y="580836"/>
                  </a:cubicBezTo>
                  <a:lnTo>
                    <a:pt x="252178" y="580836"/>
                  </a:lnTo>
                  <a:lnTo>
                    <a:pt x="252178" y="609793"/>
                  </a:lnTo>
                  <a:lnTo>
                    <a:pt x="311861" y="609793"/>
                  </a:lnTo>
                  <a:cubicBezTo>
                    <a:pt x="316069" y="609793"/>
                    <a:pt x="319481" y="613205"/>
                    <a:pt x="319481" y="617413"/>
                  </a:cubicBezTo>
                  <a:lnTo>
                    <a:pt x="319481" y="647892"/>
                  </a:lnTo>
                  <a:cubicBezTo>
                    <a:pt x="319481" y="652100"/>
                    <a:pt x="316069" y="655512"/>
                    <a:pt x="311861" y="655512"/>
                  </a:cubicBezTo>
                  <a:lnTo>
                    <a:pt x="252178" y="655512"/>
                  </a:lnTo>
                  <a:lnTo>
                    <a:pt x="252178" y="684469"/>
                  </a:lnTo>
                  <a:lnTo>
                    <a:pt x="311861" y="684469"/>
                  </a:lnTo>
                  <a:cubicBezTo>
                    <a:pt x="316069" y="684469"/>
                    <a:pt x="319481" y="687881"/>
                    <a:pt x="319481" y="692089"/>
                  </a:cubicBezTo>
                  <a:lnTo>
                    <a:pt x="319481" y="722568"/>
                  </a:lnTo>
                  <a:cubicBezTo>
                    <a:pt x="319481" y="726776"/>
                    <a:pt x="316069" y="730188"/>
                    <a:pt x="311861" y="730188"/>
                  </a:cubicBezTo>
                  <a:lnTo>
                    <a:pt x="252178" y="730188"/>
                  </a:lnTo>
                  <a:lnTo>
                    <a:pt x="252178" y="759145"/>
                  </a:lnTo>
                  <a:lnTo>
                    <a:pt x="311861" y="759145"/>
                  </a:lnTo>
                  <a:cubicBezTo>
                    <a:pt x="316069" y="759145"/>
                    <a:pt x="319481" y="762557"/>
                    <a:pt x="319481" y="766765"/>
                  </a:cubicBezTo>
                  <a:lnTo>
                    <a:pt x="319481" y="797244"/>
                  </a:lnTo>
                  <a:cubicBezTo>
                    <a:pt x="319481" y="801452"/>
                    <a:pt x="316069" y="804864"/>
                    <a:pt x="311861" y="804864"/>
                  </a:cubicBezTo>
                  <a:lnTo>
                    <a:pt x="252178" y="804864"/>
                  </a:lnTo>
                  <a:lnTo>
                    <a:pt x="252178" y="833821"/>
                  </a:lnTo>
                  <a:lnTo>
                    <a:pt x="311861" y="833821"/>
                  </a:lnTo>
                  <a:cubicBezTo>
                    <a:pt x="316069" y="833821"/>
                    <a:pt x="319481" y="837233"/>
                    <a:pt x="319481" y="841441"/>
                  </a:cubicBezTo>
                  <a:lnTo>
                    <a:pt x="319481" y="871920"/>
                  </a:lnTo>
                  <a:cubicBezTo>
                    <a:pt x="319481" y="876128"/>
                    <a:pt x="316069" y="879540"/>
                    <a:pt x="311861" y="879540"/>
                  </a:cubicBezTo>
                  <a:lnTo>
                    <a:pt x="252178" y="879540"/>
                  </a:lnTo>
                  <a:lnTo>
                    <a:pt x="252178" y="908497"/>
                  </a:lnTo>
                  <a:lnTo>
                    <a:pt x="311861" y="908497"/>
                  </a:lnTo>
                  <a:cubicBezTo>
                    <a:pt x="316069" y="908497"/>
                    <a:pt x="319481" y="911909"/>
                    <a:pt x="319481" y="916117"/>
                  </a:cubicBezTo>
                  <a:lnTo>
                    <a:pt x="319481" y="946596"/>
                  </a:lnTo>
                  <a:cubicBezTo>
                    <a:pt x="319481" y="950804"/>
                    <a:pt x="316069" y="954216"/>
                    <a:pt x="311861" y="954216"/>
                  </a:cubicBezTo>
                  <a:lnTo>
                    <a:pt x="252178" y="954216"/>
                  </a:lnTo>
                  <a:lnTo>
                    <a:pt x="252178" y="983173"/>
                  </a:lnTo>
                  <a:lnTo>
                    <a:pt x="311861" y="983173"/>
                  </a:lnTo>
                  <a:cubicBezTo>
                    <a:pt x="316069" y="983173"/>
                    <a:pt x="319481" y="986585"/>
                    <a:pt x="319481" y="990793"/>
                  </a:cubicBezTo>
                  <a:lnTo>
                    <a:pt x="319481" y="1021272"/>
                  </a:lnTo>
                  <a:cubicBezTo>
                    <a:pt x="319481" y="1025480"/>
                    <a:pt x="316069" y="1028892"/>
                    <a:pt x="311861" y="1028892"/>
                  </a:cubicBezTo>
                  <a:lnTo>
                    <a:pt x="252178" y="1028892"/>
                  </a:lnTo>
                  <a:lnTo>
                    <a:pt x="252178" y="1057849"/>
                  </a:lnTo>
                  <a:lnTo>
                    <a:pt x="311861" y="1057849"/>
                  </a:lnTo>
                  <a:cubicBezTo>
                    <a:pt x="316069" y="1057849"/>
                    <a:pt x="319481" y="1061261"/>
                    <a:pt x="319481" y="1065469"/>
                  </a:cubicBezTo>
                  <a:lnTo>
                    <a:pt x="319481" y="1095948"/>
                  </a:lnTo>
                  <a:cubicBezTo>
                    <a:pt x="319481" y="1100156"/>
                    <a:pt x="316069" y="1103568"/>
                    <a:pt x="311861" y="1103568"/>
                  </a:cubicBezTo>
                  <a:lnTo>
                    <a:pt x="252178" y="1103568"/>
                  </a:lnTo>
                  <a:lnTo>
                    <a:pt x="252178" y="1132525"/>
                  </a:lnTo>
                  <a:lnTo>
                    <a:pt x="311861" y="1132525"/>
                  </a:lnTo>
                  <a:cubicBezTo>
                    <a:pt x="316069" y="1132525"/>
                    <a:pt x="319481" y="1135937"/>
                    <a:pt x="319481" y="1140145"/>
                  </a:cubicBezTo>
                  <a:lnTo>
                    <a:pt x="319481" y="1170624"/>
                  </a:lnTo>
                  <a:cubicBezTo>
                    <a:pt x="319481" y="1174832"/>
                    <a:pt x="316069" y="1178244"/>
                    <a:pt x="311861" y="1178244"/>
                  </a:cubicBezTo>
                  <a:lnTo>
                    <a:pt x="252178" y="1178244"/>
                  </a:lnTo>
                  <a:lnTo>
                    <a:pt x="252178" y="1207201"/>
                  </a:lnTo>
                  <a:lnTo>
                    <a:pt x="311861" y="1207201"/>
                  </a:lnTo>
                  <a:cubicBezTo>
                    <a:pt x="316069" y="1207201"/>
                    <a:pt x="319481" y="1210613"/>
                    <a:pt x="319481" y="1214821"/>
                  </a:cubicBezTo>
                  <a:lnTo>
                    <a:pt x="319481" y="1245300"/>
                  </a:lnTo>
                  <a:cubicBezTo>
                    <a:pt x="319481" y="1249508"/>
                    <a:pt x="316069" y="1252920"/>
                    <a:pt x="311861" y="1252920"/>
                  </a:cubicBezTo>
                  <a:lnTo>
                    <a:pt x="252178" y="1252920"/>
                  </a:lnTo>
                  <a:lnTo>
                    <a:pt x="252178" y="1264086"/>
                  </a:lnTo>
                  <a:cubicBezTo>
                    <a:pt x="252178" y="1298836"/>
                    <a:pt x="224008" y="1327006"/>
                    <a:pt x="189258" y="1327006"/>
                  </a:cubicBezTo>
                  <a:lnTo>
                    <a:pt x="0" y="132700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>
              <a:softEdge rad="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2" name="フリーフォーム: 図形 561">
              <a:extLst>
                <a:ext uri="{FF2B5EF4-FFF2-40B4-BE49-F238E27FC236}">
                  <a16:creationId xmlns:a16="http://schemas.microsoft.com/office/drawing/2014/main" id="{53CC4A9C-FF36-1250-FABE-89DF1BB8DD4A}"/>
                </a:ext>
              </a:extLst>
            </p:cNvPr>
            <p:cNvSpPr/>
            <p:nvPr/>
          </p:nvSpPr>
          <p:spPr bwMode="auto">
            <a:xfrm flipH="1">
              <a:off x="8663379" y="4838817"/>
              <a:ext cx="285805" cy="1327006"/>
            </a:xfrm>
            <a:custGeom>
              <a:avLst/>
              <a:gdLst>
                <a:gd name="connsiteX0" fmla="*/ 155582 w 285805"/>
                <a:gd name="connsiteY0" fmla="*/ 0 h 1327006"/>
                <a:gd name="connsiteX1" fmla="*/ 0 w 285805"/>
                <a:gd name="connsiteY1" fmla="*/ 0 h 1327006"/>
                <a:gd name="connsiteX2" fmla="*/ 0 w 285805"/>
                <a:gd name="connsiteY2" fmla="*/ 1327006 h 1327006"/>
                <a:gd name="connsiteX3" fmla="*/ 155582 w 285805"/>
                <a:gd name="connsiteY3" fmla="*/ 1327006 h 1327006"/>
                <a:gd name="connsiteX4" fmla="*/ 218502 w 285805"/>
                <a:gd name="connsiteY4" fmla="*/ 1264086 h 1327006"/>
                <a:gd name="connsiteX5" fmla="*/ 218502 w 285805"/>
                <a:gd name="connsiteY5" fmla="*/ 1252920 h 1327006"/>
                <a:gd name="connsiteX6" fmla="*/ 278185 w 285805"/>
                <a:gd name="connsiteY6" fmla="*/ 1252920 h 1327006"/>
                <a:gd name="connsiteX7" fmla="*/ 285805 w 285805"/>
                <a:gd name="connsiteY7" fmla="*/ 1245300 h 1327006"/>
                <a:gd name="connsiteX8" fmla="*/ 285805 w 285805"/>
                <a:gd name="connsiteY8" fmla="*/ 1214821 h 1327006"/>
                <a:gd name="connsiteX9" fmla="*/ 278185 w 285805"/>
                <a:gd name="connsiteY9" fmla="*/ 1207201 h 1327006"/>
                <a:gd name="connsiteX10" fmla="*/ 218502 w 285805"/>
                <a:gd name="connsiteY10" fmla="*/ 1207201 h 1327006"/>
                <a:gd name="connsiteX11" fmla="*/ 218502 w 285805"/>
                <a:gd name="connsiteY11" fmla="*/ 1178244 h 1327006"/>
                <a:gd name="connsiteX12" fmla="*/ 278185 w 285805"/>
                <a:gd name="connsiteY12" fmla="*/ 1178244 h 1327006"/>
                <a:gd name="connsiteX13" fmla="*/ 285805 w 285805"/>
                <a:gd name="connsiteY13" fmla="*/ 1170624 h 1327006"/>
                <a:gd name="connsiteX14" fmla="*/ 285805 w 285805"/>
                <a:gd name="connsiteY14" fmla="*/ 1140145 h 1327006"/>
                <a:gd name="connsiteX15" fmla="*/ 278185 w 285805"/>
                <a:gd name="connsiteY15" fmla="*/ 1132525 h 1327006"/>
                <a:gd name="connsiteX16" fmla="*/ 218502 w 285805"/>
                <a:gd name="connsiteY16" fmla="*/ 1132525 h 1327006"/>
                <a:gd name="connsiteX17" fmla="*/ 218502 w 285805"/>
                <a:gd name="connsiteY17" fmla="*/ 1103568 h 1327006"/>
                <a:gd name="connsiteX18" fmla="*/ 278185 w 285805"/>
                <a:gd name="connsiteY18" fmla="*/ 1103568 h 1327006"/>
                <a:gd name="connsiteX19" fmla="*/ 285805 w 285805"/>
                <a:gd name="connsiteY19" fmla="*/ 1095948 h 1327006"/>
                <a:gd name="connsiteX20" fmla="*/ 285805 w 285805"/>
                <a:gd name="connsiteY20" fmla="*/ 1065469 h 1327006"/>
                <a:gd name="connsiteX21" fmla="*/ 278185 w 285805"/>
                <a:gd name="connsiteY21" fmla="*/ 1057849 h 1327006"/>
                <a:gd name="connsiteX22" fmla="*/ 218502 w 285805"/>
                <a:gd name="connsiteY22" fmla="*/ 1057849 h 1327006"/>
                <a:gd name="connsiteX23" fmla="*/ 218502 w 285805"/>
                <a:gd name="connsiteY23" fmla="*/ 1028892 h 1327006"/>
                <a:gd name="connsiteX24" fmla="*/ 278185 w 285805"/>
                <a:gd name="connsiteY24" fmla="*/ 1028892 h 1327006"/>
                <a:gd name="connsiteX25" fmla="*/ 285805 w 285805"/>
                <a:gd name="connsiteY25" fmla="*/ 1021272 h 1327006"/>
                <a:gd name="connsiteX26" fmla="*/ 285805 w 285805"/>
                <a:gd name="connsiteY26" fmla="*/ 990793 h 1327006"/>
                <a:gd name="connsiteX27" fmla="*/ 278185 w 285805"/>
                <a:gd name="connsiteY27" fmla="*/ 983173 h 1327006"/>
                <a:gd name="connsiteX28" fmla="*/ 218502 w 285805"/>
                <a:gd name="connsiteY28" fmla="*/ 983173 h 1327006"/>
                <a:gd name="connsiteX29" fmla="*/ 218502 w 285805"/>
                <a:gd name="connsiteY29" fmla="*/ 954216 h 1327006"/>
                <a:gd name="connsiteX30" fmla="*/ 278185 w 285805"/>
                <a:gd name="connsiteY30" fmla="*/ 954216 h 1327006"/>
                <a:gd name="connsiteX31" fmla="*/ 285805 w 285805"/>
                <a:gd name="connsiteY31" fmla="*/ 946596 h 1327006"/>
                <a:gd name="connsiteX32" fmla="*/ 285805 w 285805"/>
                <a:gd name="connsiteY32" fmla="*/ 916117 h 1327006"/>
                <a:gd name="connsiteX33" fmla="*/ 278185 w 285805"/>
                <a:gd name="connsiteY33" fmla="*/ 908497 h 1327006"/>
                <a:gd name="connsiteX34" fmla="*/ 218502 w 285805"/>
                <a:gd name="connsiteY34" fmla="*/ 908497 h 1327006"/>
                <a:gd name="connsiteX35" fmla="*/ 218502 w 285805"/>
                <a:gd name="connsiteY35" fmla="*/ 879540 h 1327006"/>
                <a:gd name="connsiteX36" fmla="*/ 278185 w 285805"/>
                <a:gd name="connsiteY36" fmla="*/ 879540 h 1327006"/>
                <a:gd name="connsiteX37" fmla="*/ 285805 w 285805"/>
                <a:gd name="connsiteY37" fmla="*/ 871920 h 1327006"/>
                <a:gd name="connsiteX38" fmla="*/ 285805 w 285805"/>
                <a:gd name="connsiteY38" fmla="*/ 841441 h 1327006"/>
                <a:gd name="connsiteX39" fmla="*/ 278185 w 285805"/>
                <a:gd name="connsiteY39" fmla="*/ 833821 h 1327006"/>
                <a:gd name="connsiteX40" fmla="*/ 218502 w 285805"/>
                <a:gd name="connsiteY40" fmla="*/ 833821 h 1327006"/>
                <a:gd name="connsiteX41" fmla="*/ 218502 w 285805"/>
                <a:gd name="connsiteY41" fmla="*/ 804864 h 1327006"/>
                <a:gd name="connsiteX42" fmla="*/ 278185 w 285805"/>
                <a:gd name="connsiteY42" fmla="*/ 804864 h 1327006"/>
                <a:gd name="connsiteX43" fmla="*/ 285805 w 285805"/>
                <a:gd name="connsiteY43" fmla="*/ 797244 h 1327006"/>
                <a:gd name="connsiteX44" fmla="*/ 285805 w 285805"/>
                <a:gd name="connsiteY44" fmla="*/ 766765 h 1327006"/>
                <a:gd name="connsiteX45" fmla="*/ 278185 w 285805"/>
                <a:gd name="connsiteY45" fmla="*/ 759145 h 1327006"/>
                <a:gd name="connsiteX46" fmla="*/ 218502 w 285805"/>
                <a:gd name="connsiteY46" fmla="*/ 759145 h 1327006"/>
                <a:gd name="connsiteX47" fmla="*/ 218502 w 285805"/>
                <a:gd name="connsiteY47" fmla="*/ 730188 h 1327006"/>
                <a:gd name="connsiteX48" fmla="*/ 278185 w 285805"/>
                <a:gd name="connsiteY48" fmla="*/ 730188 h 1327006"/>
                <a:gd name="connsiteX49" fmla="*/ 285805 w 285805"/>
                <a:gd name="connsiteY49" fmla="*/ 722568 h 1327006"/>
                <a:gd name="connsiteX50" fmla="*/ 285805 w 285805"/>
                <a:gd name="connsiteY50" fmla="*/ 692089 h 1327006"/>
                <a:gd name="connsiteX51" fmla="*/ 278185 w 285805"/>
                <a:gd name="connsiteY51" fmla="*/ 684469 h 1327006"/>
                <a:gd name="connsiteX52" fmla="*/ 218502 w 285805"/>
                <a:gd name="connsiteY52" fmla="*/ 684469 h 1327006"/>
                <a:gd name="connsiteX53" fmla="*/ 218502 w 285805"/>
                <a:gd name="connsiteY53" fmla="*/ 655512 h 1327006"/>
                <a:gd name="connsiteX54" fmla="*/ 278185 w 285805"/>
                <a:gd name="connsiteY54" fmla="*/ 655512 h 1327006"/>
                <a:gd name="connsiteX55" fmla="*/ 285805 w 285805"/>
                <a:gd name="connsiteY55" fmla="*/ 647892 h 1327006"/>
                <a:gd name="connsiteX56" fmla="*/ 285805 w 285805"/>
                <a:gd name="connsiteY56" fmla="*/ 617413 h 1327006"/>
                <a:gd name="connsiteX57" fmla="*/ 278185 w 285805"/>
                <a:gd name="connsiteY57" fmla="*/ 609793 h 1327006"/>
                <a:gd name="connsiteX58" fmla="*/ 218502 w 285805"/>
                <a:gd name="connsiteY58" fmla="*/ 609793 h 1327006"/>
                <a:gd name="connsiteX59" fmla="*/ 218502 w 285805"/>
                <a:gd name="connsiteY59" fmla="*/ 580836 h 1327006"/>
                <a:gd name="connsiteX60" fmla="*/ 278185 w 285805"/>
                <a:gd name="connsiteY60" fmla="*/ 580836 h 1327006"/>
                <a:gd name="connsiteX61" fmla="*/ 285805 w 285805"/>
                <a:gd name="connsiteY61" fmla="*/ 573216 h 1327006"/>
                <a:gd name="connsiteX62" fmla="*/ 285805 w 285805"/>
                <a:gd name="connsiteY62" fmla="*/ 542737 h 1327006"/>
                <a:gd name="connsiteX63" fmla="*/ 278185 w 285805"/>
                <a:gd name="connsiteY63" fmla="*/ 535117 h 1327006"/>
                <a:gd name="connsiteX64" fmla="*/ 218502 w 285805"/>
                <a:gd name="connsiteY64" fmla="*/ 535117 h 1327006"/>
                <a:gd name="connsiteX65" fmla="*/ 218502 w 285805"/>
                <a:gd name="connsiteY65" fmla="*/ 506160 h 1327006"/>
                <a:gd name="connsiteX66" fmla="*/ 278185 w 285805"/>
                <a:gd name="connsiteY66" fmla="*/ 506160 h 1327006"/>
                <a:gd name="connsiteX67" fmla="*/ 285805 w 285805"/>
                <a:gd name="connsiteY67" fmla="*/ 498540 h 1327006"/>
                <a:gd name="connsiteX68" fmla="*/ 285805 w 285805"/>
                <a:gd name="connsiteY68" fmla="*/ 468061 h 1327006"/>
                <a:gd name="connsiteX69" fmla="*/ 278185 w 285805"/>
                <a:gd name="connsiteY69" fmla="*/ 460441 h 1327006"/>
                <a:gd name="connsiteX70" fmla="*/ 218502 w 285805"/>
                <a:gd name="connsiteY70" fmla="*/ 460441 h 1327006"/>
                <a:gd name="connsiteX71" fmla="*/ 218502 w 285805"/>
                <a:gd name="connsiteY71" fmla="*/ 431484 h 1327006"/>
                <a:gd name="connsiteX72" fmla="*/ 278185 w 285805"/>
                <a:gd name="connsiteY72" fmla="*/ 431484 h 1327006"/>
                <a:gd name="connsiteX73" fmla="*/ 285805 w 285805"/>
                <a:gd name="connsiteY73" fmla="*/ 423864 h 1327006"/>
                <a:gd name="connsiteX74" fmla="*/ 285805 w 285805"/>
                <a:gd name="connsiteY74" fmla="*/ 393385 h 1327006"/>
                <a:gd name="connsiteX75" fmla="*/ 278185 w 285805"/>
                <a:gd name="connsiteY75" fmla="*/ 385765 h 1327006"/>
                <a:gd name="connsiteX76" fmla="*/ 218502 w 285805"/>
                <a:gd name="connsiteY76" fmla="*/ 385765 h 1327006"/>
                <a:gd name="connsiteX77" fmla="*/ 218502 w 285805"/>
                <a:gd name="connsiteY77" fmla="*/ 356808 h 1327006"/>
                <a:gd name="connsiteX78" fmla="*/ 278185 w 285805"/>
                <a:gd name="connsiteY78" fmla="*/ 356808 h 1327006"/>
                <a:gd name="connsiteX79" fmla="*/ 285805 w 285805"/>
                <a:gd name="connsiteY79" fmla="*/ 349188 h 1327006"/>
                <a:gd name="connsiteX80" fmla="*/ 285805 w 285805"/>
                <a:gd name="connsiteY80" fmla="*/ 318709 h 1327006"/>
                <a:gd name="connsiteX81" fmla="*/ 278185 w 285805"/>
                <a:gd name="connsiteY81" fmla="*/ 311089 h 1327006"/>
                <a:gd name="connsiteX82" fmla="*/ 218502 w 285805"/>
                <a:gd name="connsiteY82" fmla="*/ 311089 h 1327006"/>
                <a:gd name="connsiteX83" fmla="*/ 218502 w 285805"/>
                <a:gd name="connsiteY83" fmla="*/ 282132 h 1327006"/>
                <a:gd name="connsiteX84" fmla="*/ 278185 w 285805"/>
                <a:gd name="connsiteY84" fmla="*/ 282132 h 1327006"/>
                <a:gd name="connsiteX85" fmla="*/ 285805 w 285805"/>
                <a:gd name="connsiteY85" fmla="*/ 274512 h 1327006"/>
                <a:gd name="connsiteX86" fmla="*/ 285805 w 285805"/>
                <a:gd name="connsiteY86" fmla="*/ 244033 h 1327006"/>
                <a:gd name="connsiteX87" fmla="*/ 278185 w 285805"/>
                <a:gd name="connsiteY87" fmla="*/ 236413 h 1327006"/>
                <a:gd name="connsiteX88" fmla="*/ 218502 w 285805"/>
                <a:gd name="connsiteY88" fmla="*/ 236413 h 1327006"/>
                <a:gd name="connsiteX89" fmla="*/ 218502 w 285805"/>
                <a:gd name="connsiteY89" fmla="*/ 207456 h 1327006"/>
                <a:gd name="connsiteX90" fmla="*/ 278185 w 285805"/>
                <a:gd name="connsiteY90" fmla="*/ 207456 h 1327006"/>
                <a:gd name="connsiteX91" fmla="*/ 285805 w 285805"/>
                <a:gd name="connsiteY91" fmla="*/ 199836 h 1327006"/>
                <a:gd name="connsiteX92" fmla="*/ 285805 w 285805"/>
                <a:gd name="connsiteY92" fmla="*/ 169357 h 1327006"/>
                <a:gd name="connsiteX93" fmla="*/ 278185 w 285805"/>
                <a:gd name="connsiteY93" fmla="*/ 161737 h 1327006"/>
                <a:gd name="connsiteX94" fmla="*/ 218502 w 285805"/>
                <a:gd name="connsiteY94" fmla="*/ 161737 h 1327006"/>
                <a:gd name="connsiteX95" fmla="*/ 218502 w 285805"/>
                <a:gd name="connsiteY95" fmla="*/ 132780 h 1327006"/>
                <a:gd name="connsiteX96" fmla="*/ 278185 w 285805"/>
                <a:gd name="connsiteY96" fmla="*/ 132780 h 1327006"/>
                <a:gd name="connsiteX97" fmla="*/ 285805 w 285805"/>
                <a:gd name="connsiteY97" fmla="*/ 125160 h 1327006"/>
                <a:gd name="connsiteX98" fmla="*/ 285805 w 285805"/>
                <a:gd name="connsiteY98" fmla="*/ 94681 h 1327006"/>
                <a:gd name="connsiteX99" fmla="*/ 278185 w 285805"/>
                <a:gd name="connsiteY99" fmla="*/ 87061 h 1327006"/>
                <a:gd name="connsiteX100" fmla="*/ 218502 w 285805"/>
                <a:gd name="connsiteY100" fmla="*/ 87061 h 1327006"/>
                <a:gd name="connsiteX101" fmla="*/ 218502 w 285805"/>
                <a:gd name="connsiteY101" fmla="*/ 62920 h 1327006"/>
                <a:gd name="connsiteX102" fmla="*/ 155582 w 285805"/>
                <a:gd name="connsiteY102" fmla="*/ 0 h 1327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285805" h="1327006">
                  <a:moveTo>
                    <a:pt x="155582" y="0"/>
                  </a:moveTo>
                  <a:lnTo>
                    <a:pt x="0" y="0"/>
                  </a:lnTo>
                  <a:lnTo>
                    <a:pt x="0" y="1327006"/>
                  </a:lnTo>
                  <a:lnTo>
                    <a:pt x="155582" y="1327006"/>
                  </a:lnTo>
                  <a:cubicBezTo>
                    <a:pt x="190332" y="1327006"/>
                    <a:pt x="218502" y="1298836"/>
                    <a:pt x="218502" y="1264086"/>
                  </a:cubicBezTo>
                  <a:lnTo>
                    <a:pt x="218502" y="1252920"/>
                  </a:lnTo>
                  <a:lnTo>
                    <a:pt x="278185" y="1252920"/>
                  </a:lnTo>
                  <a:cubicBezTo>
                    <a:pt x="282393" y="1252920"/>
                    <a:pt x="285805" y="1249508"/>
                    <a:pt x="285805" y="1245300"/>
                  </a:cubicBezTo>
                  <a:lnTo>
                    <a:pt x="285805" y="1214821"/>
                  </a:lnTo>
                  <a:cubicBezTo>
                    <a:pt x="285805" y="1210613"/>
                    <a:pt x="282393" y="1207201"/>
                    <a:pt x="278185" y="1207201"/>
                  </a:cubicBezTo>
                  <a:lnTo>
                    <a:pt x="218502" y="1207201"/>
                  </a:lnTo>
                  <a:lnTo>
                    <a:pt x="218502" y="1178244"/>
                  </a:lnTo>
                  <a:lnTo>
                    <a:pt x="278185" y="1178244"/>
                  </a:lnTo>
                  <a:cubicBezTo>
                    <a:pt x="282393" y="1178244"/>
                    <a:pt x="285805" y="1174832"/>
                    <a:pt x="285805" y="1170624"/>
                  </a:cubicBezTo>
                  <a:lnTo>
                    <a:pt x="285805" y="1140145"/>
                  </a:lnTo>
                  <a:cubicBezTo>
                    <a:pt x="285805" y="1135937"/>
                    <a:pt x="282393" y="1132525"/>
                    <a:pt x="278185" y="1132525"/>
                  </a:cubicBezTo>
                  <a:lnTo>
                    <a:pt x="218502" y="1132525"/>
                  </a:lnTo>
                  <a:lnTo>
                    <a:pt x="218502" y="1103568"/>
                  </a:lnTo>
                  <a:lnTo>
                    <a:pt x="278185" y="1103568"/>
                  </a:lnTo>
                  <a:cubicBezTo>
                    <a:pt x="282393" y="1103568"/>
                    <a:pt x="285805" y="1100156"/>
                    <a:pt x="285805" y="1095948"/>
                  </a:cubicBezTo>
                  <a:lnTo>
                    <a:pt x="285805" y="1065469"/>
                  </a:lnTo>
                  <a:cubicBezTo>
                    <a:pt x="285805" y="1061261"/>
                    <a:pt x="282393" y="1057849"/>
                    <a:pt x="278185" y="1057849"/>
                  </a:cubicBezTo>
                  <a:lnTo>
                    <a:pt x="218502" y="1057849"/>
                  </a:lnTo>
                  <a:lnTo>
                    <a:pt x="218502" y="1028892"/>
                  </a:lnTo>
                  <a:lnTo>
                    <a:pt x="278185" y="1028892"/>
                  </a:lnTo>
                  <a:cubicBezTo>
                    <a:pt x="282393" y="1028892"/>
                    <a:pt x="285805" y="1025480"/>
                    <a:pt x="285805" y="1021272"/>
                  </a:cubicBezTo>
                  <a:lnTo>
                    <a:pt x="285805" y="990793"/>
                  </a:lnTo>
                  <a:cubicBezTo>
                    <a:pt x="285805" y="986585"/>
                    <a:pt x="282393" y="983173"/>
                    <a:pt x="278185" y="983173"/>
                  </a:cubicBezTo>
                  <a:lnTo>
                    <a:pt x="218502" y="983173"/>
                  </a:lnTo>
                  <a:lnTo>
                    <a:pt x="218502" y="954216"/>
                  </a:lnTo>
                  <a:lnTo>
                    <a:pt x="278185" y="954216"/>
                  </a:lnTo>
                  <a:cubicBezTo>
                    <a:pt x="282393" y="954216"/>
                    <a:pt x="285805" y="950804"/>
                    <a:pt x="285805" y="946596"/>
                  </a:cubicBezTo>
                  <a:lnTo>
                    <a:pt x="285805" y="916117"/>
                  </a:lnTo>
                  <a:cubicBezTo>
                    <a:pt x="285805" y="911909"/>
                    <a:pt x="282393" y="908497"/>
                    <a:pt x="278185" y="908497"/>
                  </a:cubicBezTo>
                  <a:lnTo>
                    <a:pt x="218502" y="908497"/>
                  </a:lnTo>
                  <a:lnTo>
                    <a:pt x="218502" y="879540"/>
                  </a:lnTo>
                  <a:lnTo>
                    <a:pt x="278185" y="879540"/>
                  </a:lnTo>
                  <a:cubicBezTo>
                    <a:pt x="282393" y="879540"/>
                    <a:pt x="285805" y="876128"/>
                    <a:pt x="285805" y="871920"/>
                  </a:cubicBezTo>
                  <a:lnTo>
                    <a:pt x="285805" y="841441"/>
                  </a:lnTo>
                  <a:cubicBezTo>
                    <a:pt x="285805" y="837233"/>
                    <a:pt x="282393" y="833821"/>
                    <a:pt x="278185" y="833821"/>
                  </a:cubicBezTo>
                  <a:lnTo>
                    <a:pt x="218502" y="833821"/>
                  </a:lnTo>
                  <a:lnTo>
                    <a:pt x="218502" y="804864"/>
                  </a:lnTo>
                  <a:lnTo>
                    <a:pt x="278185" y="804864"/>
                  </a:lnTo>
                  <a:cubicBezTo>
                    <a:pt x="282393" y="804864"/>
                    <a:pt x="285805" y="801452"/>
                    <a:pt x="285805" y="797244"/>
                  </a:cubicBezTo>
                  <a:lnTo>
                    <a:pt x="285805" y="766765"/>
                  </a:lnTo>
                  <a:cubicBezTo>
                    <a:pt x="285805" y="762557"/>
                    <a:pt x="282393" y="759145"/>
                    <a:pt x="278185" y="759145"/>
                  </a:cubicBezTo>
                  <a:lnTo>
                    <a:pt x="218502" y="759145"/>
                  </a:lnTo>
                  <a:lnTo>
                    <a:pt x="218502" y="730188"/>
                  </a:lnTo>
                  <a:lnTo>
                    <a:pt x="278185" y="730188"/>
                  </a:lnTo>
                  <a:cubicBezTo>
                    <a:pt x="282393" y="730188"/>
                    <a:pt x="285805" y="726776"/>
                    <a:pt x="285805" y="722568"/>
                  </a:cubicBezTo>
                  <a:lnTo>
                    <a:pt x="285805" y="692089"/>
                  </a:lnTo>
                  <a:cubicBezTo>
                    <a:pt x="285805" y="687881"/>
                    <a:pt x="282393" y="684469"/>
                    <a:pt x="278185" y="684469"/>
                  </a:cubicBezTo>
                  <a:lnTo>
                    <a:pt x="218502" y="684469"/>
                  </a:lnTo>
                  <a:lnTo>
                    <a:pt x="218502" y="655512"/>
                  </a:lnTo>
                  <a:lnTo>
                    <a:pt x="278185" y="655512"/>
                  </a:lnTo>
                  <a:cubicBezTo>
                    <a:pt x="282393" y="655512"/>
                    <a:pt x="285805" y="652100"/>
                    <a:pt x="285805" y="647892"/>
                  </a:cubicBezTo>
                  <a:lnTo>
                    <a:pt x="285805" y="617413"/>
                  </a:lnTo>
                  <a:cubicBezTo>
                    <a:pt x="285805" y="613205"/>
                    <a:pt x="282393" y="609793"/>
                    <a:pt x="278185" y="609793"/>
                  </a:cubicBezTo>
                  <a:lnTo>
                    <a:pt x="218502" y="609793"/>
                  </a:lnTo>
                  <a:lnTo>
                    <a:pt x="218502" y="580836"/>
                  </a:lnTo>
                  <a:lnTo>
                    <a:pt x="278185" y="580836"/>
                  </a:lnTo>
                  <a:cubicBezTo>
                    <a:pt x="282393" y="580836"/>
                    <a:pt x="285805" y="577424"/>
                    <a:pt x="285805" y="573216"/>
                  </a:cubicBezTo>
                  <a:lnTo>
                    <a:pt x="285805" y="542737"/>
                  </a:lnTo>
                  <a:cubicBezTo>
                    <a:pt x="285805" y="538529"/>
                    <a:pt x="282393" y="535117"/>
                    <a:pt x="278185" y="535117"/>
                  </a:cubicBezTo>
                  <a:lnTo>
                    <a:pt x="218502" y="535117"/>
                  </a:lnTo>
                  <a:lnTo>
                    <a:pt x="218502" y="506160"/>
                  </a:lnTo>
                  <a:lnTo>
                    <a:pt x="278185" y="506160"/>
                  </a:lnTo>
                  <a:cubicBezTo>
                    <a:pt x="282393" y="506160"/>
                    <a:pt x="285805" y="502748"/>
                    <a:pt x="285805" y="498540"/>
                  </a:cubicBezTo>
                  <a:lnTo>
                    <a:pt x="285805" y="468061"/>
                  </a:lnTo>
                  <a:cubicBezTo>
                    <a:pt x="285805" y="463853"/>
                    <a:pt x="282393" y="460441"/>
                    <a:pt x="278185" y="460441"/>
                  </a:cubicBezTo>
                  <a:lnTo>
                    <a:pt x="218502" y="460441"/>
                  </a:lnTo>
                  <a:lnTo>
                    <a:pt x="218502" y="431484"/>
                  </a:lnTo>
                  <a:lnTo>
                    <a:pt x="278185" y="431484"/>
                  </a:lnTo>
                  <a:cubicBezTo>
                    <a:pt x="282393" y="431484"/>
                    <a:pt x="285805" y="428072"/>
                    <a:pt x="285805" y="423864"/>
                  </a:cubicBezTo>
                  <a:lnTo>
                    <a:pt x="285805" y="393385"/>
                  </a:lnTo>
                  <a:cubicBezTo>
                    <a:pt x="285805" y="389177"/>
                    <a:pt x="282393" y="385765"/>
                    <a:pt x="278185" y="385765"/>
                  </a:cubicBezTo>
                  <a:lnTo>
                    <a:pt x="218502" y="385765"/>
                  </a:lnTo>
                  <a:lnTo>
                    <a:pt x="218502" y="356808"/>
                  </a:lnTo>
                  <a:lnTo>
                    <a:pt x="278185" y="356808"/>
                  </a:lnTo>
                  <a:cubicBezTo>
                    <a:pt x="282393" y="356808"/>
                    <a:pt x="285805" y="353396"/>
                    <a:pt x="285805" y="349188"/>
                  </a:cubicBezTo>
                  <a:lnTo>
                    <a:pt x="285805" y="318709"/>
                  </a:lnTo>
                  <a:cubicBezTo>
                    <a:pt x="285805" y="314501"/>
                    <a:pt x="282393" y="311089"/>
                    <a:pt x="278185" y="311089"/>
                  </a:cubicBezTo>
                  <a:lnTo>
                    <a:pt x="218502" y="311089"/>
                  </a:lnTo>
                  <a:lnTo>
                    <a:pt x="218502" y="282132"/>
                  </a:lnTo>
                  <a:lnTo>
                    <a:pt x="278185" y="282132"/>
                  </a:lnTo>
                  <a:cubicBezTo>
                    <a:pt x="282393" y="282132"/>
                    <a:pt x="285805" y="278720"/>
                    <a:pt x="285805" y="274512"/>
                  </a:cubicBezTo>
                  <a:lnTo>
                    <a:pt x="285805" y="244033"/>
                  </a:lnTo>
                  <a:cubicBezTo>
                    <a:pt x="285805" y="239825"/>
                    <a:pt x="282393" y="236413"/>
                    <a:pt x="278185" y="236413"/>
                  </a:cubicBezTo>
                  <a:lnTo>
                    <a:pt x="218502" y="236413"/>
                  </a:lnTo>
                  <a:lnTo>
                    <a:pt x="218502" y="207456"/>
                  </a:lnTo>
                  <a:lnTo>
                    <a:pt x="278185" y="207456"/>
                  </a:lnTo>
                  <a:cubicBezTo>
                    <a:pt x="282393" y="207456"/>
                    <a:pt x="285805" y="204044"/>
                    <a:pt x="285805" y="199836"/>
                  </a:cubicBezTo>
                  <a:lnTo>
                    <a:pt x="285805" y="169357"/>
                  </a:lnTo>
                  <a:cubicBezTo>
                    <a:pt x="285805" y="165149"/>
                    <a:pt x="282393" y="161737"/>
                    <a:pt x="278185" y="161737"/>
                  </a:cubicBezTo>
                  <a:lnTo>
                    <a:pt x="218502" y="161737"/>
                  </a:lnTo>
                  <a:lnTo>
                    <a:pt x="218502" y="132780"/>
                  </a:lnTo>
                  <a:lnTo>
                    <a:pt x="278185" y="132780"/>
                  </a:lnTo>
                  <a:cubicBezTo>
                    <a:pt x="282393" y="132780"/>
                    <a:pt x="285805" y="129368"/>
                    <a:pt x="285805" y="125160"/>
                  </a:cubicBezTo>
                  <a:lnTo>
                    <a:pt x="285805" y="94681"/>
                  </a:lnTo>
                  <a:cubicBezTo>
                    <a:pt x="285805" y="90473"/>
                    <a:pt x="282393" y="87061"/>
                    <a:pt x="278185" y="87061"/>
                  </a:cubicBezTo>
                  <a:lnTo>
                    <a:pt x="218502" y="87061"/>
                  </a:lnTo>
                  <a:lnTo>
                    <a:pt x="218502" y="62920"/>
                  </a:lnTo>
                  <a:cubicBezTo>
                    <a:pt x="218502" y="28170"/>
                    <a:pt x="190332" y="0"/>
                    <a:pt x="15558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>
              <a:softEdge rad="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3" name="フリーフォーム: 図形 562">
              <a:extLst>
                <a:ext uri="{FF2B5EF4-FFF2-40B4-BE49-F238E27FC236}">
                  <a16:creationId xmlns:a16="http://schemas.microsoft.com/office/drawing/2014/main" id="{192C190B-DA1A-B96F-A022-1955486659EC}"/>
                </a:ext>
              </a:extLst>
            </p:cNvPr>
            <p:cNvSpPr/>
            <p:nvPr/>
          </p:nvSpPr>
          <p:spPr bwMode="auto">
            <a:xfrm rot="5400000">
              <a:off x="7705557" y="4045433"/>
              <a:ext cx="444815" cy="1327006"/>
            </a:xfrm>
            <a:custGeom>
              <a:avLst/>
              <a:gdLst>
                <a:gd name="connsiteX0" fmla="*/ 62920 w 444815"/>
                <a:gd name="connsiteY0" fmla="*/ 0 h 1327006"/>
                <a:gd name="connsiteX1" fmla="*/ 314592 w 444815"/>
                <a:gd name="connsiteY1" fmla="*/ 0 h 1327006"/>
                <a:gd name="connsiteX2" fmla="*/ 377512 w 444815"/>
                <a:gd name="connsiteY2" fmla="*/ 62920 h 1327006"/>
                <a:gd name="connsiteX3" fmla="*/ 377512 w 444815"/>
                <a:gd name="connsiteY3" fmla="*/ 87061 h 1327006"/>
                <a:gd name="connsiteX4" fmla="*/ 437195 w 444815"/>
                <a:gd name="connsiteY4" fmla="*/ 87061 h 1327006"/>
                <a:gd name="connsiteX5" fmla="*/ 444815 w 444815"/>
                <a:gd name="connsiteY5" fmla="*/ 94681 h 1327006"/>
                <a:gd name="connsiteX6" fmla="*/ 444815 w 444815"/>
                <a:gd name="connsiteY6" fmla="*/ 125160 h 1327006"/>
                <a:gd name="connsiteX7" fmla="*/ 437195 w 444815"/>
                <a:gd name="connsiteY7" fmla="*/ 132780 h 1327006"/>
                <a:gd name="connsiteX8" fmla="*/ 377512 w 444815"/>
                <a:gd name="connsiteY8" fmla="*/ 132780 h 1327006"/>
                <a:gd name="connsiteX9" fmla="*/ 377512 w 444815"/>
                <a:gd name="connsiteY9" fmla="*/ 161737 h 1327006"/>
                <a:gd name="connsiteX10" fmla="*/ 437195 w 444815"/>
                <a:gd name="connsiteY10" fmla="*/ 161737 h 1327006"/>
                <a:gd name="connsiteX11" fmla="*/ 444815 w 444815"/>
                <a:gd name="connsiteY11" fmla="*/ 169357 h 1327006"/>
                <a:gd name="connsiteX12" fmla="*/ 444815 w 444815"/>
                <a:gd name="connsiteY12" fmla="*/ 199836 h 1327006"/>
                <a:gd name="connsiteX13" fmla="*/ 437195 w 444815"/>
                <a:gd name="connsiteY13" fmla="*/ 207456 h 1327006"/>
                <a:gd name="connsiteX14" fmla="*/ 377512 w 444815"/>
                <a:gd name="connsiteY14" fmla="*/ 207456 h 1327006"/>
                <a:gd name="connsiteX15" fmla="*/ 377512 w 444815"/>
                <a:gd name="connsiteY15" fmla="*/ 236413 h 1327006"/>
                <a:gd name="connsiteX16" fmla="*/ 437195 w 444815"/>
                <a:gd name="connsiteY16" fmla="*/ 236413 h 1327006"/>
                <a:gd name="connsiteX17" fmla="*/ 444815 w 444815"/>
                <a:gd name="connsiteY17" fmla="*/ 244033 h 1327006"/>
                <a:gd name="connsiteX18" fmla="*/ 444815 w 444815"/>
                <a:gd name="connsiteY18" fmla="*/ 274512 h 1327006"/>
                <a:gd name="connsiteX19" fmla="*/ 437195 w 444815"/>
                <a:gd name="connsiteY19" fmla="*/ 282132 h 1327006"/>
                <a:gd name="connsiteX20" fmla="*/ 377512 w 444815"/>
                <a:gd name="connsiteY20" fmla="*/ 282132 h 1327006"/>
                <a:gd name="connsiteX21" fmla="*/ 377512 w 444815"/>
                <a:gd name="connsiteY21" fmla="*/ 311089 h 1327006"/>
                <a:gd name="connsiteX22" fmla="*/ 437195 w 444815"/>
                <a:gd name="connsiteY22" fmla="*/ 311089 h 1327006"/>
                <a:gd name="connsiteX23" fmla="*/ 444815 w 444815"/>
                <a:gd name="connsiteY23" fmla="*/ 318709 h 1327006"/>
                <a:gd name="connsiteX24" fmla="*/ 444815 w 444815"/>
                <a:gd name="connsiteY24" fmla="*/ 349188 h 1327006"/>
                <a:gd name="connsiteX25" fmla="*/ 437195 w 444815"/>
                <a:gd name="connsiteY25" fmla="*/ 356808 h 1327006"/>
                <a:gd name="connsiteX26" fmla="*/ 377512 w 444815"/>
                <a:gd name="connsiteY26" fmla="*/ 356808 h 1327006"/>
                <a:gd name="connsiteX27" fmla="*/ 377512 w 444815"/>
                <a:gd name="connsiteY27" fmla="*/ 385765 h 1327006"/>
                <a:gd name="connsiteX28" fmla="*/ 437195 w 444815"/>
                <a:gd name="connsiteY28" fmla="*/ 385765 h 1327006"/>
                <a:gd name="connsiteX29" fmla="*/ 444815 w 444815"/>
                <a:gd name="connsiteY29" fmla="*/ 393385 h 1327006"/>
                <a:gd name="connsiteX30" fmla="*/ 444815 w 444815"/>
                <a:gd name="connsiteY30" fmla="*/ 423864 h 1327006"/>
                <a:gd name="connsiteX31" fmla="*/ 437195 w 444815"/>
                <a:gd name="connsiteY31" fmla="*/ 431484 h 1327006"/>
                <a:gd name="connsiteX32" fmla="*/ 377512 w 444815"/>
                <a:gd name="connsiteY32" fmla="*/ 431484 h 1327006"/>
                <a:gd name="connsiteX33" fmla="*/ 377512 w 444815"/>
                <a:gd name="connsiteY33" fmla="*/ 460441 h 1327006"/>
                <a:gd name="connsiteX34" fmla="*/ 437195 w 444815"/>
                <a:gd name="connsiteY34" fmla="*/ 460441 h 1327006"/>
                <a:gd name="connsiteX35" fmla="*/ 444815 w 444815"/>
                <a:gd name="connsiteY35" fmla="*/ 468061 h 1327006"/>
                <a:gd name="connsiteX36" fmla="*/ 444815 w 444815"/>
                <a:gd name="connsiteY36" fmla="*/ 498540 h 1327006"/>
                <a:gd name="connsiteX37" fmla="*/ 437195 w 444815"/>
                <a:gd name="connsiteY37" fmla="*/ 506160 h 1327006"/>
                <a:gd name="connsiteX38" fmla="*/ 377512 w 444815"/>
                <a:gd name="connsiteY38" fmla="*/ 506160 h 1327006"/>
                <a:gd name="connsiteX39" fmla="*/ 377512 w 444815"/>
                <a:gd name="connsiteY39" fmla="*/ 535117 h 1327006"/>
                <a:gd name="connsiteX40" fmla="*/ 437195 w 444815"/>
                <a:gd name="connsiteY40" fmla="*/ 535117 h 1327006"/>
                <a:gd name="connsiteX41" fmla="*/ 444815 w 444815"/>
                <a:gd name="connsiteY41" fmla="*/ 542737 h 1327006"/>
                <a:gd name="connsiteX42" fmla="*/ 444815 w 444815"/>
                <a:gd name="connsiteY42" fmla="*/ 573216 h 1327006"/>
                <a:gd name="connsiteX43" fmla="*/ 437195 w 444815"/>
                <a:gd name="connsiteY43" fmla="*/ 580836 h 1327006"/>
                <a:gd name="connsiteX44" fmla="*/ 377512 w 444815"/>
                <a:gd name="connsiteY44" fmla="*/ 580836 h 1327006"/>
                <a:gd name="connsiteX45" fmla="*/ 377512 w 444815"/>
                <a:gd name="connsiteY45" fmla="*/ 609793 h 1327006"/>
                <a:gd name="connsiteX46" fmla="*/ 437195 w 444815"/>
                <a:gd name="connsiteY46" fmla="*/ 609793 h 1327006"/>
                <a:gd name="connsiteX47" fmla="*/ 444815 w 444815"/>
                <a:gd name="connsiteY47" fmla="*/ 617413 h 1327006"/>
                <a:gd name="connsiteX48" fmla="*/ 444815 w 444815"/>
                <a:gd name="connsiteY48" fmla="*/ 647892 h 1327006"/>
                <a:gd name="connsiteX49" fmla="*/ 437195 w 444815"/>
                <a:gd name="connsiteY49" fmla="*/ 655512 h 1327006"/>
                <a:gd name="connsiteX50" fmla="*/ 377512 w 444815"/>
                <a:gd name="connsiteY50" fmla="*/ 655512 h 1327006"/>
                <a:gd name="connsiteX51" fmla="*/ 377512 w 444815"/>
                <a:gd name="connsiteY51" fmla="*/ 684469 h 1327006"/>
                <a:gd name="connsiteX52" fmla="*/ 437195 w 444815"/>
                <a:gd name="connsiteY52" fmla="*/ 684469 h 1327006"/>
                <a:gd name="connsiteX53" fmla="*/ 444815 w 444815"/>
                <a:gd name="connsiteY53" fmla="*/ 692089 h 1327006"/>
                <a:gd name="connsiteX54" fmla="*/ 444815 w 444815"/>
                <a:gd name="connsiteY54" fmla="*/ 722568 h 1327006"/>
                <a:gd name="connsiteX55" fmla="*/ 437195 w 444815"/>
                <a:gd name="connsiteY55" fmla="*/ 730188 h 1327006"/>
                <a:gd name="connsiteX56" fmla="*/ 377512 w 444815"/>
                <a:gd name="connsiteY56" fmla="*/ 730188 h 1327006"/>
                <a:gd name="connsiteX57" fmla="*/ 377512 w 444815"/>
                <a:gd name="connsiteY57" fmla="*/ 759145 h 1327006"/>
                <a:gd name="connsiteX58" fmla="*/ 437195 w 444815"/>
                <a:gd name="connsiteY58" fmla="*/ 759145 h 1327006"/>
                <a:gd name="connsiteX59" fmla="*/ 444815 w 444815"/>
                <a:gd name="connsiteY59" fmla="*/ 766765 h 1327006"/>
                <a:gd name="connsiteX60" fmla="*/ 444815 w 444815"/>
                <a:gd name="connsiteY60" fmla="*/ 797244 h 1327006"/>
                <a:gd name="connsiteX61" fmla="*/ 437195 w 444815"/>
                <a:gd name="connsiteY61" fmla="*/ 804864 h 1327006"/>
                <a:gd name="connsiteX62" fmla="*/ 377512 w 444815"/>
                <a:gd name="connsiteY62" fmla="*/ 804864 h 1327006"/>
                <a:gd name="connsiteX63" fmla="*/ 377512 w 444815"/>
                <a:gd name="connsiteY63" fmla="*/ 833821 h 1327006"/>
                <a:gd name="connsiteX64" fmla="*/ 437195 w 444815"/>
                <a:gd name="connsiteY64" fmla="*/ 833821 h 1327006"/>
                <a:gd name="connsiteX65" fmla="*/ 444815 w 444815"/>
                <a:gd name="connsiteY65" fmla="*/ 841441 h 1327006"/>
                <a:gd name="connsiteX66" fmla="*/ 444815 w 444815"/>
                <a:gd name="connsiteY66" fmla="*/ 871920 h 1327006"/>
                <a:gd name="connsiteX67" fmla="*/ 437195 w 444815"/>
                <a:gd name="connsiteY67" fmla="*/ 879540 h 1327006"/>
                <a:gd name="connsiteX68" fmla="*/ 377512 w 444815"/>
                <a:gd name="connsiteY68" fmla="*/ 879540 h 1327006"/>
                <a:gd name="connsiteX69" fmla="*/ 377512 w 444815"/>
                <a:gd name="connsiteY69" fmla="*/ 908497 h 1327006"/>
                <a:gd name="connsiteX70" fmla="*/ 437195 w 444815"/>
                <a:gd name="connsiteY70" fmla="*/ 908497 h 1327006"/>
                <a:gd name="connsiteX71" fmla="*/ 444815 w 444815"/>
                <a:gd name="connsiteY71" fmla="*/ 916117 h 1327006"/>
                <a:gd name="connsiteX72" fmla="*/ 444815 w 444815"/>
                <a:gd name="connsiteY72" fmla="*/ 946596 h 1327006"/>
                <a:gd name="connsiteX73" fmla="*/ 437195 w 444815"/>
                <a:gd name="connsiteY73" fmla="*/ 954216 h 1327006"/>
                <a:gd name="connsiteX74" fmla="*/ 377512 w 444815"/>
                <a:gd name="connsiteY74" fmla="*/ 954216 h 1327006"/>
                <a:gd name="connsiteX75" fmla="*/ 377512 w 444815"/>
                <a:gd name="connsiteY75" fmla="*/ 983173 h 1327006"/>
                <a:gd name="connsiteX76" fmla="*/ 437195 w 444815"/>
                <a:gd name="connsiteY76" fmla="*/ 983173 h 1327006"/>
                <a:gd name="connsiteX77" fmla="*/ 444815 w 444815"/>
                <a:gd name="connsiteY77" fmla="*/ 990793 h 1327006"/>
                <a:gd name="connsiteX78" fmla="*/ 444815 w 444815"/>
                <a:gd name="connsiteY78" fmla="*/ 1021272 h 1327006"/>
                <a:gd name="connsiteX79" fmla="*/ 437195 w 444815"/>
                <a:gd name="connsiteY79" fmla="*/ 1028892 h 1327006"/>
                <a:gd name="connsiteX80" fmla="*/ 377512 w 444815"/>
                <a:gd name="connsiteY80" fmla="*/ 1028892 h 1327006"/>
                <a:gd name="connsiteX81" fmla="*/ 377512 w 444815"/>
                <a:gd name="connsiteY81" fmla="*/ 1057849 h 1327006"/>
                <a:gd name="connsiteX82" fmla="*/ 437195 w 444815"/>
                <a:gd name="connsiteY82" fmla="*/ 1057849 h 1327006"/>
                <a:gd name="connsiteX83" fmla="*/ 444815 w 444815"/>
                <a:gd name="connsiteY83" fmla="*/ 1065469 h 1327006"/>
                <a:gd name="connsiteX84" fmla="*/ 444815 w 444815"/>
                <a:gd name="connsiteY84" fmla="*/ 1095948 h 1327006"/>
                <a:gd name="connsiteX85" fmla="*/ 437195 w 444815"/>
                <a:gd name="connsiteY85" fmla="*/ 1103568 h 1327006"/>
                <a:gd name="connsiteX86" fmla="*/ 377512 w 444815"/>
                <a:gd name="connsiteY86" fmla="*/ 1103568 h 1327006"/>
                <a:gd name="connsiteX87" fmla="*/ 377512 w 444815"/>
                <a:gd name="connsiteY87" fmla="*/ 1132525 h 1327006"/>
                <a:gd name="connsiteX88" fmla="*/ 437195 w 444815"/>
                <a:gd name="connsiteY88" fmla="*/ 1132525 h 1327006"/>
                <a:gd name="connsiteX89" fmla="*/ 444815 w 444815"/>
                <a:gd name="connsiteY89" fmla="*/ 1140145 h 1327006"/>
                <a:gd name="connsiteX90" fmla="*/ 444815 w 444815"/>
                <a:gd name="connsiteY90" fmla="*/ 1170624 h 1327006"/>
                <a:gd name="connsiteX91" fmla="*/ 437195 w 444815"/>
                <a:gd name="connsiteY91" fmla="*/ 1178244 h 1327006"/>
                <a:gd name="connsiteX92" fmla="*/ 377512 w 444815"/>
                <a:gd name="connsiteY92" fmla="*/ 1178244 h 1327006"/>
                <a:gd name="connsiteX93" fmla="*/ 377512 w 444815"/>
                <a:gd name="connsiteY93" fmla="*/ 1207201 h 1327006"/>
                <a:gd name="connsiteX94" fmla="*/ 437195 w 444815"/>
                <a:gd name="connsiteY94" fmla="*/ 1207201 h 1327006"/>
                <a:gd name="connsiteX95" fmla="*/ 444815 w 444815"/>
                <a:gd name="connsiteY95" fmla="*/ 1214821 h 1327006"/>
                <a:gd name="connsiteX96" fmla="*/ 444815 w 444815"/>
                <a:gd name="connsiteY96" fmla="*/ 1245300 h 1327006"/>
                <a:gd name="connsiteX97" fmla="*/ 437195 w 444815"/>
                <a:gd name="connsiteY97" fmla="*/ 1252920 h 1327006"/>
                <a:gd name="connsiteX98" fmla="*/ 377512 w 444815"/>
                <a:gd name="connsiteY98" fmla="*/ 1252920 h 1327006"/>
                <a:gd name="connsiteX99" fmla="*/ 377512 w 444815"/>
                <a:gd name="connsiteY99" fmla="*/ 1264086 h 1327006"/>
                <a:gd name="connsiteX100" fmla="*/ 314592 w 444815"/>
                <a:gd name="connsiteY100" fmla="*/ 1327006 h 1327006"/>
                <a:gd name="connsiteX101" fmla="*/ 62920 w 444815"/>
                <a:gd name="connsiteY101" fmla="*/ 1327006 h 1327006"/>
                <a:gd name="connsiteX102" fmla="*/ 0 w 444815"/>
                <a:gd name="connsiteY102" fmla="*/ 1264086 h 1327006"/>
                <a:gd name="connsiteX103" fmla="*/ 0 w 444815"/>
                <a:gd name="connsiteY103" fmla="*/ 62920 h 1327006"/>
                <a:gd name="connsiteX104" fmla="*/ 62920 w 444815"/>
                <a:gd name="connsiteY104" fmla="*/ 0 h 1327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444815" h="1327006">
                  <a:moveTo>
                    <a:pt x="62920" y="0"/>
                  </a:moveTo>
                  <a:lnTo>
                    <a:pt x="314592" y="0"/>
                  </a:lnTo>
                  <a:cubicBezTo>
                    <a:pt x="349342" y="0"/>
                    <a:pt x="377512" y="28170"/>
                    <a:pt x="377512" y="62920"/>
                  </a:cubicBezTo>
                  <a:lnTo>
                    <a:pt x="377512" y="87061"/>
                  </a:lnTo>
                  <a:lnTo>
                    <a:pt x="437195" y="87061"/>
                  </a:lnTo>
                  <a:cubicBezTo>
                    <a:pt x="441403" y="87061"/>
                    <a:pt x="444815" y="90473"/>
                    <a:pt x="444815" y="94681"/>
                  </a:cubicBezTo>
                  <a:lnTo>
                    <a:pt x="444815" y="125160"/>
                  </a:lnTo>
                  <a:cubicBezTo>
                    <a:pt x="444815" y="129368"/>
                    <a:pt x="441403" y="132780"/>
                    <a:pt x="437195" y="132780"/>
                  </a:cubicBezTo>
                  <a:lnTo>
                    <a:pt x="377512" y="132780"/>
                  </a:lnTo>
                  <a:lnTo>
                    <a:pt x="377512" y="161737"/>
                  </a:lnTo>
                  <a:lnTo>
                    <a:pt x="437195" y="161737"/>
                  </a:lnTo>
                  <a:cubicBezTo>
                    <a:pt x="441403" y="161737"/>
                    <a:pt x="444815" y="165149"/>
                    <a:pt x="444815" y="169357"/>
                  </a:cubicBezTo>
                  <a:lnTo>
                    <a:pt x="444815" y="199836"/>
                  </a:lnTo>
                  <a:cubicBezTo>
                    <a:pt x="444815" y="204044"/>
                    <a:pt x="441403" y="207456"/>
                    <a:pt x="437195" y="207456"/>
                  </a:cubicBezTo>
                  <a:lnTo>
                    <a:pt x="377512" y="207456"/>
                  </a:lnTo>
                  <a:lnTo>
                    <a:pt x="377512" y="236413"/>
                  </a:lnTo>
                  <a:lnTo>
                    <a:pt x="437195" y="236413"/>
                  </a:lnTo>
                  <a:cubicBezTo>
                    <a:pt x="441403" y="236413"/>
                    <a:pt x="444815" y="239825"/>
                    <a:pt x="444815" y="244033"/>
                  </a:cubicBezTo>
                  <a:lnTo>
                    <a:pt x="444815" y="274512"/>
                  </a:lnTo>
                  <a:cubicBezTo>
                    <a:pt x="444815" y="278720"/>
                    <a:pt x="441403" y="282132"/>
                    <a:pt x="437195" y="282132"/>
                  </a:cubicBezTo>
                  <a:lnTo>
                    <a:pt x="377512" y="282132"/>
                  </a:lnTo>
                  <a:lnTo>
                    <a:pt x="377512" y="311089"/>
                  </a:lnTo>
                  <a:lnTo>
                    <a:pt x="437195" y="311089"/>
                  </a:lnTo>
                  <a:cubicBezTo>
                    <a:pt x="441403" y="311089"/>
                    <a:pt x="444815" y="314501"/>
                    <a:pt x="444815" y="318709"/>
                  </a:cubicBezTo>
                  <a:lnTo>
                    <a:pt x="444815" y="349188"/>
                  </a:lnTo>
                  <a:cubicBezTo>
                    <a:pt x="444815" y="353396"/>
                    <a:pt x="441403" y="356808"/>
                    <a:pt x="437195" y="356808"/>
                  </a:cubicBezTo>
                  <a:lnTo>
                    <a:pt x="377512" y="356808"/>
                  </a:lnTo>
                  <a:lnTo>
                    <a:pt x="377512" y="385765"/>
                  </a:lnTo>
                  <a:lnTo>
                    <a:pt x="437195" y="385765"/>
                  </a:lnTo>
                  <a:cubicBezTo>
                    <a:pt x="441403" y="385765"/>
                    <a:pt x="444815" y="389177"/>
                    <a:pt x="444815" y="393385"/>
                  </a:cubicBezTo>
                  <a:lnTo>
                    <a:pt x="444815" y="423864"/>
                  </a:lnTo>
                  <a:cubicBezTo>
                    <a:pt x="444815" y="428072"/>
                    <a:pt x="441403" y="431484"/>
                    <a:pt x="437195" y="431484"/>
                  </a:cubicBezTo>
                  <a:lnTo>
                    <a:pt x="377512" y="431484"/>
                  </a:lnTo>
                  <a:lnTo>
                    <a:pt x="377512" y="460441"/>
                  </a:lnTo>
                  <a:lnTo>
                    <a:pt x="437195" y="460441"/>
                  </a:lnTo>
                  <a:cubicBezTo>
                    <a:pt x="441403" y="460441"/>
                    <a:pt x="444815" y="463853"/>
                    <a:pt x="444815" y="468061"/>
                  </a:cubicBezTo>
                  <a:lnTo>
                    <a:pt x="444815" y="498540"/>
                  </a:lnTo>
                  <a:cubicBezTo>
                    <a:pt x="444815" y="502748"/>
                    <a:pt x="441403" y="506160"/>
                    <a:pt x="437195" y="506160"/>
                  </a:cubicBezTo>
                  <a:lnTo>
                    <a:pt x="377512" y="506160"/>
                  </a:lnTo>
                  <a:lnTo>
                    <a:pt x="377512" y="535117"/>
                  </a:lnTo>
                  <a:lnTo>
                    <a:pt x="437195" y="535117"/>
                  </a:lnTo>
                  <a:cubicBezTo>
                    <a:pt x="441403" y="535117"/>
                    <a:pt x="444815" y="538529"/>
                    <a:pt x="444815" y="542737"/>
                  </a:cubicBezTo>
                  <a:lnTo>
                    <a:pt x="444815" y="573216"/>
                  </a:lnTo>
                  <a:cubicBezTo>
                    <a:pt x="444815" y="577424"/>
                    <a:pt x="441403" y="580836"/>
                    <a:pt x="437195" y="580836"/>
                  </a:cubicBezTo>
                  <a:lnTo>
                    <a:pt x="377512" y="580836"/>
                  </a:lnTo>
                  <a:lnTo>
                    <a:pt x="377512" y="609793"/>
                  </a:lnTo>
                  <a:lnTo>
                    <a:pt x="437195" y="609793"/>
                  </a:lnTo>
                  <a:cubicBezTo>
                    <a:pt x="441403" y="609793"/>
                    <a:pt x="444815" y="613205"/>
                    <a:pt x="444815" y="617413"/>
                  </a:cubicBezTo>
                  <a:lnTo>
                    <a:pt x="444815" y="647892"/>
                  </a:lnTo>
                  <a:cubicBezTo>
                    <a:pt x="444815" y="652100"/>
                    <a:pt x="441403" y="655512"/>
                    <a:pt x="437195" y="655512"/>
                  </a:cubicBezTo>
                  <a:lnTo>
                    <a:pt x="377512" y="655512"/>
                  </a:lnTo>
                  <a:lnTo>
                    <a:pt x="377512" y="684469"/>
                  </a:lnTo>
                  <a:lnTo>
                    <a:pt x="437195" y="684469"/>
                  </a:lnTo>
                  <a:cubicBezTo>
                    <a:pt x="441403" y="684469"/>
                    <a:pt x="444815" y="687881"/>
                    <a:pt x="444815" y="692089"/>
                  </a:cubicBezTo>
                  <a:lnTo>
                    <a:pt x="444815" y="722568"/>
                  </a:lnTo>
                  <a:cubicBezTo>
                    <a:pt x="444815" y="726776"/>
                    <a:pt x="441403" y="730188"/>
                    <a:pt x="437195" y="730188"/>
                  </a:cubicBezTo>
                  <a:lnTo>
                    <a:pt x="377512" y="730188"/>
                  </a:lnTo>
                  <a:lnTo>
                    <a:pt x="377512" y="759145"/>
                  </a:lnTo>
                  <a:lnTo>
                    <a:pt x="437195" y="759145"/>
                  </a:lnTo>
                  <a:cubicBezTo>
                    <a:pt x="441403" y="759145"/>
                    <a:pt x="444815" y="762557"/>
                    <a:pt x="444815" y="766765"/>
                  </a:cubicBezTo>
                  <a:lnTo>
                    <a:pt x="444815" y="797244"/>
                  </a:lnTo>
                  <a:cubicBezTo>
                    <a:pt x="444815" y="801452"/>
                    <a:pt x="441403" y="804864"/>
                    <a:pt x="437195" y="804864"/>
                  </a:cubicBezTo>
                  <a:lnTo>
                    <a:pt x="377512" y="804864"/>
                  </a:lnTo>
                  <a:lnTo>
                    <a:pt x="377512" y="833821"/>
                  </a:lnTo>
                  <a:lnTo>
                    <a:pt x="437195" y="833821"/>
                  </a:lnTo>
                  <a:cubicBezTo>
                    <a:pt x="441403" y="833821"/>
                    <a:pt x="444815" y="837233"/>
                    <a:pt x="444815" y="841441"/>
                  </a:cubicBezTo>
                  <a:lnTo>
                    <a:pt x="444815" y="871920"/>
                  </a:lnTo>
                  <a:cubicBezTo>
                    <a:pt x="444815" y="876128"/>
                    <a:pt x="441403" y="879540"/>
                    <a:pt x="437195" y="879540"/>
                  </a:cubicBezTo>
                  <a:lnTo>
                    <a:pt x="377512" y="879540"/>
                  </a:lnTo>
                  <a:lnTo>
                    <a:pt x="377512" y="908497"/>
                  </a:lnTo>
                  <a:lnTo>
                    <a:pt x="437195" y="908497"/>
                  </a:lnTo>
                  <a:cubicBezTo>
                    <a:pt x="441403" y="908497"/>
                    <a:pt x="444815" y="911909"/>
                    <a:pt x="444815" y="916117"/>
                  </a:cubicBezTo>
                  <a:lnTo>
                    <a:pt x="444815" y="946596"/>
                  </a:lnTo>
                  <a:cubicBezTo>
                    <a:pt x="444815" y="950804"/>
                    <a:pt x="441403" y="954216"/>
                    <a:pt x="437195" y="954216"/>
                  </a:cubicBezTo>
                  <a:lnTo>
                    <a:pt x="377512" y="954216"/>
                  </a:lnTo>
                  <a:lnTo>
                    <a:pt x="377512" y="983173"/>
                  </a:lnTo>
                  <a:lnTo>
                    <a:pt x="437195" y="983173"/>
                  </a:lnTo>
                  <a:cubicBezTo>
                    <a:pt x="441403" y="983173"/>
                    <a:pt x="444815" y="986585"/>
                    <a:pt x="444815" y="990793"/>
                  </a:cubicBezTo>
                  <a:lnTo>
                    <a:pt x="444815" y="1021272"/>
                  </a:lnTo>
                  <a:cubicBezTo>
                    <a:pt x="444815" y="1025480"/>
                    <a:pt x="441403" y="1028892"/>
                    <a:pt x="437195" y="1028892"/>
                  </a:cubicBezTo>
                  <a:lnTo>
                    <a:pt x="377512" y="1028892"/>
                  </a:lnTo>
                  <a:lnTo>
                    <a:pt x="377512" y="1057849"/>
                  </a:lnTo>
                  <a:lnTo>
                    <a:pt x="437195" y="1057849"/>
                  </a:lnTo>
                  <a:cubicBezTo>
                    <a:pt x="441403" y="1057849"/>
                    <a:pt x="444815" y="1061261"/>
                    <a:pt x="444815" y="1065469"/>
                  </a:cubicBezTo>
                  <a:lnTo>
                    <a:pt x="444815" y="1095948"/>
                  </a:lnTo>
                  <a:cubicBezTo>
                    <a:pt x="444815" y="1100156"/>
                    <a:pt x="441403" y="1103568"/>
                    <a:pt x="437195" y="1103568"/>
                  </a:cubicBezTo>
                  <a:lnTo>
                    <a:pt x="377512" y="1103568"/>
                  </a:lnTo>
                  <a:lnTo>
                    <a:pt x="377512" y="1132525"/>
                  </a:lnTo>
                  <a:lnTo>
                    <a:pt x="437195" y="1132525"/>
                  </a:lnTo>
                  <a:cubicBezTo>
                    <a:pt x="441403" y="1132525"/>
                    <a:pt x="444815" y="1135937"/>
                    <a:pt x="444815" y="1140145"/>
                  </a:cubicBezTo>
                  <a:lnTo>
                    <a:pt x="444815" y="1170624"/>
                  </a:lnTo>
                  <a:cubicBezTo>
                    <a:pt x="444815" y="1174832"/>
                    <a:pt x="441403" y="1178244"/>
                    <a:pt x="437195" y="1178244"/>
                  </a:cubicBezTo>
                  <a:lnTo>
                    <a:pt x="377512" y="1178244"/>
                  </a:lnTo>
                  <a:lnTo>
                    <a:pt x="377512" y="1207201"/>
                  </a:lnTo>
                  <a:lnTo>
                    <a:pt x="437195" y="1207201"/>
                  </a:lnTo>
                  <a:cubicBezTo>
                    <a:pt x="441403" y="1207201"/>
                    <a:pt x="444815" y="1210613"/>
                    <a:pt x="444815" y="1214821"/>
                  </a:cubicBezTo>
                  <a:lnTo>
                    <a:pt x="444815" y="1245300"/>
                  </a:lnTo>
                  <a:cubicBezTo>
                    <a:pt x="444815" y="1249508"/>
                    <a:pt x="441403" y="1252920"/>
                    <a:pt x="437195" y="1252920"/>
                  </a:cubicBezTo>
                  <a:lnTo>
                    <a:pt x="377512" y="1252920"/>
                  </a:lnTo>
                  <a:lnTo>
                    <a:pt x="377512" y="1264086"/>
                  </a:lnTo>
                  <a:cubicBezTo>
                    <a:pt x="377512" y="1298836"/>
                    <a:pt x="349342" y="1327006"/>
                    <a:pt x="314592" y="1327006"/>
                  </a:cubicBezTo>
                  <a:lnTo>
                    <a:pt x="62920" y="1327006"/>
                  </a:lnTo>
                  <a:cubicBezTo>
                    <a:pt x="28170" y="1327006"/>
                    <a:pt x="0" y="1298836"/>
                    <a:pt x="0" y="1264086"/>
                  </a:cubicBezTo>
                  <a:lnTo>
                    <a:pt x="0" y="62920"/>
                  </a:lnTo>
                  <a:cubicBezTo>
                    <a:pt x="0" y="28170"/>
                    <a:pt x="28170" y="0"/>
                    <a:pt x="6292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4" name="フリーフォーム: 図形 563">
              <a:extLst>
                <a:ext uri="{FF2B5EF4-FFF2-40B4-BE49-F238E27FC236}">
                  <a16:creationId xmlns:a16="http://schemas.microsoft.com/office/drawing/2014/main" id="{4D82AD4C-5EA7-235D-C4D5-E0FF5C623724}"/>
                </a:ext>
              </a:extLst>
            </p:cNvPr>
            <p:cNvSpPr/>
            <p:nvPr/>
          </p:nvSpPr>
          <p:spPr bwMode="auto">
            <a:xfrm>
              <a:off x="6609860" y="4140205"/>
              <a:ext cx="263736" cy="2067938"/>
            </a:xfrm>
            <a:custGeom>
              <a:avLst/>
              <a:gdLst>
                <a:gd name="connsiteX0" fmla="*/ 0 w 263736"/>
                <a:gd name="connsiteY0" fmla="*/ 0 h 2067938"/>
                <a:gd name="connsiteX1" fmla="*/ 263736 w 263736"/>
                <a:gd name="connsiteY1" fmla="*/ 0 h 2067938"/>
                <a:gd name="connsiteX2" fmla="*/ 263736 w 263736"/>
                <a:gd name="connsiteY2" fmla="*/ 2067938 h 2067938"/>
                <a:gd name="connsiteX3" fmla="*/ 0 w 263736"/>
                <a:gd name="connsiteY3" fmla="*/ 2067938 h 2067938"/>
                <a:gd name="connsiteX4" fmla="*/ 0 w 263736"/>
                <a:gd name="connsiteY4" fmla="*/ 0 h 2067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736" h="2067938">
                  <a:moveTo>
                    <a:pt x="0" y="0"/>
                  </a:moveTo>
                  <a:lnTo>
                    <a:pt x="263736" y="0"/>
                  </a:lnTo>
                  <a:lnTo>
                    <a:pt x="263736" y="2067938"/>
                  </a:lnTo>
                  <a:lnTo>
                    <a:pt x="0" y="2067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5" name="フリーフォーム: 図形 564">
              <a:extLst>
                <a:ext uri="{FF2B5EF4-FFF2-40B4-BE49-F238E27FC236}">
                  <a16:creationId xmlns:a16="http://schemas.microsoft.com/office/drawing/2014/main" id="{3EDA23F7-90BE-1190-D853-4F6F320F436C}"/>
                </a:ext>
              </a:extLst>
            </p:cNvPr>
            <p:cNvSpPr/>
            <p:nvPr/>
          </p:nvSpPr>
          <p:spPr bwMode="auto">
            <a:xfrm>
              <a:off x="8918720" y="4140205"/>
              <a:ext cx="263736" cy="2067938"/>
            </a:xfrm>
            <a:custGeom>
              <a:avLst/>
              <a:gdLst>
                <a:gd name="connsiteX0" fmla="*/ 0 w 263736"/>
                <a:gd name="connsiteY0" fmla="*/ 0 h 2067938"/>
                <a:gd name="connsiteX1" fmla="*/ 263736 w 263736"/>
                <a:gd name="connsiteY1" fmla="*/ 0 h 2067938"/>
                <a:gd name="connsiteX2" fmla="*/ 263736 w 263736"/>
                <a:gd name="connsiteY2" fmla="*/ 2067938 h 2067938"/>
                <a:gd name="connsiteX3" fmla="*/ 0 w 263736"/>
                <a:gd name="connsiteY3" fmla="*/ 2067938 h 2067938"/>
                <a:gd name="connsiteX4" fmla="*/ 0 w 263736"/>
                <a:gd name="connsiteY4" fmla="*/ 0 h 2067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736" h="2067938">
                  <a:moveTo>
                    <a:pt x="0" y="0"/>
                  </a:moveTo>
                  <a:lnTo>
                    <a:pt x="263736" y="0"/>
                  </a:lnTo>
                  <a:lnTo>
                    <a:pt x="263736" y="2067938"/>
                  </a:lnTo>
                  <a:lnTo>
                    <a:pt x="0" y="2067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6" name="正方形/長方形 565">
              <a:extLst>
                <a:ext uri="{FF2B5EF4-FFF2-40B4-BE49-F238E27FC236}">
                  <a16:creationId xmlns:a16="http://schemas.microsoft.com/office/drawing/2014/main" id="{632CCC96-0277-35CF-3577-F1566D179360}"/>
                </a:ext>
              </a:extLst>
            </p:cNvPr>
            <p:cNvSpPr/>
            <p:nvPr/>
          </p:nvSpPr>
          <p:spPr bwMode="auto">
            <a:xfrm>
              <a:off x="6609860" y="4097124"/>
              <a:ext cx="2572596" cy="481930"/>
            </a:xfrm>
            <a:prstGeom prst="rect">
              <a:avLst/>
            </a:prstGeom>
            <a:solidFill>
              <a:srgbClr val="0070C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7" name="楕円 307">
              <a:extLst>
                <a:ext uri="{FF2B5EF4-FFF2-40B4-BE49-F238E27FC236}">
                  <a16:creationId xmlns:a16="http://schemas.microsoft.com/office/drawing/2014/main" id="{341A0566-FAB2-47E5-742F-8018BBEFFEB3}"/>
                </a:ext>
              </a:extLst>
            </p:cNvPr>
            <p:cNvSpPr/>
            <p:nvPr/>
          </p:nvSpPr>
          <p:spPr bwMode="auto">
            <a:xfrm rot="2700000">
              <a:off x="8518407" y="4831066"/>
              <a:ext cx="123913" cy="197053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8" name="楕円 307">
              <a:extLst>
                <a:ext uri="{FF2B5EF4-FFF2-40B4-BE49-F238E27FC236}">
                  <a16:creationId xmlns:a16="http://schemas.microsoft.com/office/drawing/2014/main" id="{1F24ADFB-1EBB-1628-4F0D-E772688D2FC8}"/>
                </a:ext>
              </a:extLst>
            </p:cNvPr>
            <p:cNvSpPr/>
            <p:nvPr/>
          </p:nvSpPr>
          <p:spPr bwMode="auto">
            <a:xfrm rot="18000000">
              <a:off x="7038879" y="4666422"/>
              <a:ext cx="123913" cy="197053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9" name="楕円 307">
              <a:extLst>
                <a:ext uri="{FF2B5EF4-FFF2-40B4-BE49-F238E27FC236}">
                  <a16:creationId xmlns:a16="http://schemas.microsoft.com/office/drawing/2014/main" id="{37A8989E-843F-43F4-C5BD-36E9C594B33A}"/>
                </a:ext>
              </a:extLst>
            </p:cNvPr>
            <p:cNvSpPr/>
            <p:nvPr/>
          </p:nvSpPr>
          <p:spPr bwMode="auto">
            <a:xfrm rot="18900000">
              <a:off x="7121429" y="4990272"/>
              <a:ext cx="123913" cy="197053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70" name="グループ化 569">
              <a:extLst>
                <a:ext uri="{FF2B5EF4-FFF2-40B4-BE49-F238E27FC236}">
                  <a16:creationId xmlns:a16="http://schemas.microsoft.com/office/drawing/2014/main" id="{E427B7D2-22C5-EF02-4152-45472C595A89}"/>
                </a:ext>
              </a:extLst>
            </p:cNvPr>
            <p:cNvGrpSpPr/>
            <p:nvPr/>
          </p:nvGrpSpPr>
          <p:grpSpPr>
            <a:xfrm>
              <a:off x="7203492" y="5059695"/>
              <a:ext cx="1429250" cy="1135446"/>
              <a:chOff x="3507792" y="4424097"/>
              <a:chExt cx="1429250" cy="1135446"/>
            </a:xfrm>
          </p:grpSpPr>
          <p:sp>
            <p:nvSpPr>
              <p:cNvPr id="573" name="四角形: 角を丸くする 572">
                <a:extLst>
                  <a:ext uri="{FF2B5EF4-FFF2-40B4-BE49-F238E27FC236}">
                    <a16:creationId xmlns:a16="http://schemas.microsoft.com/office/drawing/2014/main" id="{7026D16D-BED8-DFD6-ED2B-2CAE0D69343B}"/>
                  </a:ext>
                </a:extLst>
              </p:cNvPr>
              <p:cNvSpPr/>
              <p:nvPr/>
            </p:nvSpPr>
            <p:spPr bwMode="auto">
              <a:xfrm>
                <a:off x="4757589" y="4775336"/>
                <a:ext cx="179453" cy="137019"/>
              </a:xfrm>
              <a:prstGeom prst="roundRect">
                <a:avLst>
                  <a:gd name="adj" fmla="val 39839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4" name="四角形: 角を丸くする 573">
                <a:extLst>
                  <a:ext uri="{FF2B5EF4-FFF2-40B4-BE49-F238E27FC236}">
                    <a16:creationId xmlns:a16="http://schemas.microsoft.com/office/drawing/2014/main" id="{EF7E5B97-E735-1DC6-5249-5E3564AE85F1}"/>
                  </a:ext>
                </a:extLst>
              </p:cNvPr>
              <p:cNvSpPr/>
              <p:nvPr/>
            </p:nvSpPr>
            <p:spPr bwMode="auto">
              <a:xfrm>
                <a:off x="3587070" y="5306177"/>
                <a:ext cx="200351" cy="253366"/>
              </a:xfrm>
              <a:prstGeom prst="roundRect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5" name="四角形: 角を丸くする 574">
                <a:extLst>
                  <a:ext uri="{FF2B5EF4-FFF2-40B4-BE49-F238E27FC236}">
                    <a16:creationId xmlns:a16="http://schemas.microsoft.com/office/drawing/2014/main" id="{757A189A-D385-D440-32D2-98646BC94EED}"/>
                  </a:ext>
                </a:extLst>
              </p:cNvPr>
              <p:cNvSpPr/>
              <p:nvPr/>
            </p:nvSpPr>
            <p:spPr bwMode="auto">
              <a:xfrm>
                <a:off x="4672920" y="5306177"/>
                <a:ext cx="200351" cy="253366"/>
              </a:xfrm>
              <a:prstGeom prst="roundRect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6" name="四角形: 角を丸くする 575">
                <a:extLst>
                  <a:ext uri="{FF2B5EF4-FFF2-40B4-BE49-F238E27FC236}">
                    <a16:creationId xmlns:a16="http://schemas.microsoft.com/office/drawing/2014/main" id="{226AEBF1-8D0D-DB3D-2301-E2150750932D}"/>
                  </a:ext>
                </a:extLst>
              </p:cNvPr>
              <p:cNvSpPr/>
              <p:nvPr/>
            </p:nvSpPr>
            <p:spPr bwMode="auto">
              <a:xfrm>
                <a:off x="3507792" y="4775336"/>
                <a:ext cx="179453" cy="137019"/>
              </a:xfrm>
              <a:prstGeom prst="roundRect">
                <a:avLst>
                  <a:gd name="adj" fmla="val 39839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7" name="四角形: 上の 2 つの角を丸める 576">
                <a:extLst>
                  <a:ext uri="{FF2B5EF4-FFF2-40B4-BE49-F238E27FC236}">
                    <a16:creationId xmlns:a16="http://schemas.microsoft.com/office/drawing/2014/main" id="{4CFAF62E-483D-6F14-05D3-C2D04E2B72C4}"/>
                  </a:ext>
                </a:extLst>
              </p:cNvPr>
              <p:cNvSpPr/>
              <p:nvPr/>
            </p:nvSpPr>
            <p:spPr bwMode="auto">
              <a:xfrm>
                <a:off x="3640101" y="4424097"/>
                <a:ext cx="1177884" cy="496795"/>
              </a:xfrm>
              <a:prstGeom prst="round2SameRect">
                <a:avLst>
                  <a:gd name="adj1" fmla="val 34254"/>
                  <a:gd name="adj2" fmla="val 0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8" name="四角形: 上の 2 つの角を丸める 577">
                <a:extLst>
                  <a:ext uri="{FF2B5EF4-FFF2-40B4-BE49-F238E27FC236}">
                    <a16:creationId xmlns:a16="http://schemas.microsoft.com/office/drawing/2014/main" id="{33E01A34-10AC-040F-1B21-F3710EBB723D}"/>
                  </a:ext>
                </a:extLst>
              </p:cNvPr>
              <p:cNvSpPr/>
              <p:nvPr/>
            </p:nvSpPr>
            <p:spPr bwMode="auto">
              <a:xfrm>
                <a:off x="3698761" y="4479644"/>
                <a:ext cx="1060564" cy="441248"/>
              </a:xfrm>
              <a:prstGeom prst="round2SameRect">
                <a:avLst>
                  <a:gd name="adj1" fmla="val 26861"/>
                  <a:gd name="adj2" fmla="val 0"/>
                </a:avLst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9" name="四角形: 上の 2 つの角を丸める 578">
                <a:extLst>
                  <a:ext uri="{FF2B5EF4-FFF2-40B4-BE49-F238E27FC236}">
                    <a16:creationId xmlns:a16="http://schemas.microsoft.com/office/drawing/2014/main" id="{CB563C0E-0B7C-64E1-DAD7-930FE482F6B4}"/>
                  </a:ext>
                </a:extLst>
              </p:cNvPr>
              <p:cNvSpPr/>
              <p:nvPr/>
            </p:nvSpPr>
            <p:spPr bwMode="auto">
              <a:xfrm>
                <a:off x="3571761" y="4878388"/>
                <a:ext cx="1314564" cy="350811"/>
              </a:xfrm>
              <a:prstGeom prst="round2SameRect">
                <a:avLst>
                  <a:gd name="adj1" fmla="val 33612"/>
                  <a:gd name="adj2" fmla="val 0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0" name="四角形: 角を丸くする 579">
                <a:extLst>
                  <a:ext uri="{FF2B5EF4-FFF2-40B4-BE49-F238E27FC236}">
                    <a16:creationId xmlns:a16="http://schemas.microsoft.com/office/drawing/2014/main" id="{4B694ED4-28AB-72E2-6082-E6FCB1870D7D}"/>
                  </a:ext>
                </a:extLst>
              </p:cNvPr>
              <p:cNvSpPr/>
              <p:nvPr/>
            </p:nvSpPr>
            <p:spPr bwMode="auto">
              <a:xfrm>
                <a:off x="3524136" y="5217239"/>
                <a:ext cx="1409814" cy="159030"/>
              </a:xfrm>
              <a:prstGeom prst="roundRect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1" name="正方形/長方形 580">
                <a:extLst>
                  <a:ext uri="{FF2B5EF4-FFF2-40B4-BE49-F238E27FC236}">
                    <a16:creationId xmlns:a16="http://schemas.microsoft.com/office/drawing/2014/main" id="{1D51E437-D21A-2A9D-5C07-80BF1C2D7EAE}"/>
                  </a:ext>
                </a:extLst>
              </p:cNvPr>
              <p:cNvSpPr/>
              <p:nvPr/>
            </p:nvSpPr>
            <p:spPr bwMode="auto">
              <a:xfrm>
                <a:off x="4051222" y="5259490"/>
                <a:ext cx="355642" cy="215375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2" name="フリーフォーム: 図形 581">
                <a:extLst>
                  <a:ext uri="{FF2B5EF4-FFF2-40B4-BE49-F238E27FC236}">
                    <a16:creationId xmlns:a16="http://schemas.microsoft.com/office/drawing/2014/main" id="{EE060F10-C205-A90F-DBDE-E5FA8CCC6EDF}"/>
                  </a:ext>
                </a:extLst>
              </p:cNvPr>
              <p:cNvSpPr/>
              <p:nvPr/>
            </p:nvSpPr>
            <p:spPr bwMode="auto">
              <a:xfrm>
                <a:off x="3630862" y="5070169"/>
                <a:ext cx="267943" cy="145826"/>
              </a:xfrm>
              <a:custGeom>
                <a:avLst/>
                <a:gdLst>
                  <a:gd name="connsiteX0" fmla="*/ 0 w 417687"/>
                  <a:gd name="connsiteY0" fmla="*/ 0 h 180020"/>
                  <a:gd name="connsiteX1" fmla="*/ 313752 w 417687"/>
                  <a:gd name="connsiteY1" fmla="*/ 0 h 180020"/>
                  <a:gd name="connsiteX2" fmla="*/ 417687 w 417687"/>
                  <a:gd name="connsiteY2" fmla="*/ 180020 h 180020"/>
                  <a:gd name="connsiteX3" fmla="*/ 0 w 417687"/>
                  <a:gd name="connsiteY3" fmla="*/ 18002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17687" h="180020">
                    <a:moveTo>
                      <a:pt x="0" y="0"/>
                    </a:moveTo>
                    <a:lnTo>
                      <a:pt x="313752" y="0"/>
                    </a:lnTo>
                    <a:lnTo>
                      <a:pt x="417687" y="180020"/>
                    </a:lnTo>
                    <a:lnTo>
                      <a:pt x="0" y="180020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3" name="フリーフォーム: 図形 582">
                <a:extLst>
                  <a:ext uri="{FF2B5EF4-FFF2-40B4-BE49-F238E27FC236}">
                    <a16:creationId xmlns:a16="http://schemas.microsoft.com/office/drawing/2014/main" id="{B3063E2A-CB94-16A8-69A1-C4FE87605FD6}"/>
                  </a:ext>
                </a:extLst>
              </p:cNvPr>
              <p:cNvSpPr/>
              <p:nvPr/>
            </p:nvSpPr>
            <p:spPr bwMode="auto">
              <a:xfrm flipH="1">
                <a:off x="4558886" y="5070169"/>
                <a:ext cx="267943" cy="145826"/>
              </a:xfrm>
              <a:custGeom>
                <a:avLst/>
                <a:gdLst>
                  <a:gd name="connsiteX0" fmla="*/ 0 w 417687"/>
                  <a:gd name="connsiteY0" fmla="*/ 0 h 180020"/>
                  <a:gd name="connsiteX1" fmla="*/ 313752 w 417687"/>
                  <a:gd name="connsiteY1" fmla="*/ 0 h 180020"/>
                  <a:gd name="connsiteX2" fmla="*/ 417687 w 417687"/>
                  <a:gd name="connsiteY2" fmla="*/ 180020 h 180020"/>
                  <a:gd name="connsiteX3" fmla="*/ 0 w 417687"/>
                  <a:gd name="connsiteY3" fmla="*/ 18002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17687" h="180020">
                    <a:moveTo>
                      <a:pt x="0" y="0"/>
                    </a:moveTo>
                    <a:lnTo>
                      <a:pt x="313752" y="0"/>
                    </a:lnTo>
                    <a:lnTo>
                      <a:pt x="417687" y="180020"/>
                    </a:lnTo>
                    <a:lnTo>
                      <a:pt x="0" y="180020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4" name="台形 583">
                <a:extLst>
                  <a:ext uri="{FF2B5EF4-FFF2-40B4-BE49-F238E27FC236}">
                    <a16:creationId xmlns:a16="http://schemas.microsoft.com/office/drawing/2014/main" id="{27A8BE68-F10A-BBE1-1319-6BDEC95F40A3}"/>
                  </a:ext>
                </a:extLst>
              </p:cNvPr>
              <p:cNvSpPr/>
              <p:nvPr/>
            </p:nvSpPr>
            <p:spPr bwMode="auto">
              <a:xfrm rot="10800000">
                <a:off x="3717116" y="4875662"/>
                <a:ext cx="1023856" cy="122208"/>
              </a:xfrm>
              <a:prstGeom prst="trapezoid">
                <a:avLst>
                  <a:gd name="adj" fmla="val 167277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5" name="四角形: 上の 2 つの角を丸める 584">
                <a:extLst>
                  <a:ext uri="{FF2B5EF4-FFF2-40B4-BE49-F238E27FC236}">
                    <a16:creationId xmlns:a16="http://schemas.microsoft.com/office/drawing/2014/main" id="{D7F9CF84-8808-7440-15F6-970612894913}"/>
                  </a:ext>
                </a:extLst>
              </p:cNvPr>
              <p:cNvSpPr/>
              <p:nvPr/>
            </p:nvSpPr>
            <p:spPr bwMode="auto">
              <a:xfrm>
                <a:off x="3967120" y="5063037"/>
                <a:ext cx="523846" cy="154201"/>
              </a:xfrm>
              <a:prstGeom prst="round2SameRect">
                <a:avLst>
                  <a:gd name="adj1" fmla="val 26861"/>
                  <a:gd name="adj2" fmla="val 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71" name="アーチ 570">
              <a:extLst>
                <a:ext uri="{FF2B5EF4-FFF2-40B4-BE49-F238E27FC236}">
                  <a16:creationId xmlns:a16="http://schemas.microsoft.com/office/drawing/2014/main" id="{5E452BA5-6A83-C1BF-0905-4B643DE41E4C}"/>
                </a:ext>
              </a:extLst>
            </p:cNvPr>
            <p:cNvSpPr/>
            <p:nvPr/>
          </p:nvSpPr>
          <p:spPr bwMode="auto">
            <a:xfrm>
              <a:off x="7442338" y="5222968"/>
              <a:ext cx="303692" cy="303692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2" name="アーチ 571">
              <a:extLst>
                <a:ext uri="{FF2B5EF4-FFF2-40B4-BE49-F238E27FC236}">
                  <a16:creationId xmlns:a16="http://schemas.microsoft.com/office/drawing/2014/main" id="{4AC5DDA8-9699-30DA-0207-2AE8BCB44D71}"/>
                </a:ext>
              </a:extLst>
            </p:cNvPr>
            <p:cNvSpPr/>
            <p:nvPr/>
          </p:nvSpPr>
          <p:spPr bwMode="auto">
            <a:xfrm>
              <a:off x="8094088" y="5222968"/>
              <a:ext cx="303692" cy="303692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5049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76D88D-14C0-2EA2-DF12-F128297D90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40B0FE0-AE59-4CED-8417-F03E6E74CE96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洗車機のイラスト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AAFC0A0-77FA-053D-541F-6B2A5F060484}"/>
              </a:ext>
            </a:extLst>
          </p:cNvPr>
          <p:cNvGrpSpPr/>
          <p:nvPr/>
        </p:nvGrpSpPr>
        <p:grpSpPr>
          <a:xfrm>
            <a:off x="3666702" y="1208111"/>
            <a:ext cx="2572596" cy="2111429"/>
            <a:chOff x="3666702" y="1208111"/>
            <a:chExt cx="2572596" cy="2111429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8458C86B-E319-80E7-0AEA-1405602648DC}"/>
                </a:ext>
              </a:extLst>
            </p:cNvPr>
            <p:cNvGrpSpPr/>
            <p:nvPr/>
          </p:nvGrpSpPr>
          <p:grpSpPr>
            <a:xfrm>
              <a:off x="4108715" y="2135403"/>
              <a:ext cx="1688570" cy="1184137"/>
              <a:chOff x="2378319" y="2258871"/>
              <a:chExt cx="1688570" cy="1184137"/>
            </a:xfrm>
          </p:grpSpPr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41A718B9-6000-27C2-C367-6185C34682EC}"/>
                  </a:ext>
                </a:extLst>
              </p:cNvPr>
              <p:cNvSpPr/>
              <p:nvPr/>
            </p:nvSpPr>
            <p:spPr bwMode="auto">
              <a:xfrm>
                <a:off x="3789250" y="2629188"/>
                <a:ext cx="179453" cy="137019"/>
              </a:xfrm>
              <a:prstGeom prst="roundRect">
                <a:avLst>
                  <a:gd name="adj" fmla="val 39839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5153744C-935B-8558-E8E8-0A398A7B1963}"/>
                  </a:ext>
                </a:extLst>
              </p:cNvPr>
              <p:cNvSpPr/>
              <p:nvPr/>
            </p:nvSpPr>
            <p:spPr bwMode="auto">
              <a:xfrm>
                <a:off x="2464384" y="2629189"/>
                <a:ext cx="179453" cy="137019"/>
              </a:xfrm>
              <a:prstGeom prst="roundRect">
                <a:avLst>
                  <a:gd name="adj" fmla="val 39839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台形 15">
                <a:extLst>
                  <a:ext uri="{FF2B5EF4-FFF2-40B4-BE49-F238E27FC236}">
                    <a16:creationId xmlns:a16="http://schemas.microsoft.com/office/drawing/2014/main" id="{8C09F784-E120-724C-7C32-BF14D97324BD}"/>
                  </a:ext>
                </a:extLst>
              </p:cNvPr>
              <p:cNvSpPr/>
              <p:nvPr/>
            </p:nvSpPr>
            <p:spPr bwMode="auto">
              <a:xfrm>
                <a:off x="2547528" y="2258871"/>
                <a:ext cx="1350150" cy="630070"/>
              </a:xfrm>
              <a:prstGeom prst="trapezoid">
                <a:avLst/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台形 16">
                <a:extLst>
                  <a:ext uri="{FF2B5EF4-FFF2-40B4-BE49-F238E27FC236}">
                    <a16:creationId xmlns:a16="http://schemas.microsoft.com/office/drawing/2014/main" id="{0545AD1A-6150-8010-34E9-67D130E53B43}"/>
                  </a:ext>
                </a:extLst>
              </p:cNvPr>
              <p:cNvSpPr/>
              <p:nvPr/>
            </p:nvSpPr>
            <p:spPr bwMode="auto">
              <a:xfrm>
                <a:off x="2590249" y="2303875"/>
                <a:ext cx="1264708" cy="597455"/>
              </a:xfrm>
              <a:prstGeom prst="trapezoid">
                <a:avLst/>
              </a:pr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四角形: 角を丸くする 17">
                <a:extLst>
                  <a:ext uri="{FF2B5EF4-FFF2-40B4-BE49-F238E27FC236}">
                    <a16:creationId xmlns:a16="http://schemas.microsoft.com/office/drawing/2014/main" id="{C882FCC5-28BF-2123-F653-1693DF260B3A}"/>
                  </a:ext>
                </a:extLst>
              </p:cNvPr>
              <p:cNvSpPr/>
              <p:nvPr/>
            </p:nvSpPr>
            <p:spPr bwMode="auto">
              <a:xfrm>
                <a:off x="2435016" y="3159053"/>
                <a:ext cx="236717" cy="283955"/>
              </a:xfrm>
              <a:prstGeom prst="roundRect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D91F699B-7502-1AE8-23F4-2CD4AFA4C376}"/>
                  </a:ext>
                </a:extLst>
              </p:cNvPr>
              <p:cNvSpPr/>
              <p:nvPr/>
            </p:nvSpPr>
            <p:spPr bwMode="auto">
              <a:xfrm>
                <a:off x="3773474" y="3159052"/>
                <a:ext cx="236717" cy="283955"/>
              </a:xfrm>
              <a:prstGeom prst="roundRect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035C66E4-8E50-1E4C-EC02-4CFBF2529FA1}"/>
                  </a:ext>
                </a:extLst>
              </p:cNvPr>
              <p:cNvSpPr/>
              <p:nvPr/>
            </p:nvSpPr>
            <p:spPr bwMode="auto">
              <a:xfrm>
                <a:off x="2435016" y="2753927"/>
                <a:ext cx="1575175" cy="495054"/>
              </a:xfrm>
              <a:prstGeom prst="roundRect">
                <a:avLst>
                  <a:gd name="adj" fmla="val 23844"/>
                </a:avLst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F6EE2EF3-1353-F9A6-19FD-21C9A202696B}"/>
                  </a:ext>
                </a:extLst>
              </p:cNvPr>
              <p:cNvSpPr/>
              <p:nvPr/>
            </p:nvSpPr>
            <p:spPr bwMode="auto">
              <a:xfrm>
                <a:off x="2492280" y="2822605"/>
                <a:ext cx="226988" cy="226988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506D7C02-055A-E3D0-29B4-FC680635D3A1}"/>
                  </a:ext>
                </a:extLst>
              </p:cNvPr>
              <p:cNvSpPr/>
              <p:nvPr/>
            </p:nvSpPr>
            <p:spPr bwMode="auto">
              <a:xfrm>
                <a:off x="3726947" y="2822605"/>
                <a:ext cx="226988" cy="226988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DFBC25AF-1B9E-7B5F-A611-1FF07A79E52C}"/>
                  </a:ext>
                </a:extLst>
              </p:cNvPr>
              <p:cNvSpPr/>
              <p:nvPr/>
            </p:nvSpPr>
            <p:spPr bwMode="auto">
              <a:xfrm>
                <a:off x="2378319" y="3111622"/>
                <a:ext cx="1688570" cy="159030"/>
              </a:xfrm>
              <a:prstGeom prst="roundRect">
                <a:avLst/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0CB6F79F-9BDE-A217-8C22-E3716AA2B9B7}"/>
                  </a:ext>
                </a:extLst>
              </p:cNvPr>
              <p:cNvSpPr/>
              <p:nvPr/>
            </p:nvSpPr>
            <p:spPr bwMode="auto">
              <a:xfrm>
                <a:off x="2806028" y="2819648"/>
                <a:ext cx="832915" cy="185035"/>
              </a:xfrm>
              <a:custGeom>
                <a:avLst/>
                <a:gdLst>
                  <a:gd name="connsiteX0" fmla="*/ 0 w 832915"/>
                  <a:gd name="connsiteY0" fmla="*/ 162174 h 185035"/>
                  <a:gd name="connsiteX1" fmla="*/ 0 w 832915"/>
                  <a:gd name="connsiteY1" fmla="*/ 162175 h 185035"/>
                  <a:gd name="connsiteX2" fmla="*/ 0 w 832915"/>
                  <a:gd name="connsiteY2" fmla="*/ 162175 h 185035"/>
                  <a:gd name="connsiteX3" fmla="*/ 22860 w 832915"/>
                  <a:gd name="connsiteY3" fmla="*/ 139315 h 185035"/>
                  <a:gd name="connsiteX4" fmla="*/ 810055 w 832915"/>
                  <a:gd name="connsiteY4" fmla="*/ 139315 h 185035"/>
                  <a:gd name="connsiteX5" fmla="*/ 832915 w 832915"/>
                  <a:gd name="connsiteY5" fmla="*/ 162175 h 185035"/>
                  <a:gd name="connsiteX6" fmla="*/ 832914 w 832915"/>
                  <a:gd name="connsiteY6" fmla="*/ 162175 h 185035"/>
                  <a:gd name="connsiteX7" fmla="*/ 810054 w 832915"/>
                  <a:gd name="connsiteY7" fmla="*/ 185035 h 185035"/>
                  <a:gd name="connsiteX8" fmla="*/ 22860 w 832915"/>
                  <a:gd name="connsiteY8" fmla="*/ 185034 h 185035"/>
                  <a:gd name="connsiteX9" fmla="*/ 6696 w 832915"/>
                  <a:gd name="connsiteY9" fmla="*/ 178338 h 185035"/>
                  <a:gd name="connsiteX10" fmla="*/ 0 w 832915"/>
                  <a:gd name="connsiteY10" fmla="*/ 162175 h 185035"/>
                  <a:gd name="connsiteX11" fmla="*/ 6696 w 832915"/>
                  <a:gd name="connsiteY11" fmla="*/ 146011 h 185035"/>
                  <a:gd name="connsiteX12" fmla="*/ 22860 w 832915"/>
                  <a:gd name="connsiteY12" fmla="*/ 139315 h 185035"/>
                  <a:gd name="connsiteX13" fmla="*/ 0 w 832915"/>
                  <a:gd name="connsiteY13" fmla="*/ 92516 h 185035"/>
                  <a:gd name="connsiteX14" fmla="*/ 0 w 832915"/>
                  <a:gd name="connsiteY14" fmla="*/ 92517 h 185035"/>
                  <a:gd name="connsiteX15" fmla="*/ 0 w 832915"/>
                  <a:gd name="connsiteY15" fmla="*/ 92517 h 185035"/>
                  <a:gd name="connsiteX16" fmla="*/ 22860 w 832915"/>
                  <a:gd name="connsiteY16" fmla="*/ 69657 h 185035"/>
                  <a:gd name="connsiteX17" fmla="*/ 810055 w 832915"/>
                  <a:gd name="connsiteY17" fmla="*/ 69657 h 185035"/>
                  <a:gd name="connsiteX18" fmla="*/ 832915 w 832915"/>
                  <a:gd name="connsiteY18" fmla="*/ 92517 h 185035"/>
                  <a:gd name="connsiteX19" fmla="*/ 832914 w 832915"/>
                  <a:gd name="connsiteY19" fmla="*/ 92517 h 185035"/>
                  <a:gd name="connsiteX20" fmla="*/ 810054 w 832915"/>
                  <a:gd name="connsiteY20" fmla="*/ 115377 h 185035"/>
                  <a:gd name="connsiteX21" fmla="*/ 22860 w 832915"/>
                  <a:gd name="connsiteY21" fmla="*/ 115376 h 185035"/>
                  <a:gd name="connsiteX22" fmla="*/ 6696 w 832915"/>
                  <a:gd name="connsiteY22" fmla="*/ 108680 h 185035"/>
                  <a:gd name="connsiteX23" fmla="*/ 0 w 832915"/>
                  <a:gd name="connsiteY23" fmla="*/ 92517 h 185035"/>
                  <a:gd name="connsiteX24" fmla="*/ 6696 w 832915"/>
                  <a:gd name="connsiteY24" fmla="*/ 76353 h 185035"/>
                  <a:gd name="connsiteX25" fmla="*/ 22860 w 832915"/>
                  <a:gd name="connsiteY25" fmla="*/ 69657 h 185035"/>
                  <a:gd name="connsiteX26" fmla="*/ 0 w 832915"/>
                  <a:gd name="connsiteY26" fmla="*/ 22859 h 185035"/>
                  <a:gd name="connsiteX27" fmla="*/ 0 w 832915"/>
                  <a:gd name="connsiteY27" fmla="*/ 22859 h 185035"/>
                  <a:gd name="connsiteX28" fmla="*/ 0 w 832915"/>
                  <a:gd name="connsiteY28" fmla="*/ 22860 h 185035"/>
                  <a:gd name="connsiteX29" fmla="*/ 22860 w 832915"/>
                  <a:gd name="connsiteY29" fmla="*/ 0 h 185035"/>
                  <a:gd name="connsiteX30" fmla="*/ 810055 w 832915"/>
                  <a:gd name="connsiteY30" fmla="*/ 0 h 185035"/>
                  <a:gd name="connsiteX31" fmla="*/ 832915 w 832915"/>
                  <a:gd name="connsiteY31" fmla="*/ 22860 h 185035"/>
                  <a:gd name="connsiteX32" fmla="*/ 832914 w 832915"/>
                  <a:gd name="connsiteY32" fmla="*/ 22860 h 185035"/>
                  <a:gd name="connsiteX33" fmla="*/ 810054 w 832915"/>
                  <a:gd name="connsiteY33" fmla="*/ 45720 h 185035"/>
                  <a:gd name="connsiteX34" fmla="*/ 22860 w 832915"/>
                  <a:gd name="connsiteY34" fmla="*/ 45719 h 185035"/>
                  <a:gd name="connsiteX35" fmla="*/ 6696 w 832915"/>
                  <a:gd name="connsiteY35" fmla="*/ 39023 h 185035"/>
                  <a:gd name="connsiteX36" fmla="*/ 0 w 832915"/>
                  <a:gd name="connsiteY36" fmla="*/ 22859 h 185035"/>
                  <a:gd name="connsiteX37" fmla="*/ 6696 w 832915"/>
                  <a:gd name="connsiteY37" fmla="*/ 6696 h 185035"/>
                  <a:gd name="connsiteX38" fmla="*/ 22860 w 832915"/>
                  <a:gd name="connsiteY38" fmla="*/ 0 h 18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832915" h="185035">
                    <a:moveTo>
                      <a:pt x="0" y="162174"/>
                    </a:moveTo>
                    <a:lnTo>
                      <a:pt x="0" y="162175"/>
                    </a:lnTo>
                    <a:lnTo>
                      <a:pt x="0" y="162175"/>
                    </a:lnTo>
                    <a:close/>
                    <a:moveTo>
                      <a:pt x="22860" y="139315"/>
                    </a:moveTo>
                    <a:lnTo>
                      <a:pt x="810055" y="139315"/>
                    </a:lnTo>
                    <a:cubicBezTo>
                      <a:pt x="822680" y="139315"/>
                      <a:pt x="832915" y="149550"/>
                      <a:pt x="832915" y="162175"/>
                    </a:cubicBezTo>
                    <a:lnTo>
                      <a:pt x="832914" y="162175"/>
                    </a:lnTo>
                    <a:cubicBezTo>
                      <a:pt x="832914" y="174800"/>
                      <a:pt x="822679" y="185035"/>
                      <a:pt x="810054" y="185035"/>
                    </a:cubicBezTo>
                    <a:lnTo>
                      <a:pt x="22860" y="185034"/>
                    </a:lnTo>
                    <a:cubicBezTo>
                      <a:pt x="16548" y="185034"/>
                      <a:pt x="10833" y="182475"/>
                      <a:pt x="6696" y="178338"/>
                    </a:cubicBezTo>
                    <a:lnTo>
                      <a:pt x="0" y="162175"/>
                    </a:lnTo>
                    <a:lnTo>
                      <a:pt x="6696" y="146011"/>
                    </a:lnTo>
                    <a:cubicBezTo>
                      <a:pt x="10833" y="141874"/>
                      <a:pt x="16548" y="139315"/>
                      <a:pt x="22860" y="139315"/>
                    </a:cubicBezTo>
                    <a:close/>
                    <a:moveTo>
                      <a:pt x="0" y="92516"/>
                    </a:moveTo>
                    <a:lnTo>
                      <a:pt x="0" y="92517"/>
                    </a:lnTo>
                    <a:lnTo>
                      <a:pt x="0" y="92517"/>
                    </a:lnTo>
                    <a:close/>
                    <a:moveTo>
                      <a:pt x="22860" y="69657"/>
                    </a:moveTo>
                    <a:lnTo>
                      <a:pt x="810055" y="69657"/>
                    </a:lnTo>
                    <a:cubicBezTo>
                      <a:pt x="822680" y="69657"/>
                      <a:pt x="832915" y="79892"/>
                      <a:pt x="832915" y="92517"/>
                    </a:cubicBezTo>
                    <a:lnTo>
                      <a:pt x="832914" y="92517"/>
                    </a:lnTo>
                    <a:cubicBezTo>
                      <a:pt x="832914" y="105142"/>
                      <a:pt x="822679" y="115377"/>
                      <a:pt x="810054" y="115377"/>
                    </a:cubicBezTo>
                    <a:lnTo>
                      <a:pt x="22860" y="115376"/>
                    </a:lnTo>
                    <a:cubicBezTo>
                      <a:pt x="16548" y="115376"/>
                      <a:pt x="10833" y="112817"/>
                      <a:pt x="6696" y="108680"/>
                    </a:cubicBezTo>
                    <a:lnTo>
                      <a:pt x="0" y="92517"/>
                    </a:lnTo>
                    <a:lnTo>
                      <a:pt x="6696" y="76353"/>
                    </a:lnTo>
                    <a:cubicBezTo>
                      <a:pt x="10833" y="72216"/>
                      <a:pt x="16548" y="69657"/>
                      <a:pt x="22860" y="69657"/>
                    </a:cubicBezTo>
                    <a:close/>
                    <a:moveTo>
                      <a:pt x="0" y="22859"/>
                    </a:moveTo>
                    <a:lnTo>
                      <a:pt x="0" y="22859"/>
                    </a:lnTo>
                    <a:lnTo>
                      <a:pt x="0" y="22860"/>
                    </a:lnTo>
                    <a:close/>
                    <a:moveTo>
                      <a:pt x="22860" y="0"/>
                    </a:moveTo>
                    <a:lnTo>
                      <a:pt x="810055" y="0"/>
                    </a:lnTo>
                    <a:cubicBezTo>
                      <a:pt x="822680" y="0"/>
                      <a:pt x="832915" y="10235"/>
                      <a:pt x="832915" y="22860"/>
                    </a:cubicBezTo>
                    <a:lnTo>
                      <a:pt x="832914" y="22860"/>
                    </a:lnTo>
                    <a:cubicBezTo>
                      <a:pt x="832914" y="35485"/>
                      <a:pt x="822679" y="45720"/>
                      <a:pt x="810054" y="45720"/>
                    </a:cubicBezTo>
                    <a:lnTo>
                      <a:pt x="22860" y="45719"/>
                    </a:lnTo>
                    <a:cubicBezTo>
                      <a:pt x="16548" y="45719"/>
                      <a:pt x="10833" y="43160"/>
                      <a:pt x="6696" y="39023"/>
                    </a:cubicBezTo>
                    <a:lnTo>
                      <a:pt x="0" y="22859"/>
                    </a:lnTo>
                    <a:lnTo>
                      <a:pt x="6696" y="6696"/>
                    </a:lnTo>
                    <a:cubicBezTo>
                      <a:pt x="10833" y="2559"/>
                      <a:pt x="16548" y="0"/>
                      <a:pt x="22860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正方形/長方形 24">
                <a:extLst>
                  <a:ext uri="{FF2B5EF4-FFF2-40B4-BE49-F238E27FC236}">
                    <a16:creationId xmlns:a16="http://schemas.microsoft.com/office/drawing/2014/main" id="{8A4DD000-3191-0583-17DB-619B213E877B}"/>
                  </a:ext>
                </a:extLst>
              </p:cNvPr>
              <p:cNvSpPr/>
              <p:nvPr/>
            </p:nvSpPr>
            <p:spPr bwMode="auto">
              <a:xfrm>
                <a:off x="3044783" y="3085654"/>
                <a:ext cx="355642" cy="215375"/>
              </a:xfrm>
              <a:prstGeom prst="rect">
                <a:avLst/>
              </a:pr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2ABE90CC-84D6-414E-BCE2-0DD123A2E35D}"/>
                </a:ext>
              </a:extLst>
            </p:cNvPr>
            <p:cNvSpPr/>
            <p:nvPr/>
          </p:nvSpPr>
          <p:spPr bwMode="auto">
            <a:xfrm>
              <a:off x="3771079" y="1949805"/>
              <a:ext cx="319481" cy="1327006"/>
            </a:xfrm>
            <a:custGeom>
              <a:avLst/>
              <a:gdLst>
                <a:gd name="connsiteX0" fmla="*/ 0 w 319481"/>
                <a:gd name="connsiteY0" fmla="*/ 0 h 1327006"/>
                <a:gd name="connsiteX1" fmla="*/ 189258 w 319481"/>
                <a:gd name="connsiteY1" fmla="*/ 0 h 1327006"/>
                <a:gd name="connsiteX2" fmla="*/ 252178 w 319481"/>
                <a:gd name="connsiteY2" fmla="*/ 62920 h 1327006"/>
                <a:gd name="connsiteX3" fmla="*/ 252178 w 319481"/>
                <a:gd name="connsiteY3" fmla="*/ 87061 h 1327006"/>
                <a:gd name="connsiteX4" fmla="*/ 311861 w 319481"/>
                <a:gd name="connsiteY4" fmla="*/ 87061 h 1327006"/>
                <a:gd name="connsiteX5" fmla="*/ 319481 w 319481"/>
                <a:gd name="connsiteY5" fmla="*/ 94681 h 1327006"/>
                <a:gd name="connsiteX6" fmla="*/ 319481 w 319481"/>
                <a:gd name="connsiteY6" fmla="*/ 125160 h 1327006"/>
                <a:gd name="connsiteX7" fmla="*/ 311861 w 319481"/>
                <a:gd name="connsiteY7" fmla="*/ 132780 h 1327006"/>
                <a:gd name="connsiteX8" fmla="*/ 252178 w 319481"/>
                <a:gd name="connsiteY8" fmla="*/ 132780 h 1327006"/>
                <a:gd name="connsiteX9" fmla="*/ 252178 w 319481"/>
                <a:gd name="connsiteY9" fmla="*/ 161737 h 1327006"/>
                <a:gd name="connsiteX10" fmla="*/ 311861 w 319481"/>
                <a:gd name="connsiteY10" fmla="*/ 161737 h 1327006"/>
                <a:gd name="connsiteX11" fmla="*/ 319481 w 319481"/>
                <a:gd name="connsiteY11" fmla="*/ 169357 h 1327006"/>
                <a:gd name="connsiteX12" fmla="*/ 319481 w 319481"/>
                <a:gd name="connsiteY12" fmla="*/ 199836 h 1327006"/>
                <a:gd name="connsiteX13" fmla="*/ 311861 w 319481"/>
                <a:gd name="connsiteY13" fmla="*/ 207456 h 1327006"/>
                <a:gd name="connsiteX14" fmla="*/ 252178 w 319481"/>
                <a:gd name="connsiteY14" fmla="*/ 207456 h 1327006"/>
                <a:gd name="connsiteX15" fmla="*/ 252178 w 319481"/>
                <a:gd name="connsiteY15" fmla="*/ 236413 h 1327006"/>
                <a:gd name="connsiteX16" fmla="*/ 311861 w 319481"/>
                <a:gd name="connsiteY16" fmla="*/ 236413 h 1327006"/>
                <a:gd name="connsiteX17" fmla="*/ 319481 w 319481"/>
                <a:gd name="connsiteY17" fmla="*/ 244033 h 1327006"/>
                <a:gd name="connsiteX18" fmla="*/ 319481 w 319481"/>
                <a:gd name="connsiteY18" fmla="*/ 274512 h 1327006"/>
                <a:gd name="connsiteX19" fmla="*/ 311861 w 319481"/>
                <a:gd name="connsiteY19" fmla="*/ 282132 h 1327006"/>
                <a:gd name="connsiteX20" fmla="*/ 252178 w 319481"/>
                <a:gd name="connsiteY20" fmla="*/ 282132 h 1327006"/>
                <a:gd name="connsiteX21" fmla="*/ 252178 w 319481"/>
                <a:gd name="connsiteY21" fmla="*/ 311089 h 1327006"/>
                <a:gd name="connsiteX22" fmla="*/ 311861 w 319481"/>
                <a:gd name="connsiteY22" fmla="*/ 311089 h 1327006"/>
                <a:gd name="connsiteX23" fmla="*/ 319481 w 319481"/>
                <a:gd name="connsiteY23" fmla="*/ 318709 h 1327006"/>
                <a:gd name="connsiteX24" fmla="*/ 319481 w 319481"/>
                <a:gd name="connsiteY24" fmla="*/ 349188 h 1327006"/>
                <a:gd name="connsiteX25" fmla="*/ 311861 w 319481"/>
                <a:gd name="connsiteY25" fmla="*/ 356808 h 1327006"/>
                <a:gd name="connsiteX26" fmla="*/ 252178 w 319481"/>
                <a:gd name="connsiteY26" fmla="*/ 356808 h 1327006"/>
                <a:gd name="connsiteX27" fmla="*/ 252178 w 319481"/>
                <a:gd name="connsiteY27" fmla="*/ 385765 h 1327006"/>
                <a:gd name="connsiteX28" fmla="*/ 311861 w 319481"/>
                <a:gd name="connsiteY28" fmla="*/ 385765 h 1327006"/>
                <a:gd name="connsiteX29" fmla="*/ 319481 w 319481"/>
                <a:gd name="connsiteY29" fmla="*/ 393385 h 1327006"/>
                <a:gd name="connsiteX30" fmla="*/ 319481 w 319481"/>
                <a:gd name="connsiteY30" fmla="*/ 423864 h 1327006"/>
                <a:gd name="connsiteX31" fmla="*/ 311861 w 319481"/>
                <a:gd name="connsiteY31" fmla="*/ 431484 h 1327006"/>
                <a:gd name="connsiteX32" fmla="*/ 252178 w 319481"/>
                <a:gd name="connsiteY32" fmla="*/ 431484 h 1327006"/>
                <a:gd name="connsiteX33" fmla="*/ 252178 w 319481"/>
                <a:gd name="connsiteY33" fmla="*/ 460441 h 1327006"/>
                <a:gd name="connsiteX34" fmla="*/ 311861 w 319481"/>
                <a:gd name="connsiteY34" fmla="*/ 460441 h 1327006"/>
                <a:gd name="connsiteX35" fmla="*/ 319481 w 319481"/>
                <a:gd name="connsiteY35" fmla="*/ 468061 h 1327006"/>
                <a:gd name="connsiteX36" fmla="*/ 319481 w 319481"/>
                <a:gd name="connsiteY36" fmla="*/ 498540 h 1327006"/>
                <a:gd name="connsiteX37" fmla="*/ 311861 w 319481"/>
                <a:gd name="connsiteY37" fmla="*/ 506160 h 1327006"/>
                <a:gd name="connsiteX38" fmla="*/ 252178 w 319481"/>
                <a:gd name="connsiteY38" fmla="*/ 506160 h 1327006"/>
                <a:gd name="connsiteX39" fmla="*/ 252178 w 319481"/>
                <a:gd name="connsiteY39" fmla="*/ 535117 h 1327006"/>
                <a:gd name="connsiteX40" fmla="*/ 311861 w 319481"/>
                <a:gd name="connsiteY40" fmla="*/ 535117 h 1327006"/>
                <a:gd name="connsiteX41" fmla="*/ 319481 w 319481"/>
                <a:gd name="connsiteY41" fmla="*/ 542737 h 1327006"/>
                <a:gd name="connsiteX42" fmla="*/ 319481 w 319481"/>
                <a:gd name="connsiteY42" fmla="*/ 573216 h 1327006"/>
                <a:gd name="connsiteX43" fmla="*/ 311861 w 319481"/>
                <a:gd name="connsiteY43" fmla="*/ 580836 h 1327006"/>
                <a:gd name="connsiteX44" fmla="*/ 252178 w 319481"/>
                <a:gd name="connsiteY44" fmla="*/ 580836 h 1327006"/>
                <a:gd name="connsiteX45" fmla="*/ 252178 w 319481"/>
                <a:gd name="connsiteY45" fmla="*/ 609793 h 1327006"/>
                <a:gd name="connsiteX46" fmla="*/ 311861 w 319481"/>
                <a:gd name="connsiteY46" fmla="*/ 609793 h 1327006"/>
                <a:gd name="connsiteX47" fmla="*/ 319481 w 319481"/>
                <a:gd name="connsiteY47" fmla="*/ 617413 h 1327006"/>
                <a:gd name="connsiteX48" fmla="*/ 319481 w 319481"/>
                <a:gd name="connsiteY48" fmla="*/ 647892 h 1327006"/>
                <a:gd name="connsiteX49" fmla="*/ 311861 w 319481"/>
                <a:gd name="connsiteY49" fmla="*/ 655512 h 1327006"/>
                <a:gd name="connsiteX50" fmla="*/ 252178 w 319481"/>
                <a:gd name="connsiteY50" fmla="*/ 655512 h 1327006"/>
                <a:gd name="connsiteX51" fmla="*/ 252178 w 319481"/>
                <a:gd name="connsiteY51" fmla="*/ 684469 h 1327006"/>
                <a:gd name="connsiteX52" fmla="*/ 311861 w 319481"/>
                <a:gd name="connsiteY52" fmla="*/ 684469 h 1327006"/>
                <a:gd name="connsiteX53" fmla="*/ 319481 w 319481"/>
                <a:gd name="connsiteY53" fmla="*/ 692089 h 1327006"/>
                <a:gd name="connsiteX54" fmla="*/ 319481 w 319481"/>
                <a:gd name="connsiteY54" fmla="*/ 722568 h 1327006"/>
                <a:gd name="connsiteX55" fmla="*/ 311861 w 319481"/>
                <a:gd name="connsiteY55" fmla="*/ 730188 h 1327006"/>
                <a:gd name="connsiteX56" fmla="*/ 252178 w 319481"/>
                <a:gd name="connsiteY56" fmla="*/ 730188 h 1327006"/>
                <a:gd name="connsiteX57" fmla="*/ 252178 w 319481"/>
                <a:gd name="connsiteY57" fmla="*/ 759145 h 1327006"/>
                <a:gd name="connsiteX58" fmla="*/ 311861 w 319481"/>
                <a:gd name="connsiteY58" fmla="*/ 759145 h 1327006"/>
                <a:gd name="connsiteX59" fmla="*/ 319481 w 319481"/>
                <a:gd name="connsiteY59" fmla="*/ 766765 h 1327006"/>
                <a:gd name="connsiteX60" fmla="*/ 319481 w 319481"/>
                <a:gd name="connsiteY60" fmla="*/ 797244 h 1327006"/>
                <a:gd name="connsiteX61" fmla="*/ 311861 w 319481"/>
                <a:gd name="connsiteY61" fmla="*/ 804864 h 1327006"/>
                <a:gd name="connsiteX62" fmla="*/ 252178 w 319481"/>
                <a:gd name="connsiteY62" fmla="*/ 804864 h 1327006"/>
                <a:gd name="connsiteX63" fmla="*/ 252178 w 319481"/>
                <a:gd name="connsiteY63" fmla="*/ 833821 h 1327006"/>
                <a:gd name="connsiteX64" fmla="*/ 311861 w 319481"/>
                <a:gd name="connsiteY64" fmla="*/ 833821 h 1327006"/>
                <a:gd name="connsiteX65" fmla="*/ 319481 w 319481"/>
                <a:gd name="connsiteY65" fmla="*/ 841441 h 1327006"/>
                <a:gd name="connsiteX66" fmla="*/ 319481 w 319481"/>
                <a:gd name="connsiteY66" fmla="*/ 871920 h 1327006"/>
                <a:gd name="connsiteX67" fmla="*/ 311861 w 319481"/>
                <a:gd name="connsiteY67" fmla="*/ 879540 h 1327006"/>
                <a:gd name="connsiteX68" fmla="*/ 252178 w 319481"/>
                <a:gd name="connsiteY68" fmla="*/ 879540 h 1327006"/>
                <a:gd name="connsiteX69" fmla="*/ 252178 w 319481"/>
                <a:gd name="connsiteY69" fmla="*/ 908497 h 1327006"/>
                <a:gd name="connsiteX70" fmla="*/ 311861 w 319481"/>
                <a:gd name="connsiteY70" fmla="*/ 908497 h 1327006"/>
                <a:gd name="connsiteX71" fmla="*/ 319481 w 319481"/>
                <a:gd name="connsiteY71" fmla="*/ 916117 h 1327006"/>
                <a:gd name="connsiteX72" fmla="*/ 319481 w 319481"/>
                <a:gd name="connsiteY72" fmla="*/ 946596 h 1327006"/>
                <a:gd name="connsiteX73" fmla="*/ 311861 w 319481"/>
                <a:gd name="connsiteY73" fmla="*/ 954216 h 1327006"/>
                <a:gd name="connsiteX74" fmla="*/ 252178 w 319481"/>
                <a:gd name="connsiteY74" fmla="*/ 954216 h 1327006"/>
                <a:gd name="connsiteX75" fmla="*/ 252178 w 319481"/>
                <a:gd name="connsiteY75" fmla="*/ 983173 h 1327006"/>
                <a:gd name="connsiteX76" fmla="*/ 311861 w 319481"/>
                <a:gd name="connsiteY76" fmla="*/ 983173 h 1327006"/>
                <a:gd name="connsiteX77" fmla="*/ 319481 w 319481"/>
                <a:gd name="connsiteY77" fmla="*/ 990793 h 1327006"/>
                <a:gd name="connsiteX78" fmla="*/ 319481 w 319481"/>
                <a:gd name="connsiteY78" fmla="*/ 1021272 h 1327006"/>
                <a:gd name="connsiteX79" fmla="*/ 311861 w 319481"/>
                <a:gd name="connsiteY79" fmla="*/ 1028892 h 1327006"/>
                <a:gd name="connsiteX80" fmla="*/ 252178 w 319481"/>
                <a:gd name="connsiteY80" fmla="*/ 1028892 h 1327006"/>
                <a:gd name="connsiteX81" fmla="*/ 252178 w 319481"/>
                <a:gd name="connsiteY81" fmla="*/ 1057849 h 1327006"/>
                <a:gd name="connsiteX82" fmla="*/ 311861 w 319481"/>
                <a:gd name="connsiteY82" fmla="*/ 1057849 h 1327006"/>
                <a:gd name="connsiteX83" fmla="*/ 319481 w 319481"/>
                <a:gd name="connsiteY83" fmla="*/ 1065469 h 1327006"/>
                <a:gd name="connsiteX84" fmla="*/ 319481 w 319481"/>
                <a:gd name="connsiteY84" fmla="*/ 1095948 h 1327006"/>
                <a:gd name="connsiteX85" fmla="*/ 311861 w 319481"/>
                <a:gd name="connsiteY85" fmla="*/ 1103568 h 1327006"/>
                <a:gd name="connsiteX86" fmla="*/ 252178 w 319481"/>
                <a:gd name="connsiteY86" fmla="*/ 1103568 h 1327006"/>
                <a:gd name="connsiteX87" fmla="*/ 252178 w 319481"/>
                <a:gd name="connsiteY87" fmla="*/ 1132525 h 1327006"/>
                <a:gd name="connsiteX88" fmla="*/ 311861 w 319481"/>
                <a:gd name="connsiteY88" fmla="*/ 1132525 h 1327006"/>
                <a:gd name="connsiteX89" fmla="*/ 319481 w 319481"/>
                <a:gd name="connsiteY89" fmla="*/ 1140145 h 1327006"/>
                <a:gd name="connsiteX90" fmla="*/ 319481 w 319481"/>
                <a:gd name="connsiteY90" fmla="*/ 1170624 h 1327006"/>
                <a:gd name="connsiteX91" fmla="*/ 311861 w 319481"/>
                <a:gd name="connsiteY91" fmla="*/ 1178244 h 1327006"/>
                <a:gd name="connsiteX92" fmla="*/ 252178 w 319481"/>
                <a:gd name="connsiteY92" fmla="*/ 1178244 h 1327006"/>
                <a:gd name="connsiteX93" fmla="*/ 252178 w 319481"/>
                <a:gd name="connsiteY93" fmla="*/ 1207201 h 1327006"/>
                <a:gd name="connsiteX94" fmla="*/ 311861 w 319481"/>
                <a:gd name="connsiteY94" fmla="*/ 1207201 h 1327006"/>
                <a:gd name="connsiteX95" fmla="*/ 319481 w 319481"/>
                <a:gd name="connsiteY95" fmla="*/ 1214821 h 1327006"/>
                <a:gd name="connsiteX96" fmla="*/ 319481 w 319481"/>
                <a:gd name="connsiteY96" fmla="*/ 1245300 h 1327006"/>
                <a:gd name="connsiteX97" fmla="*/ 311861 w 319481"/>
                <a:gd name="connsiteY97" fmla="*/ 1252920 h 1327006"/>
                <a:gd name="connsiteX98" fmla="*/ 252178 w 319481"/>
                <a:gd name="connsiteY98" fmla="*/ 1252920 h 1327006"/>
                <a:gd name="connsiteX99" fmla="*/ 252178 w 319481"/>
                <a:gd name="connsiteY99" fmla="*/ 1264086 h 1327006"/>
                <a:gd name="connsiteX100" fmla="*/ 189258 w 319481"/>
                <a:gd name="connsiteY100" fmla="*/ 1327006 h 1327006"/>
                <a:gd name="connsiteX101" fmla="*/ 0 w 319481"/>
                <a:gd name="connsiteY101" fmla="*/ 1327006 h 1327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319481" h="1327006">
                  <a:moveTo>
                    <a:pt x="0" y="0"/>
                  </a:moveTo>
                  <a:lnTo>
                    <a:pt x="189258" y="0"/>
                  </a:lnTo>
                  <a:cubicBezTo>
                    <a:pt x="224008" y="0"/>
                    <a:pt x="252178" y="28170"/>
                    <a:pt x="252178" y="62920"/>
                  </a:cubicBezTo>
                  <a:lnTo>
                    <a:pt x="252178" y="87061"/>
                  </a:lnTo>
                  <a:lnTo>
                    <a:pt x="311861" y="87061"/>
                  </a:lnTo>
                  <a:cubicBezTo>
                    <a:pt x="316069" y="87061"/>
                    <a:pt x="319481" y="90473"/>
                    <a:pt x="319481" y="94681"/>
                  </a:cubicBezTo>
                  <a:lnTo>
                    <a:pt x="319481" y="125160"/>
                  </a:lnTo>
                  <a:cubicBezTo>
                    <a:pt x="319481" y="129368"/>
                    <a:pt x="316069" y="132780"/>
                    <a:pt x="311861" y="132780"/>
                  </a:cubicBezTo>
                  <a:lnTo>
                    <a:pt x="252178" y="132780"/>
                  </a:lnTo>
                  <a:lnTo>
                    <a:pt x="252178" y="161737"/>
                  </a:lnTo>
                  <a:lnTo>
                    <a:pt x="311861" y="161737"/>
                  </a:lnTo>
                  <a:cubicBezTo>
                    <a:pt x="316069" y="161737"/>
                    <a:pt x="319481" y="165149"/>
                    <a:pt x="319481" y="169357"/>
                  </a:cubicBezTo>
                  <a:lnTo>
                    <a:pt x="319481" y="199836"/>
                  </a:lnTo>
                  <a:cubicBezTo>
                    <a:pt x="319481" y="204044"/>
                    <a:pt x="316069" y="207456"/>
                    <a:pt x="311861" y="207456"/>
                  </a:cubicBezTo>
                  <a:lnTo>
                    <a:pt x="252178" y="207456"/>
                  </a:lnTo>
                  <a:lnTo>
                    <a:pt x="252178" y="236413"/>
                  </a:lnTo>
                  <a:lnTo>
                    <a:pt x="311861" y="236413"/>
                  </a:lnTo>
                  <a:cubicBezTo>
                    <a:pt x="316069" y="236413"/>
                    <a:pt x="319481" y="239825"/>
                    <a:pt x="319481" y="244033"/>
                  </a:cubicBezTo>
                  <a:lnTo>
                    <a:pt x="319481" y="274512"/>
                  </a:lnTo>
                  <a:cubicBezTo>
                    <a:pt x="319481" y="278720"/>
                    <a:pt x="316069" y="282132"/>
                    <a:pt x="311861" y="282132"/>
                  </a:cubicBezTo>
                  <a:lnTo>
                    <a:pt x="252178" y="282132"/>
                  </a:lnTo>
                  <a:lnTo>
                    <a:pt x="252178" y="311089"/>
                  </a:lnTo>
                  <a:lnTo>
                    <a:pt x="311861" y="311089"/>
                  </a:lnTo>
                  <a:cubicBezTo>
                    <a:pt x="316069" y="311089"/>
                    <a:pt x="319481" y="314501"/>
                    <a:pt x="319481" y="318709"/>
                  </a:cubicBezTo>
                  <a:lnTo>
                    <a:pt x="319481" y="349188"/>
                  </a:lnTo>
                  <a:cubicBezTo>
                    <a:pt x="319481" y="353396"/>
                    <a:pt x="316069" y="356808"/>
                    <a:pt x="311861" y="356808"/>
                  </a:cubicBezTo>
                  <a:lnTo>
                    <a:pt x="252178" y="356808"/>
                  </a:lnTo>
                  <a:lnTo>
                    <a:pt x="252178" y="385765"/>
                  </a:lnTo>
                  <a:lnTo>
                    <a:pt x="311861" y="385765"/>
                  </a:lnTo>
                  <a:cubicBezTo>
                    <a:pt x="316069" y="385765"/>
                    <a:pt x="319481" y="389177"/>
                    <a:pt x="319481" y="393385"/>
                  </a:cubicBezTo>
                  <a:lnTo>
                    <a:pt x="319481" y="423864"/>
                  </a:lnTo>
                  <a:cubicBezTo>
                    <a:pt x="319481" y="428072"/>
                    <a:pt x="316069" y="431484"/>
                    <a:pt x="311861" y="431484"/>
                  </a:cubicBezTo>
                  <a:lnTo>
                    <a:pt x="252178" y="431484"/>
                  </a:lnTo>
                  <a:lnTo>
                    <a:pt x="252178" y="460441"/>
                  </a:lnTo>
                  <a:lnTo>
                    <a:pt x="311861" y="460441"/>
                  </a:lnTo>
                  <a:cubicBezTo>
                    <a:pt x="316069" y="460441"/>
                    <a:pt x="319481" y="463853"/>
                    <a:pt x="319481" y="468061"/>
                  </a:cubicBezTo>
                  <a:lnTo>
                    <a:pt x="319481" y="498540"/>
                  </a:lnTo>
                  <a:cubicBezTo>
                    <a:pt x="319481" y="502748"/>
                    <a:pt x="316069" y="506160"/>
                    <a:pt x="311861" y="506160"/>
                  </a:cubicBezTo>
                  <a:lnTo>
                    <a:pt x="252178" y="506160"/>
                  </a:lnTo>
                  <a:lnTo>
                    <a:pt x="252178" y="535117"/>
                  </a:lnTo>
                  <a:lnTo>
                    <a:pt x="311861" y="535117"/>
                  </a:lnTo>
                  <a:cubicBezTo>
                    <a:pt x="316069" y="535117"/>
                    <a:pt x="319481" y="538529"/>
                    <a:pt x="319481" y="542737"/>
                  </a:cubicBezTo>
                  <a:lnTo>
                    <a:pt x="319481" y="573216"/>
                  </a:lnTo>
                  <a:cubicBezTo>
                    <a:pt x="319481" y="577424"/>
                    <a:pt x="316069" y="580836"/>
                    <a:pt x="311861" y="580836"/>
                  </a:cubicBezTo>
                  <a:lnTo>
                    <a:pt x="252178" y="580836"/>
                  </a:lnTo>
                  <a:lnTo>
                    <a:pt x="252178" y="609793"/>
                  </a:lnTo>
                  <a:lnTo>
                    <a:pt x="311861" y="609793"/>
                  </a:lnTo>
                  <a:cubicBezTo>
                    <a:pt x="316069" y="609793"/>
                    <a:pt x="319481" y="613205"/>
                    <a:pt x="319481" y="617413"/>
                  </a:cubicBezTo>
                  <a:lnTo>
                    <a:pt x="319481" y="647892"/>
                  </a:lnTo>
                  <a:cubicBezTo>
                    <a:pt x="319481" y="652100"/>
                    <a:pt x="316069" y="655512"/>
                    <a:pt x="311861" y="655512"/>
                  </a:cubicBezTo>
                  <a:lnTo>
                    <a:pt x="252178" y="655512"/>
                  </a:lnTo>
                  <a:lnTo>
                    <a:pt x="252178" y="684469"/>
                  </a:lnTo>
                  <a:lnTo>
                    <a:pt x="311861" y="684469"/>
                  </a:lnTo>
                  <a:cubicBezTo>
                    <a:pt x="316069" y="684469"/>
                    <a:pt x="319481" y="687881"/>
                    <a:pt x="319481" y="692089"/>
                  </a:cubicBezTo>
                  <a:lnTo>
                    <a:pt x="319481" y="722568"/>
                  </a:lnTo>
                  <a:cubicBezTo>
                    <a:pt x="319481" y="726776"/>
                    <a:pt x="316069" y="730188"/>
                    <a:pt x="311861" y="730188"/>
                  </a:cubicBezTo>
                  <a:lnTo>
                    <a:pt x="252178" y="730188"/>
                  </a:lnTo>
                  <a:lnTo>
                    <a:pt x="252178" y="759145"/>
                  </a:lnTo>
                  <a:lnTo>
                    <a:pt x="311861" y="759145"/>
                  </a:lnTo>
                  <a:cubicBezTo>
                    <a:pt x="316069" y="759145"/>
                    <a:pt x="319481" y="762557"/>
                    <a:pt x="319481" y="766765"/>
                  </a:cubicBezTo>
                  <a:lnTo>
                    <a:pt x="319481" y="797244"/>
                  </a:lnTo>
                  <a:cubicBezTo>
                    <a:pt x="319481" y="801452"/>
                    <a:pt x="316069" y="804864"/>
                    <a:pt x="311861" y="804864"/>
                  </a:cubicBezTo>
                  <a:lnTo>
                    <a:pt x="252178" y="804864"/>
                  </a:lnTo>
                  <a:lnTo>
                    <a:pt x="252178" y="833821"/>
                  </a:lnTo>
                  <a:lnTo>
                    <a:pt x="311861" y="833821"/>
                  </a:lnTo>
                  <a:cubicBezTo>
                    <a:pt x="316069" y="833821"/>
                    <a:pt x="319481" y="837233"/>
                    <a:pt x="319481" y="841441"/>
                  </a:cubicBezTo>
                  <a:lnTo>
                    <a:pt x="319481" y="871920"/>
                  </a:lnTo>
                  <a:cubicBezTo>
                    <a:pt x="319481" y="876128"/>
                    <a:pt x="316069" y="879540"/>
                    <a:pt x="311861" y="879540"/>
                  </a:cubicBezTo>
                  <a:lnTo>
                    <a:pt x="252178" y="879540"/>
                  </a:lnTo>
                  <a:lnTo>
                    <a:pt x="252178" y="908497"/>
                  </a:lnTo>
                  <a:lnTo>
                    <a:pt x="311861" y="908497"/>
                  </a:lnTo>
                  <a:cubicBezTo>
                    <a:pt x="316069" y="908497"/>
                    <a:pt x="319481" y="911909"/>
                    <a:pt x="319481" y="916117"/>
                  </a:cubicBezTo>
                  <a:lnTo>
                    <a:pt x="319481" y="946596"/>
                  </a:lnTo>
                  <a:cubicBezTo>
                    <a:pt x="319481" y="950804"/>
                    <a:pt x="316069" y="954216"/>
                    <a:pt x="311861" y="954216"/>
                  </a:cubicBezTo>
                  <a:lnTo>
                    <a:pt x="252178" y="954216"/>
                  </a:lnTo>
                  <a:lnTo>
                    <a:pt x="252178" y="983173"/>
                  </a:lnTo>
                  <a:lnTo>
                    <a:pt x="311861" y="983173"/>
                  </a:lnTo>
                  <a:cubicBezTo>
                    <a:pt x="316069" y="983173"/>
                    <a:pt x="319481" y="986585"/>
                    <a:pt x="319481" y="990793"/>
                  </a:cubicBezTo>
                  <a:lnTo>
                    <a:pt x="319481" y="1021272"/>
                  </a:lnTo>
                  <a:cubicBezTo>
                    <a:pt x="319481" y="1025480"/>
                    <a:pt x="316069" y="1028892"/>
                    <a:pt x="311861" y="1028892"/>
                  </a:cubicBezTo>
                  <a:lnTo>
                    <a:pt x="252178" y="1028892"/>
                  </a:lnTo>
                  <a:lnTo>
                    <a:pt x="252178" y="1057849"/>
                  </a:lnTo>
                  <a:lnTo>
                    <a:pt x="311861" y="1057849"/>
                  </a:lnTo>
                  <a:cubicBezTo>
                    <a:pt x="316069" y="1057849"/>
                    <a:pt x="319481" y="1061261"/>
                    <a:pt x="319481" y="1065469"/>
                  </a:cubicBezTo>
                  <a:lnTo>
                    <a:pt x="319481" y="1095948"/>
                  </a:lnTo>
                  <a:cubicBezTo>
                    <a:pt x="319481" y="1100156"/>
                    <a:pt x="316069" y="1103568"/>
                    <a:pt x="311861" y="1103568"/>
                  </a:cubicBezTo>
                  <a:lnTo>
                    <a:pt x="252178" y="1103568"/>
                  </a:lnTo>
                  <a:lnTo>
                    <a:pt x="252178" y="1132525"/>
                  </a:lnTo>
                  <a:lnTo>
                    <a:pt x="311861" y="1132525"/>
                  </a:lnTo>
                  <a:cubicBezTo>
                    <a:pt x="316069" y="1132525"/>
                    <a:pt x="319481" y="1135937"/>
                    <a:pt x="319481" y="1140145"/>
                  </a:cubicBezTo>
                  <a:lnTo>
                    <a:pt x="319481" y="1170624"/>
                  </a:lnTo>
                  <a:cubicBezTo>
                    <a:pt x="319481" y="1174832"/>
                    <a:pt x="316069" y="1178244"/>
                    <a:pt x="311861" y="1178244"/>
                  </a:cubicBezTo>
                  <a:lnTo>
                    <a:pt x="252178" y="1178244"/>
                  </a:lnTo>
                  <a:lnTo>
                    <a:pt x="252178" y="1207201"/>
                  </a:lnTo>
                  <a:lnTo>
                    <a:pt x="311861" y="1207201"/>
                  </a:lnTo>
                  <a:cubicBezTo>
                    <a:pt x="316069" y="1207201"/>
                    <a:pt x="319481" y="1210613"/>
                    <a:pt x="319481" y="1214821"/>
                  </a:cubicBezTo>
                  <a:lnTo>
                    <a:pt x="319481" y="1245300"/>
                  </a:lnTo>
                  <a:cubicBezTo>
                    <a:pt x="319481" y="1249508"/>
                    <a:pt x="316069" y="1252920"/>
                    <a:pt x="311861" y="1252920"/>
                  </a:cubicBezTo>
                  <a:lnTo>
                    <a:pt x="252178" y="1252920"/>
                  </a:lnTo>
                  <a:lnTo>
                    <a:pt x="252178" y="1264086"/>
                  </a:lnTo>
                  <a:cubicBezTo>
                    <a:pt x="252178" y="1298836"/>
                    <a:pt x="224008" y="1327006"/>
                    <a:pt x="189258" y="1327006"/>
                  </a:cubicBezTo>
                  <a:lnTo>
                    <a:pt x="0" y="132700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8F41A4A9-D774-9594-F486-261C2A343C44}"/>
                </a:ext>
              </a:extLst>
            </p:cNvPr>
            <p:cNvSpPr/>
            <p:nvPr/>
          </p:nvSpPr>
          <p:spPr bwMode="auto">
            <a:xfrm flipH="1">
              <a:off x="5823181" y="1949804"/>
              <a:ext cx="285805" cy="1327006"/>
            </a:xfrm>
            <a:custGeom>
              <a:avLst/>
              <a:gdLst>
                <a:gd name="connsiteX0" fmla="*/ 155582 w 285805"/>
                <a:gd name="connsiteY0" fmla="*/ 0 h 1327006"/>
                <a:gd name="connsiteX1" fmla="*/ 0 w 285805"/>
                <a:gd name="connsiteY1" fmla="*/ 0 h 1327006"/>
                <a:gd name="connsiteX2" fmla="*/ 0 w 285805"/>
                <a:gd name="connsiteY2" fmla="*/ 1327006 h 1327006"/>
                <a:gd name="connsiteX3" fmla="*/ 155582 w 285805"/>
                <a:gd name="connsiteY3" fmla="*/ 1327006 h 1327006"/>
                <a:gd name="connsiteX4" fmla="*/ 218502 w 285805"/>
                <a:gd name="connsiteY4" fmla="*/ 1264086 h 1327006"/>
                <a:gd name="connsiteX5" fmla="*/ 218502 w 285805"/>
                <a:gd name="connsiteY5" fmla="*/ 1252920 h 1327006"/>
                <a:gd name="connsiteX6" fmla="*/ 278185 w 285805"/>
                <a:gd name="connsiteY6" fmla="*/ 1252920 h 1327006"/>
                <a:gd name="connsiteX7" fmla="*/ 285805 w 285805"/>
                <a:gd name="connsiteY7" fmla="*/ 1245300 h 1327006"/>
                <a:gd name="connsiteX8" fmla="*/ 285805 w 285805"/>
                <a:gd name="connsiteY8" fmla="*/ 1214821 h 1327006"/>
                <a:gd name="connsiteX9" fmla="*/ 278185 w 285805"/>
                <a:gd name="connsiteY9" fmla="*/ 1207201 h 1327006"/>
                <a:gd name="connsiteX10" fmla="*/ 218502 w 285805"/>
                <a:gd name="connsiteY10" fmla="*/ 1207201 h 1327006"/>
                <a:gd name="connsiteX11" fmla="*/ 218502 w 285805"/>
                <a:gd name="connsiteY11" fmla="*/ 1178244 h 1327006"/>
                <a:gd name="connsiteX12" fmla="*/ 278185 w 285805"/>
                <a:gd name="connsiteY12" fmla="*/ 1178244 h 1327006"/>
                <a:gd name="connsiteX13" fmla="*/ 285805 w 285805"/>
                <a:gd name="connsiteY13" fmla="*/ 1170624 h 1327006"/>
                <a:gd name="connsiteX14" fmla="*/ 285805 w 285805"/>
                <a:gd name="connsiteY14" fmla="*/ 1140145 h 1327006"/>
                <a:gd name="connsiteX15" fmla="*/ 278185 w 285805"/>
                <a:gd name="connsiteY15" fmla="*/ 1132525 h 1327006"/>
                <a:gd name="connsiteX16" fmla="*/ 218502 w 285805"/>
                <a:gd name="connsiteY16" fmla="*/ 1132525 h 1327006"/>
                <a:gd name="connsiteX17" fmla="*/ 218502 w 285805"/>
                <a:gd name="connsiteY17" fmla="*/ 1103568 h 1327006"/>
                <a:gd name="connsiteX18" fmla="*/ 278185 w 285805"/>
                <a:gd name="connsiteY18" fmla="*/ 1103568 h 1327006"/>
                <a:gd name="connsiteX19" fmla="*/ 285805 w 285805"/>
                <a:gd name="connsiteY19" fmla="*/ 1095948 h 1327006"/>
                <a:gd name="connsiteX20" fmla="*/ 285805 w 285805"/>
                <a:gd name="connsiteY20" fmla="*/ 1065469 h 1327006"/>
                <a:gd name="connsiteX21" fmla="*/ 278185 w 285805"/>
                <a:gd name="connsiteY21" fmla="*/ 1057849 h 1327006"/>
                <a:gd name="connsiteX22" fmla="*/ 218502 w 285805"/>
                <a:gd name="connsiteY22" fmla="*/ 1057849 h 1327006"/>
                <a:gd name="connsiteX23" fmla="*/ 218502 w 285805"/>
                <a:gd name="connsiteY23" fmla="*/ 1028892 h 1327006"/>
                <a:gd name="connsiteX24" fmla="*/ 278185 w 285805"/>
                <a:gd name="connsiteY24" fmla="*/ 1028892 h 1327006"/>
                <a:gd name="connsiteX25" fmla="*/ 285805 w 285805"/>
                <a:gd name="connsiteY25" fmla="*/ 1021272 h 1327006"/>
                <a:gd name="connsiteX26" fmla="*/ 285805 w 285805"/>
                <a:gd name="connsiteY26" fmla="*/ 990793 h 1327006"/>
                <a:gd name="connsiteX27" fmla="*/ 278185 w 285805"/>
                <a:gd name="connsiteY27" fmla="*/ 983173 h 1327006"/>
                <a:gd name="connsiteX28" fmla="*/ 218502 w 285805"/>
                <a:gd name="connsiteY28" fmla="*/ 983173 h 1327006"/>
                <a:gd name="connsiteX29" fmla="*/ 218502 w 285805"/>
                <a:gd name="connsiteY29" fmla="*/ 954216 h 1327006"/>
                <a:gd name="connsiteX30" fmla="*/ 278185 w 285805"/>
                <a:gd name="connsiteY30" fmla="*/ 954216 h 1327006"/>
                <a:gd name="connsiteX31" fmla="*/ 285805 w 285805"/>
                <a:gd name="connsiteY31" fmla="*/ 946596 h 1327006"/>
                <a:gd name="connsiteX32" fmla="*/ 285805 w 285805"/>
                <a:gd name="connsiteY32" fmla="*/ 916117 h 1327006"/>
                <a:gd name="connsiteX33" fmla="*/ 278185 w 285805"/>
                <a:gd name="connsiteY33" fmla="*/ 908497 h 1327006"/>
                <a:gd name="connsiteX34" fmla="*/ 218502 w 285805"/>
                <a:gd name="connsiteY34" fmla="*/ 908497 h 1327006"/>
                <a:gd name="connsiteX35" fmla="*/ 218502 w 285805"/>
                <a:gd name="connsiteY35" fmla="*/ 879540 h 1327006"/>
                <a:gd name="connsiteX36" fmla="*/ 278185 w 285805"/>
                <a:gd name="connsiteY36" fmla="*/ 879540 h 1327006"/>
                <a:gd name="connsiteX37" fmla="*/ 285805 w 285805"/>
                <a:gd name="connsiteY37" fmla="*/ 871920 h 1327006"/>
                <a:gd name="connsiteX38" fmla="*/ 285805 w 285805"/>
                <a:gd name="connsiteY38" fmla="*/ 841441 h 1327006"/>
                <a:gd name="connsiteX39" fmla="*/ 278185 w 285805"/>
                <a:gd name="connsiteY39" fmla="*/ 833821 h 1327006"/>
                <a:gd name="connsiteX40" fmla="*/ 218502 w 285805"/>
                <a:gd name="connsiteY40" fmla="*/ 833821 h 1327006"/>
                <a:gd name="connsiteX41" fmla="*/ 218502 w 285805"/>
                <a:gd name="connsiteY41" fmla="*/ 804864 h 1327006"/>
                <a:gd name="connsiteX42" fmla="*/ 278185 w 285805"/>
                <a:gd name="connsiteY42" fmla="*/ 804864 h 1327006"/>
                <a:gd name="connsiteX43" fmla="*/ 285805 w 285805"/>
                <a:gd name="connsiteY43" fmla="*/ 797244 h 1327006"/>
                <a:gd name="connsiteX44" fmla="*/ 285805 w 285805"/>
                <a:gd name="connsiteY44" fmla="*/ 766765 h 1327006"/>
                <a:gd name="connsiteX45" fmla="*/ 278185 w 285805"/>
                <a:gd name="connsiteY45" fmla="*/ 759145 h 1327006"/>
                <a:gd name="connsiteX46" fmla="*/ 218502 w 285805"/>
                <a:gd name="connsiteY46" fmla="*/ 759145 h 1327006"/>
                <a:gd name="connsiteX47" fmla="*/ 218502 w 285805"/>
                <a:gd name="connsiteY47" fmla="*/ 730188 h 1327006"/>
                <a:gd name="connsiteX48" fmla="*/ 278185 w 285805"/>
                <a:gd name="connsiteY48" fmla="*/ 730188 h 1327006"/>
                <a:gd name="connsiteX49" fmla="*/ 285805 w 285805"/>
                <a:gd name="connsiteY49" fmla="*/ 722568 h 1327006"/>
                <a:gd name="connsiteX50" fmla="*/ 285805 w 285805"/>
                <a:gd name="connsiteY50" fmla="*/ 692089 h 1327006"/>
                <a:gd name="connsiteX51" fmla="*/ 278185 w 285805"/>
                <a:gd name="connsiteY51" fmla="*/ 684469 h 1327006"/>
                <a:gd name="connsiteX52" fmla="*/ 218502 w 285805"/>
                <a:gd name="connsiteY52" fmla="*/ 684469 h 1327006"/>
                <a:gd name="connsiteX53" fmla="*/ 218502 w 285805"/>
                <a:gd name="connsiteY53" fmla="*/ 655512 h 1327006"/>
                <a:gd name="connsiteX54" fmla="*/ 278185 w 285805"/>
                <a:gd name="connsiteY54" fmla="*/ 655512 h 1327006"/>
                <a:gd name="connsiteX55" fmla="*/ 285805 w 285805"/>
                <a:gd name="connsiteY55" fmla="*/ 647892 h 1327006"/>
                <a:gd name="connsiteX56" fmla="*/ 285805 w 285805"/>
                <a:gd name="connsiteY56" fmla="*/ 617413 h 1327006"/>
                <a:gd name="connsiteX57" fmla="*/ 278185 w 285805"/>
                <a:gd name="connsiteY57" fmla="*/ 609793 h 1327006"/>
                <a:gd name="connsiteX58" fmla="*/ 218502 w 285805"/>
                <a:gd name="connsiteY58" fmla="*/ 609793 h 1327006"/>
                <a:gd name="connsiteX59" fmla="*/ 218502 w 285805"/>
                <a:gd name="connsiteY59" fmla="*/ 580836 h 1327006"/>
                <a:gd name="connsiteX60" fmla="*/ 278185 w 285805"/>
                <a:gd name="connsiteY60" fmla="*/ 580836 h 1327006"/>
                <a:gd name="connsiteX61" fmla="*/ 285805 w 285805"/>
                <a:gd name="connsiteY61" fmla="*/ 573216 h 1327006"/>
                <a:gd name="connsiteX62" fmla="*/ 285805 w 285805"/>
                <a:gd name="connsiteY62" fmla="*/ 542737 h 1327006"/>
                <a:gd name="connsiteX63" fmla="*/ 278185 w 285805"/>
                <a:gd name="connsiteY63" fmla="*/ 535117 h 1327006"/>
                <a:gd name="connsiteX64" fmla="*/ 218502 w 285805"/>
                <a:gd name="connsiteY64" fmla="*/ 535117 h 1327006"/>
                <a:gd name="connsiteX65" fmla="*/ 218502 w 285805"/>
                <a:gd name="connsiteY65" fmla="*/ 506160 h 1327006"/>
                <a:gd name="connsiteX66" fmla="*/ 278185 w 285805"/>
                <a:gd name="connsiteY66" fmla="*/ 506160 h 1327006"/>
                <a:gd name="connsiteX67" fmla="*/ 285805 w 285805"/>
                <a:gd name="connsiteY67" fmla="*/ 498540 h 1327006"/>
                <a:gd name="connsiteX68" fmla="*/ 285805 w 285805"/>
                <a:gd name="connsiteY68" fmla="*/ 468061 h 1327006"/>
                <a:gd name="connsiteX69" fmla="*/ 278185 w 285805"/>
                <a:gd name="connsiteY69" fmla="*/ 460441 h 1327006"/>
                <a:gd name="connsiteX70" fmla="*/ 218502 w 285805"/>
                <a:gd name="connsiteY70" fmla="*/ 460441 h 1327006"/>
                <a:gd name="connsiteX71" fmla="*/ 218502 w 285805"/>
                <a:gd name="connsiteY71" fmla="*/ 431484 h 1327006"/>
                <a:gd name="connsiteX72" fmla="*/ 278185 w 285805"/>
                <a:gd name="connsiteY72" fmla="*/ 431484 h 1327006"/>
                <a:gd name="connsiteX73" fmla="*/ 285805 w 285805"/>
                <a:gd name="connsiteY73" fmla="*/ 423864 h 1327006"/>
                <a:gd name="connsiteX74" fmla="*/ 285805 w 285805"/>
                <a:gd name="connsiteY74" fmla="*/ 393385 h 1327006"/>
                <a:gd name="connsiteX75" fmla="*/ 278185 w 285805"/>
                <a:gd name="connsiteY75" fmla="*/ 385765 h 1327006"/>
                <a:gd name="connsiteX76" fmla="*/ 218502 w 285805"/>
                <a:gd name="connsiteY76" fmla="*/ 385765 h 1327006"/>
                <a:gd name="connsiteX77" fmla="*/ 218502 w 285805"/>
                <a:gd name="connsiteY77" fmla="*/ 356808 h 1327006"/>
                <a:gd name="connsiteX78" fmla="*/ 278185 w 285805"/>
                <a:gd name="connsiteY78" fmla="*/ 356808 h 1327006"/>
                <a:gd name="connsiteX79" fmla="*/ 285805 w 285805"/>
                <a:gd name="connsiteY79" fmla="*/ 349188 h 1327006"/>
                <a:gd name="connsiteX80" fmla="*/ 285805 w 285805"/>
                <a:gd name="connsiteY80" fmla="*/ 318709 h 1327006"/>
                <a:gd name="connsiteX81" fmla="*/ 278185 w 285805"/>
                <a:gd name="connsiteY81" fmla="*/ 311089 h 1327006"/>
                <a:gd name="connsiteX82" fmla="*/ 218502 w 285805"/>
                <a:gd name="connsiteY82" fmla="*/ 311089 h 1327006"/>
                <a:gd name="connsiteX83" fmla="*/ 218502 w 285805"/>
                <a:gd name="connsiteY83" fmla="*/ 282132 h 1327006"/>
                <a:gd name="connsiteX84" fmla="*/ 278185 w 285805"/>
                <a:gd name="connsiteY84" fmla="*/ 282132 h 1327006"/>
                <a:gd name="connsiteX85" fmla="*/ 285805 w 285805"/>
                <a:gd name="connsiteY85" fmla="*/ 274512 h 1327006"/>
                <a:gd name="connsiteX86" fmla="*/ 285805 w 285805"/>
                <a:gd name="connsiteY86" fmla="*/ 244033 h 1327006"/>
                <a:gd name="connsiteX87" fmla="*/ 278185 w 285805"/>
                <a:gd name="connsiteY87" fmla="*/ 236413 h 1327006"/>
                <a:gd name="connsiteX88" fmla="*/ 218502 w 285805"/>
                <a:gd name="connsiteY88" fmla="*/ 236413 h 1327006"/>
                <a:gd name="connsiteX89" fmla="*/ 218502 w 285805"/>
                <a:gd name="connsiteY89" fmla="*/ 207456 h 1327006"/>
                <a:gd name="connsiteX90" fmla="*/ 278185 w 285805"/>
                <a:gd name="connsiteY90" fmla="*/ 207456 h 1327006"/>
                <a:gd name="connsiteX91" fmla="*/ 285805 w 285805"/>
                <a:gd name="connsiteY91" fmla="*/ 199836 h 1327006"/>
                <a:gd name="connsiteX92" fmla="*/ 285805 w 285805"/>
                <a:gd name="connsiteY92" fmla="*/ 169357 h 1327006"/>
                <a:gd name="connsiteX93" fmla="*/ 278185 w 285805"/>
                <a:gd name="connsiteY93" fmla="*/ 161737 h 1327006"/>
                <a:gd name="connsiteX94" fmla="*/ 218502 w 285805"/>
                <a:gd name="connsiteY94" fmla="*/ 161737 h 1327006"/>
                <a:gd name="connsiteX95" fmla="*/ 218502 w 285805"/>
                <a:gd name="connsiteY95" fmla="*/ 132780 h 1327006"/>
                <a:gd name="connsiteX96" fmla="*/ 278185 w 285805"/>
                <a:gd name="connsiteY96" fmla="*/ 132780 h 1327006"/>
                <a:gd name="connsiteX97" fmla="*/ 285805 w 285805"/>
                <a:gd name="connsiteY97" fmla="*/ 125160 h 1327006"/>
                <a:gd name="connsiteX98" fmla="*/ 285805 w 285805"/>
                <a:gd name="connsiteY98" fmla="*/ 94681 h 1327006"/>
                <a:gd name="connsiteX99" fmla="*/ 278185 w 285805"/>
                <a:gd name="connsiteY99" fmla="*/ 87061 h 1327006"/>
                <a:gd name="connsiteX100" fmla="*/ 218502 w 285805"/>
                <a:gd name="connsiteY100" fmla="*/ 87061 h 1327006"/>
                <a:gd name="connsiteX101" fmla="*/ 218502 w 285805"/>
                <a:gd name="connsiteY101" fmla="*/ 62920 h 1327006"/>
                <a:gd name="connsiteX102" fmla="*/ 155582 w 285805"/>
                <a:gd name="connsiteY102" fmla="*/ 0 h 1327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285805" h="1327006">
                  <a:moveTo>
                    <a:pt x="155582" y="0"/>
                  </a:moveTo>
                  <a:lnTo>
                    <a:pt x="0" y="0"/>
                  </a:lnTo>
                  <a:lnTo>
                    <a:pt x="0" y="1327006"/>
                  </a:lnTo>
                  <a:lnTo>
                    <a:pt x="155582" y="1327006"/>
                  </a:lnTo>
                  <a:cubicBezTo>
                    <a:pt x="190332" y="1327006"/>
                    <a:pt x="218502" y="1298836"/>
                    <a:pt x="218502" y="1264086"/>
                  </a:cubicBezTo>
                  <a:lnTo>
                    <a:pt x="218502" y="1252920"/>
                  </a:lnTo>
                  <a:lnTo>
                    <a:pt x="278185" y="1252920"/>
                  </a:lnTo>
                  <a:cubicBezTo>
                    <a:pt x="282393" y="1252920"/>
                    <a:pt x="285805" y="1249508"/>
                    <a:pt x="285805" y="1245300"/>
                  </a:cubicBezTo>
                  <a:lnTo>
                    <a:pt x="285805" y="1214821"/>
                  </a:lnTo>
                  <a:cubicBezTo>
                    <a:pt x="285805" y="1210613"/>
                    <a:pt x="282393" y="1207201"/>
                    <a:pt x="278185" y="1207201"/>
                  </a:cubicBezTo>
                  <a:lnTo>
                    <a:pt x="218502" y="1207201"/>
                  </a:lnTo>
                  <a:lnTo>
                    <a:pt x="218502" y="1178244"/>
                  </a:lnTo>
                  <a:lnTo>
                    <a:pt x="278185" y="1178244"/>
                  </a:lnTo>
                  <a:cubicBezTo>
                    <a:pt x="282393" y="1178244"/>
                    <a:pt x="285805" y="1174832"/>
                    <a:pt x="285805" y="1170624"/>
                  </a:cubicBezTo>
                  <a:lnTo>
                    <a:pt x="285805" y="1140145"/>
                  </a:lnTo>
                  <a:cubicBezTo>
                    <a:pt x="285805" y="1135937"/>
                    <a:pt x="282393" y="1132525"/>
                    <a:pt x="278185" y="1132525"/>
                  </a:cubicBezTo>
                  <a:lnTo>
                    <a:pt x="218502" y="1132525"/>
                  </a:lnTo>
                  <a:lnTo>
                    <a:pt x="218502" y="1103568"/>
                  </a:lnTo>
                  <a:lnTo>
                    <a:pt x="278185" y="1103568"/>
                  </a:lnTo>
                  <a:cubicBezTo>
                    <a:pt x="282393" y="1103568"/>
                    <a:pt x="285805" y="1100156"/>
                    <a:pt x="285805" y="1095948"/>
                  </a:cubicBezTo>
                  <a:lnTo>
                    <a:pt x="285805" y="1065469"/>
                  </a:lnTo>
                  <a:cubicBezTo>
                    <a:pt x="285805" y="1061261"/>
                    <a:pt x="282393" y="1057849"/>
                    <a:pt x="278185" y="1057849"/>
                  </a:cubicBezTo>
                  <a:lnTo>
                    <a:pt x="218502" y="1057849"/>
                  </a:lnTo>
                  <a:lnTo>
                    <a:pt x="218502" y="1028892"/>
                  </a:lnTo>
                  <a:lnTo>
                    <a:pt x="278185" y="1028892"/>
                  </a:lnTo>
                  <a:cubicBezTo>
                    <a:pt x="282393" y="1028892"/>
                    <a:pt x="285805" y="1025480"/>
                    <a:pt x="285805" y="1021272"/>
                  </a:cubicBezTo>
                  <a:lnTo>
                    <a:pt x="285805" y="990793"/>
                  </a:lnTo>
                  <a:cubicBezTo>
                    <a:pt x="285805" y="986585"/>
                    <a:pt x="282393" y="983173"/>
                    <a:pt x="278185" y="983173"/>
                  </a:cubicBezTo>
                  <a:lnTo>
                    <a:pt x="218502" y="983173"/>
                  </a:lnTo>
                  <a:lnTo>
                    <a:pt x="218502" y="954216"/>
                  </a:lnTo>
                  <a:lnTo>
                    <a:pt x="278185" y="954216"/>
                  </a:lnTo>
                  <a:cubicBezTo>
                    <a:pt x="282393" y="954216"/>
                    <a:pt x="285805" y="950804"/>
                    <a:pt x="285805" y="946596"/>
                  </a:cubicBezTo>
                  <a:lnTo>
                    <a:pt x="285805" y="916117"/>
                  </a:lnTo>
                  <a:cubicBezTo>
                    <a:pt x="285805" y="911909"/>
                    <a:pt x="282393" y="908497"/>
                    <a:pt x="278185" y="908497"/>
                  </a:cubicBezTo>
                  <a:lnTo>
                    <a:pt x="218502" y="908497"/>
                  </a:lnTo>
                  <a:lnTo>
                    <a:pt x="218502" y="879540"/>
                  </a:lnTo>
                  <a:lnTo>
                    <a:pt x="278185" y="879540"/>
                  </a:lnTo>
                  <a:cubicBezTo>
                    <a:pt x="282393" y="879540"/>
                    <a:pt x="285805" y="876128"/>
                    <a:pt x="285805" y="871920"/>
                  </a:cubicBezTo>
                  <a:lnTo>
                    <a:pt x="285805" y="841441"/>
                  </a:lnTo>
                  <a:cubicBezTo>
                    <a:pt x="285805" y="837233"/>
                    <a:pt x="282393" y="833821"/>
                    <a:pt x="278185" y="833821"/>
                  </a:cubicBezTo>
                  <a:lnTo>
                    <a:pt x="218502" y="833821"/>
                  </a:lnTo>
                  <a:lnTo>
                    <a:pt x="218502" y="804864"/>
                  </a:lnTo>
                  <a:lnTo>
                    <a:pt x="278185" y="804864"/>
                  </a:lnTo>
                  <a:cubicBezTo>
                    <a:pt x="282393" y="804864"/>
                    <a:pt x="285805" y="801452"/>
                    <a:pt x="285805" y="797244"/>
                  </a:cubicBezTo>
                  <a:lnTo>
                    <a:pt x="285805" y="766765"/>
                  </a:lnTo>
                  <a:cubicBezTo>
                    <a:pt x="285805" y="762557"/>
                    <a:pt x="282393" y="759145"/>
                    <a:pt x="278185" y="759145"/>
                  </a:cubicBezTo>
                  <a:lnTo>
                    <a:pt x="218502" y="759145"/>
                  </a:lnTo>
                  <a:lnTo>
                    <a:pt x="218502" y="730188"/>
                  </a:lnTo>
                  <a:lnTo>
                    <a:pt x="278185" y="730188"/>
                  </a:lnTo>
                  <a:cubicBezTo>
                    <a:pt x="282393" y="730188"/>
                    <a:pt x="285805" y="726776"/>
                    <a:pt x="285805" y="722568"/>
                  </a:cubicBezTo>
                  <a:lnTo>
                    <a:pt x="285805" y="692089"/>
                  </a:lnTo>
                  <a:cubicBezTo>
                    <a:pt x="285805" y="687881"/>
                    <a:pt x="282393" y="684469"/>
                    <a:pt x="278185" y="684469"/>
                  </a:cubicBezTo>
                  <a:lnTo>
                    <a:pt x="218502" y="684469"/>
                  </a:lnTo>
                  <a:lnTo>
                    <a:pt x="218502" y="655512"/>
                  </a:lnTo>
                  <a:lnTo>
                    <a:pt x="278185" y="655512"/>
                  </a:lnTo>
                  <a:cubicBezTo>
                    <a:pt x="282393" y="655512"/>
                    <a:pt x="285805" y="652100"/>
                    <a:pt x="285805" y="647892"/>
                  </a:cubicBezTo>
                  <a:lnTo>
                    <a:pt x="285805" y="617413"/>
                  </a:lnTo>
                  <a:cubicBezTo>
                    <a:pt x="285805" y="613205"/>
                    <a:pt x="282393" y="609793"/>
                    <a:pt x="278185" y="609793"/>
                  </a:cubicBezTo>
                  <a:lnTo>
                    <a:pt x="218502" y="609793"/>
                  </a:lnTo>
                  <a:lnTo>
                    <a:pt x="218502" y="580836"/>
                  </a:lnTo>
                  <a:lnTo>
                    <a:pt x="278185" y="580836"/>
                  </a:lnTo>
                  <a:cubicBezTo>
                    <a:pt x="282393" y="580836"/>
                    <a:pt x="285805" y="577424"/>
                    <a:pt x="285805" y="573216"/>
                  </a:cubicBezTo>
                  <a:lnTo>
                    <a:pt x="285805" y="542737"/>
                  </a:lnTo>
                  <a:cubicBezTo>
                    <a:pt x="285805" y="538529"/>
                    <a:pt x="282393" y="535117"/>
                    <a:pt x="278185" y="535117"/>
                  </a:cubicBezTo>
                  <a:lnTo>
                    <a:pt x="218502" y="535117"/>
                  </a:lnTo>
                  <a:lnTo>
                    <a:pt x="218502" y="506160"/>
                  </a:lnTo>
                  <a:lnTo>
                    <a:pt x="278185" y="506160"/>
                  </a:lnTo>
                  <a:cubicBezTo>
                    <a:pt x="282393" y="506160"/>
                    <a:pt x="285805" y="502748"/>
                    <a:pt x="285805" y="498540"/>
                  </a:cubicBezTo>
                  <a:lnTo>
                    <a:pt x="285805" y="468061"/>
                  </a:lnTo>
                  <a:cubicBezTo>
                    <a:pt x="285805" y="463853"/>
                    <a:pt x="282393" y="460441"/>
                    <a:pt x="278185" y="460441"/>
                  </a:cubicBezTo>
                  <a:lnTo>
                    <a:pt x="218502" y="460441"/>
                  </a:lnTo>
                  <a:lnTo>
                    <a:pt x="218502" y="431484"/>
                  </a:lnTo>
                  <a:lnTo>
                    <a:pt x="278185" y="431484"/>
                  </a:lnTo>
                  <a:cubicBezTo>
                    <a:pt x="282393" y="431484"/>
                    <a:pt x="285805" y="428072"/>
                    <a:pt x="285805" y="423864"/>
                  </a:cubicBezTo>
                  <a:lnTo>
                    <a:pt x="285805" y="393385"/>
                  </a:lnTo>
                  <a:cubicBezTo>
                    <a:pt x="285805" y="389177"/>
                    <a:pt x="282393" y="385765"/>
                    <a:pt x="278185" y="385765"/>
                  </a:cubicBezTo>
                  <a:lnTo>
                    <a:pt x="218502" y="385765"/>
                  </a:lnTo>
                  <a:lnTo>
                    <a:pt x="218502" y="356808"/>
                  </a:lnTo>
                  <a:lnTo>
                    <a:pt x="278185" y="356808"/>
                  </a:lnTo>
                  <a:cubicBezTo>
                    <a:pt x="282393" y="356808"/>
                    <a:pt x="285805" y="353396"/>
                    <a:pt x="285805" y="349188"/>
                  </a:cubicBezTo>
                  <a:lnTo>
                    <a:pt x="285805" y="318709"/>
                  </a:lnTo>
                  <a:cubicBezTo>
                    <a:pt x="285805" y="314501"/>
                    <a:pt x="282393" y="311089"/>
                    <a:pt x="278185" y="311089"/>
                  </a:cubicBezTo>
                  <a:lnTo>
                    <a:pt x="218502" y="311089"/>
                  </a:lnTo>
                  <a:lnTo>
                    <a:pt x="218502" y="282132"/>
                  </a:lnTo>
                  <a:lnTo>
                    <a:pt x="278185" y="282132"/>
                  </a:lnTo>
                  <a:cubicBezTo>
                    <a:pt x="282393" y="282132"/>
                    <a:pt x="285805" y="278720"/>
                    <a:pt x="285805" y="274512"/>
                  </a:cubicBezTo>
                  <a:lnTo>
                    <a:pt x="285805" y="244033"/>
                  </a:lnTo>
                  <a:cubicBezTo>
                    <a:pt x="285805" y="239825"/>
                    <a:pt x="282393" y="236413"/>
                    <a:pt x="278185" y="236413"/>
                  </a:cubicBezTo>
                  <a:lnTo>
                    <a:pt x="218502" y="236413"/>
                  </a:lnTo>
                  <a:lnTo>
                    <a:pt x="218502" y="207456"/>
                  </a:lnTo>
                  <a:lnTo>
                    <a:pt x="278185" y="207456"/>
                  </a:lnTo>
                  <a:cubicBezTo>
                    <a:pt x="282393" y="207456"/>
                    <a:pt x="285805" y="204044"/>
                    <a:pt x="285805" y="199836"/>
                  </a:cubicBezTo>
                  <a:lnTo>
                    <a:pt x="285805" y="169357"/>
                  </a:lnTo>
                  <a:cubicBezTo>
                    <a:pt x="285805" y="165149"/>
                    <a:pt x="282393" y="161737"/>
                    <a:pt x="278185" y="161737"/>
                  </a:cubicBezTo>
                  <a:lnTo>
                    <a:pt x="218502" y="161737"/>
                  </a:lnTo>
                  <a:lnTo>
                    <a:pt x="218502" y="132780"/>
                  </a:lnTo>
                  <a:lnTo>
                    <a:pt x="278185" y="132780"/>
                  </a:lnTo>
                  <a:cubicBezTo>
                    <a:pt x="282393" y="132780"/>
                    <a:pt x="285805" y="129368"/>
                    <a:pt x="285805" y="125160"/>
                  </a:cubicBezTo>
                  <a:lnTo>
                    <a:pt x="285805" y="94681"/>
                  </a:lnTo>
                  <a:cubicBezTo>
                    <a:pt x="285805" y="90473"/>
                    <a:pt x="282393" y="87061"/>
                    <a:pt x="278185" y="87061"/>
                  </a:cubicBezTo>
                  <a:lnTo>
                    <a:pt x="218502" y="87061"/>
                  </a:lnTo>
                  <a:lnTo>
                    <a:pt x="218502" y="62920"/>
                  </a:lnTo>
                  <a:cubicBezTo>
                    <a:pt x="218502" y="28170"/>
                    <a:pt x="190332" y="0"/>
                    <a:pt x="15558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BFF0305A-BF14-DF5E-9A7C-8938E3C2FCC5}"/>
                </a:ext>
              </a:extLst>
            </p:cNvPr>
            <p:cNvSpPr/>
            <p:nvPr/>
          </p:nvSpPr>
          <p:spPr bwMode="auto">
            <a:xfrm rot="5400000">
              <a:off x="4762399" y="1204639"/>
              <a:ext cx="444815" cy="1327006"/>
            </a:xfrm>
            <a:custGeom>
              <a:avLst/>
              <a:gdLst>
                <a:gd name="connsiteX0" fmla="*/ 62920 w 444815"/>
                <a:gd name="connsiteY0" fmla="*/ 0 h 1327006"/>
                <a:gd name="connsiteX1" fmla="*/ 314592 w 444815"/>
                <a:gd name="connsiteY1" fmla="*/ 0 h 1327006"/>
                <a:gd name="connsiteX2" fmla="*/ 377512 w 444815"/>
                <a:gd name="connsiteY2" fmla="*/ 62920 h 1327006"/>
                <a:gd name="connsiteX3" fmla="*/ 377512 w 444815"/>
                <a:gd name="connsiteY3" fmla="*/ 87061 h 1327006"/>
                <a:gd name="connsiteX4" fmla="*/ 437195 w 444815"/>
                <a:gd name="connsiteY4" fmla="*/ 87061 h 1327006"/>
                <a:gd name="connsiteX5" fmla="*/ 444815 w 444815"/>
                <a:gd name="connsiteY5" fmla="*/ 94681 h 1327006"/>
                <a:gd name="connsiteX6" fmla="*/ 444815 w 444815"/>
                <a:gd name="connsiteY6" fmla="*/ 125160 h 1327006"/>
                <a:gd name="connsiteX7" fmla="*/ 437195 w 444815"/>
                <a:gd name="connsiteY7" fmla="*/ 132780 h 1327006"/>
                <a:gd name="connsiteX8" fmla="*/ 377512 w 444815"/>
                <a:gd name="connsiteY8" fmla="*/ 132780 h 1327006"/>
                <a:gd name="connsiteX9" fmla="*/ 377512 w 444815"/>
                <a:gd name="connsiteY9" fmla="*/ 161737 h 1327006"/>
                <a:gd name="connsiteX10" fmla="*/ 437195 w 444815"/>
                <a:gd name="connsiteY10" fmla="*/ 161737 h 1327006"/>
                <a:gd name="connsiteX11" fmla="*/ 444815 w 444815"/>
                <a:gd name="connsiteY11" fmla="*/ 169357 h 1327006"/>
                <a:gd name="connsiteX12" fmla="*/ 444815 w 444815"/>
                <a:gd name="connsiteY12" fmla="*/ 199836 h 1327006"/>
                <a:gd name="connsiteX13" fmla="*/ 437195 w 444815"/>
                <a:gd name="connsiteY13" fmla="*/ 207456 h 1327006"/>
                <a:gd name="connsiteX14" fmla="*/ 377512 w 444815"/>
                <a:gd name="connsiteY14" fmla="*/ 207456 h 1327006"/>
                <a:gd name="connsiteX15" fmla="*/ 377512 w 444815"/>
                <a:gd name="connsiteY15" fmla="*/ 236413 h 1327006"/>
                <a:gd name="connsiteX16" fmla="*/ 437195 w 444815"/>
                <a:gd name="connsiteY16" fmla="*/ 236413 h 1327006"/>
                <a:gd name="connsiteX17" fmla="*/ 444815 w 444815"/>
                <a:gd name="connsiteY17" fmla="*/ 244033 h 1327006"/>
                <a:gd name="connsiteX18" fmla="*/ 444815 w 444815"/>
                <a:gd name="connsiteY18" fmla="*/ 274512 h 1327006"/>
                <a:gd name="connsiteX19" fmla="*/ 437195 w 444815"/>
                <a:gd name="connsiteY19" fmla="*/ 282132 h 1327006"/>
                <a:gd name="connsiteX20" fmla="*/ 377512 w 444815"/>
                <a:gd name="connsiteY20" fmla="*/ 282132 h 1327006"/>
                <a:gd name="connsiteX21" fmla="*/ 377512 w 444815"/>
                <a:gd name="connsiteY21" fmla="*/ 311089 h 1327006"/>
                <a:gd name="connsiteX22" fmla="*/ 437195 w 444815"/>
                <a:gd name="connsiteY22" fmla="*/ 311089 h 1327006"/>
                <a:gd name="connsiteX23" fmla="*/ 444815 w 444815"/>
                <a:gd name="connsiteY23" fmla="*/ 318709 h 1327006"/>
                <a:gd name="connsiteX24" fmla="*/ 444815 w 444815"/>
                <a:gd name="connsiteY24" fmla="*/ 349188 h 1327006"/>
                <a:gd name="connsiteX25" fmla="*/ 437195 w 444815"/>
                <a:gd name="connsiteY25" fmla="*/ 356808 h 1327006"/>
                <a:gd name="connsiteX26" fmla="*/ 377512 w 444815"/>
                <a:gd name="connsiteY26" fmla="*/ 356808 h 1327006"/>
                <a:gd name="connsiteX27" fmla="*/ 377512 w 444815"/>
                <a:gd name="connsiteY27" fmla="*/ 385765 h 1327006"/>
                <a:gd name="connsiteX28" fmla="*/ 437195 w 444815"/>
                <a:gd name="connsiteY28" fmla="*/ 385765 h 1327006"/>
                <a:gd name="connsiteX29" fmla="*/ 444815 w 444815"/>
                <a:gd name="connsiteY29" fmla="*/ 393385 h 1327006"/>
                <a:gd name="connsiteX30" fmla="*/ 444815 w 444815"/>
                <a:gd name="connsiteY30" fmla="*/ 423864 h 1327006"/>
                <a:gd name="connsiteX31" fmla="*/ 437195 w 444815"/>
                <a:gd name="connsiteY31" fmla="*/ 431484 h 1327006"/>
                <a:gd name="connsiteX32" fmla="*/ 377512 w 444815"/>
                <a:gd name="connsiteY32" fmla="*/ 431484 h 1327006"/>
                <a:gd name="connsiteX33" fmla="*/ 377512 w 444815"/>
                <a:gd name="connsiteY33" fmla="*/ 460441 h 1327006"/>
                <a:gd name="connsiteX34" fmla="*/ 437195 w 444815"/>
                <a:gd name="connsiteY34" fmla="*/ 460441 h 1327006"/>
                <a:gd name="connsiteX35" fmla="*/ 444815 w 444815"/>
                <a:gd name="connsiteY35" fmla="*/ 468061 h 1327006"/>
                <a:gd name="connsiteX36" fmla="*/ 444815 w 444815"/>
                <a:gd name="connsiteY36" fmla="*/ 498540 h 1327006"/>
                <a:gd name="connsiteX37" fmla="*/ 437195 w 444815"/>
                <a:gd name="connsiteY37" fmla="*/ 506160 h 1327006"/>
                <a:gd name="connsiteX38" fmla="*/ 377512 w 444815"/>
                <a:gd name="connsiteY38" fmla="*/ 506160 h 1327006"/>
                <a:gd name="connsiteX39" fmla="*/ 377512 w 444815"/>
                <a:gd name="connsiteY39" fmla="*/ 535117 h 1327006"/>
                <a:gd name="connsiteX40" fmla="*/ 437195 w 444815"/>
                <a:gd name="connsiteY40" fmla="*/ 535117 h 1327006"/>
                <a:gd name="connsiteX41" fmla="*/ 444815 w 444815"/>
                <a:gd name="connsiteY41" fmla="*/ 542737 h 1327006"/>
                <a:gd name="connsiteX42" fmla="*/ 444815 w 444815"/>
                <a:gd name="connsiteY42" fmla="*/ 573216 h 1327006"/>
                <a:gd name="connsiteX43" fmla="*/ 437195 w 444815"/>
                <a:gd name="connsiteY43" fmla="*/ 580836 h 1327006"/>
                <a:gd name="connsiteX44" fmla="*/ 377512 w 444815"/>
                <a:gd name="connsiteY44" fmla="*/ 580836 h 1327006"/>
                <a:gd name="connsiteX45" fmla="*/ 377512 w 444815"/>
                <a:gd name="connsiteY45" fmla="*/ 609793 h 1327006"/>
                <a:gd name="connsiteX46" fmla="*/ 437195 w 444815"/>
                <a:gd name="connsiteY46" fmla="*/ 609793 h 1327006"/>
                <a:gd name="connsiteX47" fmla="*/ 444815 w 444815"/>
                <a:gd name="connsiteY47" fmla="*/ 617413 h 1327006"/>
                <a:gd name="connsiteX48" fmla="*/ 444815 w 444815"/>
                <a:gd name="connsiteY48" fmla="*/ 647892 h 1327006"/>
                <a:gd name="connsiteX49" fmla="*/ 437195 w 444815"/>
                <a:gd name="connsiteY49" fmla="*/ 655512 h 1327006"/>
                <a:gd name="connsiteX50" fmla="*/ 377512 w 444815"/>
                <a:gd name="connsiteY50" fmla="*/ 655512 h 1327006"/>
                <a:gd name="connsiteX51" fmla="*/ 377512 w 444815"/>
                <a:gd name="connsiteY51" fmla="*/ 684469 h 1327006"/>
                <a:gd name="connsiteX52" fmla="*/ 437195 w 444815"/>
                <a:gd name="connsiteY52" fmla="*/ 684469 h 1327006"/>
                <a:gd name="connsiteX53" fmla="*/ 444815 w 444815"/>
                <a:gd name="connsiteY53" fmla="*/ 692089 h 1327006"/>
                <a:gd name="connsiteX54" fmla="*/ 444815 w 444815"/>
                <a:gd name="connsiteY54" fmla="*/ 722568 h 1327006"/>
                <a:gd name="connsiteX55" fmla="*/ 437195 w 444815"/>
                <a:gd name="connsiteY55" fmla="*/ 730188 h 1327006"/>
                <a:gd name="connsiteX56" fmla="*/ 377512 w 444815"/>
                <a:gd name="connsiteY56" fmla="*/ 730188 h 1327006"/>
                <a:gd name="connsiteX57" fmla="*/ 377512 w 444815"/>
                <a:gd name="connsiteY57" fmla="*/ 759145 h 1327006"/>
                <a:gd name="connsiteX58" fmla="*/ 437195 w 444815"/>
                <a:gd name="connsiteY58" fmla="*/ 759145 h 1327006"/>
                <a:gd name="connsiteX59" fmla="*/ 444815 w 444815"/>
                <a:gd name="connsiteY59" fmla="*/ 766765 h 1327006"/>
                <a:gd name="connsiteX60" fmla="*/ 444815 w 444815"/>
                <a:gd name="connsiteY60" fmla="*/ 797244 h 1327006"/>
                <a:gd name="connsiteX61" fmla="*/ 437195 w 444815"/>
                <a:gd name="connsiteY61" fmla="*/ 804864 h 1327006"/>
                <a:gd name="connsiteX62" fmla="*/ 377512 w 444815"/>
                <a:gd name="connsiteY62" fmla="*/ 804864 h 1327006"/>
                <a:gd name="connsiteX63" fmla="*/ 377512 w 444815"/>
                <a:gd name="connsiteY63" fmla="*/ 833821 h 1327006"/>
                <a:gd name="connsiteX64" fmla="*/ 437195 w 444815"/>
                <a:gd name="connsiteY64" fmla="*/ 833821 h 1327006"/>
                <a:gd name="connsiteX65" fmla="*/ 444815 w 444815"/>
                <a:gd name="connsiteY65" fmla="*/ 841441 h 1327006"/>
                <a:gd name="connsiteX66" fmla="*/ 444815 w 444815"/>
                <a:gd name="connsiteY66" fmla="*/ 871920 h 1327006"/>
                <a:gd name="connsiteX67" fmla="*/ 437195 w 444815"/>
                <a:gd name="connsiteY67" fmla="*/ 879540 h 1327006"/>
                <a:gd name="connsiteX68" fmla="*/ 377512 w 444815"/>
                <a:gd name="connsiteY68" fmla="*/ 879540 h 1327006"/>
                <a:gd name="connsiteX69" fmla="*/ 377512 w 444815"/>
                <a:gd name="connsiteY69" fmla="*/ 908497 h 1327006"/>
                <a:gd name="connsiteX70" fmla="*/ 437195 w 444815"/>
                <a:gd name="connsiteY70" fmla="*/ 908497 h 1327006"/>
                <a:gd name="connsiteX71" fmla="*/ 444815 w 444815"/>
                <a:gd name="connsiteY71" fmla="*/ 916117 h 1327006"/>
                <a:gd name="connsiteX72" fmla="*/ 444815 w 444815"/>
                <a:gd name="connsiteY72" fmla="*/ 946596 h 1327006"/>
                <a:gd name="connsiteX73" fmla="*/ 437195 w 444815"/>
                <a:gd name="connsiteY73" fmla="*/ 954216 h 1327006"/>
                <a:gd name="connsiteX74" fmla="*/ 377512 w 444815"/>
                <a:gd name="connsiteY74" fmla="*/ 954216 h 1327006"/>
                <a:gd name="connsiteX75" fmla="*/ 377512 w 444815"/>
                <a:gd name="connsiteY75" fmla="*/ 983173 h 1327006"/>
                <a:gd name="connsiteX76" fmla="*/ 437195 w 444815"/>
                <a:gd name="connsiteY76" fmla="*/ 983173 h 1327006"/>
                <a:gd name="connsiteX77" fmla="*/ 444815 w 444815"/>
                <a:gd name="connsiteY77" fmla="*/ 990793 h 1327006"/>
                <a:gd name="connsiteX78" fmla="*/ 444815 w 444815"/>
                <a:gd name="connsiteY78" fmla="*/ 1021272 h 1327006"/>
                <a:gd name="connsiteX79" fmla="*/ 437195 w 444815"/>
                <a:gd name="connsiteY79" fmla="*/ 1028892 h 1327006"/>
                <a:gd name="connsiteX80" fmla="*/ 377512 w 444815"/>
                <a:gd name="connsiteY80" fmla="*/ 1028892 h 1327006"/>
                <a:gd name="connsiteX81" fmla="*/ 377512 w 444815"/>
                <a:gd name="connsiteY81" fmla="*/ 1057849 h 1327006"/>
                <a:gd name="connsiteX82" fmla="*/ 437195 w 444815"/>
                <a:gd name="connsiteY82" fmla="*/ 1057849 h 1327006"/>
                <a:gd name="connsiteX83" fmla="*/ 444815 w 444815"/>
                <a:gd name="connsiteY83" fmla="*/ 1065469 h 1327006"/>
                <a:gd name="connsiteX84" fmla="*/ 444815 w 444815"/>
                <a:gd name="connsiteY84" fmla="*/ 1095948 h 1327006"/>
                <a:gd name="connsiteX85" fmla="*/ 437195 w 444815"/>
                <a:gd name="connsiteY85" fmla="*/ 1103568 h 1327006"/>
                <a:gd name="connsiteX86" fmla="*/ 377512 w 444815"/>
                <a:gd name="connsiteY86" fmla="*/ 1103568 h 1327006"/>
                <a:gd name="connsiteX87" fmla="*/ 377512 w 444815"/>
                <a:gd name="connsiteY87" fmla="*/ 1132525 h 1327006"/>
                <a:gd name="connsiteX88" fmla="*/ 437195 w 444815"/>
                <a:gd name="connsiteY88" fmla="*/ 1132525 h 1327006"/>
                <a:gd name="connsiteX89" fmla="*/ 444815 w 444815"/>
                <a:gd name="connsiteY89" fmla="*/ 1140145 h 1327006"/>
                <a:gd name="connsiteX90" fmla="*/ 444815 w 444815"/>
                <a:gd name="connsiteY90" fmla="*/ 1170624 h 1327006"/>
                <a:gd name="connsiteX91" fmla="*/ 437195 w 444815"/>
                <a:gd name="connsiteY91" fmla="*/ 1178244 h 1327006"/>
                <a:gd name="connsiteX92" fmla="*/ 377512 w 444815"/>
                <a:gd name="connsiteY92" fmla="*/ 1178244 h 1327006"/>
                <a:gd name="connsiteX93" fmla="*/ 377512 w 444815"/>
                <a:gd name="connsiteY93" fmla="*/ 1207201 h 1327006"/>
                <a:gd name="connsiteX94" fmla="*/ 437195 w 444815"/>
                <a:gd name="connsiteY94" fmla="*/ 1207201 h 1327006"/>
                <a:gd name="connsiteX95" fmla="*/ 444815 w 444815"/>
                <a:gd name="connsiteY95" fmla="*/ 1214821 h 1327006"/>
                <a:gd name="connsiteX96" fmla="*/ 444815 w 444815"/>
                <a:gd name="connsiteY96" fmla="*/ 1245300 h 1327006"/>
                <a:gd name="connsiteX97" fmla="*/ 437195 w 444815"/>
                <a:gd name="connsiteY97" fmla="*/ 1252920 h 1327006"/>
                <a:gd name="connsiteX98" fmla="*/ 377512 w 444815"/>
                <a:gd name="connsiteY98" fmla="*/ 1252920 h 1327006"/>
                <a:gd name="connsiteX99" fmla="*/ 377512 w 444815"/>
                <a:gd name="connsiteY99" fmla="*/ 1264086 h 1327006"/>
                <a:gd name="connsiteX100" fmla="*/ 314592 w 444815"/>
                <a:gd name="connsiteY100" fmla="*/ 1327006 h 1327006"/>
                <a:gd name="connsiteX101" fmla="*/ 62920 w 444815"/>
                <a:gd name="connsiteY101" fmla="*/ 1327006 h 1327006"/>
                <a:gd name="connsiteX102" fmla="*/ 0 w 444815"/>
                <a:gd name="connsiteY102" fmla="*/ 1264086 h 1327006"/>
                <a:gd name="connsiteX103" fmla="*/ 0 w 444815"/>
                <a:gd name="connsiteY103" fmla="*/ 62920 h 1327006"/>
                <a:gd name="connsiteX104" fmla="*/ 62920 w 444815"/>
                <a:gd name="connsiteY104" fmla="*/ 0 h 1327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444815" h="1327006">
                  <a:moveTo>
                    <a:pt x="62920" y="0"/>
                  </a:moveTo>
                  <a:lnTo>
                    <a:pt x="314592" y="0"/>
                  </a:lnTo>
                  <a:cubicBezTo>
                    <a:pt x="349342" y="0"/>
                    <a:pt x="377512" y="28170"/>
                    <a:pt x="377512" y="62920"/>
                  </a:cubicBezTo>
                  <a:lnTo>
                    <a:pt x="377512" y="87061"/>
                  </a:lnTo>
                  <a:lnTo>
                    <a:pt x="437195" y="87061"/>
                  </a:lnTo>
                  <a:cubicBezTo>
                    <a:pt x="441403" y="87061"/>
                    <a:pt x="444815" y="90473"/>
                    <a:pt x="444815" y="94681"/>
                  </a:cubicBezTo>
                  <a:lnTo>
                    <a:pt x="444815" y="125160"/>
                  </a:lnTo>
                  <a:cubicBezTo>
                    <a:pt x="444815" y="129368"/>
                    <a:pt x="441403" y="132780"/>
                    <a:pt x="437195" y="132780"/>
                  </a:cubicBezTo>
                  <a:lnTo>
                    <a:pt x="377512" y="132780"/>
                  </a:lnTo>
                  <a:lnTo>
                    <a:pt x="377512" y="161737"/>
                  </a:lnTo>
                  <a:lnTo>
                    <a:pt x="437195" y="161737"/>
                  </a:lnTo>
                  <a:cubicBezTo>
                    <a:pt x="441403" y="161737"/>
                    <a:pt x="444815" y="165149"/>
                    <a:pt x="444815" y="169357"/>
                  </a:cubicBezTo>
                  <a:lnTo>
                    <a:pt x="444815" y="199836"/>
                  </a:lnTo>
                  <a:cubicBezTo>
                    <a:pt x="444815" y="204044"/>
                    <a:pt x="441403" y="207456"/>
                    <a:pt x="437195" y="207456"/>
                  </a:cubicBezTo>
                  <a:lnTo>
                    <a:pt x="377512" y="207456"/>
                  </a:lnTo>
                  <a:lnTo>
                    <a:pt x="377512" y="236413"/>
                  </a:lnTo>
                  <a:lnTo>
                    <a:pt x="437195" y="236413"/>
                  </a:lnTo>
                  <a:cubicBezTo>
                    <a:pt x="441403" y="236413"/>
                    <a:pt x="444815" y="239825"/>
                    <a:pt x="444815" y="244033"/>
                  </a:cubicBezTo>
                  <a:lnTo>
                    <a:pt x="444815" y="274512"/>
                  </a:lnTo>
                  <a:cubicBezTo>
                    <a:pt x="444815" y="278720"/>
                    <a:pt x="441403" y="282132"/>
                    <a:pt x="437195" y="282132"/>
                  </a:cubicBezTo>
                  <a:lnTo>
                    <a:pt x="377512" y="282132"/>
                  </a:lnTo>
                  <a:lnTo>
                    <a:pt x="377512" y="311089"/>
                  </a:lnTo>
                  <a:lnTo>
                    <a:pt x="437195" y="311089"/>
                  </a:lnTo>
                  <a:cubicBezTo>
                    <a:pt x="441403" y="311089"/>
                    <a:pt x="444815" y="314501"/>
                    <a:pt x="444815" y="318709"/>
                  </a:cubicBezTo>
                  <a:lnTo>
                    <a:pt x="444815" y="349188"/>
                  </a:lnTo>
                  <a:cubicBezTo>
                    <a:pt x="444815" y="353396"/>
                    <a:pt x="441403" y="356808"/>
                    <a:pt x="437195" y="356808"/>
                  </a:cubicBezTo>
                  <a:lnTo>
                    <a:pt x="377512" y="356808"/>
                  </a:lnTo>
                  <a:lnTo>
                    <a:pt x="377512" y="385765"/>
                  </a:lnTo>
                  <a:lnTo>
                    <a:pt x="437195" y="385765"/>
                  </a:lnTo>
                  <a:cubicBezTo>
                    <a:pt x="441403" y="385765"/>
                    <a:pt x="444815" y="389177"/>
                    <a:pt x="444815" y="393385"/>
                  </a:cubicBezTo>
                  <a:lnTo>
                    <a:pt x="444815" y="423864"/>
                  </a:lnTo>
                  <a:cubicBezTo>
                    <a:pt x="444815" y="428072"/>
                    <a:pt x="441403" y="431484"/>
                    <a:pt x="437195" y="431484"/>
                  </a:cubicBezTo>
                  <a:lnTo>
                    <a:pt x="377512" y="431484"/>
                  </a:lnTo>
                  <a:lnTo>
                    <a:pt x="377512" y="460441"/>
                  </a:lnTo>
                  <a:lnTo>
                    <a:pt x="437195" y="460441"/>
                  </a:lnTo>
                  <a:cubicBezTo>
                    <a:pt x="441403" y="460441"/>
                    <a:pt x="444815" y="463853"/>
                    <a:pt x="444815" y="468061"/>
                  </a:cubicBezTo>
                  <a:lnTo>
                    <a:pt x="444815" y="498540"/>
                  </a:lnTo>
                  <a:cubicBezTo>
                    <a:pt x="444815" y="502748"/>
                    <a:pt x="441403" y="506160"/>
                    <a:pt x="437195" y="506160"/>
                  </a:cubicBezTo>
                  <a:lnTo>
                    <a:pt x="377512" y="506160"/>
                  </a:lnTo>
                  <a:lnTo>
                    <a:pt x="377512" y="535117"/>
                  </a:lnTo>
                  <a:lnTo>
                    <a:pt x="437195" y="535117"/>
                  </a:lnTo>
                  <a:cubicBezTo>
                    <a:pt x="441403" y="535117"/>
                    <a:pt x="444815" y="538529"/>
                    <a:pt x="444815" y="542737"/>
                  </a:cubicBezTo>
                  <a:lnTo>
                    <a:pt x="444815" y="573216"/>
                  </a:lnTo>
                  <a:cubicBezTo>
                    <a:pt x="444815" y="577424"/>
                    <a:pt x="441403" y="580836"/>
                    <a:pt x="437195" y="580836"/>
                  </a:cubicBezTo>
                  <a:lnTo>
                    <a:pt x="377512" y="580836"/>
                  </a:lnTo>
                  <a:lnTo>
                    <a:pt x="377512" y="609793"/>
                  </a:lnTo>
                  <a:lnTo>
                    <a:pt x="437195" y="609793"/>
                  </a:lnTo>
                  <a:cubicBezTo>
                    <a:pt x="441403" y="609793"/>
                    <a:pt x="444815" y="613205"/>
                    <a:pt x="444815" y="617413"/>
                  </a:cubicBezTo>
                  <a:lnTo>
                    <a:pt x="444815" y="647892"/>
                  </a:lnTo>
                  <a:cubicBezTo>
                    <a:pt x="444815" y="652100"/>
                    <a:pt x="441403" y="655512"/>
                    <a:pt x="437195" y="655512"/>
                  </a:cubicBezTo>
                  <a:lnTo>
                    <a:pt x="377512" y="655512"/>
                  </a:lnTo>
                  <a:lnTo>
                    <a:pt x="377512" y="684469"/>
                  </a:lnTo>
                  <a:lnTo>
                    <a:pt x="437195" y="684469"/>
                  </a:lnTo>
                  <a:cubicBezTo>
                    <a:pt x="441403" y="684469"/>
                    <a:pt x="444815" y="687881"/>
                    <a:pt x="444815" y="692089"/>
                  </a:cubicBezTo>
                  <a:lnTo>
                    <a:pt x="444815" y="722568"/>
                  </a:lnTo>
                  <a:cubicBezTo>
                    <a:pt x="444815" y="726776"/>
                    <a:pt x="441403" y="730188"/>
                    <a:pt x="437195" y="730188"/>
                  </a:cubicBezTo>
                  <a:lnTo>
                    <a:pt x="377512" y="730188"/>
                  </a:lnTo>
                  <a:lnTo>
                    <a:pt x="377512" y="759145"/>
                  </a:lnTo>
                  <a:lnTo>
                    <a:pt x="437195" y="759145"/>
                  </a:lnTo>
                  <a:cubicBezTo>
                    <a:pt x="441403" y="759145"/>
                    <a:pt x="444815" y="762557"/>
                    <a:pt x="444815" y="766765"/>
                  </a:cubicBezTo>
                  <a:lnTo>
                    <a:pt x="444815" y="797244"/>
                  </a:lnTo>
                  <a:cubicBezTo>
                    <a:pt x="444815" y="801452"/>
                    <a:pt x="441403" y="804864"/>
                    <a:pt x="437195" y="804864"/>
                  </a:cubicBezTo>
                  <a:lnTo>
                    <a:pt x="377512" y="804864"/>
                  </a:lnTo>
                  <a:lnTo>
                    <a:pt x="377512" y="833821"/>
                  </a:lnTo>
                  <a:lnTo>
                    <a:pt x="437195" y="833821"/>
                  </a:lnTo>
                  <a:cubicBezTo>
                    <a:pt x="441403" y="833821"/>
                    <a:pt x="444815" y="837233"/>
                    <a:pt x="444815" y="841441"/>
                  </a:cubicBezTo>
                  <a:lnTo>
                    <a:pt x="444815" y="871920"/>
                  </a:lnTo>
                  <a:cubicBezTo>
                    <a:pt x="444815" y="876128"/>
                    <a:pt x="441403" y="879540"/>
                    <a:pt x="437195" y="879540"/>
                  </a:cubicBezTo>
                  <a:lnTo>
                    <a:pt x="377512" y="879540"/>
                  </a:lnTo>
                  <a:lnTo>
                    <a:pt x="377512" y="908497"/>
                  </a:lnTo>
                  <a:lnTo>
                    <a:pt x="437195" y="908497"/>
                  </a:lnTo>
                  <a:cubicBezTo>
                    <a:pt x="441403" y="908497"/>
                    <a:pt x="444815" y="911909"/>
                    <a:pt x="444815" y="916117"/>
                  </a:cubicBezTo>
                  <a:lnTo>
                    <a:pt x="444815" y="946596"/>
                  </a:lnTo>
                  <a:cubicBezTo>
                    <a:pt x="444815" y="950804"/>
                    <a:pt x="441403" y="954216"/>
                    <a:pt x="437195" y="954216"/>
                  </a:cubicBezTo>
                  <a:lnTo>
                    <a:pt x="377512" y="954216"/>
                  </a:lnTo>
                  <a:lnTo>
                    <a:pt x="377512" y="983173"/>
                  </a:lnTo>
                  <a:lnTo>
                    <a:pt x="437195" y="983173"/>
                  </a:lnTo>
                  <a:cubicBezTo>
                    <a:pt x="441403" y="983173"/>
                    <a:pt x="444815" y="986585"/>
                    <a:pt x="444815" y="990793"/>
                  </a:cubicBezTo>
                  <a:lnTo>
                    <a:pt x="444815" y="1021272"/>
                  </a:lnTo>
                  <a:cubicBezTo>
                    <a:pt x="444815" y="1025480"/>
                    <a:pt x="441403" y="1028892"/>
                    <a:pt x="437195" y="1028892"/>
                  </a:cubicBezTo>
                  <a:lnTo>
                    <a:pt x="377512" y="1028892"/>
                  </a:lnTo>
                  <a:lnTo>
                    <a:pt x="377512" y="1057849"/>
                  </a:lnTo>
                  <a:lnTo>
                    <a:pt x="437195" y="1057849"/>
                  </a:lnTo>
                  <a:cubicBezTo>
                    <a:pt x="441403" y="1057849"/>
                    <a:pt x="444815" y="1061261"/>
                    <a:pt x="444815" y="1065469"/>
                  </a:cubicBezTo>
                  <a:lnTo>
                    <a:pt x="444815" y="1095948"/>
                  </a:lnTo>
                  <a:cubicBezTo>
                    <a:pt x="444815" y="1100156"/>
                    <a:pt x="441403" y="1103568"/>
                    <a:pt x="437195" y="1103568"/>
                  </a:cubicBezTo>
                  <a:lnTo>
                    <a:pt x="377512" y="1103568"/>
                  </a:lnTo>
                  <a:lnTo>
                    <a:pt x="377512" y="1132525"/>
                  </a:lnTo>
                  <a:lnTo>
                    <a:pt x="437195" y="1132525"/>
                  </a:lnTo>
                  <a:cubicBezTo>
                    <a:pt x="441403" y="1132525"/>
                    <a:pt x="444815" y="1135937"/>
                    <a:pt x="444815" y="1140145"/>
                  </a:cubicBezTo>
                  <a:lnTo>
                    <a:pt x="444815" y="1170624"/>
                  </a:lnTo>
                  <a:cubicBezTo>
                    <a:pt x="444815" y="1174832"/>
                    <a:pt x="441403" y="1178244"/>
                    <a:pt x="437195" y="1178244"/>
                  </a:cubicBezTo>
                  <a:lnTo>
                    <a:pt x="377512" y="1178244"/>
                  </a:lnTo>
                  <a:lnTo>
                    <a:pt x="377512" y="1207201"/>
                  </a:lnTo>
                  <a:lnTo>
                    <a:pt x="437195" y="1207201"/>
                  </a:lnTo>
                  <a:cubicBezTo>
                    <a:pt x="441403" y="1207201"/>
                    <a:pt x="444815" y="1210613"/>
                    <a:pt x="444815" y="1214821"/>
                  </a:cubicBezTo>
                  <a:lnTo>
                    <a:pt x="444815" y="1245300"/>
                  </a:lnTo>
                  <a:cubicBezTo>
                    <a:pt x="444815" y="1249508"/>
                    <a:pt x="441403" y="1252920"/>
                    <a:pt x="437195" y="1252920"/>
                  </a:cubicBezTo>
                  <a:lnTo>
                    <a:pt x="377512" y="1252920"/>
                  </a:lnTo>
                  <a:lnTo>
                    <a:pt x="377512" y="1264086"/>
                  </a:lnTo>
                  <a:cubicBezTo>
                    <a:pt x="377512" y="1298836"/>
                    <a:pt x="349342" y="1327006"/>
                    <a:pt x="314592" y="1327006"/>
                  </a:cubicBezTo>
                  <a:lnTo>
                    <a:pt x="62920" y="1327006"/>
                  </a:lnTo>
                  <a:cubicBezTo>
                    <a:pt x="28170" y="1327006"/>
                    <a:pt x="0" y="1298836"/>
                    <a:pt x="0" y="1264086"/>
                  </a:cubicBezTo>
                  <a:lnTo>
                    <a:pt x="0" y="62920"/>
                  </a:lnTo>
                  <a:cubicBezTo>
                    <a:pt x="0" y="28170"/>
                    <a:pt x="28170" y="0"/>
                    <a:pt x="6292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E25D6D17-90B4-8BEF-2908-234B07B6D829}"/>
                </a:ext>
              </a:extLst>
            </p:cNvPr>
            <p:cNvSpPr/>
            <p:nvPr/>
          </p:nvSpPr>
          <p:spPr bwMode="auto">
            <a:xfrm>
              <a:off x="3666702" y="1251192"/>
              <a:ext cx="263736" cy="2067938"/>
            </a:xfrm>
            <a:custGeom>
              <a:avLst/>
              <a:gdLst>
                <a:gd name="connsiteX0" fmla="*/ 0 w 263736"/>
                <a:gd name="connsiteY0" fmla="*/ 0 h 2067938"/>
                <a:gd name="connsiteX1" fmla="*/ 263736 w 263736"/>
                <a:gd name="connsiteY1" fmla="*/ 0 h 2067938"/>
                <a:gd name="connsiteX2" fmla="*/ 263736 w 263736"/>
                <a:gd name="connsiteY2" fmla="*/ 2067938 h 2067938"/>
                <a:gd name="connsiteX3" fmla="*/ 0 w 263736"/>
                <a:gd name="connsiteY3" fmla="*/ 2067938 h 2067938"/>
                <a:gd name="connsiteX4" fmla="*/ 0 w 263736"/>
                <a:gd name="connsiteY4" fmla="*/ 0 h 2067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736" h="2067938">
                  <a:moveTo>
                    <a:pt x="0" y="0"/>
                  </a:moveTo>
                  <a:lnTo>
                    <a:pt x="263736" y="0"/>
                  </a:lnTo>
                  <a:lnTo>
                    <a:pt x="263736" y="2067938"/>
                  </a:lnTo>
                  <a:lnTo>
                    <a:pt x="0" y="2067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12065E3F-15C6-051E-A301-2D938237DD95}"/>
                </a:ext>
              </a:extLst>
            </p:cNvPr>
            <p:cNvSpPr/>
            <p:nvPr/>
          </p:nvSpPr>
          <p:spPr bwMode="auto">
            <a:xfrm>
              <a:off x="5975562" y="1251192"/>
              <a:ext cx="263736" cy="2067938"/>
            </a:xfrm>
            <a:custGeom>
              <a:avLst/>
              <a:gdLst>
                <a:gd name="connsiteX0" fmla="*/ 0 w 263736"/>
                <a:gd name="connsiteY0" fmla="*/ 0 h 2067938"/>
                <a:gd name="connsiteX1" fmla="*/ 263736 w 263736"/>
                <a:gd name="connsiteY1" fmla="*/ 0 h 2067938"/>
                <a:gd name="connsiteX2" fmla="*/ 263736 w 263736"/>
                <a:gd name="connsiteY2" fmla="*/ 2067938 h 2067938"/>
                <a:gd name="connsiteX3" fmla="*/ 0 w 263736"/>
                <a:gd name="connsiteY3" fmla="*/ 2067938 h 2067938"/>
                <a:gd name="connsiteX4" fmla="*/ 0 w 263736"/>
                <a:gd name="connsiteY4" fmla="*/ 0 h 2067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736" h="2067938">
                  <a:moveTo>
                    <a:pt x="0" y="0"/>
                  </a:moveTo>
                  <a:lnTo>
                    <a:pt x="263736" y="0"/>
                  </a:lnTo>
                  <a:lnTo>
                    <a:pt x="263736" y="2067938"/>
                  </a:lnTo>
                  <a:lnTo>
                    <a:pt x="0" y="2067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4F15ECD8-B14E-837B-F28E-42C59CFF2743}"/>
                </a:ext>
              </a:extLst>
            </p:cNvPr>
            <p:cNvSpPr/>
            <p:nvPr/>
          </p:nvSpPr>
          <p:spPr bwMode="auto">
            <a:xfrm>
              <a:off x="3666702" y="1208111"/>
              <a:ext cx="2572596" cy="481930"/>
            </a:xfrm>
            <a:prstGeom prst="rect">
              <a:avLst/>
            </a:prstGeom>
            <a:solidFill>
              <a:srgbClr val="0070C0"/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楕円 307">
              <a:extLst>
                <a:ext uri="{FF2B5EF4-FFF2-40B4-BE49-F238E27FC236}">
                  <a16:creationId xmlns:a16="http://schemas.microsoft.com/office/drawing/2014/main" id="{DBFAAC7C-CBA9-1A1C-3DD9-A7A88AEC92A8}"/>
                </a:ext>
              </a:extLst>
            </p:cNvPr>
            <p:cNvSpPr/>
            <p:nvPr/>
          </p:nvSpPr>
          <p:spPr bwMode="auto">
            <a:xfrm rot="2700000">
              <a:off x="5575249" y="1942053"/>
              <a:ext cx="123913" cy="197053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楕円 307">
              <a:extLst>
                <a:ext uri="{FF2B5EF4-FFF2-40B4-BE49-F238E27FC236}">
                  <a16:creationId xmlns:a16="http://schemas.microsoft.com/office/drawing/2014/main" id="{4D3F2CD9-3BD5-CB0A-C9BB-44B4CFAC02FE}"/>
                </a:ext>
              </a:extLst>
            </p:cNvPr>
            <p:cNvSpPr/>
            <p:nvPr/>
          </p:nvSpPr>
          <p:spPr bwMode="auto">
            <a:xfrm rot="18000000">
              <a:off x="4095721" y="1777409"/>
              <a:ext cx="123913" cy="197053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楕円 307">
              <a:extLst>
                <a:ext uri="{FF2B5EF4-FFF2-40B4-BE49-F238E27FC236}">
                  <a16:creationId xmlns:a16="http://schemas.microsoft.com/office/drawing/2014/main" id="{347793BC-5D20-7052-7C24-7AE50AE0379F}"/>
                </a:ext>
              </a:extLst>
            </p:cNvPr>
            <p:cNvSpPr/>
            <p:nvPr/>
          </p:nvSpPr>
          <p:spPr bwMode="auto">
            <a:xfrm rot="18900000">
              <a:off x="4178271" y="2101259"/>
              <a:ext cx="123913" cy="197053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0C17662C-36E7-E98D-8ECE-AD94548CCCC7}"/>
              </a:ext>
            </a:extLst>
          </p:cNvPr>
          <p:cNvGrpSpPr/>
          <p:nvPr/>
        </p:nvGrpSpPr>
        <p:grpSpPr>
          <a:xfrm>
            <a:off x="729760" y="1206006"/>
            <a:ext cx="2572596" cy="2111019"/>
            <a:chOff x="729760" y="1206006"/>
            <a:chExt cx="2572596" cy="2111019"/>
          </a:xfrm>
        </p:grpSpPr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8A7B47F3-D405-0CA4-DD1F-466BFAC1E480}"/>
                </a:ext>
              </a:extLst>
            </p:cNvPr>
            <p:cNvGrpSpPr/>
            <p:nvPr/>
          </p:nvGrpSpPr>
          <p:grpSpPr>
            <a:xfrm>
              <a:off x="1259231" y="1855967"/>
              <a:ext cx="1541507" cy="1453985"/>
              <a:chOff x="2134009" y="3699030"/>
              <a:chExt cx="2101869" cy="1982531"/>
            </a:xfrm>
          </p:grpSpPr>
          <p:sp>
            <p:nvSpPr>
              <p:cNvPr id="37" name="四角形: 角を丸くする 36">
                <a:extLst>
                  <a:ext uri="{FF2B5EF4-FFF2-40B4-BE49-F238E27FC236}">
                    <a16:creationId xmlns:a16="http://schemas.microsoft.com/office/drawing/2014/main" id="{70BFCF2D-9262-A41B-2A6A-D19F04DFFA19}"/>
                  </a:ext>
                </a:extLst>
              </p:cNvPr>
              <p:cNvSpPr/>
              <p:nvPr/>
            </p:nvSpPr>
            <p:spPr bwMode="auto">
              <a:xfrm>
                <a:off x="4088995" y="4203356"/>
                <a:ext cx="146883" cy="256526"/>
              </a:xfrm>
              <a:prstGeom prst="roundRect">
                <a:avLst>
                  <a:gd name="adj" fmla="val 39839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四角形: 角を丸くする 37">
                <a:extLst>
                  <a:ext uri="{FF2B5EF4-FFF2-40B4-BE49-F238E27FC236}">
                    <a16:creationId xmlns:a16="http://schemas.microsoft.com/office/drawing/2014/main" id="{37A78CA6-BCB6-3D4F-DA5F-0C3DE4DDD614}"/>
                  </a:ext>
                </a:extLst>
              </p:cNvPr>
              <p:cNvSpPr/>
              <p:nvPr/>
            </p:nvSpPr>
            <p:spPr bwMode="auto">
              <a:xfrm>
                <a:off x="2134009" y="4203356"/>
                <a:ext cx="146883" cy="256526"/>
              </a:xfrm>
              <a:prstGeom prst="roundRect">
                <a:avLst>
                  <a:gd name="adj" fmla="val 39839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四角形: 角を丸くする 38">
                <a:extLst>
                  <a:ext uri="{FF2B5EF4-FFF2-40B4-BE49-F238E27FC236}">
                    <a16:creationId xmlns:a16="http://schemas.microsoft.com/office/drawing/2014/main" id="{D4277339-4AB8-BF5D-0E52-ABC67C2C64AE}"/>
                  </a:ext>
                </a:extLst>
              </p:cNvPr>
              <p:cNvSpPr/>
              <p:nvPr/>
            </p:nvSpPr>
            <p:spPr bwMode="auto">
              <a:xfrm>
                <a:off x="3826695" y="5256474"/>
                <a:ext cx="281136" cy="425087"/>
              </a:xfrm>
              <a:prstGeom prst="round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四角形: 角を丸くする 39">
                <a:extLst>
                  <a:ext uri="{FF2B5EF4-FFF2-40B4-BE49-F238E27FC236}">
                    <a16:creationId xmlns:a16="http://schemas.microsoft.com/office/drawing/2014/main" id="{9B9C6B15-FD46-2BC9-3BEF-FF59BE51E4E5}"/>
                  </a:ext>
                </a:extLst>
              </p:cNvPr>
              <p:cNvSpPr/>
              <p:nvPr/>
            </p:nvSpPr>
            <p:spPr bwMode="auto">
              <a:xfrm>
                <a:off x="2274120" y="5256474"/>
                <a:ext cx="281136" cy="425087"/>
              </a:xfrm>
              <a:prstGeom prst="round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5E75C428-D81B-1D1E-6EF7-3D527BD54C42}"/>
                  </a:ext>
                </a:extLst>
              </p:cNvPr>
              <p:cNvSpPr/>
              <p:nvPr/>
            </p:nvSpPr>
            <p:spPr bwMode="auto">
              <a:xfrm>
                <a:off x="2255070" y="3699030"/>
                <a:ext cx="1850211" cy="763453"/>
              </a:xfrm>
              <a:custGeom>
                <a:avLst/>
                <a:gdLst>
                  <a:gd name="connsiteX0" fmla="*/ 176172 w 1850211"/>
                  <a:gd name="connsiteY0" fmla="*/ 0 h 763453"/>
                  <a:gd name="connsiteX1" fmla="*/ 1674040 w 1850211"/>
                  <a:gd name="connsiteY1" fmla="*/ 0 h 763453"/>
                  <a:gd name="connsiteX2" fmla="*/ 1774005 w 1850211"/>
                  <a:gd name="connsiteY2" fmla="*/ 99965 h 763453"/>
                  <a:gd name="connsiteX3" fmla="*/ 1774005 w 1850211"/>
                  <a:gd name="connsiteY3" fmla="*/ 106460 h 763453"/>
                  <a:gd name="connsiteX4" fmla="*/ 1776457 w 1850211"/>
                  <a:gd name="connsiteY4" fmla="*/ 106460 h 763453"/>
                  <a:gd name="connsiteX5" fmla="*/ 1850211 w 1850211"/>
                  <a:gd name="connsiteY5" fmla="*/ 763453 h 763453"/>
                  <a:gd name="connsiteX6" fmla="*/ 0 w 1850211"/>
                  <a:gd name="connsiteY6" fmla="*/ 763453 h 763453"/>
                  <a:gd name="connsiteX7" fmla="*/ 73754 w 1850211"/>
                  <a:gd name="connsiteY7" fmla="*/ 106460 h 763453"/>
                  <a:gd name="connsiteX8" fmla="*/ 76207 w 1850211"/>
                  <a:gd name="connsiteY8" fmla="*/ 106460 h 763453"/>
                  <a:gd name="connsiteX9" fmla="*/ 76207 w 1850211"/>
                  <a:gd name="connsiteY9" fmla="*/ 99965 h 763453"/>
                  <a:gd name="connsiteX10" fmla="*/ 176172 w 1850211"/>
                  <a:gd name="connsiteY10" fmla="*/ 0 h 763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0211" h="763453">
                    <a:moveTo>
                      <a:pt x="176172" y="0"/>
                    </a:moveTo>
                    <a:lnTo>
                      <a:pt x="1674040" y="0"/>
                    </a:lnTo>
                    <a:cubicBezTo>
                      <a:pt x="1729249" y="0"/>
                      <a:pt x="1774005" y="44756"/>
                      <a:pt x="1774005" y="99965"/>
                    </a:cubicBezTo>
                    <a:lnTo>
                      <a:pt x="1774005" y="106460"/>
                    </a:lnTo>
                    <a:lnTo>
                      <a:pt x="1776457" y="106460"/>
                    </a:lnTo>
                    <a:lnTo>
                      <a:pt x="1850211" y="763453"/>
                    </a:lnTo>
                    <a:lnTo>
                      <a:pt x="0" y="763453"/>
                    </a:lnTo>
                    <a:lnTo>
                      <a:pt x="73754" y="106460"/>
                    </a:lnTo>
                    <a:lnTo>
                      <a:pt x="76207" y="106460"/>
                    </a:lnTo>
                    <a:lnTo>
                      <a:pt x="76207" y="99965"/>
                    </a:lnTo>
                    <a:cubicBezTo>
                      <a:pt x="76207" y="44756"/>
                      <a:pt x="120963" y="0"/>
                      <a:pt x="176172" y="0"/>
                    </a:cubicBezTo>
                    <a:close/>
                  </a:path>
                </a:pathLst>
              </a:custGeom>
              <a:solidFill>
                <a:schemeClr val="accent3">
                  <a:lumMod val="6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" name="台形 41">
                <a:extLst>
                  <a:ext uri="{FF2B5EF4-FFF2-40B4-BE49-F238E27FC236}">
                    <a16:creationId xmlns:a16="http://schemas.microsoft.com/office/drawing/2014/main" id="{6D2A74E2-B4D7-1808-CE1E-AB313F5AB8FB}"/>
                  </a:ext>
                </a:extLst>
              </p:cNvPr>
              <p:cNvSpPr/>
              <p:nvPr/>
            </p:nvSpPr>
            <p:spPr bwMode="auto">
              <a:xfrm>
                <a:off x="2207452" y="4462483"/>
                <a:ext cx="1945448" cy="361440"/>
              </a:xfrm>
              <a:prstGeom prst="trapezoid">
                <a:avLst>
                  <a:gd name="adj" fmla="val 12019"/>
                </a:avLst>
              </a:prstGeom>
              <a:solidFill>
                <a:schemeClr val="accent3">
                  <a:lumMod val="6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" name="台形 42">
                <a:extLst>
                  <a:ext uri="{FF2B5EF4-FFF2-40B4-BE49-F238E27FC236}">
                    <a16:creationId xmlns:a16="http://schemas.microsoft.com/office/drawing/2014/main" id="{B33BC67C-4224-1226-04EB-0A5DAABD5100}"/>
                  </a:ext>
                </a:extLst>
              </p:cNvPr>
              <p:cNvSpPr/>
              <p:nvPr/>
            </p:nvSpPr>
            <p:spPr bwMode="auto">
              <a:xfrm>
                <a:off x="2312226" y="3771900"/>
                <a:ext cx="1735900" cy="690583"/>
              </a:xfrm>
              <a:prstGeom prst="trapezoid">
                <a:avLst>
                  <a:gd name="adj" fmla="val 11226"/>
                </a:avLst>
              </a:prstGeom>
              <a:solidFill>
                <a:srgbClr val="00B0F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" name="台形 43">
                <a:extLst>
                  <a:ext uri="{FF2B5EF4-FFF2-40B4-BE49-F238E27FC236}">
                    <a16:creationId xmlns:a16="http://schemas.microsoft.com/office/drawing/2014/main" id="{093A9542-5C40-0339-7509-BC045513A217}"/>
                  </a:ext>
                </a:extLst>
              </p:cNvPr>
              <p:cNvSpPr/>
              <p:nvPr/>
            </p:nvSpPr>
            <p:spPr bwMode="auto">
              <a:xfrm>
                <a:off x="2207452" y="4823923"/>
                <a:ext cx="1945448" cy="361440"/>
              </a:xfrm>
              <a:prstGeom prst="trapezoid">
                <a:avLst>
                  <a:gd name="adj" fmla="val 0"/>
                </a:avLst>
              </a:prstGeom>
              <a:solidFill>
                <a:schemeClr val="accent3">
                  <a:lumMod val="6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AC47A552-8DD4-C608-A29E-8FA249AB8E67}"/>
                  </a:ext>
                </a:extLst>
              </p:cNvPr>
              <p:cNvSpPr/>
              <p:nvPr/>
            </p:nvSpPr>
            <p:spPr bwMode="auto">
              <a:xfrm>
                <a:off x="2274120" y="4869628"/>
                <a:ext cx="402675" cy="213423"/>
              </a:xfrm>
              <a:custGeom>
                <a:avLst/>
                <a:gdLst>
                  <a:gd name="connsiteX0" fmla="*/ 0 w 585065"/>
                  <a:gd name="connsiteY0" fmla="*/ 0 h 270030"/>
                  <a:gd name="connsiteX1" fmla="*/ 517558 w 585065"/>
                  <a:gd name="connsiteY1" fmla="*/ 0 h 270030"/>
                  <a:gd name="connsiteX2" fmla="*/ 585065 w 585065"/>
                  <a:gd name="connsiteY2" fmla="*/ 270030 h 270030"/>
                  <a:gd name="connsiteX3" fmla="*/ 0 w 585065"/>
                  <a:gd name="connsiteY3" fmla="*/ 27003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5065" h="270030">
                    <a:moveTo>
                      <a:pt x="0" y="0"/>
                    </a:moveTo>
                    <a:lnTo>
                      <a:pt x="517558" y="0"/>
                    </a:lnTo>
                    <a:lnTo>
                      <a:pt x="585065" y="270030"/>
                    </a:lnTo>
                    <a:lnTo>
                      <a:pt x="0" y="27003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C73F5B64-CBA2-AC5B-DA9B-836EB7D6BF97}"/>
                  </a:ext>
                </a:extLst>
              </p:cNvPr>
              <p:cNvSpPr/>
              <p:nvPr/>
            </p:nvSpPr>
            <p:spPr bwMode="auto">
              <a:xfrm flipH="1">
                <a:off x="3679057" y="4869628"/>
                <a:ext cx="402675" cy="213423"/>
              </a:xfrm>
              <a:custGeom>
                <a:avLst/>
                <a:gdLst>
                  <a:gd name="connsiteX0" fmla="*/ 0 w 585065"/>
                  <a:gd name="connsiteY0" fmla="*/ 0 h 270030"/>
                  <a:gd name="connsiteX1" fmla="*/ 517558 w 585065"/>
                  <a:gd name="connsiteY1" fmla="*/ 0 h 270030"/>
                  <a:gd name="connsiteX2" fmla="*/ 585065 w 585065"/>
                  <a:gd name="connsiteY2" fmla="*/ 270030 h 270030"/>
                  <a:gd name="connsiteX3" fmla="*/ 0 w 585065"/>
                  <a:gd name="connsiteY3" fmla="*/ 27003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5065" h="270030">
                    <a:moveTo>
                      <a:pt x="0" y="0"/>
                    </a:moveTo>
                    <a:lnTo>
                      <a:pt x="517558" y="0"/>
                    </a:lnTo>
                    <a:lnTo>
                      <a:pt x="585065" y="270030"/>
                    </a:lnTo>
                    <a:lnTo>
                      <a:pt x="0" y="27003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四角形: 上の 2 つの角を丸める 46">
                <a:extLst>
                  <a:ext uri="{FF2B5EF4-FFF2-40B4-BE49-F238E27FC236}">
                    <a16:creationId xmlns:a16="http://schemas.microsoft.com/office/drawing/2014/main" id="{722977A5-A39F-240B-B16D-3270A47046D2}"/>
                  </a:ext>
                </a:extLst>
              </p:cNvPr>
              <p:cNvSpPr/>
              <p:nvPr/>
            </p:nvSpPr>
            <p:spPr bwMode="auto">
              <a:xfrm>
                <a:off x="2188402" y="5083051"/>
                <a:ext cx="1983548" cy="339382"/>
              </a:xfrm>
              <a:prstGeom prst="round2SameRect">
                <a:avLst>
                  <a:gd name="adj1" fmla="val 10843"/>
                  <a:gd name="adj2" fmla="val 39548"/>
                </a:avLst>
              </a:prstGeom>
              <a:solidFill>
                <a:schemeClr val="accent3">
                  <a:lumMod val="6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" name="四角形: 上の 2 つの角を丸める 47">
                <a:extLst>
                  <a:ext uri="{FF2B5EF4-FFF2-40B4-BE49-F238E27FC236}">
                    <a16:creationId xmlns:a16="http://schemas.microsoft.com/office/drawing/2014/main" id="{F3F87052-8CD5-D126-E766-58A8A19BD504}"/>
                  </a:ext>
                </a:extLst>
              </p:cNvPr>
              <p:cNvSpPr/>
              <p:nvPr/>
            </p:nvSpPr>
            <p:spPr bwMode="auto">
              <a:xfrm>
                <a:off x="2597977" y="5190166"/>
                <a:ext cx="1164398" cy="94660"/>
              </a:xfrm>
              <a:prstGeom prst="round2SameRect">
                <a:avLst>
                  <a:gd name="adj1" fmla="val 10843"/>
                  <a:gd name="adj2" fmla="val 39548"/>
                </a:avLst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AE9D3EC5-AC76-6BEA-DF25-90DAB8BDFC39}"/>
                  </a:ext>
                </a:extLst>
              </p:cNvPr>
              <p:cNvSpPr/>
              <p:nvPr/>
            </p:nvSpPr>
            <p:spPr bwMode="auto">
              <a:xfrm>
                <a:off x="2959925" y="5199653"/>
                <a:ext cx="440500" cy="266764"/>
              </a:xfrm>
              <a:prstGeom prst="rect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E3D12DDC-428C-9372-DB82-53C57A6C40BD}"/>
                </a:ext>
              </a:extLst>
            </p:cNvPr>
            <p:cNvSpPr/>
            <p:nvPr/>
          </p:nvSpPr>
          <p:spPr bwMode="auto">
            <a:xfrm>
              <a:off x="917882" y="1947700"/>
              <a:ext cx="319481" cy="1327006"/>
            </a:xfrm>
            <a:custGeom>
              <a:avLst/>
              <a:gdLst>
                <a:gd name="connsiteX0" fmla="*/ 0 w 319481"/>
                <a:gd name="connsiteY0" fmla="*/ 0 h 1327006"/>
                <a:gd name="connsiteX1" fmla="*/ 189258 w 319481"/>
                <a:gd name="connsiteY1" fmla="*/ 0 h 1327006"/>
                <a:gd name="connsiteX2" fmla="*/ 252178 w 319481"/>
                <a:gd name="connsiteY2" fmla="*/ 62920 h 1327006"/>
                <a:gd name="connsiteX3" fmla="*/ 252178 w 319481"/>
                <a:gd name="connsiteY3" fmla="*/ 87061 h 1327006"/>
                <a:gd name="connsiteX4" fmla="*/ 311861 w 319481"/>
                <a:gd name="connsiteY4" fmla="*/ 87061 h 1327006"/>
                <a:gd name="connsiteX5" fmla="*/ 319481 w 319481"/>
                <a:gd name="connsiteY5" fmla="*/ 94681 h 1327006"/>
                <a:gd name="connsiteX6" fmla="*/ 319481 w 319481"/>
                <a:gd name="connsiteY6" fmla="*/ 125160 h 1327006"/>
                <a:gd name="connsiteX7" fmla="*/ 311861 w 319481"/>
                <a:gd name="connsiteY7" fmla="*/ 132780 h 1327006"/>
                <a:gd name="connsiteX8" fmla="*/ 252178 w 319481"/>
                <a:gd name="connsiteY8" fmla="*/ 132780 h 1327006"/>
                <a:gd name="connsiteX9" fmla="*/ 252178 w 319481"/>
                <a:gd name="connsiteY9" fmla="*/ 161737 h 1327006"/>
                <a:gd name="connsiteX10" fmla="*/ 311861 w 319481"/>
                <a:gd name="connsiteY10" fmla="*/ 161737 h 1327006"/>
                <a:gd name="connsiteX11" fmla="*/ 319481 w 319481"/>
                <a:gd name="connsiteY11" fmla="*/ 169357 h 1327006"/>
                <a:gd name="connsiteX12" fmla="*/ 319481 w 319481"/>
                <a:gd name="connsiteY12" fmla="*/ 199836 h 1327006"/>
                <a:gd name="connsiteX13" fmla="*/ 311861 w 319481"/>
                <a:gd name="connsiteY13" fmla="*/ 207456 h 1327006"/>
                <a:gd name="connsiteX14" fmla="*/ 252178 w 319481"/>
                <a:gd name="connsiteY14" fmla="*/ 207456 h 1327006"/>
                <a:gd name="connsiteX15" fmla="*/ 252178 w 319481"/>
                <a:gd name="connsiteY15" fmla="*/ 236413 h 1327006"/>
                <a:gd name="connsiteX16" fmla="*/ 311861 w 319481"/>
                <a:gd name="connsiteY16" fmla="*/ 236413 h 1327006"/>
                <a:gd name="connsiteX17" fmla="*/ 319481 w 319481"/>
                <a:gd name="connsiteY17" fmla="*/ 244033 h 1327006"/>
                <a:gd name="connsiteX18" fmla="*/ 319481 w 319481"/>
                <a:gd name="connsiteY18" fmla="*/ 274512 h 1327006"/>
                <a:gd name="connsiteX19" fmla="*/ 311861 w 319481"/>
                <a:gd name="connsiteY19" fmla="*/ 282132 h 1327006"/>
                <a:gd name="connsiteX20" fmla="*/ 252178 w 319481"/>
                <a:gd name="connsiteY20" fmla="*/ 282132 h 1327006"/>
                <a:gd name="connsiteX21" fmla="*/ 252178 w 319481"/>
                <a:gd name="connsiteY21" fmla="*/ 311089 h 1327006"/>
                <a:gd name="connsiteX22" fmla="*/ 311861 w 319481"/>
                <a:gd name="connsiteY22" fmla="*/ 311089 h 1327006"/>
                <a:gd name="connsiteX23" fmla="*/ 319481 w 319481"/>
                <a:gd name="connsiteY23" fmla="*/ 318709 h 1327006"/>
                <a:gd name="connsiteX24" fmla="*/ 319481 w 319481"/>
                <a:gd name="connsiteY24" fmla="*/ 349188 h 1327006"/>
                <a:gd name="connsiteX25" fmla="*/ 311861 w 319481"/>
                <a:gd name="connsiteY25" fmla="*/ 356808 h 1327006"/>
                <a:gd name="connsiteX26" fmla="*/ 252178 w 319481"/>
                <a:gd name="connsiteY26" fmla="*/ 356808 h 1327006"/>
                <a:gd name="connsiteX27" fmla="*/ 252178 w 319481"/>
                <a:gd name="connsiteY27" fmla="*/ 385765 h 1327006"/>
                <a:gd name="connsiteX28" fmla="*/ 311861 w 319481"/>
                <a:gd name="connsiteY28" fmla="*/ 385765 h 1327006"/>
                <a:gd name="connsiteX29" fmla="*/ 319481 w 319481"/>
                <a:gd name="connsiteY29" fmla="*/ 393385 h 1327006"/>
                <a:gd name="connsiteX30" fmla="*/ 319481 w 319481"/>
                <a:gd name="connsiteY30" fmla="*/ 423864 h 1327006"/>
                <a:gd name="connsiteX31" fmla="*/ 311861 w 319481"/>
                <a:gd name="connsiteY31" fmla="*/ 431484 h 1327006"/>
                <a:gd name="connsiteX32" fmla="*/ 252178 w 319481"/>
                <a:gd name="connsiteY32" fmla="*/ 431484 h 1327006"/>
                <a:gd name="connsiteX33" fmla="*/ 252178 w 319481"/>
                <a:gd name="connsiteY33" fmla="*/ 460441 h 1327006"/>
                <a:gd name="connsiteX34" fmla="*/ 311861 w 319481"/>
                <a:gd name="connsiteY34" fmla="*/ 460441 h 1327006"/>
                <a:gd name="connsiteX35" fmla="*/ 319481 w 319481"/>
                <a:gd name="connsiteY35" fmla="*/ 468061 h 1327006"/>
                <a:gd name="connsiteX36" fmla="*/ 319481 w 319481"/>
                <a:gd name="connsiteY36" fmla="*/ 498540 h 1327006"/>
                <a:gd name="connsiteX37" fmla="*/ 311861 w 319481"/>
                <a:gd name="connsiteY37" fmla="*/ 506160 h 1327006"/>
                <a:gd name="connsiteX38" fmla="*/ 252178 w 319481"/>
                <a:gd name="connsiteY38" fmla="*/ 506160 h 1327006"/>
                <a:gd name="connsiteX39" fmla="*/ 252178 w 319481"/>
                <a:gd name="connsiteY39" fmla="*/ 535117 h 1327006"/>
                <a:gd name="connsiteX40" fmla="*/ 311861 w 319481"/>
                <a:gd name="connsiteY40" fmla="*/ 535117 h 1327006"/>
                <a:gd name="connsiteX41" fmla="*/ 319481 w 319481"/>
                <a:gd name="connsiteY41" fmla="*/ 542737 h 1327006"/>
                <a:gd name="connsiteX42" fmla="*/ 319481 w 319481"/>
                <a:gd name="connsiteY42" fmla="*/ 573216 h 1327006"/>
                <a:gd name="connsiteX43" fmla="*/ 311861 w 319481"/>
                <a:gd name="connsiteY43" fmla="*/ 580836 h 1327006"/>
                <a:gd name="connsiteX44" fmla="*/ 252178 w 319481"/>
                <a:gd name="connsiteY44" fmla="*/ 580836 h 1327006"/>
                <a:gd name="connsiteX45" fmla="*/ 252178 w 319481"/>
                <a:gd name="connsiteY45" fmla="*/ 609793 h 1327006"/>
                <a:gd name="connsiteX46" fmla="*/ 311861 w 319481"/>
                <a:gd name="connsiteY46" fmla="*/ 609793 h 1327006"/>
                <a:gd name="connsiteX47" fmla="*/ 319481 w 319481"/>
                <a:gd name="connsiteY47" fmla="*/ 617413 h 1327006"/>
                <a:gd name="connsiteX48" fmla="*/ 319481 w 319481"/>
                <a:gd name="connsiteY48" fmla="*/ 647892 h 1327006"/>
                <a:gd name="connsiteX49" fmla="*/ 311861 w 319481"/>
                <a:gd name="connsiteY49" fmla="*/ 655512 h 1327006"/>
                <a:gd name="connsiteX50" fmla="*/ 252178 w 319481"/>
                <a:gd name="connsiteY50" fmla="*/ 655512 h 1327006"/>
                <a:gd name="connsiteX51" fmla="*/ 252178 w 319481"/>
                <a:gd name="connsiteY51" fmla="*/ 684469 h 1327006"/>
                <a:gd name="connsiteX52" fmla="*/ 311861 w 319481"/>
                <a:gd name="connsiteY52" fmla="*/ 684469 h 1327006"/>
                <a:gd name="connsiteX53" fmla="*/ 319481 w 319481"/>
                <a:gd name="connsiteY53" fmla="*/ 692089 h 1327006"/>
                <a:gd name="connsiteX54" fmla="*/ 319481 w 319481"/>
                <a:gd name="connsiteY54" fmla="*/ 722568 h 1327006"/>
                <a:gd name="connsiteX55" fmla="*/ 311861 w 319481"/>
                <a:gd name="connsiteY55" fmla="*/ 730188 h 1327006"/>
                <a:gd name="connsiteX56" fmla="*/ 252178 w 319481"/>
                <a:gd name="connsiteY56" fmla="*/ 730188 h 1327006"/>
                <a:gd name="connsiteX57" fmla="*/ 252178 w 319481"/>
                <a:gd name="connsiteY57" fmla="*/ 759145 h 1327006"/>
                <a:gd name="connsiteX58" fmla="*/ 311861 w 319481"/>
                <a:gd name="connsiteY58" fmla="*/ 759145 h 1327006"/>
                <a:gd name="connsiteX59" fmla="*/ 319481 w 319481"/>
                <a:gd name="connsiteY59" fmla="*/ 766765 h 1327006"/>
                <a:gd name="connsiteX60" fmla="*/ 319481 w 319481"/>
                <a:gd name="connsiteY60" fmla="*/ 797244 h 1327006"/>
                <a:gd name="connsiteX61" fmla="*/ 311861 w 319481"/>
                <a:gd name="connsiteY61" fmla="*/ 804864 h 1327006"/>
                <a:gd name="connsiteX62" fmla="*/ 252178 w 319481"/>
                <a:gd name="connsiteY62" fmla="*/ 804864 h 1327006"/>
                <a:gd name="connsiteX63" fmla="*/ 252178 w 319481"/>
                <a:gd name="connsiteY63" fmla="*/ 833821 h 1327006"/>
                <a:gd name="connsiteX64" fmla="*/ 311861 w 319481"/>
                <a:gd name="connsiteY64" fmla="*/ 833821 h 1327006"/>
                <a:gd name="connsiteX65" fmla="*/ 319481 w 319481"/>
                <a:gd name="connsiteY65" fmla="*/ 841441 h 1327006"/>
                <a:gd name="connsiteX66" fmla="*/ 319481 w 319481"/>
                <a:gd name="connsiteY66" fmla="*/ 871920 h 1327006"/>
                <a:gd name="connsiteX67" fmla="*/ 311861 w 319481"/>
                <a:gd name="connsiteY67" fmla="*/ 879540 h 1327006"/>
                <a:gd name="connsiteX68" fmla="*/ 252178 w 319481"/>
                <a:gd name="connsiteY68" fmla="*/ 879540 h 1327006"/>
                <a:gd name="connsiteX69" fmla="*/ 252178 w 319481"/>
                <a:gd name="connsiteY69" fmla="*/ 908497 h 1327006"/>
                <a:gd name="connsiteX70" fmla="*/ 311861 w 319481"/>
                <a:gd name="connsiteY70" fmla="*/ 908497 h 1327006"/>
                <a:gd name="connsiteX71" fmla="*/ 319481 w 319481"/>
                <a:gd name="connsiteY71" fmla="*/ 916117 h 1327006"/>
                <a:gd name="connsiteX72" fmla="*/ 319481 w 319481"/>
                <a:gd name="connsiteY72" fmla="*/ 946596 h 1327006"/>
                <a:gd name="connsiteX73" fmla="*/ 311861 w 319481"/>
                <a:gd name="connsiteY73" fmla="*/ 954216 h 1327006"/>
                <a:gd name="connsiteX74" fmla="*/ 252178 w 319481"/>
                <a:gd name="connsiteY74" fmla="*/ 954216 h 1327006"/>
                <a:gd name="connsiteX75" fmla="*/ 252178 w 319481"/>
                <a:gd name="connsiteY75" fmla="*/ 983173 h 1327006"/>
                <a:gd name="connsiteX76" fmla="*/ 311861 w 319481"/>
                <a:gd name="connsiteY76" fmla="*/ 983173 h 1327006"/>
                <a:gd name="connsiteX77" fmla="*/ 319481 w 319481"/>
                <a:gd name="connsiteY77" fmla="*/ 990793 h 1327006"/>
                <a:gd name="connsiteX78" fmla="*/ 319481 w 319481"/>
                <a:gd name="connsiteY78" fmla="*/ 1021272 h 1327006"/>
                <a:gd name="connsiteX79" fmla="*/ 311861 w 319481"/>
                <a:gd name="connsiteY79" fmla="*/ 1028892 h 1327006"/>
                <a:gd name="connsiteX80" fmla="*/ 252178 w 319481"/>
                <a:gd name="connsiteY80" fmla="*/ 1028892 h 1327006"/>
                <a:gd name="connsiteX81" fmla="*/ 252178 w 319481"/>
                <a:gd name="connsiteY81" fmla="*/ 1057849 h 1327006"/>
                <a:gd name="connsiteX82" fmla="*/ 311861 w 319481"/>
                <a:gd name="connsiteY82" fmla="*/ 1057849 h 1327006"/>
                <a:gd name="connsiteX83" fmla="*/ 319481 w 319481"/>
                <a:gd name="connsiteY83" fmla="*/ 1065469 h 1327006"/>
                <a:gd name="connsiteX84" fmla="*/ 319481 w 319481"/>
                <a:gd name="connsiteY84" fmla="*/ 1095948 h 1327006"/>
                <a:gd name="connsiteX85" fmla="*/ 311861 w 319481"/>
                <a:gd name="connsiteY85" fmla="*/ 1103568 h 1327006"/>
                <a:gd name="connsiteX86" fmla="*/ 252178 w 319481"/>
                <a:gd name="connsiteY86" fmla="*/ 1103568 h 1327006"/>
                <a:gd name="connsiteX87" fmla="*/ 252178 w 319481"/>
                <a:gd name="connsiteY87" fmla="*/ 1132525 h 1327006"/>
                <a:gd name="connsiteX88" fmla="*/ 311861 w 319481"/>
                <a:gd name="connsiteY88" fmla="*/ 1132525 h 1327006"/>
                <a:gd name="connsiteX89" fmla="*/ 319481 w 319481"/>
                <a:gd name="connsiteY89" fmla="*/ 1140145 h 1327006"/>
                <a:gd name="connsiteX90" fmla="*/ 319481 w 319481"/>
                <a:gd name="connsiteY90" fmla="*/ 1170624 h 1327006"/>
                <a:gd name="connsiteX91" fmla="*/ 311861 w 319481"/>
                <a:gd name="connsiteY91" fmla="*/ 1178244 h 1327006"/>
                <a:gd name="connsiteX92" fmla="*/ 252178 w 319481"/>
                <a:gd name="connsiteY92" fmla="*/ 1178244 h 1327006"/>
                <a:gd name="connsiteX93" fmla="*/ 252178 w 319481"/>
                <a:gd name="connsiteY93" fmla="*/ 1207201 h 1327006"/>
                <a:gd name="connsiteX94" fmla="*/ 311861 w 319481"/>
                <a:gd name="connsiteY94" fmla="*/ 1207201 h 1327006"/>
                <a:gd name="connsiteX95" fmla="*/ 319481 w 319481"/>
                <a:gd name="connsiteY95" fmla="*/ 1214821 h 1327006"/>
                <a:gd name="connsiteX96" fmla="*/ 319481 w 319481"/>
                <a:gd name="connsiteY96" fmla="*/ 1245300 h 1327006"/>
                <a:gd name="connsiteX97" fmla="*/ 311861 w 319481"/>
                <a:gd name="connsiteY97" fmla="*/ 1252920 h 1327006"/>
                <a:gd name="connsiteX98" fmla="*/ 252178 w 319481"/>
                <a:gd name="connsiteY98" fmla="*/ 1252920 h 1327006"/>
                <a:gd name="connsiteX99" fmla="*/ 252178 w 319481"/>
                <a:gd name="connsiteY99" fmla="*/ 1264086 h 1327006"/>
                <a:gd name="connsiteX100" fmla="*/ 189258 w 319481"/>
                <a:gd name="connsiteY100" fmla="*/ 1327006 h 1327006"/>
                <a:gd name="connsiteX101" fmla="*/ 0 w 319481"/>
                <a:gd name="connsiteY101" fmla="*/ 1327006 h 1327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319481" h="1327006">
                  <a:moveTo>
                    <a:pt x="0" y="0"/>
                  </a:moveTo>
                  <a:lnTo>
                    <a:pt x="189258" y="0"/>
                  </a:lnTo>
                  <a:cubicBezTo>
                    <a:pt x="224008" y="0"/>
                    <a:pt x="252178" y="28170"/>
                    <a:pt x="252178" y="62920"/>
                  </a:cubicBezTo>
                  <a:lnTo>
                    <a:pt x="252178" y="87061"/>
                  </a:lnTo>
                  <a:lnTo>
                    <a:pt x="311861" y="87061"/>
                  </a:lnTo>
                  <a:cubicBezTo>
                    <a:pt x="316069" y="87061"/>
                    <a:pt x="319481" y="90473"/>
                    <a:pt x="319481" y="94681"/>
                  </a:cubicBezTo>
                  <a:lnTo>
                    <a:pt x="319481" y="125160"/>
                  </a:lnTo>
                  <a:cubicBezTo>
                    <a:pt x="319481" y="129368"/>
                    <a:pt x="316069" y="132780"/>
                    <a:pt x="311861" y="132780"/>
                  </a:cubicBezTo>
                  <a:lnTo>
                    <a:pt x="252178" y="132780"/>
                  </a:lnTo>
                  <a:lnTo>
                    <a:pt x="252178" y="161737"/>
                  </a:lnTo>
                  <a:lnTo>
                    <a:pt x="311861" y="161737"/>
                  </a:lnTo>
                  <a:cubicBezTo>
                    <a:pt x="316069" y="161737"/>
                    <a:pt x="319481" y="165149"/>
                    <a:pt x="319481" y="169357"/>
                  </a:cubicBezTo>
                  <a:lnTo>
                    <a:pt x="319481" y="199836"/>
                  </a:lnTo>
                  <a:cubicBezTo>
                    <a:pt x="319481" y="204044"/>
                    <a:pt x="316069" y="207456"/>
                    <a:pt x="311861" y="207456"/>
                  </a:cubicBezTo>
                  <a:lnTo>
                    <a:pt x="252178" y="207456"/>
                  </a:lnTo>
                  <a:lnTo>
                    <a:pt x="252178" y="236413"/>
                  </a:lnTo>
                  <a:lnTo>
                    <a:pt x="311861" y="236413"/>
                  </a:lnTo>
                  <a:cubicBezTo>
                    <a:pt x="316069" y="236413"/>
                    <a:pt x="319481" y="239825"/>
                    <a:pt x="319481" y="244033"/>
                  </a:cubicBezTo>
                  <a:lnTo>
                    <a:pt x="319481" y="274512"/>
                  </a:lnTo>
                  <a:cubicBezTo>
                    <a:pt x="319481" y="278720"/>
                    <a:pt x="316069" y="282132"/>
                    <a:pt x="311861" y="282132"/>
                  </a:cubicBezTo>
                  <a:lnTo>
                    <a:pt x="252178" y="282132"/>
                  </a:lnTo>
                  <a:lnTo>
                    <a:pt x="252178" y="311089"/>
                  </a:lnTo>
                  <a:lnTo>
                    <a:pt x="311861" y="311089"/>
                  </a:lnTo>
                  <a:cubicBezTo>
                    <a:pt x="316069" y="311089"/>
                    <a:pt x="319481" y="314501"/>
                    <a:pt x="319481" y="318709"/>
                  </a:cubicBezTo>
                  <a:lnTo>
                    <a:pt x="319481" y="349188"/>
                  </a:lnTo>
                  <a:cubicBezTo>
                    <a:pt x="319481" y="353396"/>
                    <a:pt x="316069" y="356808"/>
                    <a:pt x="311861" y="356808"/>
                  </a:cubicBezTo>
                  <a:lnTo>
                    <a:pt x="252178" y="356808"/>
                  </a:lnTo>
                  <a:lnTo>
                    <a:pt x="252178" y="385765"/>
                  </a:lnTo>
                  <a:lnTo>
                    <a:pt x="311861" y="385765"/>
                  </a:lnTo>
                  <a:cubicBezTo>
                    <a:pt x="316069" y="385765"/>
                    <a:pt x="319481" y="389177"/>
                    <a:pt x="319481" y="393385"/>
                  </a:cubicBezTo>
                  <a:lnTo>
                    <a:pt x="319481" y="423864"/>
                  </a:lnTo>
                  <a:cubicBezTo>
                    <a:pt x="319481" y="428072"/>
                    <a:pt x="316069" y="431484"/>
                    <a:pt x="311861" y="431484"/>
                  </a:cubicBezTo>
                  <a:lnTo>
                    <a:pt x="252178" y="431484"/>
                  </a:lnTo>
                  <a:lnTo>
                    <a:pt x="252178" y="460441"/>
                  </a:lnTo>
                  <a:lnTo>
                    <a:pt x="311861" y="460441"/>
                  </a:lnTo>
                  <a:cubicBezTo>
                    <a:pt x="316069" y="460441"/>
                    <a:pt x="319481" y="463853"/>
                    <a:pt x="319481" y="468061"/>
                  </a:cubicBezTo>
                  <a:lnTo>
                    <a:pt x="319481" y="498540"/>
                  </a:lnTo>
                  <a:cubicBezTo>
                    <a:pt x="319481" y="502748"/>
                    <a:pt x="316069" y="506160"/>
                    <a:pt x="311861" y="506160"/>
                  </a:cubicBezTo>
                  <a:lnTo>
                    <a:pt x="252178" y="506160"/>
                  </a:lnTo>
                  <a:lnTo>
                    <a:pt x="252178" y="535117"/>
                  </a:lnTo>
                  <a:lnTo>
                    <a:pt x="311861" y="535117"/>
                  </a:lnTo>
                  <a:cubicBezTo>
                    <a:pt x="316069" y="535117"/>
                    <a:pt x="319481" y="538529"/>
                    <a:pt x="319481" y="542737"/>
                  </a:cubicBezTo>
                  <a:lnTo>
                    <a:pt x="319481" y="573216"/>
                  </a:lnTo>
                  <a:cubicBezTo>
                    <a:pt x="319481" y="577424"/>
                    <a:pt x="316069" y="580836"/>
                    <a:pt x="311861" y="580836"/>
                  </a:cubicBezTo>
                  <a:lnTo>
                    <a:pt x="252178" y="580836"/>
                  </a:lnTo>
                  <a:lnTo>
                    <a:pt x="252178" y="609793"/>
                  </a:lnTo>
                  <a:lnTo>
                    <a:pt x="311861" y="609793"/>
                  </a:lnTo>
                  <a:cubicBezTo>
                    <a:pt x="316069" y="609793"/>
                    <a:pt x="319481" y="613205"/>
                    <a:pt x="319481" y="617413"/>
                  </a:cubicBezTo>
                  <a:lnTo>
                    <a:pt x="319481" y="647892"/>
                  </a:lnTo>
                  <a:cubicBezTo>
                    <a:pt x="319481" y="652100"/>
                    <a:pt x="316069" y="655512"/>
                    <a:pt x="311861" y="655512"/>
                  </a:cubicBezTo>
                  <a:lnTo>
                    <a:pt x="252178" y="655512"/>
                  </a:lnTo>
                  <a:lnTo>
                    <a:pt x="252178" y="684469"/>
                  </a:lnTo>
                  <a:lnTo>
                    <a:pt x="311861" y="684469"/>
                  </a:lnTo>
                  <a:cubicBezTo>
                    <a:pt x="316069" y="684469"/>
                    <a:pt x="319481" y="687881"/>
                    <a:pt x="319481" y="692089"/>
                  </a:cubicBezTo>
                  <a:lnTo>
                    <a:pt x="319481" y="722568"/>
                  </a:lnTo>
                  <a:cubicBezTo>
                    <a:pt x="319481" y="726776"/>
                    <a:pt x="316069" y="730188"/>
                    <a:pt x="311861" y="730188"/>
                  </a:cubicBezTo>
                  <a:lnTo>
                    <a:pt x="252178" y="730188"/>
                  </a:lnTo>
                  <a:lnTo>
                    <a:pt x="252178" y="759145"/>
                  </a:lnTo>
                  <a:lnTo>
                    <a:pt x="311861" y="759145"/>
                  </a:lnTo>
                  <a:cubicBezTo>
                    <a:pt x="316069" y="759145"/>
                    <a:pt x="319481" y="762557"/>
                    <a:pt x="319481" y="766765"/>
                  </a:cubicBezTo>
                  <a:lnTo>
                    <a:pt x="319481" y="797244"/>
                  </a:lnTo>
                  <a:cubicBezTo>
                    <a:pt x="319481" y="801452"/>
                    <a:pt x="316069" y="804864"/>
                    <a:pt x="311861" y="804864"/>
                  </a:cubicBezTo>
                  <a:lnTo>
                    <a:pt x="252178" y="804864"/>
                  </a:lnTo>
                  <a:lnTo>
                    <a:pt x="252178" y="833821"/>
                  </a:lnTo>
                  <a:lnTo>
                    <a:pt x="311861" y="833821"/>
                  </a:lnTo>
                  <a:cubicBezTo>
                    <a:pt x="316069" y="833821"/>
                    <a:pt x="319481" y="837233"/>
                    <a:pt x="319481" y="841441"/>
                  </a:cubicBezTo>
                  <a:lnTo>
                    <a:pt x="319481" y="871920"/>
                  </a:lnTo>
                  <a:cubicBezTo>
                    <a:pt x="319481" y="876128"/>
                    <a:pt x="316069" y="879540"/>
                    <a:pt x="311861" y="879540"/>
                  </a:cubicBezTo>
                  <a:lnTo>
                    <a:pt x="252178" y="879540"/>
                  </a:lnTo>
                  <a:lnTo>
                    <a:pt x="252178" y="908497"/>
                  </a:lnTo>
                  <a:lnTo>
                    <a:pt x="311861" y="908497"/>
                  </a:lnTo>
                  <a:cubicBezTo>
                    <a:pt x="316069" y="908497"/>
                    <a:pt x="319481" y="911909"/>
                    <a:pt x="319481" y="916117"/>
                  </a:cubicBezTo>
                  <a:lnTo>
                    <a:pt x="319481" y="946596"/>
                  </a:lnTo>
                  <a:cubicBezTo>
                    <a:pt x="319481" y="950804"/>
                    <a:pt x="316069" y="954216"/>
                    <a:pt x="311861" y="954216"/>
                  </a:cubicBezTo>
                  <a:lnTo>
                    <a:pt x="252178" y="954216"/>
                  </a:lnTo>
                  <a:lnTo>
                    <a:pt x="252178" y="983173"/>
                  </a:lnTo>
                  <a:lnTo>
                    <a:pt x="311861" y="983173"/>
                  </a:lnTo>
                  <a:cubicBezTo>
                    <a:pt x="316069" y="983173"/>
                    <a:pt x="319481" y="986585"/>
                    <a:pt x="319481" y="990793"/>
                  </a:cubicBezTo>
                  <a:lnTo>
                    <a:pt x="319481" y="1021272"/>
                  </a:lnTo>
                  <a:cubicBezTo>
                    <a:pt x="319481" y="1025480"/>
                    <a:pt x="316069" y="1028892"/>
                    <a:pt x="311861" y="1028892"/>
                  </a:cubicBezTo>
                  <a:lnTo>
                    <a:pt x="252178" y="1028892"/>
                  </a:lnTo>
                  <a:lnTo>
                    <a:pt x="252178" y="1057849"/>
                  </a:lnTo>
                  <a:lnTo>
                    <a:pt x="311861" y="1057849"/>
                  </a:lnTo>
                  <a:cubicBezTo>
                    <a:pt x="316069" y="1057849"/>
                    <a:pt x="319481" y="1061261"/>
                    <a:pt x="319481" y="1065469"/>
                  </a:cubicBezTo>
                  <a:lnTo>
                    <a:pt x="319481" y="1095948"/>
                  </a:lnTo>
                  <a:cubicBezTo>
                    <a:pt x="319481" y="1100156"/>
                    <a:pt x="316069" y="1103568"/>
                    <a:pt x="311861" y="1103568"/>
                  </a:cubicBezTo>
                  <a:lnTo>
                    <a:pt x="252178" y="1103568"/>
                  </a:lnTo>
                  <a:lnTo>
                    <a:pt x="252178" y="1132525"/>
                  </a:lnTo>
                  <a:lnTo>
                    <a:pt x="311861" y="1132525"/>
                  </a:lnTo>
                  <a:cubicBezTo>
                    <a:pt x="316069" y="1132525"/>
                    <a:pt x="319481" y="1135937"/>
                    <a:pt x="319481" y="1140145"/>
                  </a:cubicBezTo>
                  <a:lnTo>
                    <a:pt x="319481" y="1170624"/>
                  </a:lnTo>
                  <a:cubicBezTo>
                    <a:pt x="319481" y="1174832"/>
                    <a:pt x="316069" y="1178244"/>
                    <a:pt x="311861" y="1178244"/>
                  </a:cubicBezTo>
                  <a:lnTo>
                    <a:pt x="252178" y="1178244"/>
                  </a:lnTo>
                  <a:lnTo>
                    <a:pt x="252178" y="1207201"/>
                  </a:lnTo>
                  <a:lnTo>
                    <a:pt x="311861" y="1207201"/>
                  </a:lnTo>
                  <a:cubicBezTo>
                    <a:pt x="316069" y="1207201"/>
                    <a:pt x="319481" y="1210613"/>
                    <a:pt x="319481" y="1214821"/>
                  </a:cubicBezTo>
                  <a:lnTo>
                    <a:pt x="319481" y="1245300"/>
                  </a:lnTo>
                  <a:cubicBezTo>
                    <a:pt x="319481" y="1249508"/>
                    <a:pt x="316069" y="1252920"/>
                    <a:pt x="311861" y="1252920"/>
                  </a:cubicBezTo>
                  <a:lnTo>
                    <a:pt x="252178" y="1252920"/>
                  </a:lnTo>
                  <a:lnTo>
                    <a:pt x="252178" y="1264086"/>
                  </a:lnTo>
                  <a:cubicBezTo>
                    <a:pt x="252178" y="1298836"/>
                    <a:pt x="224008" y="1327006"/>
                    <a:pt x="189258" y="1327006"/>
                  </a:cubicBezTo>
                  <a:lnTo>
                    <a:pt x="0" y="132700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5725EB40-30C0-EDF0-D729-134DC8C9B043}"/>
                </a:ext>
              </a:extLst>
            </p:cNvPr>
            <p:cNvSpPr/>
            <p:nvPr/>
          </p:nvSpPr>
          <p:spPr bwMode="auto">
            <a:xfrm flipH="1">
              <a:off x="2807996" y="1947699"/>
              <a:ext cx="285805" cy="1327006"/>
            </a:xfrm>
            <a:custGeom>
              <a:avLst/>
              <a:gdLst>
                <a:gd name="connsiteX0" fmla="*/ 155582 w 285805"/>
                <a:gd name="connsiteY0" fmla="*/ 0 h 1327006"/>
                <a:gd name="connsiteX1" fmla="*/ 0 w 285805"/>
                <a:gd name="connsiteY1" fmla="*/ 0 h 1327006"/>
                <a:gd name="connsiteX2" fmla="*/ 0 w 285805"/>
                <a:gd name="connsiteY2" fmla="*/ 1327006 h 1327006"/>
                <a:gd name="connsiteX3" fmla="*/ 155582 w 285805"/>
                <a:gd name="connsiteY3" fmla="*/ 1327006 h 1327006"/>
                <a:gd name="connsiteX4" fmla="*/ 218502 w 285805"/>
                <a:gd name="connsiteY4" fmla="*/ 1264086 h 1327006"/>
                <a:gd name="connsiteX5" fmla="*/ 218502 w 285805"/>
                <a:gd name="connsiteY5" fmla="*/ 1252920 h 1327006"/>
                <a:gd name="connsiteX6" fmla="*/ 278185 w 285805"/>
                <a:gd name="connsiteY6" fmla="*/ 1252920 h 1327006"/>
                <a:gd name="connsiteX7" fmla="*/ 285805 w 285805"/>
                <a:gd name="connsiteY7" fmla="*/ 1245300 h 1327006"/>
                <a:gd name="connsiteX8" fmla="*/ 285805 w 285805"/>
                <a:gd name="connsiteY8" fmla="*/ 1214821 h 1327006"/>
                <a:gd name="connsiteX9" fmla="*/ 278185 w 285805"/>
                <a:gd name="connsiteY9" fmla="*/ 1207201 h 1327006"/>
                <a:gd name="connsiteX10" fmla="*/ 218502 w 285805"/>
                <a:gd name="connsiteY10" fmla="*/ 1207201 h 1327006"/>
                <a:gd name="connsiteX11" fmla="*/ 218502 w 285805"/>
                <a:gd name="connsiteY11" fmla="*/ 1178244 h 1327006"/>
                <a:gd name="connsiteX12" fmla="*/ 278185 w 285805"/>
                <a:gd name="connsiteY12" fmla="*/ 1178244 h 1327006"/>
                <a:gd name="connsiteX13" fmla="*/ 285805 w 285805"/>
                <a:gd name="connsiteY13" fmla="*/ 1170624 h 1327006"/>
                <a:gd name="connsiteX14" fmla="*/ 285805 w 285805"/>
                <a:gd name="connsiteY14" fmla="*/ 1140145 h 1327006"/>
                <a:gd name="connsiteX15" fmla="*/ 278185 w 285805"/>
                <a:gd name="connsiteY15" fmla="*/ 1132525 h 1327006"/>
                <a:gd name="connsiteX16" fmla="*/ 218502 w 285805"/>
                <a:gd name="connsiteY16" fmla="*/ 1132525 h 1327006"/>
                <a:gd name="connsiteX17" fmla="*/ 218502 w 285805"/>
                <a:gd name="connsiteY17" fmla="*/ 1103568 h 1327006"/>
                <a:gd name="connsiteX18" fmla="*/ 278185 w 285805"/>
                <a:gd name="connsiteY18" fmla="*/ 1103568 h 1327006"/>
                <a:gd name="connsiteX19" fmla="*/ 285805 w 285805"/>
                <a:gd name="connsiteY19" fmla="*/ 1095948 h 1327006"/>
                <a:gd name="connsiteX20" fmla="*/ 285805 w 285805"/>
                <a:gd name="connsiteY20" fmla="*/ 1065469 h 1327006"/>
                <a:gd name="connsiteX21" fmla="*/ 278185 w 285805"/>
                <a:gd name="connsiteY21" fmla="*/ 1057849 h 1327006"/>
                <a:gd name="connsiteX22" fmla="*/ 218502 w 285805"/>
                <a:gd name="connsiteY22" fmla="*/ 1057849 h 1327006"/>
                <a:gd name="connsiteX23" fmla="*/ 218502 w 285805"/>
                <a:gd name="connsiteY23" fmla="*/ 1028892 h 1327006"/>
                <a:gd name="connsiteX24" fmla="*/ 278185 w 285805"/>
                <a:gd name="connsiteY24" fmla="*/ 1028892 h 1327006"/>
                <a:gd name="connsiteX25" fmla="*/ 285805 w 285805"/>
                <a:gd name="connsiteY25" fmla="*/ 1021272 h 1327006"/>
                <a:gd name="connsiteX26" fmla="*/ 285805 w 285805"/>
                <a:gd name="connsiteY26" fmla="*/ 990793 h 1327006"/>
                <a:gd name="connsiteX27" fmla="*/ 278185 w 285805"/>
                <a:gd name="connsiteY27" fmla="*/ 983173 h 1327006"/>
                <a:gd name="connsiteX28" fmla="*/ 218502 w 285805"/>
                <a:gd name="connsiteY28" fmla="*/ 983173 h 1327006"/>
                <a:gd name="connsiteX29" fmla="*/ 218502 w 285805"/>
                <a:gd name="connsiteY29" fmla="*/ 954216 h 1327006"/>
                <a:gd name="connsiteX30" fmla="*/ 278185 w 285805"/>
                <a:gd name="connsiteY30" fmla="*/ 954216 h 1327006"/>
                <a:gd name="connsiteX31" fmla="*/ 285805 w 285805"/>
                <a:gd name="connsiteY31" fmla="*/ 946596 h 1327006"/>
                <a:gd name="connsiteX32" fmla="*/ 285805 w 285805"/>
                <a:gd name="connsiteY32" fmla="*/ 916117 h 1327006"/>
                <a:gd name="connsiteX33" fmla="*/ 278185 w 285805"/>
                <a:gd name="connsiteY33" fmla="*/ 908497 h 1327006"/>
                <a:gd name="connsiteX34" fmla="*/ 218502 w 285805"/>
                <a:gd name="connsiteY34" fmla="*/ 908497 h 1327006"/>
                <a:gd name="connsiteX35" fmla="*/ 218502 w 285805"/>
                <a:gd name="connsiteY35" fmla="*/ 879540 h 1327006"/>
                <a:gd name="connsiteX36" fmla="*/ 278185 w 285805"/>
                <a:gd name="connsiteY36" fmla="*/ 879540 h 1327006"/>
                <a:gd name="connsiteX37" fmla="*/ 285805 w 285805"/>
                <a:gd name="connsiteY37" fmla="*/ 871920 h 1327006"/>
                <a:gd name="connsiteX38" fmla="*/ 285805 w 285805"/>
                <a:gd name="connsiteY38" fmla="*/ 841441 h 1327006"/>
                <a:gd name="connsiteX39" fmla="*/ 278185 w 285805"/>
                <a:gd name="connsiteY39" fmla="*/ 833821 h 1327006"/>
                <a:gd name="connsiteX40" fmla="*/ 218502 w 285805"/>
                <a:gd name="connsiteY40" fmla="*/ 833821 h 1327006"/>
                <a:gd name="connsiteX41" fmla="*/ 218502 w 285805"/>
                <a:gd name="connsiteY41" fmla="*/ 804864 h 1327006"/>
                <a:gd name="connsiteX42" fmla="*/ 278185 w 285805"/>
                <a:gd name="connsiteY42" fmla="*/ 804864 h 1327006"/>
                <a:gd name="connsiteX43" fmla="*/ 285805 w 285805"/>
                <a:gd name="connsiteY43" fmla="*/ 797244 h 1327006"/>
                <a:gd name="connsiteX44" fmla="*/ 285805 w 285805"/>
                <a:gd name="connsiteY44" fmla="*/ 766765 h 1327006"/>
                <a:gd name="connsiteX45" fmla="*/ 278185 w 285805"/>
                <a:gd name="connsiteY45" fmla="*/ 759145 h 1327006"/>
                <a:gd name="connsiteX46" fmla="*/ 218502 w 285805"/>
                <a:gd name="connsiteY46" fmla="*/ 759145 h 1327006"/>
                <a:gd name="connsiteX47" fmla="*/ 218502 w 285805"/>
                <a:gd name="connsiteY47" fmla="*/ 730188 h 1327006"/>
                <a:gd name="connsiteX48" fmla="*/ 278185 w 285805"/>
                <a:gd name="connsiteY48" fmla="*/ 730188 h 1327006"/>
                <a:gd name="connsiteX49" fmla="*/ 285805 w 285805"/>
                <a:gd name="connsiteY49" fmla="*/ 722568 h 1327006"/>
                <a:gd name="connsiteX50" fmla="*/ 285805 w 285805"/>
                <a:gd name="connsiteY50" fmla="*/ 692089 h 1327006"/>
                <a:gd name="connsiteX51" fmla="*/ 278185 w 285805"/>
                <a:gd name="connsiteY51" fmla="*/ 684469 h 1327006"/>
                <a:gd name="connsiteX52" fmla="*/ 218502 w 285805"/>
                <a:gd name="connsiteY52" fmla="*/ 684469 h 1327006"/>
                <a:gd name="connsiteX53" fmla="*/ 218502 w 285805"/>
                <a:gd name="connsiteY53" fmla="*/ 655512 h 1327006"/>
                <a:gd name="connsiteX54" fmla="*/ 278185 w 285805"/>
                <a:gd name="connsiteY54" fmla="*/ 655512 h 1327006"/>
                <a:gd name="connsiteX55" fmla="*/ 285805 w 285805"/>
                <a:gd name="connsiteY55" fmla="*/ 647892 h 1327006"/>
                <a:gd name="connsiteX56" fmla="*/ 285805 w 285805"/>
                <a:gd name="connsiteY56" fmla="*/ 617413 h 1327006"/>
                <a:gd name="connsiteX57" fmla="*/ 278185 w 285805"/>
                <a:gd name="connsiteY57" fmla="*/ 609793 h 1327006"/>
                <a:gd name="connsiteX58" fmla="*/ 218502 w 285805"/>
                <a:gd name="connsiteY58" fmla="*/ 609793 h 1327006"/>
                <a:gd name="connsiteX59" fmla="*/ 218502 w 285805"/>
                <a:gd name="connsiteY59" fmla="*/ 580836 h 1327006"/>
                <a:gd name="connsiteX60" fmla="*/ 278185 w 285805"/>
                <a:gd name="connsiteY60" fmla="*/ 580836 h 1327006"/>
                <a:gd name="connsiteX61" fmla="*/ 285805 w 285805"/>
                <a:gd name="connsiteY61" fmla="*/ 573216 h 1327006"/>
                <a:gd name="connsiteX62" fmla="*/ 285805 w 285805"/>
                <a:gd name="connsiteY62" fmla="*/ 542737 h 1327006"/>
                <a:gd name="connsiteX63" fmla="*/ 278185 w 285805"/>
                <a:gd name="connsiteY63" fmla="*/ 535117 h 1327006"/>
                <a:gd name="connsiteX64" fmla="*/ 218502 w 285805"/>
                <a:gd name="connsiteY64" fmla="*/ 535117 h 1327006"/>
                <a:gd name="connsiteX65" fmla="*/ 218502 w 285805"/>
                <a:gd name="connsiteY65" fmla="*/ 506160 h 1327006"/>
                <a:gd name="connsiteX66" fmla="*/ 278185 w 285805"/>
                <a:gd name="connsiteY66" fmla="*/ 506160 h 1327006"/>
                <a:gd name="connsiteX67" fmla="*/ 285805 w 285805"/>
                <a:gd name="connsiteY67" fmla="*/ 498540 h 1327006"/>
                <a:gd name="connsiteX68" fmla="*/ 285805 w 285805"/>
                <a:gd name="connsiteY68" fmla="*/ 468061 h 1327006"/>
                <a:gd name="connsiteX69" fmla="*/ 278185 w 285805"/>
                <a:gd name="connsiteY69" fmla="*/ 460441 h 1327006"/>
                <a:gd name="connsiteX70" fmla="*/ 218502 w 285805"/>
                <a:gd name="connsiteY70" fmla="*/ 460441 h 1327006"/>
                <a:gd name="connsiteX71" fmla="*/ 218502 w 285805"/>
                <a:gd name="connsiteY71" fmla="*/ 431484 h 1327006"/>
                <a:gd name="connsiteX72" fmla="*/ 278185 w 285805"/>
                <a:gd name="connsiteY72" fmla="*/ 431484 h 1327006"/>
                <a:gd name="connsiteX73" fmla="*/ 285805 w 285805"/>
                <a:gd name="connsiteY73" fmla="*/ 423864 h 1327006"/>
                <a:gd name="connsiteX74" fmla="*/ 285805 w 285805"/>
                <a:gd name="connsiteY74" fmla="*/ 393385 h 1327006"/>
                <a:gd name="connsiteX75" fmla="*/ 278185 w 285805"/>
                <a:gd name="connsiteY75" fmla="*/ 385765 h 1327006"/>
                <a:gd name="connsiteX76" fmla="*/ 218502 w 285805"/>
                <a:gd name="connsiteY76" fmla="*/ 385765 h 1327006"/>
                <a:gd name="connsiteX77" fmla="*/ 218502 w 285805"/>
                <a:gd name="connsiteY77" fmla="*/ 356808 h 1327006"/>
                <a:gd name="connsiteX78" fmla="*/ 278185 w 285805"/>
                <a:gd name="connsiteY78" fmla="*/ 356808 h 1327006"/>
                <a:gd name="connsiteX79" fmla="*/ 285805 w 285805"/>
                <a:gd name="connsiteY79" fmla="*/ 349188 h 1327006"/>
                <a:gd name="connsiteX80" fmla="*/ 285805 w 285805"/>
                <a:gd name="connsiteY80" fmla="*/ 318709 h 1327006"/>
                <a:gd name="connsiteX81" fmla="*/ 278185 w 285805"/>
                <a:gd name="connsiteY81" fmla="*/ 311089 h 1327006"/>
                <a:gd name="connsiteX82" fmla="*/ 218502 w 285805"/>
                <a:gd name="connsiteY82" fmla="*/ 311089 h 1327006"/>
                <a:gd name="connsiteX83" fmla="*/ 218502 w 285805"/>
                <a:gd name="connsiteY83" fmla="*/ 282132 h 1327006"/>
                <a:gd name="connsiteX84" fmla="*/ 278185 w 285805"/>
                <a:gd name="connsiteY84" fmla="*/ 282132 h 1327006"/>
                <a:gd name="connsiteX85" fmla="*/ 285805 w 285805"/>
                <a:gd name="connsiteY85" fmla="*/ 274512 h 1327006"/>
                <a:gd name="connsiteX86" fmla="*/ 285805 w 285805"/>
                <a:gd name="connsiteY86" fmla="*/ 244033 h 1327006"/>
                <a:gd name="connsiteX87" fmla="*/ 278185 w 285805"/>
                <a:gd name="connsiteY87" fmla="*/ 236413 h 1327006"/>
                <a:gd name="connsiteX88" fmla="*/ 218502 w 285805"/>
                <a:gd name="connsiteY88" fmla="*/ 236413 h 1327006"/>
                <a:gd name="connsiteX89" fmla="*/ 218502 w 285805"/>
                <a:gd name="connsiteY89" fmla="*/ 207456 h 1327006"/>
                <a:gd name="connsiteX90" fmla="*/ 278185 w 285805"/>
                <a:gd name="connsiteY90" fmla="*/ 207456 h 1327006"/>
                <a:gd name="connsiteX91" fmla="*/ 285805 w 285805"/>
                <a:gd name="connsiteY91" fmla="*/ 199836 h 1327006"/>
                <a:gd name="connsiteX92" fmla="*/ 285805 w 285805"/>
                <a:gd name="connsiteY92" fmla="*/ 169357 h 1327006"/>
                <a:gd name="connsiteX93" fmla="*/ 278185 w 285805"/>
                <a:gd name="connsiteY93" fmla="*/ 161737 h 1327006"/>
                <a:gd name="connsiteX94" fmla="*/ 218502 w 285805"/>
                <a:gd name="connsiteY94" fmla="*/ 161737 h 1327006"/>
                <a:gd name="connsiteX95" fmla="*/ 218502 w 285805"/>
                <a:gd name="connsiteY95" fmla="*/ 132780 h 1327006"/>
                <a:gd name="connsiteX96" fmla="*/ 278185 w 285805"/>
                <a:gd name="connsiteY96" fmla="*/ 132780 h 1327006"/>
                <a:gd name="connsiteX97" fmla="*/ 285805 w 285805"/>
                <a:gd name="connsiteY97" fmla="*/ 125160 h 1327006"/>
                <a:gd name="connsiteX98" fmla="*/ 285805 w 285805"/>
                <a:gd name="connsiteY98" fmla="*/ 94681 h 1327006"/>
                <a:gd name="connsiteX99" fmla="*/ 278185 w 285805"/>
                <a:gd name="connsiteY99" fmla="*/ 87061 h 1327006"/>
                <a:gd name="connsiteX100" fmla="*/ 218502 w 285805"/>
                <a:gd name="connsiteY100" fmla="*/ 87061 h 1327006"/>
                <a:gd name="connsiteX101" fmla="*/ 218502 w 285805"/>
                <a:gd name="connsiteY101" fmla="*/ 62920 h 1327006"/>
                <a:gd name="connsiteX102" fmla="*/ 155582 w 285805"/>
                <a:gd name="connsiteY102" fmla="*/ 0 h 1327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285805" h="1327006">
                  <a:moveTo>
                    <a:pt x="155582" y="0"/>
                  </a:moveTo>
                  <a:lnTo>
                    <a:pt x="0" y="0"/>
                  </a:lnTo>
                  <a:lnTo>
                    <a:pt x="0" y="1327006"/>
                  </a:lnTo>
                  <a:lnTo>
                    <a:pt x="155582" y="1327006"/>
                  </a:lnTo>
                  <a:cubicBezTo>
                    <a:pt x="190332" y="1327006"/>
                    <a:pt x="218502" y="1298836"/>
                    <a:pt x="218502" y="1264086"/>
                  </a:cubicBezTo>
                  <a:lnTo>
                    <a:pt x="218502" y="1252920"/>
                  </a:lnTo>
                  <a:lnTo>
                    <a:pt x="278185" y="1252920"/>
                  </a:lnTo>
                  <a:cubicBezTo>
                    <a:pt x="282393" y="1252920"/>
                    <a:pt x="285805" y="1249508"/>
                    <a:pt x="285805" y="1245300"/>
                  </a:cubicBezTo>
                  <a:lnTo>
                    <a:pt x="285805" y="1214821"/>
                  </a:lnTo>
                  <a:cubicBezTo>
                    <a:pt x="285805" y="1210613"/>
                    <a:pt x="282393" y="1207201"/>
                    <a:pt x="278185" y="1207201"/>
                  </a:cubicBezTo>
                  <a:lnTo>
                    <a:pt x="218502" y="1207201"/>
                  </a:lnTo>
                  <a:lnTo>
                    <a:pt x="218502" y="1178244"/>
                  </a:lnTo>
                  <a:lnTo>
                    <a:pt x="278185" y="1178244"/>
                  </a:lnTo>
                  <a:cubicBezTo>
                    <a:pt x="282393" y="1178244"/>
                    <a:pt x="285805" y="1174832"/>
                    <a:pt x="285805" y="1170624"/>
                  </a:cubicBezTo>
                  <a:lnTo>
                    <a:pt x="285805" y="1140145"/>
                  </a:lnTo>
                  <a:cubicBezTo>
                    <a:pt x="285805" y="1135937"/>
                    <a:pt x="282393" y="1132525"/>
                    <a:pt x="278185" y="1132525"/>
                  </a:cubicBezTo>
                  <a:lnTo>
                    <a:pt x="218502" y="1132525"/>
                  </a:lnTo>
                  <a:lnTo>
                    <a:pt x="218502" y="1103568"/>
                  </a:lnTo>
                  <a:lnTo>
                    <a:pt x="278185" y="1103568"/>
                  </a:lnTo>
                  <a:cubicBezTo>
                    <a:pt x="282393" y="1103568"/>
                    <a:pt x="285805" y="1100156"/>
                    <a:pt x="285805" y="1095948"/>
                  </a:cubicBezTo>
                  <a:lnTo>
                    <a:pt x="285805" y="1065469"/>
                  </a:lnTo>
                  <a:cubicBezTo>
                    <a:pt x="285805" y="1061261"/>
                    <a:pt x="282393" y="1057849"/>
                    <a:pt x="278185" y="1057849"/>
                  </a:cubicBezTo>
                  <a:lnTo>
                    <a:pt x="218502" y="1057849"/>
                  </a:lnTo>
                  <a:lnTo>
                    <a:pt x="218502" y="1028892"/>
                  </a:lnTo>
                  <a:lnTo>
                    <a:pt x="278185" y="1028892"/>
                  </a:lnTo>
                  <a:cubicBezTo>
                    <a:pt x="282393" y="1028892"/>
                    <a:pt x="285805" y="1025480"/>
                    <a:pt x="285805" y="1021272"/>
                  </a:cubicBezTo>
                  <a:lnTo>
                    <a:pt x="285805" y="990793"/>
                  </a:lnTo>
                  <a:cubicBezTo>
                    <a:pt x="285805" y="986585"/>
                    <a:pt x="282393" y="983173"/>
                    <a:pt x="278185" y="983173"/>
                  </a:cubicBezTo>
                  <a:lnTo>
                    <a:pt x="218502" y="983173"/>
                  </a:lnTo>
                  <a:lnTo>
                    <a:pt x="218502" y="954216"/>
                  </a:lnTo>
                  <a:lnTo>
                    <a:pt x="278185" y="954216"/>
                  </a:lnTo>
                  <a:cubicBezTo>
                    <a:pt x="282393" y="954216"/>
                    <a:pt x="285805" y="950804"/>
                    <a:pt x="285805" y="946596"/>
                  </a:cubicBezTo>
                  <a:lnTo>
                    <a:pt x="285805" y="916117"/>
                  </a:lnTo>
                  <a:cubicBezTo>
                    <a:pt x="285805" y="911909"/>
                    <a:pt x="282393" y="908497"/>
                    <a:pt x="278185" y="908497"/>
                  </a:cubicBezTo>
                  <a:lnTo>
                    <a:pt x="218502" y="908497"/>
                  </a:lnTo>
                  <a:lnTo>
                    <a:pt x="218502" y="879540"/>
                  </a:lnTo>
                  <a:lnTo>
                    <a:pt x="278185" y="879540"/>
                  </a:lnTo>
                  <a:cubicBezTo>
                    <a:pt x="282393" y="879540"/>
                    <a:pt x="285805" y="876128"/>
                    <a:pt x="285805" y="871920"/>
                  </a:cubicBezTo>
                  <a:lnTo>
                    <a:pt x="285805" y="841441"/>
                  </a:lnTo>
                  <a:cubicBezTo>
                    <a:pt x="285805" y="837233"/>
                    <a:pt x="282393" y="833821"/>
                    <a:pt x="278185" y="833821"/>
                  </a:cubicBezTo>
                  <a:lnTo>
                    <a:pt x="218502" y="833821"/>
                  </a:lnTo>
                  <a:lnTo>
                    <a:pt x="218502" y="804864"/>
                  </a:lnTo>
                  <a:lnTo>
                    <a:pt x="278185" y="804864"/>
                  </a:lnTo>
                  <a:cubicBezTo>
                    <a:pt x="282393" y="804864"/>
                    <a:pt x="285805" y="801452"/>
                    <a:pt x="285805" y="797244"/>
                  </a:cubicBezTo>
                  <a:lnTo>
                    <a:pt x="285805" y="766765"/>
                  </a:lnTo>
                  <a:cubicBezTo>
                    <a:pt x="285805" y="762557"/>
                    <a:pt x="282393" y="759145"/>
                    <a:pt x="278185" y="759145"/>
                  </a:cubicBezTo>
                  <a:lnTo>
                    <a:pt x="218502" y="759145"/>
                  </a:lnTo>
                  <a:lnTo>
                    <a:pt x="218502" y="730188"/>
                  </a:lnTo>
                  <a:lnTo>
                    <a:pt x="278185" y="730188"/>
                  </a:lnTo>
                  <a:cubicBezTo>
                    <a:pt x="282393" y="730188"/>
                    <a:pt x="285805" y="726776"/>
                    <a:pt x="285805" y="722568"/>
                  </a:cubicBezTo>
                  <a:lnTo>
                    <a:pt x="285805" y="692089"/>
                  </a:lnTo>
                  <a:cubicBezTo>
                    <a:pt x="285805" y="687881"/>
                    <a:pt x="282393" y="684469"/>
                    <a:pt x="278185" y="684469"/>
                  </a:cubicBezTo>
                  <a:lnTo>
                    <a:pt x="218502" y="684469"/>
                  </a:lnTo>
                  <a:lnTo>
                    <a:pt x="218502" y="655512"/>
                  </a:lnTo>
                  <a:lnTo>
                    <a:pt x="278185" y="655512"/>
                  </a:lnTo>
                  <a:cubicBezTo>
                    <a:pt x="282393" y="655512"/>
                    <a:pt x="285805" y="652100"/>
                    <a:pt x="285805" y="647892"/>
                  </a:cubicBezTo>
                  <a:lnTo>
                    <a:pt x="285805" y="617413"/>
                  </a:lnTo>
                  <a:cubicBezTo>
                    <a:pt x="285805" y="613205"/>
                    <a:pt x="282393" y="609793"/>
                    <a:pt x="278185" y="609793"/>
                  </a:cubicBezTo>
                  <a:lnTo>
                    <a:pt x="218502" y="609793"/>
                  </a:lnTo>
                  <a:lnTo>
                    <a:pt x="218502" y="580836"/>
                  </a:lnTo>
                  <a:lnTo>
                    <a:pt x="278185" y="580836"/>
                  </a:lnTo>
                  <a:cubicBezTo>
                    <a:pt x="282393" y="580836"/>
                    <a:pt x="285805" y="577424"/>
                    <a:pt x="285805" y="573216"/>
                  </a:cubicBezTo>
                  <a:lnTo>
                    <a:pt x="285805" y="542737"/>
                  </a:lnTo>
                  <a:cubicBezTo>
                    <a:pt x="285805" y="538529"/>
                    <a:pt x="282393" y="535117"/>
                    <a:pt x="278185" y="535117"/>
                  </a:cubicBezTo>
                  <a:lnTo>
                    <a:pt x="218502" y="535117"/>
                  </a:lnTo>
                  <a:lnTo>
                    <a:pt x="218502" y="506160"/>
                  </a:lnTo>
                  <a:lnTo>
                    <a:pt x="278185" y="506160"/>
                  </a:lnTo>
                  <a:cubicBezTo>
                    <a:pt x="282393" y="506160"/>
                    <a:pt x="285805" y="502748"/>
                    <a:pt x="285805" y="498540"/>
                  </a:cubicBezTo>
                  <a:lnTo>
                    <a:pt x="285805" y="468061"/>
                  </a:lnTo>
                  <a:cubicBezTo>
                    <a:pt x="285805" y="463853"/>
                    <a:pt x="282393" y="460441"/>
                    <a:pt x="278185" y="460441"/>
                  </a:cubicBezTo>
                  <a:lnTo>
                    <a:pt x="218502" y="460441"/>
                  </a:lnTo>
                  <a:lnTo>
                    <a:pt x="218502" y="431484"/>
                  </a:lnTo>
                  <a:lnTo>
                    <a:pt x="278185" y="431484"/>
                  </a:lnTo>
                  <a:cubicBezTo>
                    <a:pt x="282393" y="431484"/>
                    <a:pt x="285805" y="428072"/>
                    <a:pt x="285805" y="423864"/>
                  </a:cubicBezTo>
                  <a:lnTo>
                    <a:pt x="285805" y="393385"/>
                  </a:lnTo>
                  <a:cubicBezTo>
                    <a:pt x="285805" y="389177"/>
                    <a:pt x="282393" y="385765"/>
                    <a:pt x="278185" y="385765"/>
                  </a:cubicBezTo>
                  <a:lnTo>
                    <a:pt x="218502" y="385765"/>
                  </a:lnTo>
                  <a:lnTo>
                    <a:pt x="218502" y="356808"/>
                  </a:lnTo>
                  <a:lnTo>
                    <a:pt x="278185" y="356808"/>
                  </a:lnTo>
                  <a:cubicBezTo>
                    <a:pt x="282393" y="356808"/>
                    <a:pt x="285805" y="353396"/>
                    <a:pt x="285805" y="349188"/>
                  </a:cubicBezTo>
                  <a:lnTo>
                    <a:pt x="285805" y="318709"/>
                  </a:lnTo>
                  <a:cubicBezTo>
                    <a:pt x="285805" y="314501"/>
                    <a:pt x="282393" y="311089"/>
                    <a:pt x="278185" y="311089"/>
                  </a:cubicBezTo>
                  <a:lnTo>
                    <a:pt x="218502" y="311089"/>
                  </a:lnTo>
                  <a:lnTo>
                    <a:pt x="218502" y="282132"/>
                  </a:lnTo>
                  <a:lnTo>
                    <a:pt x="278185" y="282132"/>
                  </a:lnTo>
                  <a:cubicBezTo>
                    <a:pt x="282393" y="282132"/>
                    <a:pt x="285805" y="278720"/>
                    <a:pt x="285805" y="274512"/>
                  </a:cubicBezTo>
                  <a:lnTo>
                    <a:pt x="285805" y="244033"/>
                  </a:lnTo>
                  <a:cubicBezTo>
                    <a:pt x="285805" y="239825"/>
                    <a:pt x="282393" y="236413"/>
                    <a:pt x="278185" y="236413"/>
                  </a:cubicBezTo>
                  <a:lnTo>
                    <a:pt x="218502" y="236413"/>
                  </a:lnTo>
                  <a:lnTo>
                    <a:pt x="218502" y="207456"/>
                  </a:lnTo>
                  <a:lnTo>
                    <a:pt x="278185" y="207456"/>
                  </a:lnTo>
                  <a:cubicBezTo>
                    <a:pt x="282393" y="207456"/>
                    <a:pt x="285805" y="204044"/>
                    <a:pt x="285805" y="199836"/>
                  </a:cubicBezTo>
                  <a:lnTo>
                    <a:pt x="285805" y="169357"/>
                  </a:lnTo>
                  <a:cubicBezTo>
                    <a:pt x="285805" y="165149"/>
                    <a:pt x="282393" y="161737"/>
                    <a:pt x="278185" y="161737"/>
                  </a:cubicBezTo>
                  <a:lnTo>
                    <a:pt x="218502" y="161737"/>
                  </a:lnTo>
                  <a:lnTo>
                    <a:pt x="218502" y="132780"/>
                  </a:lnTo>
                  <a:lnTo>
                    <a:pt x="278185" y="132780"/>
                  </a:lnTo>
                  <a:cubicBezTo>
                    <a:pt x="282393" y="132780"/>
                    <a:pt x="285805" y="129368"/>
                    <a:pt x="285805" y="125160"/>
                  </a:cubicBezTo>
                  <a:lnTo>
                    <a:pt x="285805" y="94681"/>
                  </a:lnTo>
                  <a:cubicBezTo>
                    <a:pt x="285805" y="90473"/>
                    <a:pt x="282393" y="87061"/>
                    <a:pt x="278185" y="87061"/>
                  </a:cubicBezTo>
                  <a:lnTo>
                    <a:pt x="218502" y="87061"/>
                  </a:lnTo>
                  <a:lnTo>
                    <a:pt x="218502" y="62920"/>
                  </a:lnTo>
                  <a:cubicBezTo>
                    <a:pt x="218502" y="28170"/>
                    <a:pt x="190332" y="0"/>
                    <a:pt x="15558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486C8579-9716-60C2-BD4B-CA71BF407B17}"/>
                </a:ext>
              </a:extLst>
            </p:cNvPr>
            <p:cNvSpPr/>
            <p:nvPr/>
          </p:nvSpPr>
          <p:spPr bwMode="auto">
            <a:xfrm rot="5400000">
              <a:off x="1825457" y="1032809"/>
              <a:ext cx="444815" cy="1327006"/>
            </a:xfrm>
            <a:custGeom>
              <a:avLst/>
              <a:gdLst>
                <a:gd name="connsiteX0" fmla="*/ 62920 w 444815"/>
                <a:gd name="connsiteY0" fmla="*/ 0 h 1327006"/>
                <a:gd name="connsiteX1" fmla="*/ 314592 w 444815"/>
                <a:gd name="connsiteY1" fmla="*/ 0 h 1327006"/>
                <a:gd name="connsiteX2" fmla="*/ 377512 w 444815"/>
                <a:gd name="connsiteY2" fmla="*/ 62920 h 1327006"/>
                <a:gd name="connsiteX3" fmla="*/ 377512 w 444815"/>
                <a:gd name="connsiteY3" fmla="*/ 87061 h 1327006"/>
                <a:gd name="connsiteX4" fmla="*/ 437195 w 444815"/>
                <a:gd name="connsiteY4" fmla="*/ 87061 h 1327006"/>
                <a:gd name="connsiteX5" fmla="*/ 444815 w 444815"/>
                <a:gd name="connsiteY5" fmla="*/ 94681 h 1327006"/>
                <a:gd name="connsiteX6" fmla="*/ 444815 w 444815"/>
                <a:gd name="connsiteY6" fmla="*/ 125160 h 1327006"/>
                <a:gd name="connsiteX7" fmla="*/ 437195 w 444815"/>
                <a:gd name="connsiteY7" fmla="*/ 132780 h 1327006"/>
                <a:gd name="connsiteX8" fmla="*/ 377512 w 444815"/>
                <a:gd name="connsiteY8" fmla="*/ 132780 h 1327006"/>
                <a:gd name="connsiteX9" fmla="*/ 377512 w 444815"/>
                <a:gd name="connsiteY9" fmla="*/ 161737 h 1327006"/>
                <a:gd name="connsiteX10" fmla="*/ 437195 w 444815"/>
                <a:gd name="connsiteY10" fmla="*/ 161737 h 1327006"/>
                <a:gd name="connsiteX11" fmla="*/ 444815 w 444815"/>
                <a:gd name="connsiteY11" fmla="*/ 169357 h 1327006"/>
                <a:gd name="connsiteX12" fmla="*/ 444815 w 444815"/>
                <a:gd name="connsiteY12" fmla="*/ 199836 h 1327006"/>
                <a:gd name="connsiteX13" fmla="*/ 437195 w 444815"/>
                <a:gd name="connsiteY13" fmla="*/ 207456 h 1327006"/>
                <a:gd name="connsiteX14" fmla="*/ 377512 w 444815"/>
                <a:gd name="connsiteY14" fmla="*/ 207456 h 1327006"/>
                <a:gd name="connsiteX15" fmla="*/ 377512 w 444815"/>
                <a:gd name="connsiteY15" fmla="*/ 236413 h 1327006"/>
                <a:gd name="connsiteX16" fmla="*/ 437195 w 444815"/>
                <a:gd name="connsiteY16" fmla="*/ 236413 h 1327006"/>
                <a:gd name="connsiteX17" fmla="*/ 444815 w 444815"/>
                <a:gd name="connsiteY17" fmla="*/ 244033 h 1327006"/>
                <a:gd name="connsiteX18" fmla="*/ 444815 w 444815"/>
                <a:gd name="connsiteY18" fmla="*/ 274512 h 1327006"/>
                <a:gd name="connsiteX19" fmla="*/ 437195 w 444815"/>
                <a:gd name="connsiteY19" fmla="*/ 282132 h 1327006"/>
                <a:gd name="connsiteX20" fmla="*/ 377512 w 444815"/>
                <a:gd name="connsiteY20" fmla="*/ 282132 h 1327006"/>
                <a:gd name="connsiteX21" fmla="*/ 377512 w 444815"/>
                <a:gd name="connsiteY21" fmla="*/ 311089 h 1327006"/>
                <a:gd name="connsiteX22" fmla="*/ 437195 w 444815"/>
                <a:gd name="connsiteY22" fmla="*/ 311089 h 1327006"/>
                <a:gd name="connsiteX23" fmla="*/ 444815 w 444815"/>
                <a:gd name="connsiteY23" fmla="*/ 318709 h 1327006"/>
                <a:gd name="connsiteX24" fmla="*/ 444815 w 444815"/>
                <a:gd name="connsiteY24" fmla="*/ 349188 h 1327006"/>
                <a:gd name="connsiteX25" fmla="*/ 437195 w 444815"/>
                <a:gd name="connsiteY25" fmla="*/ 356808 h 1327006"/>
                <a:gd name="connsiteX26" fmla="*/ 377512 w 444815"/>
                <a:gd name="connsiteY26" fmla="*/ 356808 h 1327006"/>
                <a:gd name="connsiteX27" fmla="*/ 377512 w 444815"/>
                <a:gd name="connsiteY27" fmla="*/ 385765 h 1327006"/>
                <a:gd name="connsiteX28" fmla="*/ 437195 w 444815"/>
                <a:gd name="connsiteY28" fmla="*/ 385765 h 1327006"/>
                <a:gd name="connsiteX29" fmla="*/ 444815 w 444815"/>
                <a:gd name="connsiteY29" fmla="*/ 393385 h 1327006"/>
                <a:gd name="connsiteX30" fmla="*/ 444815 w 444815"/>
                <a:gd name="connsiteY30" fmla="*/ 423864 h 1327006"/>
                <a:gd name="connsiteX31" fmla="*/ 437195 w 444815"/>
                <a:gd name="connsiteY31" fmla="*/ 431484 h 1327006"/>
                <a:gd name="connsiteX32" fmla="*/ 377512 w 444815"/>
                <a:gd name="connsiteY32" fmla="*/ 431484 h 1327006"/>
                <a:gd name="connsiteX33" fmla="*/ 377512 w 444815"/>
                <a:gd name="connsiteY33" fmla="*/ 460441 h 1327006"/>
                <a:gd name="connsiteX34" fmla="*/ 437195 w 444815"/>
                <a:gd name="connsiteY34" fmla="*/ 460441 h 1327006"/>
                <a:gd name="connsiteX35" fmla="*/ 444815 w 444815"/>
                <a:gd name="connsiteY35" fmla="*/ 468061 h 1327006"/>
                <a:gd name="connsiteX36" fmla="*/ 444815 w 444815"/>
                <a:gd name="connsiteY36" fmla="*/ 498540 h 1327006"/>
                <a:gd name="connsiteX37" fmla="*/ 437195 w 444815"/>
                <a:gd name="connsiteY37" fmla="*/ 506160 h 1327006"/>
                <a:gd name="connsiteX38" fmla="*/ 377512 w 444815"/>
                <a:gd name="connsiteY38" fmla="*/ 506160 h 1327006"/>
                <a:gd name="connsiteX39" fmla="*/ 377512 w 444815"/>
                <a:gd name="connsiteY39" fmla="*/ 535117 h 1327006"/>
                <a:gd name="connsiteX40" fmla="*/ 437195 w 444815"/>
                <a:gd name="connsiteY40" fmla="*/ 535117 h 1327006"/>
                <a:gd name="connsiteX41" fmla="*/ 444815 w 444815"/>
                <a:gd name="connsiteY41" fmla="*/ 542737 h 1327006"/>
                <a:gd name="connsiteX42" fmla="*/ 444815 w 444815"/>
                <a:gd name="connsiteY42" fmla="*/ 573216 h 1327006"/>
                <a:gd name="connsiteX43" fmla="*/ 437195 w 444815"/>
                <a:gd name="connsiteY43" fmla="*/ 580836 h 1327006"/>
                <a:gd name="connsiteX44" fmla="*/ 377512 w 444815"/>
                <a:gd name="connsiteY44" fmla="*/ 580836 h 1327006"/>
                <a:gd name="connsiteX45" fmla="*/ 377512 w 444815"/>
                <a:gd name="connsiteY45" fmla="*/ 609793 h 1327006"/>
                <a:gd name="connsiteX46" fmla="*/ 437195 w 444815"/>
                <a:gd name="connsiteY46" fmla="*/ 609793 h 1327006"/>
                <a:gd name="connsiteX47" fmla="*/ 444815 w 444815"/>
                <a:gd name="connsiteY47" fmla="*/ 617413 h 1327006"/>
                <a:gd name="connsiteX48" fmla="*/ 444815 w 444815"/>
                <a:gd name="connsiteY48" fmla="*/ 647892 h 1327006"/>
                <a:gd name="connsiteX49" fmla="*/ 437195 w 444815"/>
                <a:gd name="connsiteY49" fmla="*/ 655512 h 1327006"/>
                <a:gd name="connsiteX50" fmla="*/ 377512 w 444815"/>
                <a:gd name="connsiteY50" fmla="*/ 655512 h 1327006"/>
                <a:gd name="connsiteX51" fmla="*/ 377512 w 444815"/>
                <a:gd name="connsiteY51" fmla="*/ 684469 h 1327006"/>
                <a:gd name="connsiteX52" fmla="*/ 437195 w 444815"/>
                <a:gd name="connsiteY52" fmla="*/ 684469 h 1327006"/>
                <a:gd name="connsiteX53" fmla="*/ 444815 w 444815"/>
                <a:gd name="connsiteY53" fmla="*/ 692089 h 1327006"/>
                <a:gd name="connsiteX54" fmla="*/ 444815 w 444815"/>
                <a:gd name="connsiteY54" fmla="*/ 722568 h 1327006"/>
                <a:gd name="connsiteX55" fmla="*/ 437195 w 444815"/>
                <a:gd name="connsiteY55" fmla="*/ 730188 h 1327006"/>
                <a:gd name="connsiteX56" fmla="*/ 377512 w 444815"/>
                <a:gd name="connsiteY56" fmla="*/ 730188 h 1327006"/>
                <a:gd name="connsiteX57" fmla="*/ 377512 w 444815"/>
                <a:gd name="connsiteY57" fmla="*/ 759145 h 1327006"/>
                <a:gd name="connsiteX58" fmla="*/ 437195 w 444815"/>
                <a:gd name="connsiteY58" fmla="*/ 759145 h 1327006"/>
                <a:gd name="connsiteX59" fmla="*/ 444815 w 444815"/>
                <a:gd name="connsiteY59" fmla="*/ 766765 h 1327006"/>
                <a:gd name="connsiteX60" fmla="*/ 444815 w 444815"/>
                <a:gd name="connsiteY60" fmla="*/ 797244 h 1327006"/>
                <a:gd name="connsiteX61" fmla="*/ 437195 w 444815"/>
                <a:gd name="connsiteY61" fmla="*/ 804864 h 1327006"/>
                <a:gd name="connsiteX62" fmla="*/ 377512 w 444815"/>
                <a:gd name="connsiteY62" fmla="*/ 804864 h 1327006"/>
                <a:gd name="connsiteX63" fmla="*/ 377512 w 444815"/>
                <a:gd name="connsiteY63" fmla="*/ 833821 h 1327006"/>
                <a:gd name="connsiteX64" fmla="*/ 437195 w 444815"/>
                <a:gd name="connsiteY64" fmla="*/ 833821 h 1327006"/>
                <a:gd name="connsiteX65" fmla="*/ 444815 w 444815"/>
                <a:gd name="connsiteY65" fmla="*/ 841441 h 1327006"/>
                <a:gd name="connsiteX66" fmla="*/ 444815 w 444815"/>
                <a:gd name="connsiteY66" fmla="*/ 871920 h 1327006"/>
                <a:gd name="connsiteX67" fmla="*/ 437195 w 444815"/>
                <a:gd name="connsiteY67" fmla="*/ 879540 h 1327006"/>
                <a:gd name="connsiteX68" fmla="*/ 377512 w 444815"/>
                <a:gd name="connsiteY68" fmla="*/ 879540 h 1327006"/>
                <a:gd name="connsiteX69" fmla="*/ 377512 w 444815"/>
                <a:gd name="connsiteY69" fmla="*/ 908497 h 1327006"/>
                <a:gd name="connsiteX70" fmla="*/ 437195 w 444815"/>
                <a:gd name="connsiteY70" fmla="*/ 908497 h 1327006"/>
                <a:gd name="connsiteX71" fmla="*/ 444815 w 444815"/>
                <a:gd name="connsiteY71" fmla="*/ 916117 h 1327006"/>
                <a:gd name="connsiteX72" fmla="*/ 444815 w 444815"/>
                <a:gd name="connsiteY72" fmla="*/ 946596 h 1327006"/>
                <a:gd name="connsiteX73" fmla="*/ 437195 w 444815"/>
                <a:gd name="connsiteY73" fmla="*/ 954216 h 1327006"/>
                <a:gd name="connsiteX74" fmla="*/ 377512 w 444815"/>
                <a:gd name="connsiteY74" fmla="*/ 954216 h 1327006"/>
                <a:gd name="connsiteX75" fmla="*/ 377512 w 444815"/>
                <a:gd name="connsiteY75" fmla="*/ 983173 h 1327006"/>
                <a:gd name="connsiteX76" fmla="*/ 437195 w 444815"/>
                <a:gd name="connsiteY76" fmla="*/ 983173 h 1327006"/>
                <a:gd name="connsiteX77" fmla="*/ 444815 w 444815"/>
                <a:gd name="connsiteY77" fmla="*/ 990793 h 1327006"/>
                <a:gd name="connsiteX78" fmla="*/ 444815 w 444815"/>
                <a:gd name="connsiteY78" fmla="*/ 1021272 h 1327006"/>
                <a:gd name="connsiteX79" fmla="*/ 437195 w 444815"/>
                <a:gd name="connsiteY79" fmla="*/ 1028892 h 1327006"/>
                <a:gd name="connsiteX80" fmla="*/ 377512 w 444815"/>
                <a:gd name="connsiteY80" fmla="*/ 1028892 h 1327006"/>
                <a:gd name="connsiteX81" fmla="*/ 377512 w 444815"/>
                <a:gd name="connsiteY81" fmla="*/ 1057849 h 1327006"/>
                <a:gd name="connsiteX82" fmla="*/ 437195 w 444815"/>
                <a:gd name="connsiteY82" fmla="*/ 1057849 h 1327006"/>
                <a:gd name="connsiteX83" fmla="*/ 444815 w 444815"/>
                <a:gd name="connsiteY83" fmla="*/ 1065469 h 1327006"/>
                <a:gd name="connsiteX84" fmla="*/ 444815 w 444815"/>
                <a:gd name="connsiteY84" fmla="*/ 1095948 h 1327006"/>
                <a:gd name="connsiteX85" fmla="*/ 437195 w 444815"/>
                <a:gd name="connsiteY85" fmla="*/ 1103568 h 1327006"/>
                <a:gd name="connsiteX86" fmla="*/ 377512 w 444815"/>
                <a:gd name="connsiteY86" fmla="*/ 1103568 h 1327006"/>
                <a:gd name="connsiteX87" fmla="*/ 377512 w 444815"/>
                <a:gd name="connsiteY87" fmla="*/ 1132525 h 1327006"/>
                <a:gd name="connsiteX88" fmla="*/ 437195 w 444815"/>
                <a:gd name="connsiteY88" fmla="*/ 1132525 h 1327006"/>
                <a:gd name="connsiteX89" fmla="*/ 444815 w 444815"/>
                <a:gd name="connsiteY89" fmla="*/ 1140145 h 1327006"/>
                <a:gd name="connsiteX90" fmla="*/ 444815 w 444815"/>
                <a:gd name="connsiteY90" fmla="*/ 1170624 h 1327006"/>
                <a:gd name="connsiteX91" fmla="*/ 437195 w 444815"/>
                <a:gd name="connsiteY91" fmla="*/ 1178244 h 1327006"/>
                <a:gd name="connsiteX92" fmla="*/ 377512 w 444815"/>
                <a:gd name="connsiteY92" fmla="*/ 1178244 h 1327006"/>
                <a:gd name="connsiteX93" fmla="*/ 377512 w 444815"/>
                <a:gd name="connsiteY93" fmla="*/ 1207201 h 1327006"/>
                <a:gd name="connsiteX94" fmla="*/ 437195 w 444815"/>
                <a:gd name="connsiteY94" fmla="*/ 1207201 h 1327006"/>
                <a:gd name="connsiteX95" fmla="*/ 444815 w 444815"/>
                <a:gd name="connsiteY95" fmla="*/ 1214821 h 1327006"/>
                <a:gd name="connsiteX96" fmla="*/ 444815 w 444815"/>
                <a:gd name="connsiteY96" fmla="*/ 1245300 h 1327006"/>
                <a:gd name="connsiteX97" fmla="*/ 437195 w 444815"/>
                <a:gd name="connsiteY97" fmla="*/ 1252920 h 1327006"/>
                <a:gd name="connsiteX98" fmla="*/ 377512 w 444815"/>
                <a:gd name="connsiteY98" fmla="*/ 1252920 h 1327006"/>
                <a:gd name="connsiteX99" fmla="*/ 377512 w 444815"/>
                <a:gd name="connsiteY99" fmla="*/ 1264086 h 1327006"/>
                <a:gd name="connsiteX100" fmla="*/ 314592 w 444815"/>
                <a:gd name="connsiteY100" fmla="*/ 1327006 h 1327006"/>
                <a:gd name="connsiteX101" fmla="*/ 62920 w 444815"/>
                <a:gd name="connsiteY101" fmla="*/ 1327006 h 1327006"/>
                <a:gd name="connsiteX102" fmla="*/ 0 w 444815"/>
                <a:gd name="connsiteY102" fmla="*/ 1264086 h 1327006"/>
                <a:gd name="connsiteX103" fmla="*/ 0 w 444815"/>
                <a:gd name="connsiteY103" fmla="*/ 62920 h 1327006"/>
                <a:gd name="connsiteX104" fmla="*/ 62920 w 444815"/>
                <a:gd name="connsiteY104" fmla="*/ 0 h 1327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444815" h="1327006">
                  <a:moveTo>
                    <a:pt x="62920" y="0"/>
                  </a:moveTo>
                  <a:lnTo>
                    <a:pt x="314592" y="0"/>
                  </a:lnTo>
                  <a:cubicBezTo>
                    <a:pt x="349342" y="0"/>
                    <a:pt x="377512" y="28170"/>
                    <a:pt x="377512" y="62920"/>
                  </a:cubicBezTo>
                  <a:lnTo>
                    <a:pt x="377512" y="87061"/>
                  </a:lnTo>
                  <a:lnTo>
                    <a:pt x="437195" y="87061"/>
                  </a:lnTo>
                  <a:cubicBezTo>
                    <a:pt x="441403" y="87061"/>
                    <a:pt x="444815" y="90473"/>
                    <a:pt x="444815" y="94681"/>
                  </a:cubicBezTo>
                  <a:lnTo>
                    <a:pt x="444815" y="125160"/>
                  </a:lnTo>
                  <a:cubicBezTo>
                    <a:pt x="444815" y="129368"/>
                    <a:pt x="441403" y="132780"/>
                    <a:pt x="437195" y="132780"/>
                  </a:cubicBezTo>
                  <a:lnTo>
                    <a:pt x="377512" y="132780"/>
                  </a:lnTo>
                  <a:lnTo>
                    <a:pt x="377512" y="161737"/>
                  </a:lnTo>
                  <a:lnTo>
                    <a:pt x="437195" y="161737"/>
                  </a:lnTo>
                  <a:cubicBezTo>
                    <a:pt x="441403" y="161737"/>
                    <a:pt x="444815" y="165149"/>
                    <a:pt x="444815" y="169357"/>
                  </a:cubicBezTo>
                  <a:lnTo>
                    <a:pt x="444815" y="199836"/>
                  </a:lnTo>
                  <a:cubicBezTo>
                    <a:pt x="444815" y="204044"/>
                    <a:pt x="441403" y="207456"/>
                    <a:pt x="437195" y="207456"/>
                  </a:cubicBezTo>
                  <a:lnTo>
                    <a:pt x="377512" y="207456"/>
                  </a:lnTo>
                  <a:lnTo>
                    <a:pt x="377512" y="236413"/>
                  </a:lnTo>
                  <a:lnTo>
                    <a:pt x="437195" y="236413"/>
                  </a:lnTo>
                  <a:cubicBezTo>
                    <a:pt x="441403" y="236413"/>
                    <a:pt x="444815" y="239825"/>
                    <a:pt x="444815" y="244033"/>
                  </a:cubicBezTo>
                  <a:lnTo>
                    <a:pt x="444815" y="274512"/>
                  </a:lnTo>
                  <a:cubicBezTo>
                    <a:pt x="444815" y="278720"/>
                    <a:pt x="441403" y="282132"/>
                    <a:pt x="437195" y="282132"/>
                  </a:cubicBezTo>
                  <a:lnTo>
                    <a:pt x="377512" y="282132"/>
                  </a:lnTo>
                  <a:lnTo>
                    <a:pt x="377512" y="311089"/>
                  </a:lnTo>
                  <a:lnTo>
                    <a:pt x="437195" y="311089"/>
                  </a:lnTo>
                  <a:cubicBezTo>
                    <a:pt x="441403" y="311089"/>
                    <a:pt x="444815" y="314501"/>
                    <a:pt x="444815" y="318709"/>
                  </a:cubicBezTo>
                  <a:lnTo>
                    <a:pt x="444815" y="349188"/>
                  </a:lnTo>
                  <a:cubicBezTo>
                    <a:pt x="444815" y="353396"/>
                    <a:pt x="441403" y="356808"/>
                    <a:pt x="437195" y="356808"/>
                  </a:cubicBezTo>
                  <a:lnTo>
                    <a:pt x="377512" y="356808"/>
                  </a:lnTo>
                  <a:lnTo>
                    <a:pt x="377512" y="385765"/>
                  </a:lnTo>
                  <a:lnTo>
                    <a:pt x="437195" y="385765"/>
                  </a:lnTo>
                  <a:cubicBezTo>
                    <a:pt x="441403" y="385765"/>
                    <a:pt x="444815" y="389177"/>
                    <a:pt x="444815" y="393385"/>
                  </a:cubicBezTo>
                  <a:lnTo>
                    <a:pt x="444815" y="423864"/>
                  </a:lnTo>
                  <a:cubicBezTo>
                    <a:pt x="444815" y="428072"/>
                    <a:pt x="441403" y="431484"/>
                    <a:pt x="437195" y="431484"/>
                  </a:cubicBezTo>
                  <a:lnTo>
                    <a:pt x="377512" y="431484"/>
                  </a:lnTo>
                  <a:lnTo>
                    <a:pt x="377512" y="460441"/>
                  </a:lnTo>
                  <a:lnTo>
                    <a:pt x="437195" y="460441"/>
                  </a:lnTo>
                  <a:cubicBezTo>
                    <a:pt x="441403" y="460441"/>
                    <a:pt x="444815" y="463853"/>
                    <a:pt x="444815" y="468061"/>
                  </a:cubicBezTo>
                  <a:lnTo>
                    <a:pt x="444815" y="498540"/>
                  </a:lnTo>
                  <a:cubicBezTo>
                    <a:pt x="444815" y="502748"/>
                    <a:pt x="441403" y="506160"/>
                    <a:pt x="437195" y="506160"/>
                  </a:cubicBezTo>
                  <a:lnTo>
                    <a:pt x="377512" y="506160"/>
                  </a:lnTo>
                  <a:lnTo>
                    <a:pt x="377512" y="535117"/>
                  </a:lnTo>
                  <a:lnTo>
                    <a:pt x="437195" y="535117"/>
                  </a:lnTo>
                  <a:cubicBezTo>
                    <a:pt x="441403" y="535117"/>
                    <a:pt x="444815" y="538529"/>
                    <a:pt x="444815" y="542737"/>
                  </a:cubicBezTo>
                  <a:lnTo>
                    <a:pt x="444815" y="573216"/>
                  </a:lnTo>
                  <a:cubicBezTo>
                    <a:pt x="444815" y="577424"/>
                    <a:pt x="441403" y="580836"/>
                    <a:pt x="437195" y="580836"/>
                  </a:cubicBezTo>
                  <a:lnTo>
                    <a:pt x="377512" y="580836"/>
                  </a:lnTo>
                  <a:lnTo>
                    <a:pt x="377512" y="609793"/>
                  </a:lnTo>
                  <a:lnTo>
                    <a:pt x="437195" y="609793"/>
                  </a:lnTo>
                  <a:cubicBezTo>
                    <a:pt x="441403" y="609793"/>
                    <a:pt x="444815" y="613205"/>
                    <a:pt x="444815" y="617413"/>
                  </a:cubicBezTo>
                  <a:lnTo>
                    <a:pt x="444815" y="647892"/>
                  </a:lnTo>
                  <a:cubicBezTo>
                    <a:pt x="444815" y="652100"/>
                    <a:pt x="441403" y="655512"/>
                    <a:pt x="437195" y="655512"/>
                  </a:cubicBezTo>
                  <a:lnTo>
                    <a:pt x="377512" y="655512"/>
                  </a:lnTo>
                  <a:lnTo>
                    <a:pt x="377512" y="684469"/>
                  </a:lnTo>
                  <a:lnTo>
                    <a:pt x="437195" y="684469"/>
                  </a:lnTo>
                  <a:cubicBezTo>
                    <a:pt x="441403" y="684469"/>
                    <a:pt x="444815" y="687881"/>
                    <a:pt x="444815" y="692089"/>
                  </a:cubicBezTo>
                  <a:lnTo>
                    <a:pt x="444815" y="722568"/>
                  </a:lnTo>
                  <a:cubicBezTo>
                    <a:pt x="444815" y="726776"/>
                    <a:pt x="441403" y="730188"/>
                    <a:pt x="437195" y="730188"/>
                  </a:cubicBezTo>
                  <a:lnTo>
                    <a:pt x="377512" y="730188"/>
                  </a:lnTo>
                  <a:lnTo>
                    <a:pt x="377512" y="759145"/>
                  </a:lnTo>
                  <a:lnTo>
                    <a:pt x="437195" y="759145"/>
                  </a:lnTo>
                  <a:cubicBezTo>
                    <a:pt x="441403" y="759145"/>
                    <a:pt x="444815" y="762557"/>
                    <a:pt x="444815" y="766765"/>
                  </a:cubicBezTo>
                  <a:lnTo>
                    <a:pt x="444815" y="797244"/>
                  </a:lnTo>
                  <a:cubicBezTo>
                    <a:pt x="444815" y="801452"/>
                    <a:pt x="441403" y="804864"/>
                    <a:pt x="437195" y="804864"/>
                  </a:cubicBezTo>
                  <a:lnTo>
                    <a:pt x="377512" y="804864"/>
                  </a:lnTo>
                  <a:lnTo>
                    <a:pt x="377512" y="833821"/>
                  </a:lnTo>
                  <a:lnTo>
                    <a:pt x="437195" y="833821"/>
                  </a:lnTo>
                  <a:cubicBezTo>
                    <a:pt x="441403" y="833821"/>
                    <a:pt x="444815" y="837233"/>
                    <a:pt x="444815" y="841441"/>
                  </a:cubicBezTo>
                  <a:lnTo>
                    <a:pt x="444815" y="871920"/>
                  </a:lnTo>
                  <a:cubicBezTo>
                    <a:pt x="444815" y="876128"/>
                    <a:pt x="441403" y="879540"/>
                    <a:pt x="437195" y="879540"/>
                  </a:cubicBezTo>
                  <a:lnTo>
                    <a:pt x="377512" y="879540"/>
                  </a:lnTo>
                  <a:lnTo>
                    <a:pt x="377512" y="908497"/>
                  </a:lnTo>
                  <a:lnTo>
                    <a:pt x="437195" y="908497"/>
                  </a:lnTo>
                  <a:cubicBezTo>
                    <a:pt x="441403" y="908497"/>
                    <a:pt x="444815" y="911909"/>
                    <a:pt x="444815" y="916117"/>
                  </a:cubicBezTo>
                  <a:lnTo>
                    <a:pt x="444815" y="946596"/>
                  </a:lnTo>
                  <a:cubicBezTo>
                    <a:pt x="444815" y="950804"/>
                    <a:pt x="441403" y="954216"/>
                    <a:pt x="437195" y="954216"/>
                  </a:cubicBezTo>
                  <a:lnTo>
                    <a:pt x="377512" y="954216"/>
                  </a:lnTo>
                  <a:lnTo>
                    <a:pt x="377512" y="983173"/>
                  </a:lnTo>
                  <a:lnTo>
                    <a:pt x="437195" y="983173"/>
                  </a:lnTo>
                  <a:cubicBezTo>
                    <a:pt x="441403" y="983173"/>
                    <a:pt x="444815" y="986585"/>
                    <a:pt x="444815" y="990793"/>
                  </a:cubicBezTo>
                  <a:lnTo>
                    <a:pt x="444815" y="1021272"/>
                  </a:lnTo>
                  <a:cubicBezTo>
                    <a:pt x="444815" y="1025480"/>
                    <a:pt x="441403" y="1028892"/>
                    <a:pt x="437195" y="1028892"/>
                  </a:cubicBezTo>
                  <a:lnTo>
                    <a:pt x="377512" y="1028892"/>
                  </a:lnTo>
                  <a:lnTo>
                    <a:pt x="377512" y="1057849"/>
                  </a:lnTo>
                  <a:lnTo>
                    <a:pt x="437195" y="1057849"/>
                  </a:lnTo>
                  <a:cubicBezTo>
                    <a:pt x="441403" y="1057849"/>
                    <a:pt x="444815" y="1061261"/>
                    <a:pt x="444815" y="1065469"/>
                  </a:cubicBezTo>
                  <a:lnTo>
                    <a:pt x="444815" y="1095948"/>
                  </a:lnTo>
                  <a:cubicBezTo>
                    <a:pt x="444815" y="1100156"/>
                    <a:pt x="441403" y="1103568"/>
                    <a:pt x="437195" y="1103568"/>
                  </a:cubicBezTo>
                  <a:lnTo>
                    <a:pt x="377512" y="1103568"/>
                  </a:lnTo>
                  <a:lnTo>
                    <a:pt x="377512" y="1132525"/>
                  </a:lnTo>
                  <a:lnTo>
                    <a:pt x="437195" y="1132525"/>
                  </a:lnTo>
                  <a:cubicBezTo>
                    <a:pt x="441403" y="1132525"/>
                    <a:pt x="444815" y="1135937"/>
                    <a:pt x="444815" y="1140145"/>
                  </a:cubicBezTo>
                  <a:lnTo>
                    <a:pt x="444815" y="1170624"/>
                  </a:lnTo>
                  <a:cubicBezTo>
                    <a:pt x="444815" y="1174832"/>
                    <a:pt x="441403" y="1178244"/>
                    <a:pt x="437195" y="1178244"/>
                  </a:cubicBezTo>
                  <a:lnTo>
                    <a:pt x="377512" y="1178244"/>
                  </a:lnTo>
                  <a:lnTo>
                    <a:pt x="377512" y="1207201"/>
                  </a:lnTo>
                  <a:lnTo>
                    <a:pt x="437195" y="1207201"/>
                  </a:lnTo>
                  <a:cubicBezTo>
                    <a:pt x="441403" y="1207201"/>
                    <a:pt x="444815" y="1210613"/>
                    <a:pt x="444815" y="1214821"/>
                  </a:cubicBezTo>
                  <a:lnTo>
                    <a:pt x="444815" y="1245300"/>
                  </a:lnTo>
                  <a:cubicBezTo>
                    <a:pt x="444815" y="1249508"/>
                    <a:pt x="441403" y="1252920"/>
                    <a:pt x="437195" y="1252920"/>
                  </a:cubicBezTo>
                  <a:lnTo>
                    <a:pt x="377512" y="1252920"/>
                  </a:lnTo>
                  <a:lnTo>
                    <a:pt x="377512" y="1264086"/>
                  </a:lnTo>
                  <a:cubicBezTo>
                    <a:pt x="377512" y="1298836"/>
                    <a:pt x="349342" y="1327006"/>
                    <a:pt x="314592" y="1327006"/>
                  </a:cubicBezTo>
                  <a:lnTo>
                    <a:pt x="62920" y="1327006"/>
                  </a:lnTo>
                  <a:cubicBezTo>
                    <a:pt x="28170" y="1327006"/>
                    <a:pt x="0" y="1298836"/>
                    <a:pt x="0" y="1264086"/>
                  </a:cubicBezTo>
                  <a:lnTo>
                    <a:pt x="0" y="62920"/>
                  </a:lnTo>
                  <a:cubicBezTo>
                    <a:pt x="0" y="28170"/>
                    <a:pt x="28170" y="0"/>
                    <a:pt x="6292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C70C0064-8478-4344-91CB-0F9E3C4485F0}"/>
                </a:ext>
              </a:extLst>
            </p:cNvPr>
            <p:cNvSpPr/>
            <p:nvPr/>
          </p:nvSpPr>
          <p:spPr bwMode="auto">
            <a:xfrm>
              <a:off x="729760" y="1249087"/>
              <a:ext cx="263736" cy="2067938"/>
            </a:xfrm>
            <a:custGeom>
              <a:avLst/>
              <a:gdLst>
                <a:gd name="connsiteX0" fmla="*/ 0 w 263736"/>
                <a:gd name="connsiteY0" fmla="*/ 0 h 2067938"/>
                <a:gd name="connsiteX1" fmla="*/ 263736 w 263736"/>
                <a:gd name="connsiteY1" fmla="*/ 0 h 2067938"/>
                <a:gd name="connsiteX2" fmla="*/ 263736 w 263736"/>
                <a:gd name="connsiteY2" fmla="*/ 2067938 h 2067938"/>
                <a:gd name="connsiteX3" fmla="*/ 0 w 263736"/>
                <a:gd name="connsiteY3" fmla="*/ 2067938 h 2067938"/>
                <a:gd name="connsiteX4" fmla="*/ 0 w 263736"/>
                <a:gd name="connsiteY4" fmla="*/ 0 h 2067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736" h="2067938">
                  <a:moveTo>
                    <a:pt x="0" y="0"/>
                  </a:moveTo>
                  <a:lnTo>
                    <a:pt x="263736" y="0"/>
                  </a:lnTo>
                  <a:lnTo>
                    <a:pt x="263736" y="2067938"/>
                  </a:lnTo>
                  <a:lnTo>
                    <a:pt x="0" y="2067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17D916FC-1B25-E129-3C75-7BF2B56CE12E}"/>
                </a:ext>
              </a:extLst>
            </p:cNvPr>
            <p:cNvSpPr/>
            <p:nvPr/>
          </p:nvSpPr>
          <p:spPr bwMode="auto">
            <a:xfrm>
              <a:off x="3038620" y="1249087"/>
              <a:ext cx="263736" cy="2067938"/>
            </a:xfrm>
            <a:custGeom>
              <a:avLst/>
              <a:gdLst>
                <a:gd name="connsiteX0" fmla="*/ 0 w 263736"/>
                <a:gd name="connsiteY0" fmla="*/ 0 h 2067938"/>
                <a:gd name="connsiteX1" fmla="*/ 263736 w 263736"/>
                <a:gd name="connsiteY1" fmla="*/ 0 h 2067938"/>
                <a:gd name="connsiteX2" fmla="*/ 263736 w 263736"/>
                <a:gd name="connsiteY2" fmla="*/ 2067938 h 2067938"/>
                <a:gd name="connsiteX3" fmla="*/ 0 w 263736"/>
                <a:gd name="connsiteY3" fmla="*/ 2067938 h 2067938"/>
                <a:gd name="connsiteX4" fmla="*/ 0 w 263736"/>
                <a:gd name="connsiteY4" fmla="*/ 0 h 2067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736" h="2067938">
                  <a:moveTo>
                    <a:pt x="0" y="0"/>
                  </a:moveTo>
                  <a:lnTo>
                    <a:pt x="263736" y="0"/>
                  </a:lnTo>
                  <a:lnTo>
                    <a:pt x="263736" y="2067938"/>
                  </a:lnTo>
                  <a:lnTo>
                    <a:pt x="0" y="2067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C80F38EA-13F4-8732-4D72-6BC3D3AA6FA6}"/>
                </a:ext>
              </a:extLst>
            </p:cNvPr>
            <p:cNvSpPr/>
            <p:nvPr/>
          </p:nvSpPr>
          <p:spPr bwMode="auto">
            <a:xfrm>
              <a:off x="729760" y="1206006"/>
              <a:ext cx="2572596" cy="481930"/>
            </a:xfrm>
            <a:prstGeom prst="rect">
              <a:avLst/>
            </a:prstGeom>
            <a:solidFill>
              <a:srgbClr val="0070C0"/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" name="楕円 307">
              <a:extLst>
                <a:ext uri="{FF2B5EF4-FFF2-40B4-BE49-F238E27FC236}">
                  <a16:creationId xmlns:a16="http://schemas.microsoft.com/office/drawing/2014/main" id="{8B98BA7E-9723-D65A-E67D-D3D813792CFE}"/>
                </a:ext>
              </a:extLst>
            </p:cNvPr>
            <p:cNvSpPr/>
            <p:nvPr/>
          </p:nvSpPr>
          <p:spPr bwMode="auto">
            <a:xfrm rot="2700000">
              <a:off x="2638307" y="1939948"/>
              <a:ext cx="123913" cy="197053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" name="楕円 307">
              <a:extLst>
                <a:ext uri="{FF2B5EF4-FFF2-40B4-BE49-F238E27FC236}">
                  <a16:creationId xmlns:a16="http://schemas.microsoft.com/office/drawing/2014/main" id="{24A53AE4-86CE-83C4-ED9C-904F0AC64139}"/>
                </a:ext>
              </a:extLst>
            </p:cNvPr>
            <p:cNvSpPr/>
            <p:nvPr/>
          </p:nvSpPr>
          <p:spPr bwMode="auto">
            <a:xfrm rot="18000000">
              <a:off x="1158779" y="1775304"/>
              <a:ext cx="123913" cy="197053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" name="楕円 307">
              <a:extLst>
                <a:ext uri="{FF2B5EF4-FFF2-40B4-BE49-F238E27FC236}">
                  <a16:creationId xmlns:a16="http://schemas.microsoft.com/office/drawing/2014/main" id="{4C7D815A-B031-FEA4-6A9B-3DA579D0B5F4}"/>
                </a:ext>
              </a:extLst>
            </p:cNvPr>
            <p:cNvSpPr/>
            <p:nvPr/>
          </p:nvSpPr>
          <p:spPr bwMode="auto">
            <a:xfrm rot="18900000">
              <a:off x="1241329" y="2099154"/>
              <a:ext cx="123913" cy="197053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C9185A4C-2593-EF23-7305-2A08F514F137}"/>
              </a:ext>
            </a:extLst>
          </p:cNvPr>
          <p:cNvGrpSpPr/>
          <p:nvPr/>
        </p:nvGrpSpPr>
        <p:grpSpPr>
          <a:xfrm>
            <a:off x="6609860" y="1206006"/>
            <a:ext cx="2572596" cy="2111019"/>
            <a:chOff x="6609860" y="1206006"/>
            <a:chExt cx="2572596" cy="2111019"/>
          </a:xfrm>
        </p:grpSpPr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546412EF-C43C-5CCC-2996-CB0B3F344B99}"/>
                </a:ext>
              </a:extLst>
            </p:cNvPr>
            <p:cNvSpPr/>
            <p:nvPr/>
          </p:nvSpPr>
          <p:spPr bwMode="auto">
            <a:xfrm>
              <a:off x="6857259" y="1947700"/>
              <a:ext cx="319481" cy="1327006"/>
            </a:xfrm>
            <a:custGeom>
              <a:avLst/>
              <a:gdLst>
                <a:gd name="connsiteX0" fmla="*/ 0 w 319481"/>
                <a:gd name="connsiteY0" fmla="*/ 0 h 1327006"/>
                <a:gd name="connsiteX1" fmla="*/ 189258 w 319481"/>
                <a:gd name="connsiteY1" fmla="*/ 0 h 1327006"/>
                <a:gd name="connsiteX2" fmla="*/ 252178 w 319481"/>
                <a:gd name="connsiteY2" fmla="*/ 62920 h 1327006"/>
                <a:gd name="connsiteX3" fmla="*/ 252178 w 319481"/>
                <a:gd name="connsiteY3" fmla="*/ 87061 h 1327006"/>
                <a:gd name="connsiteX4" fmla="*/ 311861 w 319481"/>
                <a:gd name="connsiteY4" fmla="*/ 87061 h 1327006"/>
                <a:gd name="connsiteX5" fmla="*/ 319481 w 319481"/>
                <a:gd name="connsiteY5" fmla="*/ 94681 h 1327006"/>
                <a:gd name="connsiteX6" fmla="*/ 319481 w 319481"/>
                <a:gd name="connsiteY6" fmla="*/ 125160 h 1327006"/>
                <a:gd name="connsiteX7" fmla="*/ 311861 w 319481"/>
                <a:gd name="connsiteY7" fmla="*/ 132780 h 1327006"/>
                <a:gd name="connsiteX8" fmla="*/ 252178 w 319481"/>
                <a:gd name="connsiteY8" fmla="*/ 132780 h 1327006"/>
                <a:gd name="connsiteX9" fmla="*/ 252178 w 319481"/>
                <a:gd name="connsiteY9" fmla="*/ 161737 h 1327006"/>
                <a:gd name="connsiteX10" fmla="*/ 311861 w 319481"/>
                <a:gd name="connsiteY10" fmla="*/ 161737 h 1327006"/>
                <a:gd name="connsiteX11" fmla="*/ 319481 w 319481"/>
                <a:gd name="connsiteY11" fmla="*/ 169357 h 1327006"/>
                <a:gd name="connsiteX12" fmla="*/ 319481 w 319481"/>
                <a:gd name="connsiteY12" fmla="*/ 199836 h 1327006"/>
                <a:gd name="connsiteX13" fmla="*/ 311861 w 319481"/>
                <a:gd name="connsiteY13" fmla="*/ 207456 h 1327006"/>
                <a:gd name="connsiteX14" fmla="*/ 252178 w 319481"/>
                <a:gd name="connsiteY14" fmla="*/ 207456 h 1327006"/>
                <a:gd name="connsiteX15" fmla="*/ 252178 w 319481"/>
                <a:gd name="connsiteY15" fmla="*/ 236413 h 1327006"/>
                <a:gd name="connsiteX16" fmla="*/ 311861 w 319481"/>
                <a:gd name="connsiteY16" fmla="*/ 236413 h 1327006"/>
                <a:gd name="connsiteX17" fmla="*/ 319481 w 319481"/>
                <a:gd name="connsiteY17" fmla="*/ 244033 h 1327006"/>
                <a:gd name="connsiteX18" fmla="*/ 319481 w 319481"/>
                <a:gd name="connsiteY18" fmla="*/ 274512 h 1327006"/>
                <a:gd name="connsiteX19" fmla="*/ 311861 w 319481"/>
                <a:gd name="connsiteY19" fmla="*/ 282132 h 1327006"/>
                <a:gd name="connsiteX20" fmla="*/ 252178 w 319481"/>
                <a:gd name="connsiteY20" fmla="*/ 282132 h 1327006"/>
                <a:gd name="connsiteX21" fmla="*/ 252178 w 319481"/>
                <a:gd name="connsiteY21" fmla="*/ 311089 h 1327006"/>
                <a:gd name="connsiteX22" fmla="*/ 311861 w 319481"/>
                <a:gd name="connsiteY22" fmla="*/ 311089 h 1327006"/>
                <a:gd name="connsiteX23" fmla="*/ 319481 w 319481"/>
                <a:gd name="connsiteY23" fmla="*/ 318709 h 1327006"/>
                <a:gd name="connsiteX24" fmla="*/ 319481 w 319481"/>
                <a:gd name="connsiteY24" fmla="*/ 349188 h 1327006"/>
                <a:gd name="connsiteX25" fmla="*/ 311861 w 319481"/>
                <a:gd name="connsiteY25" fmla="*/ 356808 h 1327006"/>
                <a:gd name="connsiteX26" fmla="*/ 252178 w 319481"/>
                <a:gd name="connsiteY26" fmla="*/ 356808 h 1327006"/>
                <a:gd name="connsiteX27" fmla="*/ 252178 w 319481"/>
                <a:gd name="connsiteY27" fmla="*/ 385765 h 1327006"/>
                <a:gd name="connsiteX28" fmla="*/ 311861 w 319481"/>
                <a:gd name="connsiteY28" fmla="*/ 385765 h 1327006"/>
                <a:gd name="connsiteX29" fmla="*/ 319481 w 319481"/>
                <a:gd name="connsiteY29" fmla="*/ 393385 h 1327006"/>
                <a:gd name="connsiteX30" fmla="*/ 319481 w 319481"/>
                <a:gd name="connsiteY30" fmla="*/ 423864 h 1327006"/>
                <a:gd name="connsiteX31" fmla="*/ 311861 w 319481"/>
                <a:gd name="connsiteY31" fmla="*/ 431484 h 1327006"/>
                <a:gd name="connsiteX32" fmla="*/ 252178 w 319481"/>
                <a:gd name="connsiteY32" fmla="*/ 431484 h 1327006"/>
                <a:gd name="connsiteX33" fmla="*/ 252178 w 319481"/>
                <a:gd name="connsiteY33" fmla="*/ 460441 h 1327006"/>
                <a:gd name="connsiteX34" fmla="*/ 311861 w 319481"/>
                <a:gd name="connsiteY34" fmla="*/ 460441 h 1327006"/>
                <a:gd name="connsiteX35" fmla="*/ 319481 w 319481"/>
                <a:gd name="connsiteY35" fmla="*/ 468061 h 1327006"/>
                <a:gd name="connsiteX36" fmla="*/ 319481 w 319481"/>
                <a:gd name="connsiteY36" fmla="*/ 498540 h 1327006"/>
                <a:gd name="connsiteX37" fmla="*/ 311861 w 319481"/>
                <a:gd name="connsiteY37" fmla="*/ 506160 h 1327006"/>
                <a:gd name="connsiteX38" fmla="*/ 252178 w 319481"/>
                <a:gd name="connsiteY38" fmla="*/ 506160 h 1327006"/>
                <a:gd name="connsiteX39" fmla="*/ 252178 w 319481"/>
                <a:gd name="connsiteY39" fmla="*/ 535117 h 1327006"/>
                <a:gd name="connsiteX40" fmla="*/ 311861 w 319481"/>
                <a:gd name="connsiteY40" fmla="*/ 535117 h 1327006"/>
                <a:gd name="connsiteX41" fmla="*/ 319481 w 319481"/>
                <a:gd name="connsiteY41" fmla="*/ 542737 h 1327006"/>
                <a:gd name="connsiteX42" fmla="*/ 319481 w 319481"/>
                <a:gd name="connsiteY42" fmla="*/ 573216 h 1327006"/>
                <a:gd name="connsiteX43" fmla="*/ 311861 w 319481"/>
                <a:gd name="connsiteY43" fmla="*/ 580836 h 1327006"/>
                <a:gd name="connsiteX44" fmla="*/ 252178 w 319481"/>
                <a:gd name="connsiteY44" fmla="*/ 580836 h 1327006"/>
                <a:gd name="connsiteX45" fmla="*/ 252178 w 319481"/>
                <a:gd name="connsiteY45" fmla="*/ 609793 h 1327006"/>
                <a:gd name="connsiteX46" fmla="*/ 311861 w 319481"/>
                <a:gd name="connsiteY46" fmla="*/ 609793 h 1327006"/>
                <a:gd name="connsiteX47" fmla="*/ 319481 w 319481"/>
                <a:gd name="connsiteY47" fmla="*/ 617413 h 1327006"/>
                <a:gd name="connsiteX48" fmla="*/ 319481 w 319481"/>
                <a:gd name="connsiteY48" fmla="*/ 647892 h 1327006"/>
                <a:gd name="connsiteX49" fmla="*/ 311861 w 319481"/>
                <a:gd name="connsiteY49" fmla="*/ 655512 h 1327006"/>
                <a:gd name="connsiteX50" fmla="*/ 252178 w 319481"/>
                <a:gd name="connsiteY50" fmla="*/ 655512 h 1327006"/>
                <a:gd name="connsiteX51" fmla="*/ 252178 w 319481"/>
                <a:gd name="connsiteY51" fmla="*/ 684469 h 1327006"/>
                <a:gd name="connsiteX52" fmla="*/ 311861 w 319481"/>
                <a:gd name="connsiteY52" fmla="*/ 684469 h 1327006"/>
                <a:gd name="connsiteX53" fmla="*/ 319481 w 319481"/>
                <a:gd name="connsiteY53" fmla="*/ 692089 h 1327006"/>
                <a:gd name="connsiteX54" fmla="*/ 319481 w 319481"/>
                <a:gd name="connsiteY54" fmla="*/ 722568 h 1327006"/>
                <a:gd name="connsiteX55" fmla="*/ 311861 w 319481"/>
                <a:gd name="connsiteY55" fmla="*/ 730188 h 1327006"/>
                <a:gd name="connsiteX56" fmla="*/ 252178 w 319481"/>
                <a:gd name="connsiteY56" fmla="*/ 730188 h 1327006"/>
                <a:gd name="connsiteX57" fmla="*/ 252178 w 319481"/>
                <a:gd name="connsiteY57" fmla="*/ 759145 h 1327006"/>
                <a:gd name="connsiteX58" fmla="*/ 311861 w 319481"/>
                <a:gd name="connsiteY58" fmla="*/ 759145 h 1327006"/>
                <a:gd name="connsiteX59" fmla="*/ 319481 w 319481"/>
                <a:gd name="connsiteY59" fmla="*/ 766765 h 1327006"/>
                <a:gd name="connsiteX60" fmla="*/ 319481 w 319481"/>
                <a:gd name="connsiteY60" fmla="*/ 797244 h 1327006"/>
                <a:gd name="connsiteX61" fmla="*/ 311861 w 319481"/>
                <a:gd name="connsiteY61" fmla="*/ 804864 h 1327006"/>
                <a:gd name="connsiteX62" fmla="*/ 252178 w 319481"/>
                <a:gd name="connsiteY62" fmla="*/ 804864 h 1327006"/>
                <a:gd name="connsiteX63" fmla="*/ 252178 w 319481"/>
                <a:gd name="connsiteY63" fmla="*/ 833821 h 1327006"/>
                <a:gd name="connsiteX64" fmla="*/ 311861 w 319481"/>
                <a:gd name="connsiteY64" fmla="*/ 833821 h 1327006"/>
                <a:gd name="connsiteX65" fmla="*/ 319481 w 319481"/>
                <a:gd name="connsiteY65" fmla="*/ 841441 h 1327006"/>
                <a:gd name="connsiteX66" fmla="*/ 319481 w 319481"/>
                <a:gd name="connsiteY66" fmla="*/ 871920 h 1327006"/>
                <a:gd name="connsiteX67" fmla="*/ 311861 w 319481"/>
                <a:gd name="connsiteY67" fmla="*/ 879540 h 1327006"/>
                <a:gd name="connsiteX68" fmla="*/ 252178 w 319481"/>
                <a:gd name="connsiteY68" fmla="*/ 879540 h 1327006"/>
                <a:gd name="connsiteX69" fmla="*/ 252178 w 319481"/>
                <a:gd name="connsiteY69" fmla="*/ 908497 h 1327006"/>
                <a:gd name="connsiteX70" fmla="*/ 311861 w 319481"/>
                <a:gd name="connsiteY70" fmla="*/ 908497 h 1327006"/>
                <a:gd name="connsiteX71" fmla="*/ 319481 w 319481"/>
                <a:gd name="connsiteY71" fmla="*/ 916117 h 1327006"/>
                <a:gd name="connsiteX72" fmla="*/ 319481 w 319481"/>
                <a:gd name="connsiteY72" fmla="*/ 946596 h 1327006"/>
                <a:gd name="connsiteX73" fmla="*/ 311861 w 319481"/>
                <a:gd name="connsiteY73" fmla="*/ 954216 h 1327006"/>
                <a:gd name="connsiteX74" fmla="*/ 252178 w 319481"/>
                <a:gd name="connsiteY74" fmla="*/ 954216 h 1327006"/>
                <a:gd name="connsiteX75" fmla="*/ 252178 w 319481"/>
                <a:gd name="connsiteY75" fmla="*/ 983173 h 1327006"/>
                <a:gd name="connsiteX76" fmla="*/ 311861 w 319481"/>
                <a:gd name="connsiteY76" fmla="*/ 983173 h 1327006"/>
                <a:gd name="connsiteX77" fmla="*/ 319481 w 319481"/>
                <a:gd name="connsiteY77" fmla="*/ 990793 h 1327006"/>
                <a:gd name="connsiteX78" fmla="*/ 319481 w 319481"/>
                <a:gd name="connsiteY78" fmla="*/ 1021272 h 1327006"/>
                <a:gd name="connsiteX79" fmla="*/ 311861 w 319481"/>
                <a:gd name="connsiteY79" fmla="*/ 1028892 h 1327006"/>
                <a:gd name="connsiteX80" fmla="*/ 252178 w 319481"/>
                <a:gd name="connsiteY80" fmla="*/ 1028892 h 1327006"/>
                <a:gd name="connsiteX81" fmla="*/ 252178 w 319481"/>
                <a:gd name="connsiteY81" fmla="*/ 1057849 h 1327006"/>
                <a:gd name="connsiteX82" fmla="*/ 311861 w 319481"/>
                <a:gd name="connsiteY82" fmla="*/ 1057849 h 1327006"/>
                <a:gd name="connsiteX83" fmla="*/ 319481 w 319481"/>
                <a:gd name="connsiteY83" fmla="*/ 1065469 h 1327006"/>
                <a:gd name="connsiteX84" fmla="*/ 319481 w 319481"/>
                <a:gd name="connsiteY84" fmla="*/ 1095948 h 1327006"/>
                <a:gd name="connsiteX85" fmla="*/ 311861 w 319481"/>
                <a:gd name="connsiteY85" fmla="*/ 1103568 h 1327006"/>
                <a:gd name="connsiteX86" fmla="*/ 252178 w 319481"/>
                <a:gd name="connsiteY86" fmla="*/ 1103568 h 1327006"/>
                <a:gd name="connsiteX87" fmla="*/ 252178 w 319481"/>
                <a:gd name="connsiteY87" fmla="*/ 1132525 h 1327006"/>
                <a:gd name="connsiteX88" fmla="*/ 311861 w 319481"/>
                <a:gd name="connsiteY88" fmla="*/ 1132525 h 1327006"/>
                <a:gd name="connsiteX89" fmla="*/ 319481 w 319481"/>
                <a:gd name="connsiteY89" fmla="*/ 1140145 h 1327006"/>
                <a:gd name="connsiteX90" fmla="*/ 319481 w 319481"/>
                <a:gd name="connsiteY90" fmla="*/ 1170624 h 1327006"/>
                <a:gd name="connsiteX91" fmla="*/ 311861 w 319481"/>
                <a:gd name="connsiteY91" fmla="*/ 1178244 h 1327006"/>
                <a:gd name="connsiteX92" fmla="*/ 252178 w 319481"/>
                <a:gd name="connsiteY92" fmla="*/ 1178244 h 1327006"/>
                <a:gd name="connsiteX93" fmla="*/ 252178 w 319481"/>
                <a:gd name="connsiteY93" fmla="*/ 1207201 h 1327006"/>
                <a:gd name="connsiteX94" fmla="*/ 311861 w 319481"/>
                <a:gd name="connsiteY94" fmla="*/ 1207201 h 1327006"/>
                <a:gd name="connsiteX95" fmla="*/ 319481 w 319481"/>
                <a:gd name="connsiteY95" fmla="*/ 1214821 h 1327006"/>
                <a:gd name="connsiteX96" fmla="*/ 319481 w 319481"/>
                <a:gd name="connsiteY96" fmla="*/ 1245300 h 1327006"/>
                <a:gd name="connsiteX97" fmla="*/ 311861 w 319481"/>
                <a:gd name="connsiteY97" fmla="*/ 1252920 h 1327006"/>
                <a:gd name="connsiteX98" fmla="*/ 252178 w 319481"/>
                <a:gd name="connsiteY98" fmla="*/ 1252920 h 1327006"/>
                <a:gd name="connsiteX99" fmla="*/ 252178 w 319481"/>
                <a:gd name="connsiteY99" fmla="*/ 1264086 h 1327006"/>
                <a:gd name="connsiteX100" fmla="*/ 189258 w 319481"/>
                <a:gd name="connsiteY100" fmla="*/ 1327006 h 1327006"/>
                <a:gd name="connsiteX101" fmla="*/ 0 w 319481"/>
                <a:gd name="connsiteY101" fmla="*/ 1327006 h 1327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319481" h="1327006">
                  <a:moveTo>
                    <a:pt x="0" y="0"/>
                  </a:moveTo>
                  <a:lnTo>
                    <a:pt x="189258" y="0"/>
                  </a:lnTo>
                  <a:cubicBezTo>
                    <a:pt x="224008" y="0"/>
                    <a:pt x="252178" y="28170"/>
                    <a:pt x="252178" y="62920"/>
                  </a:cubicBezTo>
                  <a:lnTo>
                    <a:pt x="252178" y="87061"/>
                  </a:lnTo>
                  <a:lnTo>
                    <a:pt x="311861" y="87061"/>
                  </a:lnTo>
                  <a:cubicBezTo>
                    <a:pt x="316069" y="87061"/>
                    <a:pt x="319481" y="90473"/>
                    <a:pt x="319481" y="94681"/>
                  </a:cubicBezTo>
                  <a:lnTo>
                    <a:pt x="319481" y="125160"/>
                  </a:lnTo>
                  <a:cubicBezTo>
                    <a:pt x="319481" y="129368"/>
                    <a:pt x="316069" y="132780"/>
                    <a:pt x="311861" y="132780"/>
                  </a:cubicBezTo>
                  <a:lnTo>
                    <a:pt x="252178" y="132780"/>
                  </a:lnTo>
                  <a:lnTo>
                    <a:pt x="252178" y="161737"/>
                  </a:lnTo>
                  <a:lnTo>
                    <a:pt x="311861" y="161737"/>
                  </a:lnTo>
                  <a:cubicBezTo>
                    <a:pt x="316069" y="161737"/>
                    <a:pt x="319481" y="165149"/>
                    <a:pt x="319481" y="169357"/>
                  </a:cubicBezTo>
                  <a:lnTo>
                    <a:pt x="319481" y="199836"/>
                  </a:lnTo>
                  <a:cubicBezTo>
                    <a:pt x="319481" y="204044"/>
                    <a:pt x="316069" y="207456"/>
                    <a:pt x="311861" y="207456"/>
                  </a:cubicBezTo>
                  <a:lnTo>
                    <a:pt x="252178" y="207456"/>
                  </a:lnTo>
                  <a:lnTo>
                    <a:pt x="252178" y="236413"/>
                  </a:lnTo>
                  <a:lnTo>
                    <a:pt x="311861" y="236413"/>
                  </a:lnTo>
                  <a:cubicBezTo>
                    <a:pt x="316069" y="236413"/>
                    <a:pt x="319481" y="239825"/>
                    <a:pt x="319481" y="244033"/>
                  </a:cubicBezTo>
                  <a:lnTo>
                    <a:pt x="319481" y="274512"/>
                  </a:lnTo>
                  <a:cubicBezTo>
                    <a:pt x="319481" y="278720"/>
                    <a:pt x="316069" y="282132"/>
                    <a:pt x="311861" y="282132"/>
                  </a:cubicBezTo>
                  <a:lnTo>
                    <a:pt x="252178" y="282132"/>
                  </a:lnTo>
                  <a:lnTo>
                    <a:pt x="252178" y="311089"/>
                  </a:lnTo>
                  <a:lnTo>
                    <a:pt x="311861" y="311089"/>
                  </a:lnTo>
                  <a:cubicBezTo>
                    <a:pt x="316069" y="311089"/>
                    <a:pt x="319481" y="314501"/>
                    <a:pt x="319481" y="318709"/>
                  </a:cubicBezTo>
                  <a:lnTo>
                    <a:pt x="319481" y="349188"/>
                  </a:lnTo>
                  <a:cubicBezTo>
                    <a:pt x="319481" y="353396"/>
                    <a:pt x="316069" y="356808"/>
                    <a:pt x="311861" y="356808"/>
                  </a:cubicBezTo>
                  <a:lnTo>
                    <a:pt x="252178" y="356808"/>
                  </a:lnTo>
                  <a:lnTo>
                    <a:pt x="252178" y="385765"/>
                  </a:lnTo>
                  <a:lnTo>
                    <a:pt x="311861" y="385765"/>
                  </a:lnTo>
                  <a:cubicBezTo>
                    <a:pt x="316069" y="385765"/>
                    <a:pt x="319481" y="389177"/>
                    <a:pt x="319481" y="393385"/>
                  </a:cubicBezTo>
                  <a:lnTo>
                    <a:pt x="319481" y="423864"/>
                  </a:lnTo>
                  <a:cubicBezTo>
                    <a:pt x="319481" y="428072"/>
                    <a:pt x="316069" y="431484"/>
                    <a:pt x="311861" y="431484"/>
                  </a:cubicBezTo>
                  <a:lnTo>
                    <a:pt x="252178" y="431484"/>
                  </a:lnTo>
                  <a:lnTo>
                    <a:pt x="252178" y="460441"/>
                  </a:lnTo>
                  <a:lnTo>
                    <a:pt x="311861" y="460441"/>
                  </a:lnTo>
                  <a:cubicBezTo>
                    <a:pt x="316069" y="460441"/>
                    <a:pt x="319481" y="463853"/>
                    <a:pt x="319481" y="468061"/>
                  </a:cubicBezTo>
                  <a:lnTo>
                    <a:pt x="319481" y="498540"/>
                  </a:lnTo>
                  <a:cubicBezTo>
                    <a:pt x="319481" y="502748"/>
                    <a:pt x="316069" y="506160"/>
                    <a:pt x="311861" y="506160"/>
                  </a:cubicBezTo>
                  <a:lnTo>
                    <a:pt x="252178" y="506160"/>
                  </a:lnTo>
                  <a:lnTo>
                    <a:pt x="252178" y="535117"/>
                  </a:lnTo>
                  <a:lnTo>
                    <a:pt x="311861" y="535117"/>
                  </a:lnTo>
                  <a:cubicBezTo>
                    <a:pt x="316069" y="535117"/>
                    <a:pt x="319481" y="538529"/>
                    <a:pt x="319481" y="542737"/>
                  </a:cubicBezTo>
                  <a:lnTo>
                    <a:pt x="319481" y="573216"/>
                  </a:lnTo>
                  <a:cubicBezTo>
                    <a:pt x="319481" y="577424"/>
                    <a:pt x="316069" y="580836"/>
                    <a:pt x="311861" y="580836"/>
                  </a:cubicBezTo>
                  <a:lnTo>
                    <a:pt x="252178" y="580836"/>
                  </a:lnTo>
                  <a:lnTo>
                    <a:pt x="252178" y="609793"/>
                  </a:lnTo>
                  <a:lnTo>
                    <a:pt x="311861" y="609793"/>
                  </a:lnTo>
                  <a:cubicBezTo>
                    <a:pt x="316069" y="609793"/>
                    <a:pt x="319481" y="613205"/>
                    <a:pt x="319481" y="617413"/>
                  </a:cubicBezTo>
                  <a:lnTo>
                    <a:pt x="319481" y="647892"/>
                  </a:lnTo>
                  <a:cubicBezTo>
                    <a:pt x="319481" y="652100"/>
                    <a:pt x="316069" y="655512"/>
                    <a:pt x="311861" y="655512"/>
                  </a:cubicBezTo>
                  <a:lnTo>
                    <a:pt x="252178" y="655512"/>
                  </a:lnTo>
                  <a:lnTo>
                    <a:pt x="252178" y="684469"/>
                  </a:lnTo>
                  <a:lnTo>
                    <a:pt x="311861" y="684469"/>
                  </a:lnTo>
                  <a:cubicBezTo>
                    <a:pt x="316069" y="684469"/>
                    <a:pt x="319481" y="687881"/>
                    <a:pt x="319481" y="692089"/>
                  </a:cubicBezTo>
                  <a:lnTo>
                    <a:pt x="319481" y="722568"/>
                  </a:lnTo>
                  <a:cubicBezTo>
                    <a:pt x="319481" y="726776"/>
                    <a:pt x="316069" y="730188"/>
                    <a:pt x="311861" y="730188"/>
                  </a:cubicBezTo>
                  <a:lnTo>
                    <a:pt x="252178" y="730188"/>
                  </a:lnTo>
                  <a:lnTo>
                    <a:pt x="252178" y="759145"/>
                  </a:lnTo>
                  <a:lnTo>
                    <a:pt x="311861" y="759145"/>
                  </a:lnTo>
                  <a:cubicBezTo>
                    <a:pt x="316069" y="759145"/>
                    <a:pt x="319481" y="762557"/>
                    <a:pt x="319481" y="766765"/>
                  </a:cubicBezTo>
                  <a:lnTo>
                    <a:pt x="319481" y="797244"/>
                  </a:lnTo>
                  <a:cubicBezTo>
                    <a:pt x="319481" y="801452"/>
                    <a:pt x="316069" y="804864"/>
                    <a:pt x="311861" y="804864"/>
                  </a:cubicBezTo>
                  <a:lnTo>
                    <a:pt x="252178" y="804864"/>
                  </a:lnTo>
                  <a:lnTo>
                    <a:pt x="252178" y="833821"/>
                  </a:lnTo>
                  <a:lnTo>
                    <a:pt x="311861" y="833821"/>
                  </a:lnTo>
                  <a:cubicBezTo>
                    <a:pt x="316069" y="833821"/>
                    <a:pt x="319481" y="837233"/>
                    <a:pt x="319481" y="841441"/>
                  </a:cubicBezTo>
                  <a:lnTo>
                    <a:pt x="319481" y="871920"/>
                  </a:lnTo>
                  <a:cubicBezTo>
                    <a:pt x="319481" y="876128"/>
                    <a:pt x="316069" y="879540"/>
                    <a:pt x="311861" y="879540"/>
                  </a:cubicBezTo>
                  <a:lnTo>
                    <a:pt x="252178" y="879540"/>
                  </a:lnTo>
                  <a:lnTo>
                    <a:pt x="252178" y="908497"/>
                  </a:lnTo>
                  <a:lnTo>
                    <a:pt x="311861" y="908497"/>
                  </a:lnTo>
                  <a:cubicBezTo>
                    <a:pt x="316069" y="908497"/>
                    <a:pt x="319481" y="911909"/>
                    <a:pt x="319481" y="916117"/>
                  </a:cubicBezTo>
                  <a:lnTo>
                    <a:pt x="319481" y="946596"/>
                  </a:lnTo>
                  <a:cubicBezTo>
                    <a:pt x="319481" y="950804"/>
                    <a:pt x="316069" y="954216"/>
                    <a:pt x="311861" y="954216"/>
                  </a:cubicBezTo>
                  <a:lnTo>
                    <a:pt x="252178" y="954216"/>
                  </a:lnTo>
                  <a:lnTo>
                    <a:pt x="252178" y="983173"/>
                  </a:lnTo>
                  <a:lnTo>
                    <a:pt x="311861" y="983173"/>
                  </a:lnTo>
                  <a:cubicBezTo>
                    <a:pt x="316069" y="983173"/>
                    <a:pt x="319481" y="986585"/>
                    <a:pt x="319481" y="990793"/>
                  </a:cubicBezTo>
                  <a:lnTo>
                    <a:pt x="319481" y="1021272"/>
                  </a:lnTo>
                  <a:cubicBezTo>
                    <a:pt x="319481" y="1025480"/>
                    <a:pt x="316069" y="1028892"/>
                    <a:pt x="311861" y="1028892"/>
                  </a:cubicBezTo>
                  <a:lnTo>
                    <a:pt x="252178" y="1028892"/>
                  </a:lnTo>
                  <a:lnTo>
                    <a:pt x="252178" y="1057849"/>
                  </a:lnTo>
                  <a:lnTo>
                    <a:pt x="311861" y="1057849"/>
                  </a:lnTo>
                  <a:cubicBezTo>
                    <a:pt x="316069" y="1057849"/>
                    <a:pt x="319481" y="1061261"/>
                    <a:pt x="319481" y="1065469"/>
                  </a:cubicBezTo>
                  <a:lnTo>
                    <a:pt x="319481" y="1095948"/>
                  </a:lnTo>
                  <a:cubicBezTo>
                    <a:pt x="319481" y="1100156"/>
                    <a:pt x="316069" y="1103568"/>
                    <a:pt x="311861" y="1103568"/>
                  </a:cubicBezTo>
                  <a:lnTo>
                    <a:pt x="252178" y="1103568"/>
                  </a:lnTo>
                  <a:lnTo>
                    <a:pt x="252178" y="1132525"/>
                  </a:lnTo>
                  <a:lnTo>
                    <a:pt x="311861" y="1132525"/>
                  </a:lnTo>
                  <a:cubicBezTo>
                    <a:pt x="316069" y="1132525"/>
                    <a:pt x="319481" y="1135937"/>
                    <a:pt x="319481" y="1140145"/>
                  </a:cubicBezTo>
                  <a:lnTo>
                    <a:pt x="319481" y="1170624"/>
                  </a:lnTo>
                  <a:cubicBezTo>
                    <a:pt x="319481" y="1174832"/>
                    <a:pt x="316069" y="1178244"/>
                    <a:pt x="311861" y="1178244"/>
                  </a:cubicBezTo>
                  <a:lnTo>
                    <a:pt x="252178" y="1178244"/>
                  </a:lnTo>
                  <a:lnTo>
                    <a:pt x="252178" y="1207201"/>
                  </a:lnTo>
                  <a:lnTo>
                    <a:pt x="311861" y="1207201"/>
                  </a:lnTo>
                  <a:cubicBezTo>
                    <a:pt x="316069" y="1207201"/>
                    <a:pt x="319481" y="1210613"/>
                    <a:pt x="319481" y="1214821"/>
                  </a:cubicBezTo>
                  <a:lnTo>
                    <a:pt x="319481" y="1245300"/>
                  </a:lnTo>
                  <a:cubicBezTo>
                    <a:pt x="319481" y="1249508"/>
                    <a:pt x="316069" y="1252920"/>
                    <a:pt x="311861" y="1252920"/>
                  </a:cubicBezTo>
                  <a:lnTo>
                    <a:pt x="252178" y="1252920"/>
                  </a:lnTo>
                  <a:lnTo>
                    <a:pt x="252178" y="1264086"/>
                  </a:lnTo>
                  <a:cubicBezTo>
                    <a:pt x="252178" y="1298836"/>
                    <a:pt x="224008" y="1327006"/>
                    <a:pt x="189258" y="1327006"/>
                  </a:cubicBezTo>
                  <a:lnTo>
                    <a:pt x="0" y="132700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1D801E20-A80E-A6BF-08BA-E6E7C65E6ED3}"/>
                </a:ext>
              </a:extLst>
            </p:cNvPr>
            <p:cNvSpPr/>
            <p:nvPr/>
          </p:nvSpPr>
          <p:spPr bwMode="auto">
            <a:xfrm flipH="1">
              <a:off x="8663379" y="1947699"/>
              <a:ext cx="285805" cy="1327006"/>
            </a:xfrm>
            <a:custGeom>
              <a:avLst/>
              <a:gdLst>
                <a:gd name="connsiteX0" fmla="*/ 155582 w 285805"/>
                <a:gd name="connsiteY0" fmla="*/ 0 h 1327006"/>
                <a:gd name="connsiteX1" fmla="*/ 0 w 285805"/>
                <a:gd name="connsiteY1" fmla="*/ 0 h 1327006"/>
                <a:gd name="connsiteX2" fmla="*/ 0 w 285805"/>
                <a:gd name="connsiteY2" fmla="*/ 1327006 h 1327006"/>
                <a:gd name="connsiteX3" fmla="*/ 155582 w 285805"/>
                <a:gd name="connsiteY3" fmla="*/ 1327006 h 1327006"/>
                <a:gd name="connsiteX4" fmla="*/ 218502 w 285805"/>
                <a:gd name="connsiteY4" fmla="*/ 1264086 h 1327006"/>
                <a:gd name="connsiteX5" fmla="*/ 218502 w 285805"/>
                <a:gd name="connsiteY5" fmla="*/ 1252920 h 1327006"/>
                <a:gd name="connsiteX6" fmla="*/ 278185 w 285805"/>
                <a:gd name="connsiteY6" fmla="*/ 1252920 h 1327006"/>
                <a:gd name="connsiteX7" fmla="*/ 285805 w 285805"/>
                <a:gd name="connsiteY7" fmla="*/ 1245300 h 1327006"/>
                <a:gd name="connsiteX8" fmla="*/ 285805 w 285805"/>
                <a:gd name="connsiteY8" fmla="*/ 1214821 h 1327006"/>
                <a:gd name="connsiteX9" fmla="*/ 278185 w 285805"/>
                <a:gd name="connsiteY9" fmla="*/ 1207201 h 1327006"/>
                <a:gd name="connsiteX10" fmla="*/ 218502 w 285805"/>
                <a:gd name="connsiteY10" fmla="*/ 1207201 h 1327006"/>
                <a:gd name="connsiteX11" fmla="*/ 218502 w 285805"/>
                <a:gd name="connsiteY11" fmla="*/ 1178244 h 1327006"/>
                <a:gd name="connsiteX12" fmla="*/ 278185 w 285805"/>
                <a:gd name="connsiteY12" fmla="*/ 1178244 h 1327006"/>
                <a:gd name="connsiteX13" fmla="*/ 285805 w 285805"/>
                <a:gd name="connsiteY13" fmla="*/ 1170624 h 1327006"/>
                <a:gd name="connsiteX14" fmla="*/ 285805 w 285805"/>
                <a:gd name="connsiteY14" fmla="*/ 1140145 h 1327006"/>
                <a:gd name="connsiteX15" fmla="*/ 278185 w 285805"/>
                <a:gd name="connsiteY15" fmla="*/ 1132525 h 1327006"/>
                <a:gd name="connsiteX16" fmla="*/ 218502 w 285805"/>
                <a:gd name="connsiteY16" fmla="*/ 1132525 h 1327006"/>
                <a:gd name="connsiteX17" fmla="*/ 218502 w 285805"/>
                <a:gd name="connsiteY17" fmla="*/ 1103568 h 1327006"/>
                <a:gd name="connsiteX18" fmla="*/ 278185 w 285805"/>
                <a:gd name="connsiteY18" fmla="*/ 1103568 h 1327006"/>
                <a:gd name="connsiteX19" fmla="*/ 285805 w 285805"/>
                <a:gd name="connsiteY19" fmla="*/ 1095948 h 1327006"/>
                <a:gd name="connsiteX20" fmla="*/ 285805 w 285805"/>
                <a:gd name="connsiteY20" fmla="*/ 1065469 h 1327006"/>
                <a:gd name="connsiteX21" fmla="*/ 278185 w 285805"/>
                <a:gd name="connsiteY21" fmla="*/ 1057849 h 1327006"/>
                <a:gd name="connsiteX22" fmla="*/ 218502 w 285805"/>
                <a:gd name="connsiteY22" fmla="*/ 1057849 h 1327006"/>
                <a:gd name="connsiteX23" fmla="*/ 218502 w 285805"/>
                <a:gd name="connsiteY23" fmla="*/ 1028892 h 1327006"/>
                <a:gd name="connsiteX24" fmla="*/ 278185 w 285805"/>
                <a:gd name="connsiteY24" fmla="*/ 1028892 h 1327006"/>
                <a:gd name="connsiteX25" fmla="*/ 285805 w 285805"/>
                <a:gd name="connsiteY25" fmla="*/ 1021272 h 1327006"/>
                <a:gd name="connsiteX26" fmla="*/ 285805 w 285805"/>
                <a:gd name="connsiteY26" fmla="*/ 990793 h 1327006"/>
                <a:gd name="connsiteX27" fmla="*/ 278185 w 285805"/>
                <a:gd name="connsiteY27" fmla="*/ 983173 h 1327006"/>
                <a:gd name="connsiteX28" fmla="*/ 218502 w 285805"/>
                <a:gd name="connsiteY28" fmla="*/ 983173 h 1327006"/>
                <a:gd name="connsiteX29" fmla="*/ 218502 w 285805"/>
                <a:gd name="connsiteY29" fmla="*/ 954216 h 1327006"/>
                <a:gd name="connsiteX30" fmla="*/ 278185 w 285805"/>
                <a:gd name="connsiteY30" fmla="*/ 954216 h 1327006"/>
                <a:gd name="connsiteX31" fmla="*/ 285805 w 285805"/>
                <a:gd name="connsiteY31" fmla="*/ 946596 h 1327006"/>
                <a:gd name="connsiteX32" fmla="*/ 285805 w 285805"/>
                <a:gd name="connsiteY32" fmla="*/ 916117 h 1327006"/>
                <a:gd name="connsiteX33" fmla="*/ 278185 w 285805"/>
                <a:gd name="connsiteY33" fmla="*/ 908497 h 1327006"/>
                <a:gd name="connsiteX34" fmla="*/ 218502 w 285805"/>
                <a:gd name="connsiteY34" fmla="*/ 908497 h 1327006"/>
                <a:gd name="connsiteX35" fmla="*/ 218502 w 285805"/>
                <a:gd name="connsiteY35" fmla="*/ 879540 h 1327006"/>
                <a:gd name="connsiteX36" fmla="*/ 278185 w 285805"/>
                <a:gd name="connsiteY36" fmla="*/ 879540 h 1327006"/>
                <a:gd name="connsiteX37" fmla="*/ 285805 w 285805"/>
                <a:gd name="connsiteY37" fmla="*/ 871920 h 1327006"/>
                <a:gd name="connsiteX38" fmla="*/ 285805 w 285805"/>
                <a:gd name="connsiteY38" fmla="*/ 841441 h 1327006"/>
                <a:gd name="connsiteX39" fmla="*/ 278185 w 285805"/>
                <a:gd name="connsiteY39" fmla="*/ 833821 h 1327006"/>
                <a:gd name="connsiteX40" fmla="*/ 218502 w 285805"/>
                <a:gd name="connsiteY40" fmla="*/ 833821 h 1327006"/>
                <a:gd name="connsiteX41" fmla="*/ 218502 w 285805"/>
                <a:gd name="connsiteY41" fmla="*/ 804864 h 1327006"/>
                <a:gd name="connsiteX42" fmla="*/ 278185 w 285805"/>
                <a:gd name="connsiteY42" fmla="*/ 804864 h 1327006"/>
                <a:gd name="connsiteX43" fmla="*/ 285805 w 285805"/>
                <a:gd name="connsiteY43" fmla="*/ 797244 h 1327006"/>
                <a:gd name="connsiteX44" fmla="*/ 285805 w 285805"/>
                <a:gd name="connsiteY44" fmla="*/ 766765 h 1327006"/>
                <a:gd name="connsiteX45" fmla="*/ 278185 w 285805"/>
                <a:gd name="connsiteY45" fmla="*/ 759145 h 1327006"/>
                <a:gd name="connsiteX46" fmla="*/ 218502 w 285805"/>
                <a:gd name="connsiteY46" fmla="*/ 759145 h 1327006"/>
                <a:gd name="connsiteX47" fmla="*/ 218502 w 285805"/>
                <a:gd name="connsiteY47" fmla="*/ 730188 h 1327006"/>
                <a:gd name="connsiteX48" fmla="*/ 278185 w 285805"/>
                <a:gd name="connsiteY48" fmla="*/ 730188 h 1327006"/>
                <a:gd name="connsiteX49" fmla="*/ 285805 w 285805"/>
                <a:gd name="connsiteY49" fmla="*/ 722568 h 1327006"/>
                <a:gd name="connsiteX50" fmla="*/ 285805 w 285805"/>
                <a:gd name="connsiteY50" fmla="*/ 692089 h 1327006"/>
                <a:gd name="connsiteX51" fmla="*/ 278185 w 285805"/>
                <a:gd name="connsiteY51" fmla="*/ 684469 h 1327006"/>
                <a:gd name="connsiteX52" fmla="*/ 218502 w 285805"/>
                <a:gd name="connsiteY52" fmla="*/ 684469 h 1327006"/>
                <a:gd name="connsiteX53" fmla="*/ 218502 w 285805"/>
                <a:gd name="connsiteY53" fmla="*/ 655512 h 1327006"/>
                <a:gd name="connsiteX54" fmla="*/ 278185 w 285805"/>
                <a:gd name="connsiteY54" fmla="*/ 655512 h 1327006"/>
                <a:gd name="connsiteX55" fmla="*/ 285805 w 285805"/>
                <a:gd name="connsiteY55" fmla="*/ 647892 h 1327006"/>
                <a:gd name="connsiteX56" fmla="*/ 285805 w 285805"/>
                <a:gd name="connsiteY56" fmla="*/ 617413 h 1327006"/>
                <a:gd name="connsiteX57" fmla="*/ 278185 w 285805"/>
                <a:gd name="connsiteY57" fmla="*/ 609793 h 1327006"/>
                <a:gd name="connsiteX58" fmla="*/ 218502 w 285805"/>
                <a:gd name="connsiteY58" fmla="*/ 609793 h 1327006"/>
                <a:gd name="connsiteX59" fmla="*/ 218502 w 285805"/>
                <a:gd name="connsiteY59" fmla="*/ 580836 h 1327006"/>
                <a:gd name="connsiteX60" fmla="*/ 278185 w 285805"/>
                <a:gd name="connsiteY60" fmla="*/ 580836 h 1327006"/>
                <a:gd name="connsiteX61" fmla="*/ 285805 w 285805"/>
                <a:gd name="connsiteY61" fmla="*/ 573216 h 1327006"/>
                <a:gd name="connsiteX62" fmla="*/ 285805 w 285805"/>
                <a:gd name="connsiteY62" fmla="*/ 542737 h 1327006"/>
                <a:gd name="connsiteX63" fmla="*/ 278185 w 285805"/>
                <a:gd name="connsiteY63" fmla="*/ 535117 h 1327006"/>
                <a:gd name="connsiteX64" fmla="*/ 218502 w 285805"/>
                <a:gd name="connsiteY64" fmla="*/ 535117 h 1327006"/>
                <a:gd name="connsiteX65" fmla="*/ 218502 w 285805"/>
                <a:gd name="connsiteY65" fmla="*/ 506160 h 1327006"/>
                <a:gd name="connsiteX66" fmla="*/ 278185 w 285805"/>
                <a:gd name="connsiteY66" fmla="*/ 506160 h 1327006"/>
                <a:gd name="connsiteX67" fmla="*/ 285805 w 285805"/>
                <a:gd name="connsiteY67" fmla="*/ 498540 h 1327006"/>
                <a:gd name="connsiteX68" fmla="*/ 285805 w 285805"/>
                <a:gd name="connsiteY68" fmla="*/ 468061 h 1327006"/>
                <a:gd name="connsiteX69" fmla="*/ 278185 w 285805"/>
                <a:gd name="connsiteY69" fmla="*/ 460441 h 1327006"/>
                <a:gd name="connsiteX70" fmla="*/ 218502 w 285805"/>
                <a:gd name="connsiteY70" fmla="*/ 460441 h 1327006"/>
                <a:gd name="connsiteX71" fmla="*/ 218502 w 285805"/>
                <a:gd name="connsiteY71" fmla="*/ 431484 h 1327006"/>
                <a:gd name="connsiteX72" fmla="*/ 278185 w 285805"/>
                <a:gd name="connsiteY72" fmla="*/ 431484 h 1327006"/>
                <a:gd name="connsiteX73" fmla="*/ 285805 w 285805"/>
                <a:gd name="connsiteY73" fmla="*/ 423864 h 1327006"/>
                <a:gd name="connsiteX74" fmla="*/ 285805 w 285805"/>
                <a:gd name="connsiteY74" fmla="*/ 393385 h 1327006"/>
                <a:gd name="connsiteX75" fmla="*/ 278185 w 285805"/>
                <a:gd name="connsiteY75" fmla="*/ 385765 h 1327006"/>
                <a:gd name="connsiteX76" fmla="*/ 218502 w 285805"/>
                <a:gd name="connsiteY76" fmla="*/ 385765 h 1327006"/>
                <a:gd name="connsiteX77" fmla="*/ 218502 w 285805"/>
                <a:gd name="connsiteY77" fmla="*/ 356808 h 1327006"/>
                <a:gd name="connsiteX78" fmla="*/ 278185 w 285805"/>
                <a:gd name="connsiteY78" fmla="*/ 356808 h 1327006"/>
                <a:gd name="connsiteX79" fmla="*/ 285805 w 285805"/>
                <a:gd name="connsiteY79" fmla="*/ 349188 h 1327006"/>
                <a:gd name="connsiteX80" fmla="*/ 285805 w 285805"/>
                <a:gd name="connsiteY80" fmla="*/ 318709 h 1327006"/>
                <a:gd name="connsiteX81" fmla="*/ 278185 w 285805"/>
                <a:gd name="connsiteY81" fmla="*/ 311089 h 1327006"/>
                <a:gd name="connsiteX82" fmla="*/ 218502 w 285805"/>
                <a:gd name="connsiteY82" fmla="*/ 311089 h 1327006"/>
                <a:gd name="connsiteX83" fmla="*/ 218502 w 285805"/>
                <a:gd name="connsiteY83" fmla="*/ 282132 h 1327006"/>
                <a:gd name="connsiteX84" fmla="*/ 278185 w 285805"/>
                <a:gd name="connsiteY84" fmla="*/ 282132 h 1327006"/>
                <a:gd name="connsiteX85" fmla="*/ 285805 w 285805"/>
                <a:gd name="connsiteY85" fmla="*/ 274512 h 1327006"/>
                <a:gd name="connsiteX86" fmla="*/ 285805 w 285805"/>
                <a:gd name="connsiteY86" fmla="*/ 244033 h 1327006"/>
                <a:gd name="connsiteX87" fmla="*/ 278185 w 285805"/>
                <a:gd name="connsiteY87" fmla="*/ 236413 h 1327006"/>
                <a:gd name="connsiteX88" fmla="*/ 218502 w 285805"/>
                <a:gd name="connsiteY88" fmla="*/ 236413 h 1327006"/>
                <a:gd name="connsiteX89" fmla="*/ 218502 w 285805"/>
                <a:gd name="connsiteY89" fmla="*/ 207456 h 1327006"/>
                <a:gd name="connsiteX90" fmla="*/ 278185 w 285805"/>
                <a:gd name="connsiteY90" fmla="*/ 207456 h 1327006"/>
                <a:gd name="connsiteX91" fmla="*/ 285805 w 285805"/>
                <a:gd name="connsiteY91" fmla="*/ 199836 h 1327006"/>
                <a:gd name="connsiteX92" fmla="*/ 285805 w 285805"/>
                <a:gd name="connsiteY92" fmla="*/ 169357 h 1327006"/>
                <a:gd name="connsiteX93" fmla="*/ 278185 w 285805"/>
                <a:gd name="connsiteY93" fmla="*/ 161737 h 1327006"/>
                <a:gd name="connsiteX94" fmla="*/ 218502 w 285805"/>
                <a:gd name="connsiteY94" fmla="*/ 161737 h 1327006"/>
                <a:gd name="connsiteX95" fmla="*/ 218502 w 285805"/>
                <a:gd name="connsiteY95" fmla="*/ 132780 h 1327006"/>
                <a:gd name="connsiteX96" fmla="*/ 278185 w 285805"/>
                <a:gd name="connsiteY96" fmla="*/ 132780 h 1327006"/>
                <a:gd name="connsiteX97" fmla="*/ 285805 w 285805"/>
                <a:gd name="connsiteY97" fmla="*/ 125160 h 1327006"/>
                <a:gd name="connsiteX98" fmla="*/ 285805 w 285805"/>
                <a:gd name="connsiteY98" fmla="*/ 94681 h 1327006"/>
                <a:gd name="connsiteX99" fmla="*/ 278185 w 285805"/>
                <a:gd name="connsiteY99" fmla="*/ 87061 h 1327006"/>
                <a:gd name="connsiteX100" fmla="*/ 218502 w 285805"/>
                <a:gd name="connsiteY100" fmla="*/ 87061 h 1327006"/>
                <a:gd name="connsiteX101" fmla="*/ 218502 w 285805"/>
                <a:gd name="connsiteY101" fmla="*/ 62920 h 1327006"/>
                <a:gd name="connsiteX102" fmla="*/ 155582 w 285805"/>
                <a:gd name="connsiteY102" fmla="*/ 0 h 1327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285805" h="1327006">
                  <a:moveTo>
                    <a:pt x="155582" y="0"/>
                  </a:moveTo>
                  <a:lnTo>
                    <a:pt x="0" y="0"/>
                  </a:lnTo>
                  <a:lnTo>
                    <a:pt x="0" y="1327006"/>
                  </a:lnTo>
                  <a:lnTo>
                    <a:pt x="155582" y="1327006"/>
                  </a:lnTo>
                  <a:cubicBezTo>
                    <a:pt x="190332" y="1327006"/>
                    <a:pt x="218502" y="1298836"/>
                    <a:pt x="218502" y="1264086"/>
                  </a:cubicBezTo>
                  <a:lnTo>
                    <a:pt x="218502" y="1252920"/>
                  </a:lnTo>
                  <a:lnTo>
                    <a:pt x="278185" y="1252920"/>
                  </a:lnTo>
                  <a:cubicBezTo>
                    <a:pt x="282393" y="1252920"/>
                    <a:pt x="285805" y="1249508"/>
                    <a:pt x="285805" y="1245300"/>
                  </a:cubicBezTo>
                  <a:lnTo>
                    <a:pt x="285805" y="1214821"/>
                  </a:lnTo>
                  <a:cubicBezTo>
                    <a:pt x="285805" y="1210613"/>
                    <a:pt x="282393" y="1207201"/>
                    <a:pt x="278185" y="1207201"/>
                  </a:cubicBezTo>
                  <a:lnTo>
                    <a:pt x="218502" y="1207201"/>
                  </a:lnTo>
                  <a:lnTo>
                    <a:pt x="218502" y="1178244"/>
                  </a:lnTo>
                  <a:lnTo>
                    <a:pt x="278185" y="1178244"/>
                  </a:lnTo>
                  <a:cubicBezTo>
                    <a:pt x="282393" y="1178244"/>
                    <a:pt x="285805" y="1174832"/>
                    <a:pt x="285805" y="1170624"/>
                  </a:cubicBezTo>
                  <a:lnTo>
                    <a:pt x="285805" y="1140145"/>
                  </a:lnTo>
                  <a:cubicBezTo>
                    <a:pt x="285805" y="1135937"/>
                    <a:pt x="282393" y="1132525"/>
                    <a:pt x="278185" y="1132525"/>
                  </a:cubicBezTo>
                  <a:lnTo>
                    <a:pt x="218502" y="1132525"/>
                  </a:lnTo>
                  <a:lnTo>
                    <a:pt x="218502" y="1103568"/>
                  </a:lnTo>
                  <a:lnTo>
                    <a:pt x="278185" y="1103568"/>
                  </a:lnTo>
                  <a:cubicBezTo>
                    <a:pt x="282393" y="1103568"/>
                    <a:pt x="285805" y="1100156"/>
                    <a:pt x="285805" y="1095948"/>
                  </a:cubicBezTo>
                  <a:lnTo>
                    <a:pt x="285805" y="1065469"/>
                  </a:lnTo>
                  <a:cubicBezTo>
                    <a:pt x="285805" y="1061261"/>
                    <a:pt x="282393" y="1057849"/>
                    <a:pt x="278185" y="1057849"/>
                  </a:cubicBezTo>
                  <a:lnTo>
                    <a:pt x="218502" y="1057849"/>
                  </a:lnTo>
                  <a:lnTo>
                    <a:pt x="218502" y="1028892"/>
                  </a:lnTo>
                  <a:lnTo>
                    <a:pt x="278185" y="1028892"/>
                  </a:lnTo>
                  <a:cubicBezTo>
                    <a:pt x="282393" y="1028892"/>
                    <a:pt x="285805" y="1025480"/>
                    <a:pt x="285805" y="1021272"/>
                  </a:cubicBezTo>
                  <a:lnTo>
                    <a:pt x="285805" y="990793"/>
                  </a:lnTo>
                  <a:cubicBezTo>
                    <a:pt x="285805" y="986585"/>
                    <a:pt x="282393" y="983173"/>
                    <a:pt x="278185" y="983173"/>
                  </a:cubicBezTo>
                  <a:lnTo>
                    <a:pt x="218502" y="983173"/>
                  </a:lnTo>
                  <a:lnTo>
                    <a:pt x="218502" y="954216"/>
                  </a:lnTo>
                  <a:lnTo>
                    <a:pt x="278185" y="954216"/>
                  </a:lnTo>
                  <a:cubicBezTo>
                    <a:pt x="282393" y="954216"/>
                    <a:pt x="285805" y="950804"/>
                    <a:pt x="285805" y="946596"/>
                  </a:cubicBezTo>
                  <a:lnTo>
                    <a:pt x="285805" y="916117"/>
                  </a:lnTo>
                  <a:cubicBezTo>
                    <a:pt x="285805" y="911909"/>
                    <a:pt x="282393" y="908497"/>
                    <a:pt x="278185" y="908497"/>
                  </a:cubicBezTo>
                  <a:lnTo>
                    <a:pt x="218502" y="908497"/>
                  </a:lnTo>
                  <a:lnTo>
                    <a:pt x="218502" y="879540"/>
                  </a:lnTo>
                  <a:lnTo>
                    <a:pt x="278185" y="879540"/>
                  </a:lnTo>
                  <a:cubicBezTo>
                    <a:pt x="282393" y="879540"/>
                    <a:pt x="285805" y="876128"/>
                    <a:pt x="285805" y="871920"/>
                  </a:cubicBezTo>
                  <a:lnTo>
                    <a:pt x="285805" y="841441"/>
                  </a:lnTo>
                  <a:cubicBezTo>
                    <a:pt x="285805" y="837233"/>
                    <a:pt x="282393" y="833821"/>
                    <a:pt x="278185" y="833821"/>
                  </a:cubicBezTo>
                  <a:lnTo>
                    <a:pt x="218502" y="833821"/>
                  </a:lnTo>
                  <a:lnTo>
                    <a:pt x="218502" y="804864"/>
                  </a:lnTo>
                  <a:lnTo>
                    <a:pt x="278185" y="804864"/>
                  </a:lnTo>
                  <a:cubicBezTo>
                    <a:pt x="282393" y="804864"/>
                    <a:pt x="285805" y="801452"/>
                    <a:pt x="285805" y="797244"/>
                  </a:cubicBezTo>
                  <a:lnTo>
                    <a:pt x="285805" y="766765"/>
                  </a:lnTo>
                  <a:cubicBezTo>
                    <a:pt x="285805" y="762557"/>
                    <a:pt x="282393" y="759145"/>
                    <a:pt x="278185" y="759145"/>
                  </a:cubicBezTo>
                  <a:lnTo>
                    <a:pt x="218502" y="759145"/>
                  </a:lnTo>
                  <a:lnTo>
                    <a:pt x="218502" y="730188"/>
                  </a:lnTo>
                  <a:lnTo>
                    <a:pt x="278185" y="730188"/>
                  </a:lnTo>
                  <a:cubicBezTo>
                    <a:pt x="282393" y="730188"/>
                    <a:pt x="285805" y="726776"/>
                    <a:pt x="285805" y="722568"/>
                  </a:cubicBezTo>
                  <a:lnTo>
                    <a:pt x="285805" y="692089"/>
                  </a:lnTo>
                  <a:cubicBezTo>
                    <a:pt x="285805" y="687881"/>
                    <a:pt x="282393" y="684469"/>
                    <a:pt x="278185" y="684469"/>
                  </a:cubicBezTo>
                  <a:lnTo>
                    <a:pt x="218502" y="684469"/>
                  </a:lnTo>
                  <a:lnTo>
                    <a:pt x="218502" y="655512"/>
                  </a:lnTo>
                  <a:lnTo>
                    <a:pt x="278185" y="655512"/>
                  </a:lnTo>
                  <a:cubicBezTo>
                    <a:pt x="282393" y="655512"/>
                    <a:pt x="285805" y="652100"/>
                    <a:pt x="285805" y="647892"/>
                  </a:cubicBezTo>
                  <a:lnTo>
                    <a:pt x="285805" y="617413"/>
                  </a:lnTo>
                  <a:cubicBezTo>
                    <a:pt x="285805" y="613205"/>
                    <a:pt x="282393" y="609793"/>
                    <a:pt x="278185" y="609793"/>
                  </a:cubicBezTo>
                  <a:lnTo>
                    <a:pt x="218502" y="609793"/>
                  </a:lnTo>
                  <a:lnTo>
                    <a:pt x="218502" y="580836"/>
                  </a:lnTo>
                  <a:lnTo>
                    <a:pt x="278185" y="580836"/>
                  </a:lnTo>
                  <a:cubicBezTo>
                    <a:pt x="282393" y="580836"/>
                    <a:pt x="285805" y="577424"/>
                    <a:pt x="285805" y="573216"/>
                  </a:cubicBezTo>
                  <a:lnTo>
                    <a:pt x="285805" y="542737"/>
                  </a:lnTo>
                  <a:cubicBezTo>
                    <a:pt x="285805" y="538529"/>
                    <a:pt x="282393" y="535117"/>
                    <a:pt x="278185" y="535117"/>
                  </a:cubicBezTo>
                  <a:lnTo>
                    <a:pt x="218502" y="535117"/>
                  </a:lnTo>
                  <a:lnTo>
                    <a:pt x="218502" y="506160"/>
                  </a:lnTo>
                  <a:lnTo>
                    <a:pt x="278185" y="506160"/>
                  </a:lnTo>
                  <a:cubicBezTo>
                    <a:pt x="282393" y="506160"/>
                    <a:pt x="285805" y="502748"/>
                    <a:pt x="285805" y="498540"/>
                  </a:cubicBezTo>
                  <a:lnTo>
                    <a:pt x="285805" y="468061"/>
                  </a:lnTo>
                  <a:cubicBezTo>
                    <a:pt x="285805" y="463853"/>
                    <a:pt x="282393" y="460441"/>
                    <a:pt x="278185" y="460441"/>
                  </a:cubicBezTo>
                  <a:lnTo>
                    <a:pt x="218502" y="460441"/>
                  </a:lnTo>
                  <a:lnTo>
                    <a:pt x="218502" y="431484"/>
                  </a:lnTo>
                  <a:lnTo>
                    <a:pt x="278185" y="431484"/>
                  </a:lnTo>
                  <a:cubicBezTo>
                    <a:pt x="282393" y="431484"/>
                    <a:pt x="285805" y="428072"/>
                    <a:pt x="285805" y="423864"/>
                  </a:cubicBezTo>
                  <a:lnTo>
                    <a:pt x="285805" y="393385"/>
                  </a:lnTo>
                  <a:cubicBezTo>
                    <a:pt x="285805" y="389177"/>
                    <a:pt x="282393" y="385765"/>
                    <a:pt x="278185" y="385765"/>
                  </a:cubicBezTo>
                  <a:lnTo>
                    <a:pt x="218502" y="385765"/>
                  </a:lnTo>
                  <a:lnTo>
                    <a:pt x="218502" y="356808"/>
                  </a:lnTo>
                  <a:lnTo>
                    <a:pt x="278185" y="356808"/>
                  </a:lnTo>
                  <a:cubicBezTo>
                    <a:pt x="282393" y="356808"/>
                    <a:pt x="285805" y="353396"/>
                    <a:pt x="285805" y="349188"/>
                  </a:cubicBezTo>
                  <a:lnTo>
                    <a:pt x="285805" y="318709"/>
                  </a:lnTo>
                  <a:cubicBezTo>
                    <a:pt x="285805" y="314501"/>
                    <a:pt x="282393" y="311089"/>
                    <a:pt x="278185" y="311089"/>
                  </a:cubicBezTo>
                  <a:lnTo>
                    <a:pt x="218502" y="311089"/>
                  </a:lnTo>
                  <a:lnTo>
                    <a:pt x="218502" y="282132"/>
                  </a:lnTo>
                  <a:lnTo>
                    <a:pt x="278185" y="282132"/>
                  </a:lnTo>
                  <a:cubicBezTo>
                    <a:pt x="282393" y="282132"/>
                    <a:pt x="285805" y="278720"/>
                    <a:pt x="285805" y="274512"/>
                  </a:cubicBezTo>
                  <a:lnTo>
                    <a:pt x="285805" y="244033"/>
                  </a:lnTo>
                  <a:cubicBezTo>
                    <a:pt x="285805" y="239825"/>
                    <a:pt x="282393" y="236413"/>
                    <a:pt x="278185" y="236413"/>
                  </a:cubicBezTo>
                  <a:lnTo>
                    <a:pt x="218502" y="236413"/>
                  </a:lnTo>
                  <a:lnTo>
                    <a:pt x="218502" y="207456"/>
                  </a:lnTo>
                  <a:lnTo>
                    <a:pt x="278185" y="207456"/>
                  </a:lnTo>
                  <a:cubicBezTo>
                    <a:pt x="282393" y="207456"/>
                    <a:pt x="285805" y="204044"/>
                    <a:pt x="285805" y="199836"/>
                  </a:cubicBezTo>
                  <a:lnTo>
                    <a:pt x="285805" y="169357"/>
                  </a:lnTo>
                  <a:cubicBezTo>
                    <a:pt x="285805" y="165149"/>
                    <a:pt x="282393" y="161737"/>
                    <a:pt x="278185" y="161737"/>
                  </a:cubicBezTo>
                  <a:lnTo>
                    <a:pt x="218502" y="161737"/>
                  </a:lnTo>
                  <a:lnTo>
                    <a:pt x="218502" y="132780"/>
                  </a:lnTo>
                  <a:lnTo>
                    <a:pt x="278185" y="132780"/>
                  </a:lnTo>
                  <a:cubicBezTo>
                    <a:pt x="282393" y="132780"/>
                    <a:pt x="285805" y="129368"/>
                    <a:pt x="285805" y="125160"/>
                  </a:cubicBezTo>
                  <a:lnTo>
                    <a:pt x="285805" y="94681"/>
                  </a:lnTo>
                  <a:cubicBezTo>
                    <a:pt x="285805" y="90473"/>
                    <a:pt x="282393" y="87061"/>
                    <a:pt x="278185" y="87061"/>
                  </a:cubicBezTo>
                  <a:lnTo>
                    <a:pt x="218502" y="87061"/>
                  </a:lnTo>
                  <a:lnTo>
                    <a:pt x="218502" y="62920"/>
                  </a:lnTo>
                  <a:cubicBezTo>
                    <a:pt x="218502" y="28170"/>
                    <a:pt x="190332" y="0"/>
                    <a:pt x="15558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ED2DE225-7868-5026-D411-FB7894FA3AE1}"/>
                </a:ext>
              </a:extLst>
            </p:cNvPr>
            <p:cNvSpPr/>
            <p:nvPr/>
          </p:nvSpPr>
          <p:spPr bwMode="auto">
            <a:xfrm rot="5400000">
              <a:off x="7705557" y="1154315"/>
              <a:ext cx="444815" cy="1327006"/>
            </a:xfrm>
            <a:custGeom>
              <a:avLst/>
              <a:gdLst>
                <a:gd name="connsiteX0" fmla="*/ 62920 w 444815"/>
                <a:gd name="connsiteY0" fmla="*/ 0 h 1327006"/>
                <a:gd name="connsiteX1" fmla="*/ 314592 w 444815"/>
                <a:gd name="connsiteY1" fmla="*/ 0 h 1327006"/>
                <a:gd name="connsiteX2" fmla="*/ 377512 w 444815"/>
                <a:gd name="connsiteY2" fmla="*/ 62920 h 1327006"/>
                <a:gd name="connsiteX3" fmla="*/ 377512 w 444815"/>
                <a:gd name="connsiteY3" fmla="*/ 87061 h 1327006"/>
                <a:gd name="connsiteX4" fmla="*/ 437195 w 444815"/>
                <a:gd name="connsiteY4" fmla="*/ 87061 h 1327006"/>
                <a:gd name="connsiteX5" fmla="*/ 444815 w 444815"/>
                <a:gd name="connsiteY5" fmla="*/ 94681 h 1327006"/>
                <a:gd name="connsiteX6" fmla="*/ 444815 w 444815"/>
                <a:gd name="connsiteY6" fmla="*/ 125160 h 1327006"/>
                <a:gd name="connsiteX7" fmla="*/ 437195 w 444815"/>
                <a:gd name="connsiteY7" fmla="*/ 132780 h 1327006"/>
                <a:gd name="connsiteX8" fmla="*/ 377512 w 444815"/>
                <a:gd name="connsiteY8" fmla="*/ 132780 h 1327006"/>
                <a:gd name="connsiteX9" fmla="*/ 377512 w 444815"/>
                <a:gd name="connsiteY9" fmla="*/ 161737 h 1327006"/>
                <a:gd name="connsiteX10" fmla="*/ 437195 w 444815"/>
                <a:gd name="connsiteY10" fmla="*/ 161737 h 1327006"/>
                <a:gd name="connsiteX11" fmla="*/ 444815 w 444815"/>
                <a:gd name="connsiteY11" fmla="*/ 169357 h 1327006"/>
                <a:gd name="connsiteX12" fmla="*/ 444815 w 444815"/>
                <a:gd name="connsiteY12" fmla="*/ 199836 h 1327006"/>
                <a:gd name="connsiteX13" fmla="*/ 437195 w 444815"/>
                <a:gd name="connsiteY13" fmla="*/ 207456 h 1327006"/>
                <a:gd name="connsiteX14" fmla="*/ 377512 w 444815"/>
                <a:gd name="connsiteY14" fmla="*/ 207456 h 1327006"/>
                <a:gd name="connsiteX15" fmla="*/ 377512 w 444815"/>
                <a:gd name="connsiteY15" fmla="*/ 236413 h 1327006"/>
                <a:gd name="connsiteX16" fmla="*/ 437195 w 444815"/>
                <a:gd name="connsiteY16" fmla="*/ 236413 h 1327006"/>
                <a:gd name="connsiteX17" fmla="*/ 444815 w 444815"/>
                <a:gd name="connsiteY17" fmla="*/ 244033 h 1327006"/>
                <a:gd name="connsiteX18" fmla="*/ 444815 w 444815"/>
                <a:gd name="connsiteY18" fmla="*/ 274512 h 1327006"/>
                <a:gd name="connsiteX19" fmla="*/ 437195 w 444815"/>
                <a:gd name="connsiteY19" fmla="*/ 282132 h 1327006"/>
                <a:gd name="connsiteX20" fmla="*/ 377512 w 444815"/>
                <a:gd name="connsiteY20" fmla="*/ 282132 h 1327006"/>
                <a:gd name="connsiteX21" fmla="*/ 377512 w 444815"/>
                <a:gd name="connsiteY21" fmla="*/ 311089 h 1327006"/>
                <a:gd name="connsiteX22" fmla="*/ 437195 w 444815"/>
                <a:gd name="connsiteY22" fmla="*/ 311089 h 1327006"/>
                <a:gd name="connsiteX23" fmla="*/ 444815 w 444815"/>
                <a:gd name="connsiteY23" fmla="*/ 318709 h 1327006"/>
                <a:gd name="connsiteX24" fmla="*/ 444815 w 444815"/>
                <a:gd name="connsiteY24" fmla="*/ 349188 h 1327006"/>
                <a:gd name="connsiteX25" fmla="*/ 437195 w 444815"/>
                <a:gd name="connsiteY25" fmla="*/ 356808 h 1327006"/>
                <a:gd name="connsiteX26" fmla="*/ 377512 w 444815"/>
                <a:gd name="connsiteY26" fmla="*/ 356808 h 1327006"/>
                <a:gd name="connsiteX27" fmla="*/ 377512 w 444815"/>
                <a:gd name="connsiteY27" fmla="*/ 385765 h 1327006"/>
                <a:gd name="connsiteX28" fmla="*/ 437195 w 444815"/>
                <a:gd name="connsiteY28" fmla="*/ 385765 h 1327006"/>
                <a:gd name="connsiteX29" fmla="*/ 444815 w 444815"/>
                <a:gd name="connsiteY29" fmla="*/ 393385 h 1327006"/>
                <a:gd name="connsiteX30" fmla="*/ 444815 w 444815"/>
                <a:gd name="connsiteY30" fmla="*/ 423864 h 1327006"/>
                <a:gd name="connsiteX31" fmla="*/ 437195 w 444815"/>
                <a:gd name="connsiteY31" fmla="*/ 431484 h 1327006"/>
                <a:gd name="connsiteX32" fmla="*/ 377512 w 444815"/>
                <a:gd name="connsiteY32" fmla="*/ 431484 h 1327006"/>
                <a:gd name="connsiteX33" fmla="*/ 377512 w 444815"/>
                <a:gd name="connsiteY33" fmla="*/ 460441 h 1327006"/>
                <a:gd name="connsiteX34" fmla="*/ 437195 w 444815"/>
                <a:gd name="connsiteY34" fmla="*/ 460441 h 1327006"/>
                <a:gd name="connsiteX35" fmla="*/ 444815 w 444815"/>
                <a:gd name="connsiteY35" fmla="*/ 468061 h 1327006"/>
                <a:gd name="connsiteX36" fmla="*/ 444815 w 444815"/>
                <a:gd name="connsiteY36" fmla="*/ 498540 h 1327006"/>
                <a:gd name="connsiteX37" fmla="*/ 437195 w 444815"/>
                <a:gd name="connsiteY37" fmla="*/ 506160 h 1327006"/>
                <a:gd name="connsiteX38" fmla="*/ 377512 w 444815"/>
                <a:gd name="connsiteY38" fmla="*/ 506160 h 1327006"/>
                <a:gd name="connsiteX39" fmla="*/ 377512 w 444815"/>
                <a:gd name="connsiteY39" fmla="*/ 535117 h 1327006"/>
                <a:gd name="connsiteX40" fmla="*/ 437195 w 444815"/>
                <a:gd name="connsiteY40" fmla="*/ 535117 h 1327006"/>
                <a:gd name="connsiteX41" fmla="*/ 444815 w 444815"/>
                <a:gd name="connsiteY41" fmla="*/ 542737 h 1327006"/>
                <a:gd name="connsiteX42" fmla="*/ 444815 w 444815"/>
                <a:gd name="connsiteY42" fmla="*/ 573216 h 1327006"/>
                <a:gd name="connsiteX43" fmla="*/ 437195 w 444815"/>
                <a:gd name="connsiteY43" fmla="*/ 580836 h 1327006"/>
                <a:gd name="connsiteX44" fmla="*/ 377512 w 444815"/>
                <a:gd name="connsiteY44" fmla="*/ 580836 h 1327006"/>
                <a:gd name="connsiteX45" fmla="*/ 377512 w 444815"/>
                <a:gd name="connsiteY45" fmla="*/ 609793 h 1327006"/>
                <a:gd name="connsiteX46" fmla="*/ 437195 w 444815"/>
                <a:gd name="connsiteY46" fmla="*/ 609793 h 1327006"/>
                <a:gd name="connsiteX47" fmla="*/ 444815 w 444815"/>
                <a:gd name="connsiteY47" fmla="*/ 617413 h 1327006"/>
                <a:gd name="connsiteX48" fmla="*/ 444815 w 444815"/>
                <a:gd name="connsiteY48" fmla="*/ 647892 h 1327006"/>
                <a:gd name="connsiteX49" fmla="*/ 437195 w 444815"/>
                <a:gd name="connsiteY49" fmla="*/ 655512 h 1327006"/>
                <a:gd name="connsiteX50" fmla="*/ 377512 w 444815"/>
                <a:gd name="connsiteY50" fmla="*/ 655512 h 1327006"/>
                <a:gd name="connsiteX51" fmla="*/ 377512 w 444815"/>
                <a:gd name="connsiteY51" fmla="*/ 684469 h 1327006"/>
                <a:gd name="connsiteX52" fmla="*/ 437195 w 444815"/>
                <a:gd name="connsiteY52" fmla="*/ 684469 h 1327006"/>
                <a:gd name="connsiteX53" fmla="*/ 444815 w 444815"/>
                <a:gd name="connsiteY53" fmla="*/ 692089 h 1327006"/>
                <a:gd name="connsiteX54" fmla="*/ 444815 w 444815"/>
                <a:gd name="connsiteY54" fmla="*/ 722568 h 1327006"/>
                <a:gd name="connsiteX55" fmla="*/ 437195 w 444815"/>
                <a:gd name="connsiteY55" fmla="*/ 730188 h 1327006"/>
                <a:gd name="connsiteX56" fmla="*/ 377512 w 444815"/>
                <a:gd name="connsiteY56" fmla="*/ 730188 h 1327006"/>
                <a:gd name="connsiteX57" fmla="*/ 377512 w 444815"/>
                <a:gd name="connsiteY57" fmla="*/ 759145 h 1327006"/>
                <a:gd name="connsiteX58" fmla="*/ 437195 w 444815"/>
                <a:gd name="connsiteY58" fmla="*/ 759145 h 1327006"/>
                <a:gd name="connsiteX59" fmla="*/ 444815 w 444815"/>
                <a:gd name="connsiteY59" fmla="*/ 766765 h 1327006"/>
                <a:gd name="connsiteX60" fmla="*/ 444815 w 444815"/>
                <a:gd name="connsiteY60" fmla="*/ 797244 h 1327006"/>
                <a:gd name="connsiteX61" fmla="*/ 437195 w 444815"/>
                <a:gd name="connsiteY61" fmla="*/ 804864 h 1327006"/>
                <a:gd name="connsiteX62" fmla="*/ 377512 w 444815"/>
                <a:gd name="connsiteY62" fmla="*/ 804864 h 1327006"/>
                <a:gd name="connsiteX63" fmla="*/ 377512 w 444815"/>
                <a:gd name="connsiteY63" fmla="*/ 833821 h 1327006"/>
                <a:gd name="connsiteX64" fmla="*/ 437195 w 444815"/>
                <a:gd name="connsiteY64" fmla="*/ 833821 h 1327006"/>
                <a:gd name="connsiteX65" fmla="*/ 444815 w 444815"/>
                <a:gd name="connsiteY65" fmla="*/ 841441 h 1327006"/>
                <a:gd name="connsiteX66" fmla="*/ 444815 w 444815"/>
                <a:gd name="connsiteY66" fmla="*/ 871920 h 1327006"/>
                <a:gd name="connsiteX67" fmla="*/ 437195 w 444815"/>
                <a:gd name="connsiteY67" fmla="*/ 879540 h 1327006"/>
                <a:gd name="connsiteX68" fmla="*/ 377512 w 444815"/>
                <a:gd name="connsiteY68" fmla="*/ 879540 h 1327006"/>
                <a:gd name="connsiteX69" fmla="*/ 377512 w 444815"/>
                <a:gd name="connsiteY69" fmla="*/ 908497 h 1327006"/>
                <a:gd name="connsiteX70" fmla="*/ 437195 w 444815"/>
                <a:gd name="connsiteY70" fmla="*/ 908497 h 1327006"/>
                <a:gd name="connsiteX71" fmla="*/ 444815 w 444815"/>
                <a:gd name="connsiteY71" fmla="*/ 916117 h 1327006"/>
                <a:gd name="connsiteX72" fmla="*/ 444815 w 444815"/>
                <a:gd name="connsiteY72" fmla="*/ 946596 h 1327006"/>
                <a:gd name="connsiteX73" fmla="*/ 437195 w 444815"/>
                <a:gd name="connsiteY73" fmla="*/ 954216 h 1327006"/>
                <a:gd name="connsiteX74" fmla="*/ 377512 w 444815"/>
                <a:gd name="connsiteY74" fmla="*/ 954216 h 1327006"/>
                <a:gd name="connsiteX75" fmla="*/ 377512 w 444815"/>
                <a:gd name="connsiteY75" fmla="*/ 983173 h 1327006"/>
                <a:gd name="connsiteX76" fmla="*/ 437195 w 444815"/>
                <a:gd name="connsiteY76" fmla="*/ 983173 h 1327006"/>
                <a:gd name="connsiteX77" fmla="*/ 444815 w 444815"/>
                <a:gd name="connsiteY77" fmla="*/ 990793 h 1327006"/>
                <a:gd name="connsiteX78" fmla="*/ 444815 w 444815"/>
                <a:gd name="connsiteY78" fmla="*/ 1021272 h 1327006"/>
                <a:gd name="connsiteX79" fmla="*/ 437195 w 444815"/>
                <a:gd name="connsiteY79" fmla="*/ 1028892 h 1327006"/>
                <a:gd name="connsiteX80" fmla="*/ 377512 w 444815"/>
                <a:gd name="connsiteY80" fmla="*/ 1028892 h 1327006"/>
                <a:gd name="connsiteX81" fmla="*/ 377512 w 444815"/>
                <a:gd name="connsiteY81" fmla="*/ 1057849 h 1327006"/>
                <a:gd name="connsiteX82" fmla="*/ 437195 w 444815"/>
                <a:gd name="connsiteY82" fmla="*/ 1057849 h 1327006"/>
                <a:gd name="connsiteX83" fmla="*/ 444815 w 444815"/>
                <a:gd name="connsiteY83" fmla="*/ 1065469 h 1327006"/>
                <a:gd name="connsiteX84" fmla="*/ 444815 w 444815"/>
                <a:gd name="connsiteY84" fmla="*/ 1095948 h 1327006"/>
                <a:gd name="connsiteX85" fmla="*/ 437195 w 444815"/>
                <a:gd name="connsiteY85" fmla="*/ 1103568 h 1327006"/>
                <a:gd name="connsiteX86" fmla="*/ 377512 w 444815"/>
                <a:gd name="connsiteY86" fmla="*/ 1103568 h 1327006"/>
                <a:gd name="connsiteX87" fmla="*/ 377512 w 444815"/>
                <a:gd name="connsiteY87" fmla="*/ 1132525 h 1327006"/>
                <a:gd name="connsiteX88" fmla="*/ 437195 w 444815"/>
                <a:gd name="connsiteY88" fmla="*/ 1132525 h 1327006"/>
                <a:gd name="connsiteX89" fmla="*/ 444815 w 444815"/>
                <a:gd name="connsiteY89" fmla="*/ 1140145 h 1327006"/>
                <a:gd name="connsiteX90" fmla="*/ 444815 w 444815"/>
                <a:gd name="connsiteY90" fmla="*/ 1170624 h 1327006"/>
                <a:gd name="connsiteX91" fmla="*/ 437195 w 444815"/>
                <a:gd name="connsiteY91" fmla="*/ 1178244 h 1327006"/>
                <a:gd name="connsiteX92" fmla="*/ 377512 w 444815"/>
                <a:gd name="connsiteY92" fmla="*/ 1178244 h 1327006"/>
                <a:gd name="connsiteX93" fmla="*/ 377512 w 444815"/>
                <a:gd name="connsiteY93" fmla="*/ 1207201 h 1327006"/>
                <a:gd name="connsiteX94" fmla="*/ 437195 w 444815"/>
                <a:gd name="connsiteY94" fmla="*/ 1207201 h 1327006"/>
                <a:gd name="connsiteX95" fmla="*/ 444815 w 444815"/>
                <a:gd name="connsiteY95" fmla="*/ 1214821 h 1327006"/>
                <a:gd name="connsiteX96" fmla="*/ 444815 w 444815"/>
                <a:gd name="connsiteY96" fmla="*/ 1245300 h 1327006"/>
                <a:gd name="connsiteX97" fmla="*/ 437195 w 444815"/>
                <a:gd name="connsiteY97" fmla="*/ 1252920 h 1327006"/>
                <a:gd name="connsiteX98" fmla="*/ 377512 w 444815"/>
                <a:gd name="connsiteY98" fmla="*/ 1252920 h 1327006"/>
                <a:gd name="connsiteX99" fmla="*/ 377512 w 444815"/>
                <a:gd name="connsiteY99" fmla="*/ 1264086 h 1327006"/>
                <a:gd name="connsiteX100" fmla="*/ 314592 w 444815"/>
                <a:gd name="connsiteY100" fmla="*/ 1327006 h 1327006"/>
                <a:gd name="connsiteX101" fmla="*/ 62920 w 444815"/>
                <a:gd name="connsiteY101" fmla="*/ 1327006 h 1327006"/>
                <a:gd name="connsiteX102" fmla="*/ 0 w 444815"/>
                <a:gd name="connsiteY102" fmla="*/ 1264086 h 1327006"/>
                <a:gd name="connsiteX103" fmla="*/ 0 w 444815"/>
                <a:gd name="connsiteY103" fmla="*/ 62920 h 1327006"/>
                <a:gd name="connsiteX104" fmla="*/ 62920 w 444815"/>
                <a:gd name="connsiteY104" fmla="*/ 0 h 1327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444815" h="1327006">
                  <a:moveTo>
                    <a:pt x="62920" y="0"/>
                  </a:moveTo>
                  <a:lnTo>
                    <a:pt x="314592" y="0"/>
                  </a:lnTo>
                  <a:cubicBezTo>
                    <a:pt x="349342" y="0"/>
                    <a:pt x="377512" y="28170"/>
                    <a:pt x="377512" y="62920"/>
                  </a:cubicBezTo>
                  <a:lnTo>
                    <a:pt x="377512" y="87061"/>
                  </a:lnTo>
                  <a:lnTo>
                    <a:pt x="437195" y="87061"/>
                  </a:lnTo>
                  <a:cubicBezTo>
                    <a:pt x="441403" y="87061"/>
                    <a:pt x="444815" y="90473"/>
                    <a:pt x="444815" y="94681"/>
                  </a:cubicBezTo>
                  <a:lnTo>
                    <a:pt x="444815" y="125160"/>
                  </a:lnTo>
                  <a:cubicBezTo>
                    <a:pt x="444815" y="129368"/>
                    <a:pt x="441403" y="132780"/>
                    <a:pt x="437195" y="132780"/>
                  </a:cubicBezTo>
                  <a:lnTo>
                    <a:pt x="377512" y="132780"/>
                  </a:lnTo>
                  <a:lnTo>
                    <a:pt x="377512" y="161737"/>
                  </a:lnTo>
                  <a:lnTo>
                    <a:pt x="437195" y="161737"/>
                  </a:lnTo>
                  <a:cubicBezTo>
                    <a:pt x="441403" y="161737"/>
                    <a:pt x="444815" y="165149"/>
                    <a:pt x="444815" y="169357"/>
                  </a:cubicBezTo>
                  <a:lnTo>
                    <a:pt x="444815" y="199836"/>
                  </a:lnTo>
                  <a:cubicBezTo>
                    <a:pt x="444815" y="204044"/>
                    <a:pt x="441403" y="207456"/>
                    <a:pt x="437195" y="207456"/>
                  </a:cubicBezTo>
                  <a:lnTo>
                    <a:pt x="377512" y="207456"/>
                  </a:lnTo>
                  <a:lnTo>
                    <a:pt x="377512" y="236413"/>
                  </a:lnTo>
                  <a:lnTo>
                    <a:pt x="437195" y="236413"/>
                  </a:lnTo>
                  <a:cubicBezTo>
                    <a:pt x="441403" y="236413"/>
                    <a:pt x="444815" y="239825"/>
                    <a:pt x="444815" y="244033"/>
                  </a:cubicBezTo>
                  <a:lnTo>
                    <a:pt x="444815" y="274512"/>
                  </a:lnTo>
                  <a:cubicBezTo>
                    <a:pt x="444815" y="278720"/>
                    <a:pt x="441403" y="282132"/>
                    <a:pt x="437195" y="282132"/>
                  </a:cubicBezTo>
                  <a:lnTo>
                    <a:pt x="377512" y="282132"/>
                  </a:lnTo>
                  <a:lnTo>
                    <a:pt x="377512" y="311089"/>
                  </a:lnTo>
                  <a:lnTo>
                    <a:pt x="437195" y="311089"/>
                  </a:lnTo>
                  <a:cubicBezTo>
                    <a:pt x="441403" y="311089"/>
                    <a:pt x="444815" y="314501"/>
                    <a:pt x="444815" y="318709"/>
                  </a:cubicBezTo>
                  <a:lnTo>
                    <a:pt x="444815" y="349188"/>
                  </a:lnTo>
                  <a:cubicBezTo>
                    <a:pt x="444815" y="353396"/>
                    <a:pt x="441403" y="356808"/>
                    <a:pt x="437195" y="356808"/>
                  </a:cubicBezTo>
                  <a:lnTo>
                    <a:pt x="377512" y="356808"/>
                  </a:lnTo>
                  <a:lnTo>
                    <a:pt x="377512" y="385765"/>
                  </a:lnTo>
                  <a:lnTo>
                    <a:pt x="437195" y="385765"/>
                  </a:lnTo>
                  <a:cubicBezTo>
                    <a:pt x="441403" y="385765"/>
                    <a:pt x="444815" y="389177"/>
                    <a:pt x="444815" y="393385"/>
                  </a:cubicBezTo>
                  <a:lnTo>
                    <a:pt x="444815" y="423864"/>
                  </a:lnTo>
                  <a:cubicBezTo>
                    <a:pt x="444815" y="428072"/>
                    <a:pt x="441403" y="431484"/>
                    <a:pt x="437195" y="431484"/>
                  </a:cubicBezTo>
                  <a:lnTo>
                    <a:pt x="377512" y="431484"/>
                  </a:lnTo>
                  <a:lnTo>
                    <a:pt x="377512" y="460441"/>
                  </a:lnTo>
                  <a:lnTo>
                    <a:pt x="437195" y="460441"/>
                  </a:lnTo>
                  <a:cubicBezTo>
                    <a:pt x="441403" y="460441"/>
                    <a:pt x="444815" y="463853"/>
                    <a:pt x="444815" y="468061"/>
                  </a:cubicBezTo>
                  <a:lnTo>
                    <a:pt x="444815" y="498540"/>
                  </a:lnTo>
                  <a:cubicBezTo>
                    <a:pt x="444815" y="502748"/>
                    <a:pt x="441403" y="506160"/>
                    <a:pt x="437195" y="506160"/>
                  </a:cubicBezTo>
                  <a:lnTo>
                    <a:pt x="377512" y="506160"/>
                  </a:lnTo>
                  <a:lnTo>
                    <a:pt x="377512" y="535117"/>
                  </a:lnTo>
                  <a:lnTo>
                    <a:pt x="437195" y="535117"/>
                  </a:lnTo>
                  <a:cubicBezTo>
                    <a:pt x="441403" y="535117"/>
                    <a:pt x="444815" y="538529"/>
                    <a:pt x="444815" y="542737"/>
                  </a:cubicBezTo>
                  <a:lnTo>
                    <a:pt x="444815" y="573216"/>
                  </a:lnTo>
                  <a:cubicBezTo>
                    <a:pt x="444815" y="577424"/>
                    <a:pt x="441403" y="580836"/>
                    <a:pt x="437195" y="580836"/>
                  </a:cubicBezTo>
                  <a:lnTo>
                    <a:pt x="377512" y="580836"/>
                  </a:lnTo>
                  <a:lnTo>
                    <a:pt x="377512" y="609793"/>
                  </a:lnTo>
                  <a:lnTo>
                    <a:pt x="437195" y="609793"/>
                  </a:lnTo>
                  <a:cubicBezTo>
                    <a:pt x="441403" y="609793"/>
                    <a:pt x="444815" y="613205"/>
                    <a:pt x="444815" y="617413"/>
                  </a:cubicBezTo>
                  <a:lnTo>
                    <a:pt x="444815" y="647892"/>
                  </a:lnTo>
                  <a:cubicBezTo>
                    <a:pt x="444815" y="652100"/>
                    <a:pt x="441403" y="655512"/>
                    <a:pt x="437195" y="655512"/>
                  </a:cubicBezTo>
                  <a:lnTo>
                    <a:pt x="377512" y="655512"/>
                  </a:lnTo>
                  <a:lnTo>
                    <a:pt x="377512" y="684469"/>
                  </a:lnTo>
                  <a:lnTo>
                    <a:pt x="437195" y="684469"/>
                  </a:lnTo>
                  <a:cubicBezTo>
                    <a:pt x="441403" y="684469"/>
                    <a:pt x="444815" y="687881"/>
                    <a:pt x="444815" y="692089"/>
                  </a:cubicBezTo>
                  <a:lnTo>
                    <a:pt x="444815" y="722568"/>
                  </a:lnTo>
                  <a:cubicBezTo>
                    <a:pt x="444815" y="726776"/>
                    <a:pt x="441403" y="730188"/>
                    <a:pt x="437195" y="730188"/>
                  </a:cubicBezTo>
                  <a:lnTo>
                    <a:pt x="377512" y="730188"/>
                  </a:lnTo>
                  <a:lnTo>
                    <a:pt x="377512" y="759145"/>
                  </a:lnTo>
                  <a:lnTo>
                    <a:pt x="437195" y="759145"/>
                  </a:lnTo>
                  <a:cubicBezTo>
                    <a:pt x="441403" y="759145"/>
                    <a:pt x="444815" y="762557"/>
                    <a:pt x="444815" y="766765"/>
                  </a:cubicBezTo>
                  <a:lnTo>
                    <a:pt x="444815" y="797244"/>
                  </a:lnTo>
                  <a:cubicBezTo>
                    <a:pt x="444815" y="801452"/>
                    <a:pt x="441403" y="804864"/>
                    <a:pt x="437195" y="804864"/>
                  </a:cubicBezTo>
                  <a:lnTo>
                    <a:pt x="377512" y="804864"/>
                  </a:lnTo>
                  <a:lnTo>
                    <a:pt x="377512" y="833821"/>
                  </a:lnTo>
                  <a:lnTo>
                    <a:pt x="437195" y="833821"/>
                  </a:lnTo>
                  <a:cubicBezTo>
                    <a:pt x="441403" y="833821"/>
                    <a:pt x="444815" y="837233"/>
                    <a:pt x="444815" y="841441"/>
                  </a:cubicBezTo>
                  <a:lnTo>
                    <a:pt x="444815" y="871920"/>
                  </a:lnTo>
                  <a:cubicBezTo>
                    <a:pt x="444815" y="876128"/>
                    <a:pt x="441403" y="879540"/>
                    <a:pt x="437195" y="879540"/>
                  </a:cubicBezTo>
                  <a:lnTo>
                    <a:pt x="377512" y="879540"/>
                  </a:lnTo>
                  <a:lnTo>
                    <a:pt x="377512" y="908497"/>
                  </a:lnTo>
                  <a:lnTo>
                    <a:pt x="437195" y="908497"/>
                  </a:lnTo>
                  <a:cubicBezTo>
                    <a:pt x="441403" y="908497"/>
                    <a:pt x="444815" y="911909"/>
                    <a:pt x="444815" y="916117"/>
                  </a:cubicBezTo>
                  <a:lnTo>
                    <a:pt x="444815" y="946596"/>
                  </a:lnTo>
                  <a:cubicBezTo>
                    <a:pt x="444815" y="950804"/>
                    <a:pt x="441403" y="954216"/>
                    <a:pt x="437195" y="954216"/>
                  </a:cubicBezTo>
                  <a:lnTo>
                    <a:pt x="377512" y="954216"/>
                  </a:lnTo>
                  <a:lnTo>
                    <a:pt x="377512" y="983173"/>
                  </a:lnTo>
                  <a:lnTo>
                    <a:pt x="437195" y="983173"/>
                  </a:lnTo>
                  <a:cubicBezTo>
                    <a:pt x="441403" y="983173"/>
                    <a:pt x="444815" y="986585"/>
                    <a:pt x="444815" y="990793"/>
                  </a:cubicBezTo>
                  <a:lnTo>
                    <a:pt x="444815" y="1021272"/>
                  </a:lnTo>
                  <a:cubicBezTo>
                    <a:pt x="444815" y="1025480"/>
                    <a:pt x="441403" y="1028892"/>
                    <a:pt x="437195" y="1028892"/>
                  </a:cubicBezTo>
                  <a:lnTo>
                    <a:pt x="377512" y="1028892"/>
                  </a:lnTo>
                  <a:lnTo>
                    <a:pt x="377512" y="1057849"/>
                  </a:lnTo>
                  <a:lnTo>
                    <a:pt x="437195" y="1057849"/>
                  </a:lnTo>
                  <a:cubicBezTo>
                    <a:pt x="441403" y="1057849"/>
                    <a:pt x="444815" y="1061261"/>
                    <a:pt x="444815" y="1065469"/>
                  </a:cubicBezTo>
                  <a:lnTo>
                    <a:pt x="444815" y="1095948"/>
                  </a:lnTo>
                  <a:cubicBezTo>
                    <a:pt x="444815" y="1100156"/>
                    <a:pt x="441403" y="1103568"/>
                    <a:pt x="437195" y="1103568"/>
                  </a:cubicBezTo>
                  <a:lnTo>
                    <a:pt x="377512" y="1103568"/>
                  </a:lnTo>
                  <a:lnTo>
                    <a:pt x="377512" y="1132525"/>
                  </a:lnTo>
                  <a:lnTo>
                    <a:pt x="437195" y="1132525"/>
                  </a:lnTo>
                  <a:cubicBezTo>
                    <a:pt x="441403" y="1132525"/>
                    <a:pt x="444815" y="1135937"/>
                    <a:pt x="444815" y="1140145"/>
                  </a:cubicBezTo>
                  <a:lnTo>
                    <a:pt x="444815" y="1170624"/>
                  </a:lnTo>
                  <a:cubicBezTo>
                    <a:pt x="444815" y="1174832"/>
                    <a:pt x="441403" y="1178244"/>
                    <a:pt x="437195" y="1178244"/>
                  </a:cubicBezTo>
                  <a:lnTo>
                    <a:pt x="377512" y="1178244"/>
                  </a:lnTo>
                  <a:lnTo>
                    <a:pt x="377512" y="1207201"/>
                  </a:lnTo>
                  <a:lnTo>
                    <a:pt x="437195" y="1207201"/>
                  </a:lnTo>
                  <a:cubicBezTo>
                    <a:pt x="441403" y="1207201"/>
                    <a:pt x="444815" y="1210613"/>
                    <a:pt x="444815" y="1214821"/>
                  </a:cubicBezTo>
                  <a:lnTo>
                    <a:pt x="444815" y="1245300"/>
                  </a:lnTo>
                  <a:cubicBezTo>
                    <a:pt x="444815" y="1249508"/>
                    <a:pt x="441403" y="1252920"/>
                    <a:pt x="437195" y="1252920"/>
                  </a:cubicBezTo>
                  <a:lnTo>
                    <a:pt x="377512" y="1252920"/>
                  </a:lnTo>
                  <a:lnTo>
                    <a:pt x="377512" y="1264086"/>
                  </a:lnTo>
                  <a:cubicBezTo>
                    <a:pt x="377512" y="1298836"/>
                    <a:pt x="349342" y="1327006"/>
                    <a:pt x="314592" y="1327006"/>
                  </a:cubicBezTo>
                  <a:lnTo>
                    <a:pt x="62920" y="1327006"/>
                  </a:lnTo>
                  <a:cubicBezTo>
                    <a:pt x="28170" y="1327006"/>
                    <a:pt x="0" y="1298836"/>
                    <a:pt x="0" y="1264086"/>
                  </a:cubicBezTo>
                  <a:lnTo>
                    <a:pt x="0" y="62920"/>
                  </a:lnTo>
                  <a:cubicBezTo>
                    <a:pt x="0" y="28170"/>
                    <a:pt x="28170" y="0"/>
                    <a:pt x="6292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1B5FD487-40A8-D0F6-8A42-F9AFBCB89487}"/>
                </a:ext>
              </a:extLst>
            </p:cNvPr>
            <p:cNvSpPr/>
            <p:nvPr/>
          </p:nvSpPr>
          <p:spPr bwMode="auto">
            <a:xfrm>
              <a:off x="6609860" y="1249087"/>
              <a:ext cx="263736" cy="2067938"/>
            </a:xfrm>
            <a:custGeom>
              <a:avLst/>
              <a:gdLst>
                <a:gd name="connsiteX0" fmla="*/ 0 w 263736"/>
                <a:gd name="connsiteY0" fmla="*/ 0 h 2067938"/>
                <a:gd name="connsiteX1" fmla="*/ 263736 w 263736"/>
                <a:gd name="connsiteY1" fmla="*/ 0 h 2067938"/>
                <a:gd name="connsiteX2" fmla="*/ 263736 w 263736"/>
                <a:gd name="connsiteY2" fmla="*/ 2067938 h 2067938"/>
                <a:gd name="connsiteX3" fmla="*/ 0 w 263736"/>
                <a:gd name="connsiteY3" fmla="*/ 2067938 h 2067938"/>
                <a:gd name="connsiteX4" fmla="*/ 0 w 263736"/>
                <a:gd name="connsiteY4" fmla="*/ 0 h 2067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736" h="2067938">
                  <a:moveTo>
                    <a:pt x="0" y="0"/>
                  </a:moveTo>
                  <a:lnTo>
                    <a:pt x="263736" y="0"/>
                  </a:lnTo>
                  <a:lnTo>
                    <a:pt x="263736" y="2067938"/>
                  </a:lnTo>
                  <a:lnTo>
                    <a:pt x="0" y="2067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BDD114F2-598C-6506-2EFF-6C4C2B99857F}"/>
                </a:ext>
              </a:extLst>
            </p:cNvPr>
            <p:cNvSpPr/>
            <p:nvPr/>
          </p:nvSpPr>
          <p:spPr bwMode="auto">
            <a:xfrm>
              <a:off x="8918720" y="1249087"/>
              <a:ext cx="263736" cy="2067938"/>
            </a:xfrm>
            <a:custGeom>
              <a:avLst/>
              <a:gdLst>
                <a:gd name="connsiteX0" fmla="*/ 0 w 263736"/>
                <a:gd name="connsiteY0" fmla="*/ 0 h 2067938"/>
                <a:gd name="connsiteX1" fmla="*/ 263736 w 263736"/>
                <a:gd name="connsiteY1" fmla="*/ 0 h 2067938"/>
                <a:gd name="connsiteX2" fmla="*/ 263736 w 263736"/>
                <a:gd name="connsiteY2" fmla="*/ 2067938 h 2067938"/>
                <a:gd name="connsiteX3" fmla="*/ 0 w 263736"/>
                <a:gd name="connsiteY3" fmla="*/ 2067938 h 2067938"/>
                <a:gd name="connsiteX4" fmla="*/ 0 w 263736"/>
                <a:gd name="connsiteY4" fmla="*/ 0 h 2067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736" h="2067938">
                  <a:moveTo>
                    <a:pt x="0" y="0"/>
                  </a:moveTo>
                  <a:lnTo>
                    <a:pt x="263736" y="0"/>
                  </a:lnTo>
                  <a:lnTo>
                    <a:pt x="263736" y="2067938"/>
                  </a:lnTo>
                  <a:lnTo>
                    <a:pt x="0" y="2067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507719DA-A94C-72C2-5638-A365CCB1F222}"/>
                </a:ext>
              </a:extLst>
            </p:cNvPr>
            <p:cNvSpPr/>
            <p:nvPr/>
          </p:nvSpPr>
          <p:spPr bwMode="auto">
            <a:xfrm>
              <a:off x="6609860" y="1206006"/>
              <a:ext cx="2572596" cy="481930"/>
            </a:xfrm>
            <a:prstGeom prst="rect">
              <a:avLst/>
            </a:prstGeom>
            <a:solidFill>
              <a:srgbClr val="0070C0"/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" name="楕円 307">
              <a:extLst>
                <a:ext uri="{FF2B5EF4-FFF2-40B4-BE49-F238E27FC236}">
                  <a16:creationId xmlns:a16="http://schemas.microsoft.com/office/drawing/2014/main" id="{826E922C-C4C8-1901-F082-93A279146A56}"/>
                </a:ext>
              </a:extLst>
            </p:cNvPr>
            <p:cNvSpPr/>
            <p:nvPr/>
          </p:nvSpPr>
          <p:spPr bwMode="auto">
            <a:xfrm rot="2700000">
              <a:off x="8518407" y="1939948"/>
              <a:ext cx="123913" cy="197053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8" name="楕円 307">
              <a:extLst>
                <a:ext uri="{FF2B5EF4-FFF2-40B4-BE49-F238E27FC236}">
                  <a16:creationId xmlns:a16="http://schemas.microsoft.com/office/drawing/2014/main" id="{CFDE9265-0993-8C40-A931-EDC0B0E709DE}"/>
                </a:ext>
              </a:extLst>
            </p:cNvPr>
            <p:cNvSpPr/>
            <p:nvPr/>
          </p:nvSpPr>
          <p:spPr bwMode="auto">
            <a:xfrm rot="18000000">
              <a:off x="7038879" y="1775304"/>
              <a:ext cx="123913" cy="197053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9" name="楕円 307">
              <a:extLst>
                <a:ext uri="{FF2B5EF4-FFF2-40B4-BE49-F238E27FC236}">
                  <a16:creationId xmlns:a16="http://schemas.microsoft.com/office/drawing/2014/main" id="{0C871ED2-9D21-1727-EC26-47BE3CECB113}"/>
                </a:ext>
              </a:extLst>
            </p:cNvPr>
            <p:cNvSpPr/>
            <p:nvPr/>
          </p:nvSpPr>
          <p:spPr bwMode="auto">
            <a:xfrm rot="18900000">
              <a:off x="7121429" y="2099154"/>
              <a:ext cx="123913" cy="197053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C152D455-109A-C5AB-56DE-68CA06479BEF}"/>
                </a:ext>
              </a:extLst>
            </p:cNvPr>
            <p:cNvGrpSpPr/>
            <p:nvPr/>
          </p:nvGrpSpPr>
          <p:grpSpPr>
            <a:xfrm>
              <a:off x="7203492" y="2168577"/>
              <a:ext cx="1429250" cy="1135446"/>
              <a:chOff x="3507792" y="4424097"/>
              <a:chExt cx="1429250" cy="1135446"/>
            </a:xfrm>
          </p:grpSpPr>
          <p:sp>
            <p:nvSpPr>
              <p:cNvPr id="61" name="四角形: 角を丸くする 60">
                <a:extLst>
                  <a:ext uri="{FF2B5EF4-FFF2-40B4-BE49-F238E27FC236}">
                    <a16:creationId xmlns:a16="http://schemas.microsoft.com/office/drawing/2014/main" id="{2F0F772E-10D7-CBFC-CD8D-1F05B93ACC69}"/>
                  </a:ext>
                </a:extLst>
              </p:cNvPr>
              <p:cNvSpPr/>
              <p:nvPr/>
            </p:nvSpPr>
            <p:spPr bwMode="auto">
              <a:xfrm>
                <a:off x="4757589" y="4775336"/>
                <a:ext cx="179453" cy="137019"/>
              </a:xfrm>
              <a:prstGeom prst="roundRect">
                <a:avLst>
                  <a:gd name="adj" fmla="val 39839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四角形: 角を丸くする 61">
                <a:extLst>
                  <a:ext uri="{FF2B5EF4-FFF2-40B4-BE49-F238E27FC236}">
                    <a16:creationId xmlns:a16="http://schemas.microsoft.com/office/drawing/2014/main" id="{52FCB003-D7B2-1611-0008-F72C5A69A45D}"/>
                  </a:ext>
                </a:extLst>
              </p:cNvPr>
              <p:cNvSpPr/>
              <p:nvPr/>
            </p:nvSpPr>
            <p:spPr bwMode="auto">
              <a:xfrm>
                <a:off x="3587070" y="5306177"/>
                <a:ext cx="200351" cy="253366"/>
              </a:xfrm>
              <a:prstGeom prst="roundRect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四角形: 角を丸くする 62">
                <a:extLst>
                  <a:ext uri="{FF2B5EF4-FFF2-40B4-BE49-F238E27FC236}">
                    <a16:creationId xmlns:a16="http://schemas.microsoft.com/office/drawing/2014/main" id="{C36494BB-FDBB-BA3D-490E-A2CB97E9E552}"/>
                  </a:ext>
                </a:extLst>
              </p:cNvPr>
              <p:cNvSpPr/>
              <p:nvPr/>
            </p:nvSpPr>
            <p:spPr bwMode="auto">
              <a:xfrm>
                <a:off x="4672920" y="5306177"/>
                <a:ext cx="200351" cy="253366"/>
              </a:xfrm>
              <a:prstGeom prst="roundRect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四角形: 角を丸くする 63">
                <a:extLst>
                  <a:ext uri="{FF2B5EF4-FFF2-40B4-BE49-F238E27FC236}">
                    <a16:creationId xmlns:a16="http://schemas.microsoft.com/office/drawing/2014/main" id="{312D6C1E-506E-79A9-CF57-43EE91963626}"/>
                  </a:ext>
                </a:extLst>
              </p:cNvPr>
              <p:cNvSpPr/>
              <p:nvPr/>
            </p:nvSpPr>
            <p:spPr bwMode="auto">
              <a:xfrm>
                <a:off x="3507792" y="4775336"/>
                <a:ext cx="179453" cy="137019"/>
              </a:xfrm>
              <a:prstGeom prst="roundRect">
                <a:avLst>
                  <a:gd name="adj" fmla="val 39839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四角形: 上の 2 つの角を丸める 64">
                <a:extLst>
                  <a:ext uri="{FF2B5EF4-FFF2-40B4-BE49-F238E27FC236}">
                    <a16:creationId xmlns:a16="http://schemas.microsoft.com/office/drawing/2014/main" id="{6B19FC8B-C5C5-627F-D906-D16FA053C929}"/>
                  </a:ext>
                </a:extLst>
              </p:cNvPr>
              <p:cNvSpPr/>
              <p:nvPr/>
            </p:nvSpPr>
            <p:spPr bwMode="auto">
              <a:xfrm>
                <a:off x="3640101" y="4424097"/>
                <a:ext cx="1177884" cy="496795"/>
              </a:xfrm>
              <a:prstGeom prst="round2SameRect">
                <a:avLst>
                  <a:gd name="adj1" fmla="val 34254"/>
                  <a:gd name="adj2" fmla="val 0"/>
                </a:avLst>
              </a:prstGeom>
              <a:solidFill>
                <a:srgbClr val="FFFF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" name="四角形: 上の 2 つの角を丸める 65">
                <a:extLst>
                  <a:ext uri="{FF2B5EF4-FFF2-40B4-BE49-F238E27FC236}">
                    <a16:creationId xmlns:a16="http://schemas.microsoft.com/office/drawing/2014/main" id="{89DEC358-2D20-0754-6AA7-D9BEEF492174}"/>
                  </a:ext>
                </a:extLst>
              </p:cNvPr>
              <p:cNvSpPr/>
              <p:nvPr/>
            </p:nvSpPr>
            <p:spPr bwMode="auto">
              <a:xfrm>
                <a:off x="3698761" y="4479644"/>
                <a:ext cx="1060564" cy="441248"/>
              </a:xfrm>
              <a:prstGeom prst="round2SameRect">
                <a:avLst>
                  <a:gd name="adj1" fmla="val 26861"/>
                  <a:gd name="adj2" fmla="val 0"/>
                </a:avLst>
              </a:pr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7" name="四角形: 上の 2 つの角を丸める 66">
                <a:extLst>
                  <a:ext uri="{FF2B5EF4-FFF2-40B4-BE49-F238E27FC236}">
                    <a16:creationId xmlns:a16="http://schemas.microsoft.com/office/drawing/2014/main" id="{5FEBD588-E5C8-FBE6-50D6-D3F36AA8DFAC}"/>
                  </a:ext>
                </a:extLst>
              </p:cNvPr>
              <p:cNvSpPr/>
              <p:nvPr/>
            </p:nvSpPr>
            <p:spPr bwMode="auto">
              <a:xfrm>
                <a:off x="3571761" y="4878388"/>
                <a:ext cx="1314564" cy="350811"/>
              </a:xfrm>
              <a:prstGeom prst="round2SameRect">
                <a:avLst>
                  <a:gd name="adj1" fmla="val 33612"/>
                  <a:gd name="adj2" fmla="val 0"/>
                </a:avLst>
              </a:prstGeom>
              <a:solidFill>
                <a:srgbClr val="FFFF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" name="四角形: 角を丸くする 67">
                <a:extLst>
                  <a:ext uri="{FF2B5EF4-FFF2-40B4-BE49-F238E27FC236}">
                    <a16:creationId xmlns:a16="http://schemas.microsoft.com/office/drawing/2014/main" id="{AAB30BE7-9CF3-A029-EBE4-2667C77D113D}"/>
                  </a:ext>
                </a:extLst>
              </p:cNvPr>
              <p:cNvSpPr/>
              <p:nvPr/>
            </p:nvSpPr>
            <p:spPr bwMode="auto">
              <a:xfrm>
                <a:off x="3524136" y="5217239"/>
                <a:ext cx="1409814" cy="159030"/>
              </a:xfrm>
              <a:prstGeom prst="roundRect">
                <a:avLst/>
              </a:prstGeom>
              <a:solidFill>
                <a:srgbClr val="FFFF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正方形/長方形 68">
                <a:extLst>
                  <a:ext uri="{FF2B5EF4-FFF2-40B4-BE49-F238E27FC236}">
                    <a16:creationId xmlns:a16="http://schemas.microsoft.com/office/drawing/2014/main" id="{C880F99B-99EC-FF04-DABD-EC392379A03E}"/>
                  </a:ext>
                </a:extLst>
              </p:cNvPr>
              <p:cNvSpPr/>
              <p:nvPr/>
            </p:nvSpPr>
            <p:spPr bwMode="auto">
              <a:xfrm>
                <a:off x="4051222" y="5259490"/>
                <a:ext cx="355642" cy="215375"/>
              </a:xfrm>
              <a:prstGeom prst="rect">
                <a:avLst/>
              </a:pr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A4AD484A-398F-A29D-71C4-03405AA0E303}"/>
                  </a:ext>
                </a:extLst>
              </p:cNvPr>
              <p:cNvSpPr/>
              <p:nvPr/>
            </p:nvSpPr>
            <p:spPr bwMode="auto">
              <a:xfrm>
                <a:off x="3630862" y="5070169"/>
                <a:ext cx="267943" cy="145826"/>
              </a:xfrm>
              <a:custGeom>
                <a:avLst/>
                <a:gdLst>
                  <a:gd name="connsiteX0" fmla="*/ 0 w 417687"/>
                  <a:gd name="connsiteY0" fmla="*/ 0 h 180020"/>
                  <a:gd name="connsiteX1" fmla="*/ 313752 w 417687"/>
                  <a:gd name="connsiteY1" fmla="*/ 0 h 180020"/>
                  <a:gd name="connsiteX2" fmla="*/ 417687 w 417687"/>
                  <a:gd name="connsiteY2" fmla="*/ 180020 h 180020"/>
                  <a:gd name="connsiteX3" fmla="*/ 0 w 417687"/>
                  <a:gd name="connsiteY3" fmla="*/ 18002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17687" h="180020">
                    <a:moveTo>
                      <a:pt x="0" y="0"/>
                    </a:moveTo>
                    <a:lnTo>
                      <a:pt x="313752" y="0"/>
                    </a:lnTo>
                    <a:lnTo>
                      <a:pt x="417687" y="180020"/>
                    </a:lnTo>
                    <a:lnTo>
                      <a:pt x="0" y="180020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B8865CF6-DAFE-8CC1-E902-FDD4D846F7CA}"/>
                  </a:ext>
                </a:extLst>
              </p:cNvPr>
              <p:cNvSpPr/>
              <p:nvPr/>
            </p:nvSpPr>
            <p:spPr bwMode="auto">
              <a:xfrm flipH="1">
                <a:off x="4558886" y="5070169"/>
                <a:ext cx="267943" cy="145826"/>
              </a:xfrm>
              <a:custGeom>
                <a:avLst/>
                <a:gdLst>
                  <a:gd name="connsiteX0" fmla="*/ 0 w 417687"/>
                  <a:gd name="connsiteY0" fmla="*/ 0 h 180020"/>
                  <a:gd name="connsiteX1" fmla="*/ 313752 w 417687"/>
                  <a:gd name="connsiteY1" fmla="*/ 0 h 180020"/>
                  <a:gd name="connsiteX2" fmla="*/ 417687 w 417687"/>
                  <a:gd name="connsiteY2" fmla="*/ 180020 h 180020"/>
                  <a:gd name="connsiteX3" fmla="*/ 0 w 417687"/>
                  <a:gd name="connsiteY3" fmla="*/ 18002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17687" h="180020">
                    <a:moveTo>
                      <a:pt x="0" y="0"/>
                    </a:moveTo>
                    <a:lnTo>
                      <a:pt x="313752" y="0"/>
                    </a:lnTo>
                    <a:lnTo>
                      <a:pt x="417687" y="180020"/>
                    </a:lnTo>
                    <a:lnTo>
                      <a:pt x="0" y="180020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" name="台形 71">
                <a:extLst>
                  <a:ext uri="{FF2B5EF4-FFF2-40B4-BE49-F238E27FC236}">
                    <a16:creationId xmlns:a16="http://schemas.microsoft.com/office/drawing/2014/main" id="{BFAC68B5-4463-C94F-49EB-6DB82CA5D6EE}"/>
                  </a:ext>
                </a:extLst>
              </p:cNvPr>
              <p:cNvSpPr/>
              <p:nvPr/>
            </p:nvSpPr>
            <p:spPr bwMode="auto">
              <a:xfrm rot="10800000">
                <a:off x="3717116" y="4875662"/>
                <a:ext cx="1023856" cy="122208"/>
              </a:xfrm>
              <a:prstGeom prst="trapezoid">
                <a:avLst>
                  <a:gd name="adj" fmla="val 167277"/>
                </a:avLst>
              </a:prstGeom>
              <a:solidFill>
                <a:srgbClr val="FFFF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" name="四角形: 上の 2 つの角を丸める 72">
                <a:extLst>
                  <a:ext uri="{FF2B5EF4-FFF2-40B4-BE49-F238E27FC236}">
                    <a16:creationId xmlns:a16="http://schemas.microsoft.com/office/drawing/2014/main" id="{8CF3DBA6-B7F4-87B5-72C1-20B95A750465}"/>
                  </a:ext>
                </a:extLst>
              </p:cNvPr>
              <p:cNvSpPr/>
              <p:nvPr/>
            </p:nvSpPr>
            <p:spPr bwMode="auto">
              <a:xfrm>
                <a:off x="3967120" y="5063037"/>
                <a:ext cx="523846" cy="154201"/>
              </a:xfrm>
              <a:prstGeom prst="round2SameRect">
                <a:avLst>
                  <a:gd name="adj1" fmla="val 26861"/>
                  <a:gd name="adj2" fmla="val 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E63A40D7-4309-B8F4-3268-D13681B50460}"/>
              </a:ext>
            </a:extLst>
          </p:cNvPr>
          <p:cNvGrpSpPr/>
          <p:nvPr/>
        </p:nvGrpSpPr>
        <p:grpSpPr>
          <a:xfrm>
            <a:off x="729760" y="4097124"/>
            <a:ext cx="2572596" cy="2111019"/>
            <a:chOff x="729760" y="4097124"/>
            <a:chExt cx="2572596" cy="2111019"/>
          </a:xfrm>
        </p:grpSpPr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4126D8D4-FFDA-D34F-4D80-531DFE94645C}"/>
                </a:ext>
              </a:extLst>
            </p:cNvPr>
            <p:cNvGrpSpPr/>
            <p:nvPr/>
          </p:nvGrpSpPr>
          <p:grpSpPr>
            <a:xfrm>
              <a:off x="1259231" y="4747085"/>
              <a:ext cx="1541507" cy="1453985"/>
              <a:chOff x="2134009" y="3699030"/>
              <a:chExt cx="2101869" cy="1982531"/>
            </a:xfrm>
          </p:grpSpPr>
          <p:sp>
            <p:nvSpPr>
              <p:cNvPr id="87" name="四角形: 角を丸くする 86">
                <a:extLst>
                  <a:ext uri="{FF2B5EF4-FFF2-40B4-BE49-F238E27FC236}">
                    <a16:creationId xmlns:a16="http://schemas.microsoft.com/office/drawing/2014/main" id="{B0A3AD4A-2B99-F015-03F2-9D7E5B1E8F8B}"/>
                  </a:ext>
                </a:extLst>
              </p:cNvPr>
              <p:cNvSpPr/>
              <p:nvPr/>
            </p:nvSpPr>
            <p:spPr bwMode="auto">
              <a:xfrm>
                <a:off x="4088995" y="4203356"/>
                <a:ext cx="146883" cy="256526"/>
              </a:xfrm>
              <a:prstGeom prst="roundRect">
                <a:avLst>
                  <a:gd name="adj" fmla="val 39839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四角形: 角を丸くする 87">
                <a:extLst>
                  <a:ext uri="{FF2B5EF4-FFF2-40B4-BE49-F238E27FC236}">
                    <a16:creationId xmlns:a16="http://schemas.microsoft.com/office/drawing/2014/main" id="{1A80E843-7972-6B49-5D88-091A76DED0DA}"/>
                  </a:ext>
                </a:extLst>
              </p:cNvPr>
              <p:cNvSpPr/>
              <p:nvPr/>
            </p:nvSpPr>
            <p:spPr bwMode="auto">
              <a:xfrm>
                <a:off x="2134009" y="4203356"/>
                <a:ext cx="146883" cy="256526"/>
              </a:xfrm>
              <a:prstGeom prst="roundRect">
                <a:avLst>
                  <a:gd name="adj" fmla="val 39839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四角形: 角を丸くする 88">
                <a:extLst>
                  <a:ext uri="{FF2B5EF4-FFF2-40B4-BE49-F238E27FC236}">
                    <a16:creationId xmlns:a16="http://schemas.microsoft.com/office/drawing/2014/main" id="{D2A321FF-AF5B-01B5-34B7-BE7F31CDBBEA}"/>
                  </a:ext>
                </a:extLst>
              </p:cNvPr>
              <p:cNvSpPr/>
              <p:nvPr/>
            </p:nvSpPr>
            <p:spPr bwMode="auto">
              <a:xfrm>
                <a:off x="3826695" y="5256474"/>
                <a:ext cx="281136" cy="425087"/>
              </a:xfrm>
              <a:prstGeom prst="round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四角形: 角を丸くする 89">
                <a:extLst>
                  <a:ext uri="{FF2B5EF4-FFF2-40B4-BE49-F238E27FC236}">
                    <a16:creationId xmlns:a16="http://schemas.microsoft.com/office/drawing/2014/main" id="{771117A4-F227-92BB-24FA-4F09B635085B}"/>
                  </a:ext>
                </a:extLst>
              </p:cNvPr>
              <p:cNvSpPr/>
              <p:nvPr/>
            </p:nvSpPr>
            <p:spPr bwMode="auto">
              <a:xfrm>
                <a:off x="2274120" y="5256474"/>
                <a:ext cx="281136" cy="425087"/>
              </a:xfrm>
              <a:prstGeom prst="round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85BFCAEF-CB77-F6A2-298D-72E18AFDFE3E}"/>
                  </a:ext>
                </a:extLst>
              </p:cNvPr>
              <p:cNvSpPr/>
              <p:nvPr/>
            </p:nvSpPr>
            <p:spPr bwMode="auto">
              <a:xfrm>
                <a:off x="2255070" y="3699030"/>
                <a:ext cx="1850211" cy="763453"/>
              </a:xfrm>
              <a:custGeom>
                <a:avLst/>
                <a:gdLst>
                  <a:gd name="connsiteX0" fmla="*/ 176172 w 1850211"/>
                  <a:gd name="connsiteY0" fmla="*/ 0 h 763453"/>
                  <a:gd name="connsiteX1" fmla="*/ 1674040 w 1850211"/>
                  <a:gd name="connsiteY1" fmla="*/ 0 h 763453"/>
                  <a:gd name="connsiteX2" fmla="*/ 1774005 w 1850211"/>
                  <a:gd name="connsiteY2" fmla="*/ 99965 h 763453"/>
                  <a:gd name="connsiteX3" fmla="*/ 1774005 w 1850211"/>
                  <a:gd name="connsiteY3" fmla="*/ 106460 h 763453"/>
                  <a:gd name="connsiteX4" fmla="*/ 1776457 w 1850211"/>
                  <a:gd name="connsiteY4" fmla="*/ 106460 h 763453"/>
                  <a:gd name="connsiteX5" fmla="*/ 1850211 w 1850211"/>
                  <a:gd name="connsiteY5" fmla="*/ 763453 h 763453"/>
                  <a:gd name="connsiteX6" fmla="*/ 0 w 1850211"/>
                  <a:gd name="connsiteY6" fmla="*/ 763453 h 763453"/>
                  <a:gd name="connsiteX7" fmla="*/ 73754 w 1850211"/>
                  <a:gd name="connsiteY7" fmla="*/ 106460 h 763453"/>
                  <a:gd name="connsiteX8" fmla="*/ 76207 w 1850211"/>
                  <a:gd name="connsiteY8" fmla="*/ 106460 h 763453"/>
                  <a:gd name="connsiteX9" fmla="*/ 76207 w 1850211"/>
                  <a:gd name="connsiteY9" fmla="*/ 99965 h 763453"/>
                  <a:gd name="connsiteX10" fmla="*/ 176172 w 1850211"/>
                  <a:gd name="connsiteY10" fmla="*/ 0 h 763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0211" h="763453">
                    <a:moveTo>
                      <a:pt x="176172" y="0"/>
                    </a:moveTo>
                    <a:lnTo>
                      <a:pt x="1674040" y="0"/>
                    </a:lnTo>
                    <a:cubicBezTo>
                      <a:pt x="1729249" y="0"/>
                      <a:pt x="1774005" y="44756"/>
                      <a:pt x="1774005" y="99965"/>
                    </a:cubicBezTo>
                    <a:lnTo>
                      <a:pt x="1774005" y="106460"/>
                    </a:lnTo>
                    <a:lnTo>
                      <a:pt x="1776457" y="106460"/>
                    </a:lnTo>
                    <a:lnTo>
                      <a:pt x="1850211" y="763453"/>
                    </a:lnTo>
                    <a:lnTo>
                      <a:pt x="0" y="763453"/>
                    </a:lnTo>
                    <a:lnTo>
                      <a:pt x="73754" y="106460"/>
                    </a:lnTo>
                    <a:lnTo>
                      <a:pt x="76207" y="106460"/>
                    </a:lnTo>
                    <a:lnTo>
                      <a:pt x="76207" y="99965"/>
                    </a:lnTo>
                    <a:cubicBezTo>
                      <a:pt x="76207" y="44756"/>
                      <a:pt x="120963" y="0"/>
                      <a:pt x="176172" y="0"/>
                    </a:cubicBezTo>
                    <a:close/>
                  </a:path>
                </a:pathLst>
              </a:custGeom>
              <a:solidFill>
                <a:schemeClr val="accent3">
                  <a:lumMod val="6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" name="台形 91">
                <a:extLst>
                  <a:ext uri="{FF2B5EF4-FFF2-40B4-BE49-F238E27FC236}">
                    <a16:creationId xmlns:a16="http://schemas.microsoft.com/office/drawing/2014/main" id="{D503C2D8-492D-5103-7716-9F1E6A96F899}"/>
                  </a:ext>
                </a:extLst>
              </p:cNvPr>
              <p:cNvSpPr/>
              <p:nvPr/>
            </p:nvSpPr>
            <p:spPr bwMode="auto">
              <a:xfrm>
                <a:off x="2207452" y="4462483"/>
                <a:ext cx="1945448" cy="361440"/>
              </a:xfrm>
              <a:prstGeom prst="trapezoid">
                <a:avLst>
                  <a:gd name="adj" fmla="val 12019"/>
                </a:avLst>
              </a:prstGeom>
              <a:solidFill>
                <a:schemeClr val="accent3">
                  <a:lumMod val="6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3" name="台形 92">
                <a:extLst>
                  <a:ext uri="{FF2B5EF4-FFF2-40B4-BE49-F238E27FC236}">
                    <a16:creationId xmlns:a16="http://schemas.microsoft.com/office/drawing/2014/main" id="{E889F522-BEEC-B467-3EB3-EC1995B45C6B}"/>
                  </a:ext>
                </a:extLst>
              </p:cNvPr>
              <p:cNvSpPr/>
              <p:nvPr/>
            </p:nvSpPr>
            <p:spPr bwMode="auto">
              <a:xfrm>
                <a:off x="2312226" y="3771900"/>
                <a:ext cx="1735900" cy="690583"/>
              </a:xfrm>
              <a:prstGeom prst="trapezoid">
                <a:avLst>
                  <a:gd name="adj" fmla="val 11226"/>
                </a:avLst>
              </a:prstGeom>
              <a:solidFill>
                <a:srgbClr val="00B0F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4" name="台形 93">
                <a:extLst>
                  <a:ext uri="{FF2B5EF4-FFF2-40B4-BE49-F238E27FC236}">
                    <a16:creationId xmlns:a16="http://schemas.microsoft.com/office/drawing/2014/main" id="{CCC001D7-31A9-5193-55C8-FE054A5E0B9C}"/>
                  </a:ext>
                </a:extLst>
              </p:cNvPr>
              <p:cNvSpPr/>
              <p:nvPr/>
            </p:nvSpPr>
            <p:spPr bwMode="auto">
              <a:xfrm>
                <a:off x="2207452" y="4823923"/>
                <a:ext cx="1945448" cy="361440"/>
              </a:xfrm>
              <a:prstGeom prst="trapezoid">
                <a:avLst>
                  <a:gd name="adj" fmla="val 0"/>
                </a:avLst>
              </a:prstGeom>
              <a:solidFill>
                <a:schemeClr val="accent3">
                  <a:lumMod val="6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2609941F-3975-BEA9-E173-6199CA1AB6A9}"/>
                  </a:ext>
                </a:extLst>
              </p:cNvPr>
              <p:cNvSpPr/>
              <p:nvPr/>
            </p:nvSpPr>
            <p:spPr bwMode="auto">
              <a:xfrm>
                <a:off x="2274120" y="4869628"/>
                <a:ext cx="402675" cy="213423"/>
              </a:xfrm>
              <a:custGeom>
                <a:avLst/>
                <a:gdLst>
                  <a:gd name="connsiteX0" fmla="*/ 0 w 585065"/>
                  <a:gd name="connsiteY0" fmla="*/ 0 h 270030"/>
                  <a:gd name="connsiteX1" fmla="*/ 517558 w 585065"/>
                  <a:gd name="connsiteY1" fmla="*/ 0 h 270030"/>
                  <a:gd name="connsiteX2" fmla="*/ 585065 w 585065"/>
                  <a:gd name="connsiteY2" fmla="*/ 270030 h 270030"/>
                  <a:gd name="connsiteX3" fmla="*/ 0 w 585065"/>
                  <a:gd name="connsiteY3" fmla="*/ 27003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5065" h="270030">
                    <a:moveTo>
                      <a:pt x="0" y="0"/>
                    </a:moveTo>
                    <a:lnTo>
                      <a:pt x="517558" y="0"/>
                    </a:lnTo>
                    <a:lnTo>
                      <a:pt x="585065" y="270030"/>
                    </a:lnTo>
                    <a:lnTo>
                      <a:pt x="0" y="27003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3099A9AB-F690-60E2-979E-603982774472}"/>
                  </a:ext>
                </a:extLst>
              </p:cNvPr>
              <p:cNvSpPr/>
              <p:nvPr/>
            </p:nvSpPr>
            <p:spPr bwMode="auto">
              <a:xfrm flipH="1">
                <a:off x="3679057" y="4869628"/>
                <a:ext cx="402675" cy="213423"/>
              </a:xfrm>
              <a:custGeom>
                <a:avLst/>
                <a:gdLst>
                  <a:gd name="connsiteX0" fmla="*/ 0 w 585065"/>
                  <a:gd name="connsiteY0" fmla="*/ 0 h 270030"/>
                  <a:gd name="connsiteX1" fmla="*/ 517558 w 585065"/>
                  <a:gd name="connsiteY1" fmla="*/ 0 h 270030"/>
                  <a:gd name="connsiteX2" fmla="*/ 585065 w 585065"/>
                  <a:gd name="connsiteY2" fmla="*/ 270030 h 270030"/>
                  <a:gd name="connsiteX3" fmla="*/ 0 w 585065"/>
                  <a:gd name="connsiteY3" fmla="*/ 27003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5065" h="270030">
                    <a:moveTo>
                      <a:pt x="0" y="0"/>
                    </a:moveTo>
                    <a:lnTo>
                      <a:pt x="517558" y="0"/>
                    </a:lnTo>
                    <a:lnTo>
                      <a:pt x="585065" y="270030"/>
                    </a:lnTo>
                    <a:lnTo>
                      <a:pt x="0" y="27003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四角形: 上の 2 つの角を丸める 96">
                <a:extLst>
                  <a:ext uri="{FF2B5EF4-FFF2-40B4-BE49-F238E27FC236}">
                    <a16:creationId xmlns:a16="http://schemas.microsoft.com/office/drawing/2014/main" id="{0CA2E690-4C5A-732A-E7DD-D17A5A9AA199}"/>
                  </a:ext>
                </a:extLst>
              </p:cNvPr>
              <p:cNvSpPr/>
              <p:nvPr/>
            </p:nvSpPr>
            <p:spPr bwMode="auto">
              <a:xfrm>
                <a:off x="2188402" y="5083051"/>
                <a:ext cx="1983548" cy="339382"/>
              </a:xfrm>
              <a:prstGeom prst="round2SameRect">
                <a:avLst>
                  <a:gd name="adj1" fmla="val 10843"/>
                  <a:gd name="adj2" fmla="val 39548"/>
                </a:avLst>
              </a:prstGeom>
              <a:solidFill>
                <a:schemeClr val="accent3">
                  <a:lumMod val="6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8" name="四角形: 上の 2 つの角を丸める 97">
                <a:extLst>
                  <a:ext uri="{FF2B5EF4-FFF2-40B4-BE49-F238E27FC236}">
                    <a16:creationId xmlns:a16="http://schemas.microsoft.com/office/drawing/2014/main" id="{481C359E-16BE-DACA-2335-5B5DEA36FE73}"/>
                  </a:ext>
                </a:extLst>
              </p:cNvPr>
              <p:cNvSpPr/>
              <p:nvPr/>
            </p:nvSpPr>
            <p:spPr bwMode="auto">
              <a:xfrm>
                <a:off x="2597977" y="5190166"/>
                <a:ext cx="1164398" cy="94660"/>
              </a:xfrm>
              <a:prstGeom prst="round2SameRect">
                <a:avLst>
                  <a:gd name="adj1" fmla="val 10843"/>
                  <a:gd name="adj2" fmla="val 39548"/>
                </a:avLst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9" name="正方形/長方形 98">
                <a:extLst>
                  <a:ext uri="{FF2B5EF4-FFF2-40B4-BE49-F238E27FC236}">
                    <a16:creationId xmlns:a16="http://schemas.microsoft.com/office/drawing/2014/main" id="{C12EE2D6-6A0A-C8FD-6489-1E4E482A3A23}"/>
                  </a:ext>
                </a:extLst>
              </p:cNvPr>
              <p:cNvSpPr/>
              <p:nvPr/>
            </p:nvSpPr>
            <p:spPr bwMode="auto">
              <a:xfrm>
                <a:off x="2959925" y="5199653"/>
                <a:ext cx="440500" cy="266764"/>
              </a:xfrm>
              <a:prstGeom prst="rect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0EA8D15D-397D-45E0-D5DF-D1E3B99B5074}"/>
                </a:ext>
              </a:extLst>
            </p:cNvPr>
            <p:cNvSpPr/>
            <p:nvPr/>
          </p:nvSpPr>
          <p:spPr bwMode="auto">
            <a:xfrm>
              <a:off x="917882" y="4838818"/>
              <a:ext cx="319481" cy="1327006"/>
            </a:xfrm>
            <a:custGeom>
              <a:avLst/>
              <a:gdLst>
                <a:gd name="connsiteX0" fmla="*/ 0 w 319481"/>
                <a:gd name="connsiteY0" fmla="*/ 0 h 1327006"/>
                <a:gd name="connsiteX1" fmla="*/ 189258 w 319481"/>
                <a:gd name="connsiteY1" fmla="*/ 0 h 1327006"/>
                <a:gd name="connsiteX2" fmla="*/ 252178 w 319481"/>
                <a:gd name="connsiteY2" fmla="*/ 62920 h 1327006"/>
                <a:gd name="connsiteX3" fmla="*/ 252178 w 319481"/>
                <a:gd name="connsiteY3" fmla="*/ 87061 h 1327006"/>
                <a:gd name="connsiteX4" fmla="*/ 311861 w 319481"/>
                <a:gd name="connsiteY4" fmla="*/ 87061 h 1327006"/>
                <a:gd name="connsiteX5" fmla="*/ 319481 w 319481"/>
                <a:gd name="connsiteY5" fmla="*/ 94681 h 1327006"/>
                <a:gd name="connsiteX6" fmla="*/ 319481 w 319481"/>
                <a:gd name="connsiteY6" fmla="*/ 125160 h 1327006"/>
                <a:gd name="connsiteX7" fmla="*/ 311861 w 319481"/>
                <a:gd name="connsiteY7" fmla="*/ 132780 h 1327006"/>
                <a:gd name="connsiteX8" fmla="*/ 252178 w 319481"/>
                <a:gd name="connsiteY8" fmla="*/ 132780 h 1327006"/>
                <a:gd name="connsiteX9" fmla="*/ 252178 w 319481"/>
                <a:gd name="connsiteY9" fmla="*/ 161737 h 1327006"/>
                <a:gd name="connsiteX10" fmla="*/ 311861 w 319481"/>
                <a:gd name="connsiteY10" fmla="*/ 161737 h 1327006"/>
                <a:gd name="connsiteX11" fmla="*/ 319481 w 319481"/>
                <a:gd name="connsiteY11" fmla="*/ 169357 h 1327006"/>
                <a:gd name="connsiteX12" fmla="*/ 319481 w 319481"/>
                <a:gd name="connsiteY12" fmla="*/ 199836 h 1327006"/>
                <a:gd name="connsiteX13" fmla="*/ 311861 w 319481"/>
                <a:gd name="connsiteY13" fmla="*/ 207456 h 1327006"/>
                <a:gd name="connsiteX14" fmla="*/ 252178 w 319481"/>
                <a:gd name="connsiteY14" fmla="*/ 207456 h 1327006"/>
                <a:gd name="connsiteX15" fmla="*/ 252178 w 319481"/>
                <a:gd name="connsiteY15" fmla="*/ 236413 h 1327006"/>
                <a:gd name="connsiteX16" fmla="*/ 311861 w 319481"/>
                <a:gd name="connsiteY16" fmla="*/ 236413 h 1327006"/>
                <a:gd name="connsiteX17" fmla="*/ 319481 w 319481"/>
                <a:gd name="connsiteY17" fmla="*/ 244033 h 1327006"/>
                <a:gd name="connsiteX18" fmla="*/ 319481 w 319481"/>
                <a:gd name="connsiteY18" fmla="*/ 274512 h 1327006"/>
                <a:gd name="connsiteX19" fmla="*/ 311861 w 319481"/>
                <a:gd name="connsiteY19" fmla="*/ 282132 h 1327006"/>
                <a:gd name="connsiteX20" fmla="*/ 252178 w 319481"/>
                <a:gd name="connsiteY20" fmla="*/ 282132 h 1327006"/>
                <a:gd name="connsiteX21" fmla="*/ 252178 w 319481"/>
                <a:gd name="connsiteY21" fmla="*/ 311089 h 1327006"/>
                <a:gd name="connsiteX22" fmla="*/ 311861 w 319481"/>
                <a:gd name="connsiteY22" fmla="*/ 311089 h 1327006"/>
                <a:gd name="connsiteX23" fmla="*/ 319481 w 319481"/>
                <a:gd name="connsiteY23" fmla="*/ 318709 h 1327006"/>
                <a:gd name="connsiteX24" fmla="*/ 319481 w 319481"/>
                <a:gd name="connsiteY24" fmla="*/ 349188 h 1327006"/>
                <a:gd name="connsiteX25" fmla="*/ 311861 w 319481"/>
                <a:gd name="connsiteY25" fmla="*/ 356808 h 1327006"/>
                <a:gd name="connsiteX26" fmla="*/ 252178 w 319481"/>
                <a:gd name="connsiteY26" fmla="*/ 356808 h 1327006"/>
                <a:gd name="connsiteX27" fmla="*/ 252178 w 319481"/>
                <a:gd name="connsiteY27" fmla="*/ 385765 h 1327006"/>
                <a:gd name="connsiteX28" fmla="*/ 311861 w 319481"/>
                <a:gd name="connsiteY28" fmla="*/ 385765 h 1327006"/>
                <a:gd name="connsiteX29" fmla="*/ 319481 w 319481"/>
                <a:gd name="connsiteY29" fmla="*/ 393385 h 1327006"/>
                <a:gd name="connsiteX30" fmla="*/ 319481 w 319481"/>
                <a:gd name="connsiteY30" fmla="*/ 423864 h 1327006"/>
                <a:gd name="connsiteX31" fmla="*/ 311861 w 319481"/>
                <a:gd name="connsiteY31" fmla="*/ 431484 h 1327006"/>
                <a:gd name="connsiteX32" fmla="*/ 252178 w 319481"/>
                <a:gd name="connsiteY32" fmla="*/ 431484 h 1327006"/>
                <a:gd name="connsiteX33" fmla="*/ 252178 w 319481"/>
                <a:gd name="connsiteY33" fmla="*/ 460441 h 1327006"/>
                <a:gd name="connsiteX34" fmla="*/ 311861 w 319481"/>
                <a:gd name="connsiteY34" fmla="*/ 460441 h 1327006"/>
                <a:gd name="connsiteX35" fmla="*/ 319481 w 319481"/>
                <a:gd name="connsiteY35" fmla="*/ 468061 h 1327006"/>
                <a:gd name="connsiteX36" fmla="*/ 319481 w 319481"/>
                <a:gd name="connsiteY36" fmla="*/ 498540 h 1327006"/>
                <a:gd name="connsiteX37" fmla="*/ 311861 w 319481"/>
                <a:gd name="connsiteY37" fmla="*/ 506160 h 1327006"/>
                <a:gd name="connsiteX38" fmla="*/ 252178 w 319481"/>
                <a:gd name="connsiteY38" fmla="*/ 506160 h 1327006"/>
                <a:gd name="connsiteX39" fmla="*/ 252178 w 319481"/>
                <a:gd name="connsiteY39" fmla="*/ 535117 h 1327006"/>
                <a:gd name="connsiteX40" fmla="*/ 311861 w 319481"/>
                <a:gd name="connsiteY40" fmla="*/ 535117 h 1327006"/>
                <a:gd name="connsiteX41" fmla="*/ 319481 w 319481"/>
                <a:gd name="connsiteY41" fmla="*/ 542737 h 1327006"/>
                <a:gd name="connsiteX42" fmla="*/ 319481 w 319481"/>
                <a:gd name="connsiteY42" fmla="*/ 573216 h 1327006"/>
                <a:gd name="connsiteX43" fmla="*/ 311861 w 319481"/>
                <a:gd name="connsiteY43" fmla="*/ 580836 h 1327006"/>
                <a:gd name="connsiteX44" fmla="*/ 252178 w 319481"/>
                <a:gd name="connsiteY44" fmla="*/ 580836 h 1327006"/>
                <a:gd name="connsiteX45" fmla="*/ 252178 w 319481"/>
                <a:gd name="connsiteY45" fmla="*/ 609793 h 1327006"/>
                <a:gd name="connsiteX46" fmla="*/ 311861 w 319481"/>
                <a:gd name="connsiteY46" fmla="*/ 609793 h 1327006"/>
                <a:gd name="connsiteX47" fmla="*/ 319481 w 319481"/>
                <a:gd name="connsiteY47" fmla="*/ 617413 h 1327006"/>
                <a:gd name="connsiteX48" fmla="*/ 319481 w 319481"/>
                <a:gd name="connsiteY48" fmla="*/ 647892 h 1327006"/>
                <a:gd name="connsiteX49" fmla="*/ 311861 w 319481"/>
                <a:gd name="connsiteY49" fmla="*/ 655512 h 1327006"/>
                <a:gd name="connsiteX50" fmla="*/ 252178 w 319481"/>
                <a:gd name="connsiteY50" fmla="*/ 655512 h 1327006"/>
                <a:gd name="connsiteX51" fmla="*/ 252178 w 319481"/>
                <a:gd name="connsiteY51" fmla="*/ 684469 h 1327006"/>
                <a:gd name="connsiteX52" fmla="*/ 311861 w 319481"/>
                <a:gd name="connsiteY52" fmla="*/ 684469 h 1327006"/>
                <a:gd name="connsiteX53" fmla="*/ 319481 w 319481"/>
                <a:gd name="connsiteY53" fmla="*/ 692089 h 1327006"/>
                <a:gd name="connsiteX54" fmla="*/ 319481 w 319481"/>
                <a:gd name="connsiteY54" fmla="*/ 722568 h 1327006"/>
                <a:gd name="connsiteX55" fmla="*/ 311861 w 319481"/>
                <a:gd name="connsiteY55" fmla="*/ 730188 h 1327006"/>
                <a:gd name="connsiteX56" fmla="*/ 252178 w 319481"/>
                <a:gd name="connsiteY56" fmla="*/ 730188 h 1327006"/>
                <a:gd name="connsiteX57" fmla="*/ 252178 w 319481"/>
                <a:gd name="connsiteY57" fmla="*/ 759145 h 1327006"/>
                <a:gd name="connsiteX58" fmla="*/ 311861 w 319481"/>
                <a:gd name="connsiteY58" fmla="*/ 759145 h 1327006"/>
                <a:gd name="connsiteX59" fmla="*/ 319481 w 319481"/>
                <a:gd name="connsiteY59" fmla="*/ 766765 h 1327006"/>
                <a:gd name="connsiteX60" fmla="*/ 319481 w 319481"/>
                <a:gd name="connsiteY60" fmla="*/ 797244 h 1327006"/>
                <a:gd name="connsiteX61" fmla="*/ 311861 w 319481"/>
                <a:gd name="connsiteY61" fmla="*/ 804864 h 1327006"/>
                <a:gd name="connsiteX62" fmla="*/ 252178 w 319481"/>
                <a:gd name="connsiteY62" fmla="*/ 804864 h 1327006"/>
                <a:gd name="connsiteX63" fmla="*/ 252178 w 319481"/>
                <a:gd name="connsiteY63" fmla="*/ 833821 h 1327006"/>
                <a:gd name="connsiteX64" fmla="*/ 311861 w 319481"/>
                <a:gd name="connsiteY64" fmla="*/ 833821 h 1327006"/>
                <a:gd name="connsiteX65" fmla="*/ 319481 w 319481"/>
                <a:gd name="connsiteY65" fmla="*/ 841441 h 1327006"/>
                <a:gd name="connsiteX66" fmla="*/ 319481 w 319481"/>
                <a:gd name="connsiteY66" fmla="*/ 871920 h 1327006"/>
                <a:gd name="connsiteX67" fmla="*/ 311861 w 319481"/>
                <a:gd name="connsiteY67" fmla="*/ 879540 h 1327006"/>
                <a:gd name="connsiteX68" fmla="*/ 252178 w 319481"/>
                <a:gd name="connsiteY68" fmla="*/ 879540 h 1327006"/>
                <a:gd name="connsiteX69" fmla="*/ 252178 w 319481"/>
                <a:gd name="connsiteY69" fmla="*/ 908497 h 1327006"/>
                <a:gd name="connsiteX70" fmla="*/ 311861 w 319481"/>
                <a:gd name="connsiteY70" fmla="*/ 908497 h 1327006"/>
                <a:gd name="connsiteX71" fmla="*/ 319481 w 319481"/>
                <a:gd name="connsiteY71" fmla="*/ 916117 h 1327006"/>
                <a:gd name="connsiteX72" fmla="*/ 319481 w 319481"/>
                <a:gd name="connsiteY72" fmla="*/ 946596 h 1327006"/>
                <a:gd name="connsiteX73" fmla="*/ 311861 w 319481"/>
                <a:gd name="connsiteY73" fmla="*/ 954216 h 1327006"/>
                <a:gd name="connsiteX74" fmla="*/ 252178 w 319481"/>
                <a:gd name="connsiteY74" fmla="*/ 954216 h 1327006"/>
                <a:gd name="connsiteX75" fmla="*/ 252178 w 319481"/>
                <a:gd name="connsiteY75" fmla="*/ 983173 h 1327006"/>
                <a:gd name="connsiteX76" fmla="*/ 311861 w 319481"/>
                <a:gd name="connsiteY76" fmla="*/ 983173 h 1327006"/>
                <a:gd name="connsiteX77" fmla="*/ 319481 w 319481"/>
                <a:gd name="connsiteY77" fmla="*/ 990793 h 1327006"/>
                <a:gd name="connsiteX78" fmla="*/ 319481 w 319481"/>
                <a:gd name="connsiteY78" fmla="*/ 1021272 h 1327006"/>
                <a:gd name="connsiteX79" fmla="*/ 311861 w 319481"/>
                <a:gd name="connsiteY79" fmla="*/ 1028892 h 1327006"/>
                <a:gd name="connsiteX80" fmla="*/ 252178 w 319481"/>
                <a:gd name="connsiteY80" fmla="*/ 1028892 h 1327006"/>
                <a:gd name="connsiteX81" fmla="*/ 252178 w 319481"/>
                <a:gd name="connsiteY81" fmla="*/ 1057849 h 1327006"/>
                <a:gd name="connsiteX82" fmla="*/ 311861 w 319481"/>
                <a:gd name="connsiteY82" fmla="*/ 1057849 h 1327006"/>
                <a:gd name="connsiteX83" fmla="*/ 319481 w 319481"/>
                <a:gd name="connsiteY83" fmla="*/ 1065469 h 1327006"/>
                <a:gd name="connsiteX84" fmla="*/ 319481 w 319481"/>
                <a:gd name="connsiteY84" fmla="*/ 1095948 h 1327006"/>
                <a:gd name="connsiteX85" fmla="*/ 311861 w 319481"/>
                <a:gd name="connsiteY85" fmla="*/ 1103568 h 1327006"/>
                <a:gd name="connsiteX86" fmla="*/ 252178 w 319481"/>
                <a:gd name="connsiteY86" fmla="*/ 1103568 h 1327006"/>
                <a:gd name="connsiteX87" fmla="*/ 252178 w 319481"/>
                <a:gd name="connsiteY87" fmla="*/ 1132525 h 1327006"/>
                <a:gd name="connsiteX88" fmla="*/ 311861 w 319481"/>
                <a:gd name="connsiteY88" fmla="*/ 1132525 h 1327006"/>
                <a:gd name="connsiteX89" fmla="*/ 319481 w 319481"/>
                <a:gd name="connsiteY89" fmla="*/ 1140145 h 1327006"/>
                <a:gd name="connsiteX90" fmla="*/ 319481 w 319481"/>
                <a:gd name="connsiteY90" fmla="*/ 1170624 h 1327006"/>
                <a:gd name="connsiteX91" fmla="*/ 311861 w 319481"/>
                <a:gd name="connsiteY91" fmla="*/ 1178244 h 1327006"/>
                <a:gd name="connsiteX92" fmla="*/ 252178 w 319481"/>
                <a:gd name="connsiteY92" fmla="*/ 1178244 h 1327006"/>
                <a:gd name="connsiteX93" fmla="*/ 252178 w 319481"/>
                <a:gd name="connsiteY93" fmla="*/ 1207201 h 1327006"/>
                <a:gd name="connsiteX94" fmla="*/ 311861 w 319481"/>
                <a:gd name="connsiteY94" fmla="*/ 1207201 h 1327006"/>
                <a:gd name="connsiteX95" fmla="*/ 319481 w 319481"/>
                <a:gd name="connsiteY95" fmla="*/ 1214821 h 1327006"/>
                <a:gd name="connsiteX96" fmla="*/ 319481 w 319481"/>
                <a:gd name="connsiteY96" fmla="*/ 1245300 h 1327006"/>
                <a:gd name="connsiteX97" fmla="*/ 311861 w 319481"/>
                <a:gd name="connsiteY97" fmla="*/ 1252920 h 1327006"/>
                <a:gd name="connsiteX98" fmla="*/ 252178 w 319481"/>
                <a:gd name="connsiteY98" fmla="*/ 1252920 h 1327006"/>
                <a:gd name="connsiteX99" fmla="*/ 252178 w 319481"/>
                <a:gd name="connsiteY99" fmla="*/ 1264086 h 1327006"/>
                <a:gd name="connsiteX100" fmla="*/ 189258 w 319481"/>
                <a:gd name="connsiteY100" fmla="*/ 1327006 h 1327006"/>
                <a:gd name="connsiteX101" fmla="*/ 0 w 319481"/>
                <a:gd name="connsiteY101" fmla="*/ 1327006 h 1327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319481" h="1327006">
                  <a:moveTo>
                    <a:pt x="0" y="0"/>
                  </a:moveTo>
                  <a:lnTo>
                    <a:pt x="189258" y="0"/>
                  </a:lnTo>
                  <a:cubicBezTo>
                    <a:pt x="224008" y="0"/>
                    <a:pt x="252178" y="28170"/>
                    <a:pt x="252178" y="62920"/>
                  </a:cubicBezTo>
                  <a:lnTo>
                    <a:pt x="252178" y="87061"/>
                  </a:lnTo>
                  <a:lnTo>
                    <a:pt x="311861" y="87061"/>
                  </a:lnTo>
                  <a:cubicBezTo>
                    <a:pt x="316069" y="87061"/>
                    <a:pt x="319481" y="90473"/>
                    <a:pt x="319481" y="94681"/>
                  </a:cubicBezTo>
                  <a:lnTo>
                    <a:pt x="319481" y="125160"/>
                  </a:lnTo>
                  <a:cubicBezTo>
                    <a:pt x="319481" y="129368"/>
                    <a:pt x="316069" y="132780"/>
                    <a:pt x="311861" y="132780"/>
                  </a:cubicBezTo>
                  <a:lnTo>
                    <a:pt x="252178" y="132780"/>
                  </a:lnTo>
                  <a:lnTo>
                    <a:pt x="252178" y="161737"/>
                  </a:lnTo>
                  <a:lnTo>
                    <a:pt x="311861" y="161737"/>
                  </a:lnTo>
                  <a:cubicBezTo>
                    <a:pt x="316069" y="161737"/>
                    <a:pt x="319481" y="165149"/>
                    <a:pt x="319481" y="169357"/>
                  </a:cubicBezTo>
                  <a:lnTo>
                    <a:pt x="319481" y="199836"/>
                  </a:lnTo>
                  <a:cubicBezTo>
                    <a:pt x="319481" y="204044"/>
                    <a:pt x="316069" y="207456"/>
                    <a:pt x="311861" y="207456"/>
                  </a:cubicBezTo>
                  <a:lnTo>
                    <a:pt x="252178" y="207456"/>
                  </a:lnTo>
                  <a:lnTo>
                    <a:pt x="252178" y="236413"/>
                  </a:lnTo>
                  <a:lnTo>
                    <a:pt x="311861" y="236413"/>
                  </a:lnTo>
                  <a:cubicBezTo>
                    <a:pt x="316069" y="236413"/>
                    <a:pt x="319481" y="239825"/>
                    <a:pt x="319481" y="244033"/>
                  </a:cubicBezTo>
                  <a:lnTo>
                    <a:pt x="319481" y="274512"/>
                  </a:lnTo>
                  <a:cubicBezTo>
                    <a:pt x="319481" y="278720"/>
                    <a:pt x="316069" y="282132"/>
                    <a:pt x="311861" y="282132"/>
                  </a:cubicBezTo>
                  <a:lnTo>
                    <a:pt x="252178" y="282132"/>
                  </a:lnTo>
                  <a:lnTo>
                    <a:pt x="252178" y="311089"/>
                  </a:lnTo>
                  <a:lnTo>
                    <a:pt x="311861" y="311089"/>
                  </a:lnTo>
                  <a:cubicBezTo>
                    <a:pt x="316069" y="311089"/>
                    <a:pt x="319481" y="314501"/>
                    <a:pt x="319481" y="318709"/>
                  </a:cubicBezTo>
                  <a:lnTo>
                    <a:pt x="319481" y="349188"/>
                  </a:lnTo>
                  <a:cubicBezTo>
                    <a:pt x="319481" y="353396"/>
                    <a:pt x="316069" y="356808"/>
                    <a:pt x="311861" y="356808"/>
                  </a:cubicBezTo>
                  <a:lnTo>
                    <a:pt x="252178" y="356808"/>
                  </a:lnTo>
                  <a:lnTo>
                    <a:pt x="252178" y="385765"/>
                  </a:lnTo>
                  <a:lnTo>
                    <a:pt x="311861" y="385765"/>
                  </a:lnTo>
                  <a:cubicBezTo>
                    <a:pt x="316069" y="385765"/>
                    <a:pt x="319481" y="389177"/>
                    <a:pt x="319481" y="393385"/>
                  </a:cubicBezTo>
                  <a:lnTo>
                    <a:pt x="319481" y="423864"/>
                  </a:lnTo>
                  <a:cubicBezTo>
                    <a:pt x="319481" y="428072"/>
                    <a:pt x="316069" y="431484"/>
                    <a:pt x="311861" y="431484"/>
                  </a:cubicBezTo>
                  <a:lnTo>
                    <a:pt x="252178" y="431484"/>
                  </a:lnTo>
                  <a:lnTo>
                    <a:pt x="252178" y="460441"/>
                  </a:lnTo>
                  <a:lnTo>
                    <a:pt x="311861" y="460441"/>
                  </a:lnTo>
                  <a:cubicBezTo>
                    <a:pt x="316069" y="460441"/>
                    <a:pt x="319481" y="463853"/>
                    <a:pt x="319481" y="468061"/>
                  </a:cubicBezTo>
                  <a:lnTo>
                    <a:pt x="319481" y="498540"/>
                  </a:lnTo>
                  <a:cubicBezTo>
                    <a:pt x="319481" y="502748"/>
                    <a:pt x="316069" y="506160"/>
                    <a:pt x="311861" y="506160"/>
                  </a:cubicBezTo>
                  <a:lnTo>
                    <a:pt x="252178" y="506160"/>
                  </a:lnTo>
                  <a:lnTo>
                    <a:pt x="252178" y="535117"/>
                  </a:lnTo>
                  <a:lnTo>
                    <a:pt x="311861" y="535117"/>
                  </a:lnTo>
                  <a:cubicBezTo>
                    <a:pt x="316069" y="535117"/>
                    <a:pt x="319481" y="538529"/>
                    <a:pt x="319481" y="542737"/>
                  </a:cubicBezTo>
                  <a:lnTo>
                    <a:pt x="319481" y="573216"/>
                  </a:lnTo>
                  <a:cubicBezTo>
                    <a:pt x="319481" y="577424"/>
                    <a:pt x="316069" y="580836"/>
                    <a:pt x="311861" y="580836"/>
                  </a:cubicBezTo>
                  <a:lnTo>
                    <a:pt x="252178" y="580836"/>
                  </a:lnTo>
                  <a:lnTo>
                    <a:pt x="252178" y="609793"/>
                  </a:lnTo>
                  <a:lnTo>
                    <a:pt x="311861" y="609793"/>
                  </a:lnTo>
                  <a:cubicBezTo>
                    <a:pt x="316069" y="609793"/>
                    <a:pt x="319481" y="613205"/>
                    <a:pt x="319481" y="617413"/>
                  </a:cubicBezTo>
                  <a:lnTo>
                    <a:pt x="319481" y="647892"/>
                  </a:lnTo>
                  <a:cubicBezTo>
                    <a:pt x="319481" y="652100"/>
                    <a:pt x="316069" y="655512"/>
                    <a:pt x="311861" y="655512"/>
                  </a:cubicBezTo>
                  <a:lnTo>
                    <a:pt x="252178" y="655512"/>
                  </a:lnTo>
                  <a:lnTo>
                    <a:pt x="252178" y="684469"/>
                  </a:lnTo>
                  <a:lnTo>
                    <a:pt x="311861" y="684469"/>
                  </a:lnTo>
                  <a:cubicBezTo>
                    <a:pt x="316069" y="684469"/>
                    <a:pt x="319481" y="687881"/>
                    <a:pt x="319481" y="692089"/>
                  </a:cubicBezTo>
                  <a:lnTo>
                    <a:pt x="319481" y="722568"/>
                  </a:lnTo>
                  <a:cubicBezTo>
                    <a:pt x="319481" y="726776"/>
                    <a:pt x="316069" y="730188"/>
                    <a:pt x="311861" y="730188"/>
                  </a:cubicBezTo>
                  <a:lnTo>
                    <a:pt x="252178" y="730188"/>
                  </a:lnTo>
                  <a:lnTo>
                    <a:pt x="252178" y="759145"/>
                  </a:lnTo>
                  <a:lnTo>
                    <a:pt x="311861" y="759145"/>
                  </a:lnTo>
                  <a:cubicBezTo>
                    <a:pt x="316069" y="759145"/>
                    <a:pt x="319481" y="762557"/>
                    <a:pt x="319481" y="766765"/>
                  </a:cubicBezTo>
                  <a:lnTo>
                    <a:pt x="319481" y="797244"/>
                  </a:lnTo>
                  <a:cubicBezTo>
                    <a:pt x="319481" y="801452"/>
                    <a:pt x="316069" y="804864"/>
                    <a:pt x="311861" y="804864"/>
                  </a:cubicBezTo>
                  <a:lnTo>
                    <a:pt x="252178" y="804864"/>
                  </a:lnTo>
                  <a:lnTo>
                    <a:pt x="252178" y="833821"/>
                  </a:lnTo>
                  <a:lnTo>
                    <a:pt x="311861" y="833821"/>
                  </a:lnTo>
                  <a:cubicBezTo>
                    <a:pt x="316069" y="833821"/>
                    <a:pt x="319481" y="837233"/>
                    <a:pt x="319481" y="841441"/>
                  </a:cubicBezTo>
                  <a:lnTo>
                    <a:pt x="319481" y="871920"/>
                  </a:lnTo>
                  <a:cubicBezTo>
                    <a:pt x="319481" y="876128"/>
                    <a:pt x="316069" y="879540"/>
                    <a:pt x="311861" y="879540"/>
                  </a:cubicBezTo>
                  <a:lnTo>
                    <a:pt x="252178" y="879540"/>
                  </a:lnTo>
                  <a:lnTo>
                    <a:pt x="252178" y="908497"/>
                  </a:lnTo>
                  <a:lnTo>
                    <a:pt x="311861" y="908497"/>
                  </a:lnTo>
                  <a:cubicBezTo>
                    <a:pt x="316069" y="908497"/>
                    <a:pt x="319481" y="911909"/>
                    <a:pt x="319481" y="916117"/>
                  </a:cubicBezTo>
                  <a:lnTo>
                    <a:pt x="319481" y="946596"/>
                  </a:lnTo>
                  <a:cubicBezTo>
                    <a:pt x="319481" y="950804"/>
                    <a:pt x="316069" y="954216"/>
                    <a:pt x="311861" y="954216"/>
                  </a:cubicBezTo>
                  <a:lnTo>
                    <a:pt x="252178" y="954216"/>
                  </a:lnTo>
                  <a:lnTo>
                    <a:pt x="252178" y="983173"/>
                  </a:lnTo>
                  <a:lnTo>
                    <a:pt x="311861" y="983173"/>
                  </a:lnTo>
                  <a:cubicBezTo>
                    <a:pt x="316069" y="983173"/>
                    <a:pt x="319481" y="986585"/>
                    <a:pt x="319481" y="990793"/>
                  </a:cubicBezTo>
                  <a:lnTo>
                    <a:pt x="319481" y="1021272"/>
                  </a:lnTo>
                  <a:cubicBezTo>
                    <a:pt x="319481" y="1025480"/>
                    <a:pt x="316069" y="1028892"/>
                    <a:pt x="311861" y="1028892"/>
                  </a:cubicBezTo>
                  <a:lnTo>
                    <a:pt x="252178" y="1028892"/>
                  </a:lnTo>
                  <a:lnTo>
                    <a:pt x="252178" y="1057849"/>
                  </a:lnTo>
                  <a:lnTo>
                    <a:pt x="311861" y="1057849"/>
                  </a:lnTo>
                  <a:cubicBezTo>
                    <a:pt x="316069" y="1057849"/>
                    <a:pt x="319481" y="1061261"/>
                    <a:pt x="319481" y="1065469"/>
                  </a:cubicBezTo>
                  <a:lnTo>
                    <a:pt x="319481" y="1095948"/>
                  </a:lnTo>
                  <a:cubicBezTo>
                    <a:pt x="319481" y="1100156"/>
                    <a:pt x="316069" y="1103568"/>
                    <a:pt x="311861" y="1103568"/>
                  </a:cubicBezTo>
                  <a:lnTo>
                    <a:pt x="252178" y="1103568"/>
                  </a:lnTo>
                  <a:lnTo>
                    <a:pt x="252178" y="1132525"/>
                  </a:lnTo>
                  <a:lnTo>
                    <a:pt x="311861" y="1132525"/>
                  </a:lnTo>
                  <a:cubicBezTo>
                    <a:pt x="316069" y="1132525"/>
                    <a:pt x="319481" y="1135937"/>
                    <a:pt x="319481" y="1140145"/>
                  </a:cubicBezTo>
                  <a:lnTo>
                    <a:pt x="319481" y="1170624"/>
                  </a:lnTo>
                  <a:cubicBezTo>
                    <a:pt x="319481" y="1174832"/>
                    <a:pt x="316069" y="1178244"/>
                    <a:pt x="311861" y="1178244"/>
                  </a:cubicBezTo>
                  <a:lnTo>
                    <a:pt x="252178" y="1178244"/>
                  </a:lnTo>
                  <a:lnTo>
                    <a:pt x="252178" y="1207201"/>
                  </a:lnTo>
                  <a:lnTo>
                    <a:pt x="311861" y="1207201"/>
                  </a:lnTo>
                  <a:cubicBezTo>
                    <a:pt x="316069" y="1207201"/>
                    <a:pt x="319481" y="1210613"/>
                    <a:pt x="319481" y="1214821"/>
                  </a:cubicBezTo>
                  <a:lnTo>
                    <a:pt x="319481" y="1245300"/>
                  </a:lnTo>
                  <a:cubicBezTo>
                    <a:pt x="319481" y="1249508"/>
                    <a:pt x="316069" y="1252920"/>
                    <a:pt x="311861" y="1252920"/>
                  </a:cubicBezTo>
                  <a:lnTo>
                    <a:pt x="252178" y="1252920"/>
                  </a:lnTo>
                  <a:lnTo>
                    <a:pt x="252178" y="1264086"/>
                  </a:lnTo>
                  <a:cubicBezTo>
                    <a:pt x="252178" y="1298836"/>
                    <a:pt x="224008" y="1327006"/>
                    <a:pt x="189258" y="1327006"/>
                  </a:cubicBezTo>
                  <a:lnTo>
                    <a:pt x="0" y="132700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  <a:round/>
              <a:headEnd/>
              <a:tailEnd/>
            </a:ln>
            <a:effectLst>
              <a:softEdge rad="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B4F2B8CC-6DC1-26D0-9FC1-806ADF7EB803}"/>
                </a:ext>
              </a:extLst>
            </p:cNvPr>
            <p:cNvSpPr/>
            <p:nvPr/>
          </p:nvSpPr>
          <p:spPr bwMode="auto">
            <a:xfrm flipH="1">
              <a:off x="2807996" y="4838817"/>
              <a:ext cx="285805" cy="1327006"/>
            </a:xfrm>
            <a:custGeom>
              <a:avLst/>
              <a:gdLst>
                <a:gd name="connsiteX0" fmla="*/ 155582 w 285805"/>
                <a:gd name="connsiteY0" fmla="*/ 0 h 1327006"/>
                <a:gd name="connsiteX1" fmla="*/ 0 w 285805"/>
                <a:gd name="connsiteY1" fmla="*/ 0 h 1327006"/>
                <a:gd name="connsiteX2" fmla="*/ 0 w 285805"/>
                <a:gd name="connsiteY2" fmla="*/ 1327006 h 1327006"/>
                <a:gd name="connsiteX3" fmla="*/ 155582 w 285805"/>
                <a:gd name="connsiteY3" fmla="*/ 1327006 h 1327006"/>
                <a:gd name="connsiteX4" fmla="*/ 218502 w 285805"/>
                <a:gd name="connsiteY4" fmla="*/ 1264086 h 1327006"/>
                <a:gd name="connsiteX5" fmla="*/ 218502 w 285805"/>
                <a:gd name="connsiteY5" fmla="*/ 1252920 h 1327006"/>
                <a:gd name="connsiteX6" fmla="*/ 278185 w 285805"/>
                <a:gd name="connsiteY6" fmla="*/ 1252920 h 1327006"/>
                <a:gd name="connsiteX7" fmla="*/ 285805 w 285805"/>
                <a:gd name="connsiteY7" fmla="*/ 1245300 h 1327006"/>
                <a:gd name="connsiteX8" fmla="*/ 285805 w 285805"/>
                <a:gd name="connsiteY8" fmla="*/ 1214821 h 1327006"/>
                <a:gd name="connsiteX9" fmla="*/ 278185 w 285805"/>
                <a:gd name="connsiteY9" fmla="*/ 1207201 h 1327006"/>
                <a:gd name="connsiteX10" fmla="*/ 218502 w 285805"/>
                <a:gd name="connsiteY10" fmla="*/ 1207201 h 1327006"/>
                <a:gd name="connsiteX11" fmla="*/ 218502 w 285805"/>
                <a:gd name="connsiteY11" fmla="*/ 1178244 h 1327006"/>
                <a:gd name="connsiteX12" fmla="*/ 278185 w 285805"/>
                <a:gd name="connsiteY12" fmla="*/ 1178244 h 1327006"/>
                <a:gd name="connsiteX13" fmla="*/ 285805 w 285805"/>
                <a:gd name="connsiteY13" fmla="*/ 1170624 h 1327006"/>
                <a:gd name="connsiteX14" fmla="*/ 285805 w 285805"/>
                <a:gd name="connsiteY14" fmla="*/ 1140145 h 1327006"/>
                <a:gd name="connsiteX15" fmla="*/ 278185 w 285805"/>
                <a:gd name="connsiteY15" fmla="*/ 1132525 h 1327006"/>
                <a:gd name="connsiteX16" fmla="*/ 218502 w 285805"/>
                <a:gd name="connsiteY16" fmla="*/ 1132525 h 1327006"/>
                <a:gd name="connsiteX17" fmla="*/ 218502 w 285805"/>
                <a:gd name="connsiteY17" fmla="*/ 1103568 h 1327006"/>
                <a:gd name="connsiteX18" fmla="*/ 278185 w 285805"/>
                <a:gd name="connsiteY18" fmla="*/ 1103568 h 1327006"/>
                <a:gd name="connsiteX19" fmla="*/ 285805 w 285805"/>
                <a:gd name="connsiteY19" fmla="*/ 1095948 h 1327006"/>
                <a:gd name="connsiteX20" fmla="*/ 285805 w 285805"/>
                <a:gd name="connsiteY20" fmla="*/ 1065469 h 1327006"/>
                <a:gd name="connsiteX21" fmla="*/ 278185 w 285805"/>
                <a:gd name="connsiteY21" fmla="*/ 1057849 h 1327006"/>
                <a:gd name="connsiteX22" fmla="*/ 218502 w 285805"/>
                <a:gd name="connsiteY22" fmla="*/ 1057849 h 1327006"/>
                <a:gd name="connsiteX23" fmla="*/ 218502 w 285805"/>
                <a:gd name="connsiteY23" fmla="*/ 1028892 h 1327006"/>
                <a:gd name="connsiteX24" fmla="*/ 278185 w 285805"/>
                <a:gd name="connsiteY24" fmla="*/ 1028892 h 1327006"/>
                <a:gd name="connsiteX25" fmla="*/ 285805 w 285805"/>
                <a:gd name="connsiteY25" fmla="*/ 1021272 h 1327006"/>
                <a:gd name="connsiteX26" fmla="*/ 285805 w 285805"/>
                <a:gd name="connsiteY26" fmla="*/ 990793 h 1327006"/>
                <a:gd name="connsiteX27" fmla="*/ 278185 w 285805"/>
                <a:gd name="connsiteY27" fmla="*/ 983173 h 1327006"/>
                <a:gd name="connsiteX28" fmla="*/ 218502 w 285805"/>
                <a:gd name="connsiteY28" fmla="*/ 983173 h 1327006"/>
                <a:gd name="connsiteX29" fmla="*/ 218502 w 285805"/>
                <a:gd name="connsiteY29" fmla="*/ 954216 h 1327006"/>
                <a:gd name="connsiteX30" fmla="*/ 278185 w 285805"/>
                <a:gd name="connsiteY30" fmla="*/ 954216 h 1327006"/>
                <a:gd name="connsiteX31" fmla="*/ 285805 w 285805"/>
                <a:gd name="connsiteY31" fmla="*/ 946596 h 1327006"/>
                <a:gd name="connsiteX32" fmla="*/ 285805 w 285805"/>
                <a:gd name="connsiteY32" fmla="*/ 916117 h 1327006"/>
                <a:gd name="connsiteX33" fmla="*/ 278185 w 285805"/>
                <a:gd name="connsiteY33" fmla="*/ 908497 h 1327006"/>
                <a:gd name="connsiteX34" fmla="*/ 218502 w 285805"/>
                <a:gd name="connsiteY34" fmla="*/ 908497 h 1327006"/>
                <a:gd name="connsiteX35" fmla="*/ 218502 w 285805"/>
                <a:gd name="connsiteY35" fmla="*/ 879540 h 1327006"/>
                <a:gd name="connsiteX36" fmla="*/ 278185 w 285805"/>
                <a:gd name="connsiteY36" fmla="*/ 879540 h 1327006"/>
                <a:gd name="connsiteX37" fmla="*/ 285805 w 285805"/>
                <a:gd name="connsiteY37" fmla="*/ 871920 h 1327006"/>
                <a:gd name="connsiteX38" fmla="*/ 285805 w 285805"/>
                <a:gd name="connsiteY38" fmla="*/ 841441 h 1327006"/>
                <a:gd name="connsiteX39" fmla="*/ 278185 w 285805"/>
                <a:gd name="connsiteY39" fmla="*/ 833821 h 1327006"/>
                <a:gd name="connsiteX40" fmla="*/ 218502 w 285805"/>
                <a:gd name="connsiteY40" fmla="*/ 833821 h 1327006"/>
                <a:gd name="connsiteX41" fmla="*/ 218502 w 285805"/>
                <a:gd name="connsiteY41" fmla="*/ 804864 h 1327006"/>
                <a:gd name="connsiteX42" fmla="*/ 278185 w 285805"/>
                <a:gd name="connsiteY42" fmla="*/ 804864 h 1327006"/>
                <a:gd name="connsiteX43" fmla="*/ 285805 w 285805"/>
                <a:gd name="connsiteY43" fmla="*/ 797244 h 1327006"/>
                <a:gd name="connsiteX44" fmla="*/ 285805 w 285805"/>
                <a:gd name="connsiteY44" fmla="*/ 766765 h 1327006"/>
                <a:gd name="connsiteX45" fmla="*/ 278185 w 285805"/>
                <a:gd name="connsiteY45" fmla="*/ 759145 h 1327006"/>
                <a:gd name="connsiteX46" fmla="*/ 218502 w 285805"/>
                <a:gd name="connsiteY46" fmla="*/ 759145 h 1327006"/>
                <a:gd name="connsiteX47" fmla="*/ 218502 w 285805"/>
                <a:gd name="connsiteY47" fmla="*/ 730188 h 1327006"/>
                <a:gd name="connsiteX48" fmla="*/ 278185 w 285805"/>
                <a:gd name="connsiteY48" fmla="*/ 730188 h 1327006"/>
                <a:gd name="connsiteX49" fmla="*/ 285805 w 285805"/>
                <a:gd name="connsiteY49" fmla="*/ 722568 h 1327006"/>
                <a:gd name="connsiteX50" fmla="*/ 285805 w 285805"/>
                <a:gd name="connsiteY50" fmla="*/ 692089 h 1327006"/>
                <a:gd name="connsiteX51" fmla="*/ 278185 w 285805"/>
                <a:gd name="connsiteY51" fmla="*/ 684469 h 1327006"/>
                <a:gd name="connsiteX52" fmla="*/ 218502 w 285805"/>
                <a:gd name="connsiteY52" fmla="*/ 684469 h 1327006"/>
                <a:gd name="connsiteX53" fmla="*/ 218502 w 285805"/>
                <a:gd name="connsiteY53" fmla="*/ 655512 h 1327006"/>
                <a:gd name="connsiteX54" fmla="*/ 278185 w 285805"/>
                <a:gd name="connsiteY54" fmla="*/ 655512 h 1327006"/>
                <a:gd name="connsiteX55" fmla="*/ 285805 w 285805"/>
                <a:gd name="connsiteY55" fmla="*/ 647892 h 1327006"/>
                <a:gd name="connsiteX56" fmla="*/ 285805 w 285805"/>
                <a:gd name="connsiteY56" fmla="*/ 617413 h 1327006"/>
                <a:gd name="connsiteX57" fmla="*/ 278185 w 285805"/>
                <a:gd name="connsiteY57" fmla="*/ 609793 h 1327006"/>
                <a:gd name="connsiteX58" fmla="*/ 218502 w 285805"/>
                <a:gd name="connsiteY58" fmla="*/ 609793 h 1327006"/>
                <a:gd name="connsiteX59" fmla="*/ 218502 w 285805"/>
                <a:gd name="connsiteY59" fmla="*/ 580836 h 1327006"/>
                <a:gd name="connsiteX60" fmla="*/ 278185 w 285805"/>
                <a:gd name="connsiteY60" fmla="*/ 580836 h 1327006"/>
                <a:gd name="connsiteX61" fmla="*/ 285805 w 285805"/>
                <a:gd name="connsiteY61" fmla="*/ 573216 h 1327006"/>
                <a:gd name="connsiteX62" fmla="*/ 285805 w 285805"/>
                <a:gd name="connsiteY62" fmla="*/ 542737 h 1327006"/>
                <a:gd name="connsiteX63" fmla="*/ 278185 w 285805"/>
                <a:gd name="connsiteY63" fmla="*/ 535117 h 1327006"/>
                <a:gd name="connsiteX64" fmla="*/ 218502 w 285805"/>
                <a:gd name="connsiteY64" fmla="*/ 535117 h 1327006"/>
                <a:gd name="connsiteX65" fmla="*/ 218502 w 285805"/>
                <a:gd name="connsiteY65" fmla="*/ 506160 h 1327006"/>
                <a:gd name="connsiteX66" fmla="*/ 278185 w 285805"/>
                <a:gd name="connsiteY66" fmla="*/ 506160 h 1327006"/>
                <a:gd name="connsiteX67" fmla="*/ 285805 w 285805"/>
                <a:gd name="connsiteY67" fmla="*/ 498540 h 1327006"/>
                <a:gd name="connsiteX68" fmla="*/ 285805 w 285805"/>
                <a:gd name="connsiteY68" fmla="*/ 468061 h 1327006"/>
                <a:gd name="connsiteX69" fmla="*/ 278185 w 285805"/>
                <a:gd name="connsiteY69" fmla="*/ 460441 h 1327006"/>
                <a:gd name="connsiteX70" fmla="*/ 218502 w 285805"/>
                <a:gd name="connsiteY70" fmla="*/ 460441 h 1327006"/>
                <a:gd name="connsiteX71" fmla="*/ 218502 w 285805"/>
                <a:gd name="connsiteY71" fmla="*/ 431484 h 1327006"/>
                <a:gd name="connsiteX72" fmla="*/ 278185 w 285805"/>
                <a:gd name="connsiteY72" fmla="*/ 431484 h 1327006"/>
                <a:gd name="connsiteX73" fmla="*/ 285805 w 285805"/>
                <a:gd name="connsiteY73" fmla="*/ 423864 h 1327006"/>
                <a:gd name="connsiteX74" fmla="*/ 285805 w 285805"/>
                <a:gd name="connsiteY74" fmla="*/ 393385 h 1327006"/>
                <a:gd name="connsiteX75" fmla="*/ 278185 w 285805"/>
                <a:gd name="connsiteY75" fmla="*/ 385765 h 1327006"/>
                <a:gd name="connsiteX76" fmla="*/ 218502 w 285805"/>
                <a:gd name="connsiteY76" fmla="*/ 385765 h 1327006"/>
                <a:gd name="connsiteX77" fmla="*/ 218502 w 285805"/>
                <a:gd name="connsiteY77" fmla="*/ 356808 h 1327006"/>
                <a:gd name="connsiteX78" fmla="*/ 278185 w 285805"/>
                <a:gd name="connsiteY78" fmla="*/ 356808 h 1327006"/>
                <a:gd name="connsiteX79" fmla="*/ 285805 w 285805"/>
                <a:gd name="connsiteY79" fmla="*/ 349188 h 1327006"/>
                <a:gd name="connsiteX80" fmla="*/ 285805 w 285805"/>
                <a:gd name="connsiteY80" fmla="*/ 318709 h 1327006"/>
                <a:gd name="connsiteX81" fmla="*/ 278185 w 285805"/>
                <a:gd name="connsiteY81" fmla="*/ 311089 h 1327006"/>
                <a:gd name="connsiteX82" fmla="*/ 218502 w 285805"/>
                <a:gd name="connsiteY82" fmla="*/ 311089 h 1327006"/>
                <a:gd name="connsiteX83" fmla="*/ 218502 w 285805"/>
                <a:gd name="connsiteY83" fmla="*/ 282132 h 1327006"/>
                <a:gd name="connsiteX84" fmla="*/ 278185 w 285805"/>
                <a:gd name="connsiteY84" fmla="*/ 282132 h 1327006"/>
                <a:gd name="connsiteX85" fmla="*/ 285805 w 285805"/>
                <a:gd name="connsiteY85" fmla="*/ 274512 h 1327006"/>
                <a:gd name="connsiteX86" fmla="*/ 285805 w 285805"/>
                <a:gd name="connsiteY86" fmla="*/ 244033 h 1327006"/>
                <a:gd name="connsiteX87" fmla="*/ 278185 w 285805"/>
                <a:gd name="connsiteY87" fmla="*/ 236413 h 1327006"/>
                <a:gd name="connsiteX88" fmla="*/ 218502 w 285805"/>
                <a:gd name="connsiteY88" fmla="*/ 236413 h 1327006"/>
                <a:gd name="connsiteX89" fmla="*/ 218502 w 285805"/>
                <a:gd name="connsiteY89" fmla="*/ 207456 h 1327006"/>
                <a:gd name="connsiteX90" fmla="*/ 278185 w 285805"/>
                <a:gd name="connsiteY90" fmla="*/ 207456 h 1327006"/>
                <a:gd name="connsiteX91" fmla="*/ 285805 w 285805"/>
                <a:gd name="connsiteY91" fmla="*/ 199836 h 1327006"/>
                <a:gd name="connsiteX92" fmla="*/ 285805 w 285805"/>
                <a:gd name="connsiteY92" fmla="*/ 169357 h 1327006"/>
                <a:gd name="connsiteX93" fmla="*/ 278185 w 285805"/>
                <a:gd name="connsiteY93" fmla="*/ 161737 h 1327006"/>
                <a:gd name="connsiteX94" fmla="*/ 218502 w 285805"/>
                <a:gd name="connsiteY94" fmla="*/ 161737 h 1327006"/>
                <a:gd name="connsiteX95" fmla="*/ 218502 w 285805"/>
                <a:gd name="connsiteY95" fmla="*/ 132780 h 1327006"/>
                <a:gd name="connsiteX96" fmla="*/ 278185 w 285805"/>
                <a:gd name="connsiteY96" fmla="*/ 132780 h 1327006"/>
                <a:gd name="connsiteX97" fmla="*/ 285805 w 285805"/>
                <a:gd name="connsiteY97" fmla="*/ 125160 h 1327006"/>
                <a:gd name="connsiteX98" fmla="*/ 285805 w 285805"/>
                <a:gd name="connsiteY98" fmla="*/ 94681 h 1327006"/>
                <a:gd name="connsiteX99" fmla="*/ 278185 w 285805"/>
                <a:gd name="connsiteY99" fmla="*/ 87061 h 1327006"/>
                <a:gd name="connsiteX100" fmla="*/ 218502 w 285805"/>
                <a:gd name="connsiteY100" fmla="*/ 87061 h 1327006"/>
                <a:gd name="connsiteX101" fmla="*/ 218502 w 285805"/>
                <a:gd name="connsiteY101" fmla="*/ 62920 h 1327006"/>
                <a:gd name="connsiteX102" fmla="*/ 155582 w 285805"/>
                <a:gd name="connsiteY102" fmla="*/ 0 h 1327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285805" h="1327006">
                  <a:moveTo>
                    <a:pt x="155582" y="0"/>
                  </a:moveTo>
                  <a:lnTo>
                    <a:pt x="0" y="0"/>
                  </a:lnTo>
                  <a:lnTo>
                    <a:pt x="0" y="1327006"/>
                  </a:lnTo>
                  <a:lnTo>
                    <a:pt x="155582" y="1327006"/>
                  </a:lnTo>
                  <a:cubicBezTo>
                    <a:pt x="190332" y="1327006"/>
                    <a:pt x="218502" y="1298836"/>
                    <a:pt x="218502" y="1264086"/>
                  </a:cubicBezTo>
                  <a:lnTo>
                    <a:pt x="218502" y="1252920"/>
                  </a:lnTo>
                  <a:lnTo>
                    <a:pt x="278185" y="1252920"/>
                  </a:lnTo>
                  <a:cubicBezTo>
                    <a:pt x="282393" y="1252920"/>
                    <a:pt x="285805" y="1249508"/>
                    <a:pt x="285805" y="1245300"/>
                  </a:cubicBezTo>
                  <a:lnTo>
                    <a:pt x="285805" y="1214821"/>
                  </a:lnTo>
                  <a:cubicBezTo>
                    <a:pt x="285805" y="1210613"/>
                    <a:pt x="282393" y="1207201"/>
                    <a:pt x="278185" y="1207201"/>
                  </a:cubicBezTo>
                  <a:lnTo>
                    <a:pt x="218502" y="1207201"/>
                  </a:lnTo>
                  <a:lnTo>
                    <a:pt x="218502" y="1178244"/>
                  </a:lnTo>
                  <a:lnTo>
                    <a:pt x="278185" y="1178244"/>
                  </a:lnTo>
                  <a:cubicBezTo>
                    <a:pt x="282393" y="1178244"/>
                    <a:pt x="285805" y="1174832"/>
                    <a:pt x="285805" y="1170624"/>
                  </a:cubicBezTo>
                  <a:lnTo>
                    <a:pt x="285805" y="1140145"/>
                  </a:lnTo>
                  <a:cubicBezTo>
                    <a:pt x="285805" y="1135937"/>
                    <a:pt x="282393" y="1132525"/>
                    <a:pt x="278185" y="1132525"/>
                  </a:cubicBezTo>
                  <a:lnTo>
                    <a:pt x="218502" y="1132525"/>
                  </a:lnTo>
                  <a:lnTo>
                    <a:pt x="218502" y="1103568"/>
                  </a:lnTo>
                  <a:lnTo>
                    <a:pt x="278185" y="1103568"/>
                  </a:lnTo>
                  <a:cubicBezTo>
                    <a:pt x="282393" y="1103568"/>
                    <a:pt x="285805" y="1100156"/>
                    <a:pt x="285805" y="1095948"/>
                  </a:cubicBezTo>
                  <a:lnTo>
                    <a:pt x="285805" y="1065469"/>
                  </a:lnTo>
                  <a:cubicBezTo>
                    <a:pt x="285805" y="1061261"/>
                    <a:pt x="282393" y="1057849"/>
                    <a:pt x="278185" y="1057849"/>
                  </a:cubicBezTo>
                  <a:lnTo>
                    <a:pt x="218502" y="1057849"/>
                  </a:lnTo>
                  <a:lnTo>
                    <a:pt x="218502" y="1028892"/>
                  </a:lnTo>
                  <a:lnTo>
                    <a:pt x="278185" y="1028892"/>
                  </a:lnTo>
                  <a:cubicBezTo>
                    <a:pt x="282393" y="1028892"/>
                    <a:pt x="285805" y="1025480"/>
                    <a:pt x="285805" y="1021272"/>
                  </a:cubicBezTo>
                  <a:lnTo>
                    <a:pt x="285805" y="990793"/>
                  </a:lnTo>
                  <a:cubicBezTo>
                    <a:pt x="285805" y="986585"/>
                    <a:pt x="282393" y="983173"/>
                    <a:pt x="278185" y="983173"/>
                  </a:cubicBezTo>
                  <a:lnTo>
                    <a:pt x="218502" y="983173"/>
                  </a:lnTo>
                  <a:lnTo>
                    <a:pt x="218502" y="954216"/>
                  </a:lnTo>
                  <a:lnTo>
                    <a:pt x="278185" y="954216"/>
                  </a:lnTo>
                  <a:cubicBezTo>
                    <a:pt x="282393" y="954216"/>
                    <a:pt x="285805" y="950804"/>
                    <a:pt x="285805" y="946596"/>
                  </a:cubicBezTo>
                  <a:lnTo>
                    <a:pt x="285805" y="916117"/>
                  </a:lnTo>
                  <a:cubicBezTo>
                    <a:pt x="285805" y="911909"/>
                    <a:pt x="282393" y="908497"/>
                    <a:pt x="278185" y="908497"/>
                  </a:cubicBezTo>
                  <a:lnTo>
                    <a:pt x="218502" y="908497"/>
                  </a:lnTo>
                  <a:lnTo>
                    <a:pt x="218502" y="879540"/>
                  </a:lnTo>
                  <a:lnTo>
                    <a:pt x="278185" y="879540"/>
                  </a:lnTo>
                  <a:cubicBezTo>
                    <a:pt x="282393" y="879540"/>
                    <a:pt x="285805" y="876128"/>
                    <a:pt x="285805" y="871920"/>
                  </a:cubicBezTo>
                  <a:lnTo>
                    <a:pt x="285805" y="841441"/>
                  </a:lnTo>
                  <a:cubicBezTo>
                    <a:pt x="285805" y="837233"/>
                    <a:pt x="282393" y="833821"/>
                    <a:pt x="278185" y="833821"/>
                  </a:cubicBezTo>
                  <a:lnTo>
                    <a:pt x="218502" y="833821"/>
                  </a:lnTo>
                  <a:lnTo>
                    <a:pt x="218502" y="804864"/>
                  </a:lnTo>
                  <a:lnTo>
                    <a:pt x="278185" y="804864"/>
                  </a:lnTo>
                  <a:cubicBezTo>
                    <a:pt x="282393" y="804864"/>
                    <a:pt x="285805" y="801452"/>
                    <a:pt x="285805" y="797244"/>
                  </a:cubicBezTo>
                  <a:lnTo>
                    <a:pt x="285805" y="766765"/>
                  </a:lnTo>
                  <a:cubicBezTo>
                    <a:pt x="285805" y="762557"/>
                    <a:pt x="282393" y="759145"/>
                    <a:pt x="278185" y="759145"/>
                  </a:cubicBezTo>
                  <a:lnTo>
                    <a:pt x="218502" y="759145"/>
                  </a:lnTo>
                  <a:lnTo>
                    <a:pt x="218502" y="730188"/>
                  </a:lnTo>
                  <a:lnTo>
                    <a:pt x="278185" y="730188"/>
                  </a:lnTo>
                  <a:cubicBezTo>
                    <a:pt x="282393" y="730188"/>
                    <a:pt x="285805" y="726776"/>
                    <a:pt x="285805" y="722568"/>
                  </a:cubicBezTo>
                  <a:lnTo>
                    <a:pt x="285805" y="692089"/>
                  </a:lnTo>
                  <a:cubicBezTo>
                    <a:pt x="285805" y="687881"/>
                    <a:pt x="282393" y="684469"/>
                    <a:pt x="278185" y="684469"/>
                  </a:cubicBezTo>
                  <a:lnTo>
                    <a:pt x="218502" y="684469"/>
                  </a:lnTo>
                  <a:lnTo>
                    <a:pt x="218502" y="655512"/>
                  </a:lnTo>
                  <a:lnTo>
                    <a:pt x="278185" y="655512"/>
                  </a:lnTo>
                  <a:cubicBezTo>
                    <a:pt x="282393" y="655512"/>
                    <a:pt x="285805" y="652100"/>
                    <a:pt x="285805" y="647892"/>
                  </a:cubicBezTo>
                  <a:lnTo>
                    <a:pt x="285805" y="617413"/>
                  </a:lnTo>
                  <a:cubicBezTo>
                    <a:pt x="285805" y="613205"/>
                    <a:pt x="282393" y="609793"/>
                    <a:pt x="278185" y="609793"/>
                  </a:cubicBezTo>
                  <a:lnTo>
                    <a:pt x="218502" y="609793"/>
                  </a:lnTo>
                  <a:lnTo>
                    <a:pt x="218502" y="580836"/>
                  </a:lnTo>
                  <a:lnTo>
                    <a:pt x="278185" y="580836"/>
                  </a:lnTo>
                  <a:cubicBezTo>
                    <a:pt x="282393" y="580836"/>
                    <a:pt x="285805" y="577424"/>
                    <a:pt x="285805" y="573216"/>
                  </a:cubicBezTo>
                  <a:lnTo>
                    <a:pt x="285805" y="542737"/>
                  </a:lnTo>
                  <a:cubicBezTo>
                    <a:pt x="285805" y="538529"/>
                    <a:pt x="282393" y="535117"/>
                    <a:pt x="278185" y="535117"/>
                  </a:cubicBezTo>
                  <a:lnTo>
                    <a:pt x="218502" y="535117"/>
                  </a:lnTo>
                  <a:lnTo>
                    <a:pt x="218502" y="506160"/>
                  </a:lnTo>
                  <a:lnTo>
                    <a:pt x="278185" y="506160"/>
                  </a:lnTo>
                  <a:cubicBezTo>
                    <a:pt x="282393" y="506160"/>
                    <a:pt x="285805" y="502748"/>
                    <a:pt x="285805" y="498540"/>
                  </a:cubicBezTo>
                  <a:lnTo>
                    <a:pt x="285805" y="468061"/>
                  </a:lnTo>
                  <a:cubicBezTo>
                    <a:pt x="285805" y="463853"/>
                    <a:pt x="282393" y="460441"/>
                    <a:pt x="278185" y="460441"/>
                  </a:cubicBezTo>
                  <a:lnTo>
                    <a:pt x="218502" y="460441"/>
                  </a:lnTo>
                  <a:lnTo>
                    <a:pt x="218502" y="431484"/>
                  </a:lnTo>
                  <a:lnTo>
                    <a:pt x="278185" y="431484"/>
                  </a:lnTo>
                  <a:cubicBezTo>
                    <a:pt x="282393" y="431484"/>
                    <a:pt x="285805" y="428072"/>
                    <a:pt x="285805" y="423864"/>
                  </a:cubicBezTo>
                  <a:lnTo>
                    <a:pt x="285805" y="393385"/>
                  </a:lnTo>
                  <a:cubicBezTo>
                    <a:pt x="285805" y="389177"/>
                    <a:pt x="282393" y="385765"/>
                    <a:pt x="278185" y="385765"/>
                  </a:cubicBezTo>
                  <a:lnTo>
                    <a:pt x="218502" y="385765"/>
                  </a:lnTo>
                  <a:lnTo>
                    <a:pt x="218502" y="356808"/>
                  </a:lnTo>
                  <a:lnTo>
                    <a:pt x="278185" y="356808"/>
                  </a:lnTo>
                  <a:cubicBezTo>
                    <a:pt x="282393" y="356808"/>
                    <a:pt x="285805" y="353396"/>
                    <a:pt x="285805" y="349188"/>
                  </a:cubicBezTo>
                  <a:lnTo>
                    <a:pt x="285805" y="318709"/>
                  </a:lnTo>
                  <a:cubicBezTo>
                    <a:pt x="285805" y="314501"/>
                    <a:pt x="282393" y="311089"/>
                    <a:pt x="278185" y="311089"/>
                  </a:cubicBezTo>
                  <a:lnTo>
                    <a:pt x="218502" y="311089"/>
                  </a:lnTo>
                  <a:lnTo>
                    <a:pt x="218502" y="282132"/>
                  </a:lnTo>
                  <a:lnTo>
                    <a:pt x="278185" y="282132"/>
                  </a:lnTo>
                  <a:cubicBezTo>
                    <a:pt x="282393" y="282132"/>
                    <a:pt x="285805" y="278720"/>
                    <a:pt x="285805" y="274512"/>
                  </a:cubicBezTo>
                  <a:lnTo>
                    <a:pt x="285805" y="244033"/>
                  </a:lnTo>
                  <a:cubicBezTo>
                    <a:pt x="285805" y="239825"/>
                    <a:pt x="282393" y="236413"/>
                    <a:pt x="278185" y="236413"/>
                  </a:cubicBezTo>
                  <a:lnTo>
                    <a:pt x="218502" y="236413"/>
                  </a:lnTo>
                  <a:lnTo>
                    <a:pt x="218502" y="207456"/>
                  </a:lnTo>
                  <a:lnTo>
                    <a:pt x="278185" y="207456"/>
                  </a:lnTo>
                  <a:cubicBezTo>
                    <a:pt x="282393" y="207456"/>
                    <a:pt x="285805" y="204044"/>
                    <a:pt x="285805" y="199836"/>
                  </a:cubicBezTo>
                  <a:lnTo>
                    <a:pt x="285805" y="169357"/>
                  </a:lnTo>
                  <a:cubicBezTo>
                    <a:pt x="285805" y="165149"/>
                    <a:pt x="282393" y="161737"/>
                    <a:pt x="278185" y="161737"/>
                  </a:cubicBezTo>
                  <a:lnTo>
                    <a:pt x="218502" y="161737"/>
                  </a:lnTo>
                  <a:lnTo>
                    <a:pt x="218502" y="132780"/>
                  </a:lnTo>
                  <a:lnTo>
                    <a:pt x="278185" y="132780"/>
                  </a:lnTo>
                  <a:cubicBezTo>
                    <a:pt x="282393" y="132780"/>
                    <a:pt x="285805" y="129368"/>
                    <a:pt x="285805" y="125160"/>
                  </a:cubicBezTo>
                  <a:lnTo>
                    <a:pt x="285805" y="94681"/>
                  </a:lnTo>
                  <a:cubicBezTo>
                    <a:pt x="285805" y="90473"/>
                    <a:pt x="282393" y="87061"/>
                    <a:pt x="278185" y="87061"/>
                  </a:cubicBezTo>
                  <a:lnTo>
                    <a:pt x="218502" y="87061"/>
                  </a:lnTo>
                  <a:lnTo>
                    <a:pt x="218502" y="62920"/>
                  </a:lnTo>
                  <a:cubicBezTo>
                    <a:pt x="218502" y="28170"/>
                    <a:pt x="190332" y="0"/>
                    <a:pt x="15558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  <a:round/>
              <a:headEnd/>
              <a:tailEnd/>
            </a:ln>
            <a:effectLst>
              <a:softEdge rad="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205F90E0-7FE9-1373-D0CB-2AE42D1E91EB}"/>
                </a:ext>
              </a:extLst>
            </p:cNvPr>
            <p:cNvSpPr/>
            <p:nvPr/>
          </p:nvSpPr>
          <p:spPr bwMode="auto">
            <a:xfrm rot="5400000">
              <a:off x="1825457" y="3923927"/>
              <a:ext cx="444815" cy="1327006"/>
            </a:xfrm>
            <a:custGeom>
              <a:avLst/>
              <a:gdLst>
                <a:gd name="connsiteX0" fmla="*/ 62920 w 444815"/>
                <a:gd name="connsiteY0" fmla="*/ 0 h 1327006"/>
                <a:gd name="connsiteX1" fmla="*/ 314592 w 444815"/>
                <a:gd name="connsiteY1" fmla="*/ 0 h 1327006"/>
                <a:gd name="connsiteX2" fmla="*/ 377512 w 444815"/>
                <a:gd name="connsiteY2" fmla="*/ 62920 h 1327006"/>
                <a:gd name="connsiteX3" fmla="*/ 377512 w 444815"/>
                <a:gd name="connsiteY3" fmla="*/ 87061 h 1327006"/>
                <a:gd name="connsiteX4" fmla="*/ 437195 w 444815"/>
                <a:gd name="connsiteY4" fmla="*/ 87061 h 1327006"/>
                <a:gd name="connsiteX5" fmla="*/ 444815 w 444815"/>
                <a:gd name="connsiteY5" fmla="*/ 94681 h 1327006"/>
                <a:gd name="connsiteX6" fmla="*/ 444815 w 444815"/>
                <a:gd name="connsiteY6" fmla="*/ 125160 h 1327006"/>
                <a:gd name="connsiteX7" fmla="*/ 437195 w 444815"/>
                <a:gd name="connsiteY7" fmla="*/ 132780 h 1327006"/>
                <a:gd name="connsiteX8" fmla="*/ 377512 w 444815"/>
                <a:gd name="connsiteY8" fmla="*/ 132780 h 1327006"/>
                <a:gd name="connsiteX9" fmla="*/ 377512 w 444815"/>
                <a:gd name="connsiteY9" fmla="*/ 161737 h 1327006"/>
                <a:gd name="connsiteX10" fmla="*/ 437195 w 444815"/>
                <a:gd name="connsiteY10" fmla="*/ 161737 h 1327006"/>
                <a:gd name="connsiteX11" fmla="*/ 444815 w 444815"/>
                <a:gd name="connsiteY11" fmla="*/ 169357 h 1327006"/>
                <a:gd name="connsiteX12" fmla="*/ 444815 w 444815"/>
                <a:gd name="connsiteY12" fmla="*/ 199836 h 1327006"/>
                <a:gd name="connsiteX13" fmla="*/ 437195 w 444815"/>
                <a:gd name="connsiteY13" fmla="*/ 207456 h 1327006"/>
                <a:gd name="connsiteX14" fmla="*/ 377512 w 444815"/>
                <a:gd name="connsiteY14" fmla="*/ 207456 h 1327006"/>
                <a:gd name="connsiteX15" fmla="*/ 377512 w 444815"/>
                <a:gd name="connsiteY15" fmla="*/ 236413 h 1327006"/>
                <a:gd name="connsiteX16" fmla="*/ 437195 w 444815"/>
                <a:gd name="connsiteY16" fmla="*/ 236413 h 1327006"/>
                <a:gd name="connsiteX17" fmla="*/ 444815 w 444815"/>
                <a:gd name="connsiteY17" fmla="*/ 244033 h 1327006"/>
                <a:gd name="connsiteX18" fmla="*/ 444815 w 444815"/>
                <a:gd name="connsiteY18" fmla="*/ 274512 h 1327006"/>
                <a:gd name="connsiteX19" fmla="*/ 437195 w 444815"/>
                <a:gd name="connsiteY19" fmla="*/ 282132 h 1327006"/>
                <a:gd name="connsiteX20" fmla="*/ 377512 w 444815"/>
                <a:gd name="connsiteY20" fmla="*/ 282132 h 1327006"/>
                <a:gd name="connsiteX21" fmla="*/ 377512 w 444815"/>
                <a:gd name="connsiteY21" fmla="*/ 311089 h 1327006"/>
                <a:gd name="connsiteX22" fmla="*/ 437195 w 444815"/>
                <a:gd name="connsiteY22" fmla="*/ 311089 h 1327006"/>
                <a:gd name="connsiteX23" fmla="*/ 444815 w 444815"/>
                <a:gd name="connsiteY23" fmla="*/ 318709 h 1327006"/>
                <a:gd name="connsiteX24" fmla="*/ 444815 w 444815"/>
                <a:gd name="connsiteY24" fmla="*/ 349188 h 1327006"/>
                <a:gd name="connsiteX25" fmla="*/ 437195 w 444815"/>
                <a:gd name="connsiteY25" fmla="*/ 356808 h 1327006"/>
                <a:gd name="connsiteX26" fmla="*/ 377512 w 444815"/>
                <a:gd name="connsiteY26" fmla="*/ 356808 h 1327006"/>
                <a:gd name="connsiteX27" fmla="*/ 377512 w 444815"/>
                <a:gd name="connsiteY27" fmla="*/ 385765 h 1327006"/>
                <a:gd name="connsiteX28" fmla="*/ 437195 w 444815"/>
                <a:gd name="connsiteY28" fmla="*/ 385765 h 1327006"/>
                <a:gd name="connsiteX29" fmla="*/ 444815 w 444815"/>
                <a:gd name="connsiteY29" fmla="*/ 393385 h 1327006"/>
                <a:gd name="connsiteX30" fmla="*/ 444815 w 444815"/>
                <a:gd name="connsiteY30" fmla="*/ 423864 h 1327006"/>
                <a:gd name="connsiteX31" fmla="*/ 437195 w 444815"/>
                <a:gd name="connsiteY31" fmla="*/ 431484 h 1327006"/>
                <a:gd name="connsiteX32" fmla="*/ 377512 w 444815"/>
                <a:gd name="connsiteY32" fmla="*/ 431484 h 1327006"/>
                <a:gd name="connsiteX33" fmla="*/ 377512 w 444815"/>
                <a:gd name="connsiteY33" fmla="*/ 460441 h 1327006"/>
                <a:gd name="connsiteX34" fmla="*/ 437195 w 444815"/>
                <a:gd name="connsiteY34" fmla="*/ 460441 h 1327006"/>
                <a:gd name="connsiteX35" fmla="*/ 444815 w 444815"/>
                <a:gd name="connsiteY35" fmla="*/ 468061 h 1327006"/>
                <a:gd name="connsiteX36" fmla="*/ 444815 w 444815"/>
                <a:gd name="connsiteY36" fmla="*/ 498540 h 1327006"/>
                <a:gd name="connsiteX37" fmla="*/ 437195 w 444815"/>
                <a:gd name="connsiteY37" fmla="*/ 506160 h 1327006"/>
                <a:gd name="connsiteX38" fmla="*/ 377512 w 444815"/>
                <a:gd name="connsiteY38" fmla="*/ 506160 h 1327006"/>
                <a:gd name="connsiteX39" fmla="*/ 377512 w 444815"/>
                <a:gd name="connsiteY39" fmla="*/ 535117 h 1327006"/>
                <a:gd name="connsiteX40" fmla="*/ 437195 w 444815"/>
                <a:gd name="connsiteY40" fmla="*/ 535117 h 1327006"/>
                <a:gd name="connsiteX41" fmla="*/ 444815 w 444815"/>
                <a:gd name="connsiteY41" fmla="*/ 542737 h 1327006"/>
                <a:gd name="connsiteX42" fmla="*/ 444815 w 444815"/>
                <a:gd name="connsiteY42" fmla="*/ 573216 h 1327006"/>
                <a:gd name="connsiteX43" fmla="*/ 437195 w 444815"/>
                <a:gd name="connsiteY43" fmla="*/ 580836 h 1327006"/>
                <a:gd name="connsiteX44" fmla="*/ 377512 w 444815"/>
                <a:gd name="connsiteY44" fmla="*/ 580836 h 1327006"/>
                <a:gd name="connsiteX45" fmla="*/ 377512 w 444815"/>
                <a:gd name="connsiteY45" fmla="*/ 609793 h 1327006"/>
                <a:gd name="connsiteX46" fmla="*/ 437195 w 444815"/>
                <a:gd name="connsiteY46" fmla="*/ 609793 h 1327006"/>
                <a:gd name="connsiteX47" fmla="*/ 444815 w 444815"/>
                <a:gd name="connsiteY47" fmla="*/ 617413 h 1327006"/>
                <a:gd name="connsiteX48" fmla="*/ 444815 w 444815"/>
                <a:gd name="connsiteY48" fmla="*/ 647892 h 1327006"/>
                <a:gd name="connsiteX49" fmla="*/ 437195 w 444815"/>
                <a:gd name="connsiteY49" fmla="*/ 655512 h 1327006"/>
                <a:gd name="connsiteX50" fmla="*/ 377512 w 444815"/>
                <a:gd name="connsiteY50" fmla="*/ 655512 h 1327006"/>
                <a:gd name="connsiteX51" fmla="*/ 377512 w 444815"/>
                <a:gd name="connsiteY51" fmla="*/ 684469 h 1327006"/>
                <a:gd name="connsiteX52" fmla="*/ 437195 w 444815"/>
                <a:gd name="connsiteY52" fmla="*/ 684469 h 1327006"/>
                <a:gd name="connsiteX53" fmla="*/ 444815 w 444815"/>
                <a:gd name="connsiteY53" fmla="*/ 692089 h 1327006"/>
                <a:gd name="connsiteX54" fmla="*/ 444815 w 444815"/>
                <a:gd name="connsiteY54" fmla="*/ 722568 h 1327006"/>
                <a:gd name="connsiteX55" fmla="*/ 437195 w 444815"/>
                <a:gd name="connsiteY55" fmla="*/ 730188 h 1327006"/>
                <a:gd name="connsiteX56" fmla="*/ 377512 w 444815"/>
                <a:gd name="connsiteY56" fmla="*/ 730188 h 1327006"/>
                <a:gd name="connsiteX57" fmla="*/ 377512 w 444815"/>
                <a:gd name="connsiteY57" fmla="*/ 759145 h 1327006"/>
                <a:gd name="connsiteX58" fmla="*/ 437195 w 444815"/>
                <a:gd name="connsiteY58" fmla="*/ 759145 h 1327006"/>
                <a:gd name="connsiteX59" fmla="*/ 444815 w 444815"/>
                <a:gd name="connsiteY59" fmla="*/ 766765 h 1327006"/>
                <a:gd name="connsiteX60" fmla="*/ 444815 w 444815"/>
                <a:gd name="connsiteY60" fmla="*/ 797244 h 1327006"/>
                <a:gd name="connsiteX61" fmla="*/ 437195 w 444815"/>
                <a:gd name="connsiteY61" fmla="*/ 804864 h 1327006"/>
                <a:gd name="connsiteX62" fmla="*/ 377512 w 444815"/>
                <a:gd name="connsiteY62" fmla="*/ 804864 h 1327006"/>
                <a:gd name="connsiteX63" fmla="*/ 377512 w 444815"/>
                <a:gd name="connsiteY63" fmla="*/ 833821 h 1327006"/>
                <a:gd name="connsiteX64" fmla="*/ 437195 w 444815"/>
                <a:gd name="connsiteY64" fmla="*/ 833821 h 1327006"/>
                <a:gd name="connsiteX65" fmla="*/ 444815 w 444815"/>
                <a:gd name="connsiteY65" fmla="*/ 841441 h 1327006"/>
                <a:gd name="connsiteX66" fmla="*/ 444815 w 444815"/>
                <a:gd name="connsiteY66" fmla="*/ 871920 h 1327006"/>
                <a:gd name="connsiteX67" fmla="*/ 437195 w 444815"/>
                <a:gd name="connsiteY67" fmla="*/ 879540 h 1327006"/>
                <a:gd name="connsiteX68" fmla="*/ 377512 w 444815"/>
                <a:gd name="connsiteY68" fmla="*/ 879540 h 1327006"/>
                <a:gd name="connsiteX69" fmla="*/ 377512 w 444815"/>
                <a:gd name="connsiteY69" fmla="*/ 908497 h 1327006"/>
                <a:gd name="connsiteX70" fmla="*/ 437195 w 444815"/>
                <a:gd name="connsiteY70" fmla="*/ 908497 h 1327006"/>
                <a:gd name="connsiteX71" fmla="*/ 444815 w 444815"/>
                <a:gd name="connsiteY71" fmla="*/ 916117 h 1327006"/>
                <a:gd name="connsiteX72" fmla="*/ 444815 w 444815"/>
                <a:gd name="connsiteY72" fmla="*/ 946596 h 1327006"/>
                <a:gd name="connsiteX73" fmla="*/ 437195 w 444815"/>
                <a:gd name="connsiteY73" fmla="*/ 954216 h 1327006"/>
                <a:gd name="connsiteX74" fmla="*/ 377512 w 444815"/>
                <a:gd name="connsiteY74" fmla="*/ 954216 h 1327006"/>
                <a:gd name="connsiteX75" fmla="*/ 377512 w 444815"/>
                <a:gd name="connsiteY75" fmla="*/ 983173 h 1327006"/>
                <a:gd name="connsiteX76" fmla="*/ 437195 w 444815"/>
                <a:gd name="connsiteY76" fmla="*/ 983173 h 1327006"/>
                <a:gd name="connsiteX77" fmla="*/ 444815 w 444815"/>
                <a:gd name="connsiteY77" fmla="*/ 990793 h 1327006"/>
                <a:gd name="connsiteX78" fmla="*/ 444815 w 444815"/>
                <a:gd name="connsiteY78" fmla="*/ 1021272 h 1327006"/>
                <a:gd name="connsiteX79" fmla="*/ 437195 w 444815"/>
                <a:gd name="connsiteY79" fmla="*/ 1028892 h 1327006"/>
                <a:gd name="connsiteX80" fmla="*/ 377512 w 444815"/>
                <a:gd name="connsiteY80" fmla="*/ 1028892 h 1327006"/>
                <a:gd name="connsiteX81" fmla="*/ 377512 w 444815"/>
                <a:gd name="connsiteY81" fmla="*/ 1057849 h 1327006"/>
                <a:gd name="connsiteX82" fmla="*/ 437195 w 444815"/>
                <a:gd name="connsiteY82" fmla="*/ 1057849 h 1327006"/>
                <a:gd name="connsiteX83" fmla="*/ 444815 w 444815"/>
                <a:gd name="connsiteY83" fmla="*/ 1065469 h 1327006"/>
                <a:gd name="connsiteX84" fmla="*/ 444815 w 444815"/>
                <a:gd name="connsiteY84" fmla="*/ 1095948 h 1327006"/>
                <a:gd name="connsiteX85" fmla="*/ 437195 w 444815"/>
                <a:gd name="connsiteY85" fmla="*/ 1103568 h 1327006"/>
                <a:gd name="connsiteX86" fmla="*/ 377512 w 444815"/>
                <a:gd name="connsiteY86" fmla="*/ 1103568 h 1327006"/>
                <a:gd name="connsiteX87" fmla="*/ 377512 w 444815"/>
                <a:gd name="connsiteY87" fmla="*/ 1132525 h 1327006"/>
                <a:gd name="connsiteX88" fmla="*/ 437195 w 444815"/>
                <a:gd name="connsiteY88" fmla="*/ 1132525 h 1327006"/>
                <a:gd name="connsiteX89" fmla="*/ 444815 w 444815"/>
                <a:gd name="connsiteY89" fmla="*/ 1140145 h 1327006"/>
                <a:gd name="connsiteX90" fmla="*/ 444815 w 444815"/>
                <a:gd name="connsiteY90" fmla="*/ 1170624 h 1327006"/>
                <a:gd name="connsiteX91" fmla="*/ 437195 w 444815"/>
                <a:gd name="connsiteY91" fmla="*/ 1178244 h 1327006"/>
                <a:gd name="connsiteX92" fmla="*/ 377512 w 444815"/>
                <a:gd name="connsiteY92" fmla="*/ 1178244 h 1327006"/>
                <a:gd name="connsiteX93" fmla="*/ 377512 w 444815"/>
                <a:gd name="connsiteY93" fmla="*/ 1207201 h 1327006"/>
                <a:gd name="connsiteX94" fmla="*/ 437195 w 444815"/>
                <a:gd name="connsiteY94" fmla="*/ 1207201 h 1327006"/>
                <a:gd name="connsiteX95" fmla="*/ 444815 w 444815"/>
                <a:gd name="connsiteY95" fmla="*/ 1214821 h 1327006"/>
                <a:gd name="connsiteX96" fmla="*/ 444815 w 444815"/>
                <a:gd name="connsiteY96" fmla="*/ 1245300 h 1327006"/>
                <a:gd name="connsiteX97" fmla="*/ 437195 w 444815"/>
                <a:gd name="connsiteY97" fmla="*/ 1252920 h 1327006"/>
                <a:gd name="connsiteX98" fmla="*/ 377512 w 444815"/>
                <a:gd name="connsiteY98" fmla="*/ 1252920 h 1327006"/>
                <a:gd name="connsiteX99" fmla="*/ 377512 w 444815"/>
                <a:gd name="connsiteY99" fmla="*/ 1264086 h 1327006"/>
                <a:gd name="connsiteX100" fmla="*/ 314592 w 444815"/>
                <a:gd name="connsiteY100" fmla="*/ 1327006 h 1327006"/>
                <a:gd name="connsiteX101" fmla="*/ 62920 w 444815"/>
                <a:gd name="connsiteY101" fmla="*/ 1327006 h 1327006"/>
                <a:gd name="connsiteX102" fmla="*/ 0 w 444815"/>
                <a:gd name="connsiteY102" fmla="*/ 1264086 h 1327006"/>
                <a:gd name="connsiteX103" fmla="*/ 0 w 444815"/>
                <a:gd name="connsiteY103" fmla="*/ 62920 h 1327006"/>
                <a:gd name="connsiteX104" fmla="*/ 62920 w 444815"/>
                <a:gd name="connsiteY104" fmla="*/ 0 h 1327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444815" h="1327006">
                  <a:moveTo>
                    <a:pt x="62920" y="0"/>
                  </a:moveTo>
                  <a:lnTo>
                    <a:pt x="314592" y="0"/>
                  </a:lnTo>
                  <a:cubicBezTo>
                    <a:pt x="349342" y="0"/>
                    <a:pt x="377512" y="28170"/>
                    <a:pt x="377512" y="62920"/>
                  </a:cubicBezTo>
                  <a:lnTo>
                    <a:pt x="377512" y="87061"/>
                  </a:lnTo>
                  <a:lnTo>
                    <a:pt x="437195" y="87061"/>
                  </a:lnTo>
                  <a:cubicBezTo>
                    <a:pt x="441403" y="87061"/>
                    <a:pt x="444815" y="90473"/>
                    <a:pt x="444815" y="94681"/>
                  </a:cubicBezTo>
                  <a:lnTo>
                    <a:pt x="444815" y="125160"/>
                  </a:lnTo>
                  <a:cubicBezTo>
                    <a:pt x="444815" y="129368"/>
                    <a:pt x="441403" y="132780"/>
                    <a:pt x="437195" y="132780"/>
                  </a:cubicBezTo>
                  <a:lnTo>
                    <a:pt x="377512" y="132780"/>
                  </a:lnTo>
                  <a:lnTo>
                    <a:pt x="377512" y="161737"/>
                  </a:lnTo>
                  <a:lnTo>
                    <a:pt x="437195" y="161737"/>
                  </a:lnTo>
                  <a:cubicBezTo>
                    <a:pt x="441403" y="161737"/>
                    <a:pt x="444815" y="165149"/>
                    <a:pt x="444815" y="169357"/>
                  </a:cubicBezTo>
                  <a:lnTo>
                    <a:pt x="444815" y="199836"/>
                  </a:lnTo>
                  <a:cubicBezTo>
                    <a:pt x="444815" y="204044"/>
                    <a:pt x="441403" y="207456"/>
                    <a:pt x="437195" y="207456"/>
                  </a:cubicBezTo>
                  <a:lnTo>
                    <a:pt x="377512" y="207456"/>
                  </a:lnTo>
                  <a:lnTo>
                    <a:pt x="377512" y="236413"/>
                  </a:lnTo>
                  <a:lnTo>
                    <a:pt x="437195" y="236413"/>
                  </a:lnTo>
                  <a:cubicBezTo>
                    <a:pt x="441403" y="236413"/>
                    <a:pt x="444815" y="239825"/>
                    <a:pt x="444815" y="244033"/>
                  </a:cubicBezTo>
                  <a:lnTo>
                    <a:pt x="444815" y="274512"/>
                  </a:lnTo>
                  <a:cubicBezTo>
                    <a:pt x="444815" y="278720"/>
                    <a:pt x="441403" y="282132"/>
                    <a:pt x="437195" y="282132"/>
                  </a:cubicBezTo>
                  <a:lnTo>
                    <a:pt x="377512" y="282132"/>
                  </a:lnTo>
                  <a:lnTo>
                    <a:pt x="377512" y="311089"/>
                  </a:lnTo>
                  <a:lnTo>
                    <a:pt x="437195" y="311089"/>
                  </a:lnTo>
                  <a:cubicBezTo>
                    <a:pt x="441403" y="311089"/>
                    <a:pt x="444815" y="314501"/>
                    <a:pt x="444815" y="318709"/>
                  </a:cubicBezTo>
                  <a:lnTo>
                    <a:pt x="444815" y="349188"/>
                  </a:lnTo>
                  <a:cubicBezTo>
                    <a:pt x="444815" y="353396"/>
                    <a:pt x="441403" y="356808"/>
                    <a:pt x="437195" y="356808"/>
                  </a:cubicBezTo>
                  <a:lnTo>
                    <a:pt x="377512" y="356808"/>
                  </a:lnTo>
                  <a:lnTo>
                    <a:pt x="377512" y="385765"/>
                  </a:lnTo>
                  <a:lnTo>
                    <a:pt x="437195" y="385765"/>
                  </a:lnTo>
                  <a:cubicBezTo>
                    <a:pt x="441403" y="385765"/>
                    <a:pt x="444815" y="389177"/>
                    <a:pt x="444815" y="393385"/>
                  </a:cubicBezTo>
                  <a:lnTo>
                    <a:pt x="444815" y="423864"/>
                  </a:lnTo>
                  <a:cubicBezTo>
                    <a:pt x="444815" y="428072"/>
                    <a:pt x="441403" y="431484"/>
                    <a:pt x="437195" y="431484"/>
                  </a:cubicBezTo>
                  <a:lnTo>
                    <a:pt x="377512" y="431484"/>
                  </a:lnTo>
                  <a:lnTo>
                    <a:pt x="377512" y="460441"/>
                  </a:lnTo>
                  <a:lnTo>
                    <a:pt x="437195" y="460441"/>
                  </a:lnTo>
                  <a:cubicBezTo>
                    <a:pt x="441403" y="460441"/>
                    <a:pt x="444815" y="463853"/>
                    <a:pt x="444815" y="468061"/>
                  </a:cubicBezTo>
                  <a:lnTo>
                    <a:pt x="444815" y="498540"/>
                  </a:lnTo>
                  <a:cubicBezTo>
                    <a:pt x="444815" y="502748"/>
                    <a:pt x="441403" y="506160"/>
                    <a:pt x="437195" y="506160"/>
                  </a:cubicBezTo>
                  <a:lnTo>
                    <a:pt x="377512" y="506160"/>
                  </a:lnTo>
                  <a:lnTo>
                    <a:pt x="377512" y="535117"/>
                  </a:lnTo>
                  <a:lnTo>
                    <a:pt x="437195" y="535117"/>
                  </a:lnTo>
                  <a:cubicBezTo>
                    <a:pt x="441403" y="535117"/>
                    <a:pt x="444815" y="538529"/>
                    <a:pt x="444815" y="542737"/>
                  </a:cubicBezTo>
                  <a:lnTo>
                    <a:pt x="444815" y="573216"/>
                  </a:lnTo>
                  <a:cubicBezTo>
                    <a:pt x="444815" y="577424"/>
                    <a:pt x="441403" y="580836"/>
                    <a:pt x="437195" y="580836"/>
                  </a:cubicBezTo>
                  <a:lnTo>
                    <a:pt x="377512" y="580836"/>
                  </a:lnTo>
                  <a:lnTo>
                    <a:pt x="377512" y="609793"/>
                  </a:lnTo>
                  <a:lnTo>
                    <a:pt x="437195" y="609793"/>
                  </a:lnTo>
                  <a:cubicBezTo>
                    <a:pt x="441403" y="609793"/>
                    <a:pt x="444815" y="613205"/>
                    <a:pt x="444815" y="617413"/>
                  </a:cubicBezTo>
                  <a:lnTo>
                    <a:pt x="444815" y="647892"/>
                  </a:lnTo>
                  <a:cubicBezTo>
                    <a:pt x="444815" y="652100"/>
                    <a:pt x="441403" y="655512"/>
                    <a:pt x="437195" y="655512"/>
                  </a:cubicBezTo>
                  <a:lnTo>
                    <a:pt x="377512" y="655512"/>
                  </a:lnTo>
                  <a:lnTo>
                    <a:pt x="377512" y="684469"/>
                  </a:lnTo>
                  <a:lnTo>
                    <a:pt x="437195" y="684469"/>
                  </a:lnTo>
                  <a:cubicBezTo>
                    <a:pt x="441403" y="684469"/>
                    <a:pt x="444815" y="687881"/>
                    <a:pt x="444815" y="692089"/>
                  </a:cubicBezTo>
                  <a:lnTo>
                    <a:pt x="444815" y="722568"/>
                  </a:lnTo>
                  <a:cubicBezTo>
                    <a:pt x="444815" y="726776"/>
                    <a:pt x="441403" y="730188"/>
                    <a:pt x="437195" y="730188"/>
                  </a:cubicBezTo>
                  <a:lnTo>
                    <a:pt x="377512" y="730188"/>
                  </a:lnTo>
                  <a:lnTo>
                    <a:pt x="377512" y="759145"/>
                  </a:lnTo>
                  <a:lnTo>
                    <a:pt x="437195" y="759145"/>
                  </a:lnTo>
                  <a:cubicBezTo>
                    <a:pt x="441403" y="759145"/>
                    <a:pt x="444815" y="762557"/>
                    <a:pt x="444815" y="766765"/>
                  </a:cubicBezTo>
                  <a:lnTo>
                    <a:pt x="444815" y="797244"/>
                  </a:lnTo>
                  <a:cubicBezTo>
                    <a:pt x="444815" y="801452"/>
                    <a:pt x="441403" y="804864"/>
                    <a:pt x="437195" y="804864"/>
                  </a:cubicBezTo>
                  <a:lnTo>
                    <a:pt x="377512" y="804864"/>
                  </a:lnTo>
                  <a:lnTo>
                    <a:pt x="377512" y="833821"/>
                  </a:lnTo>
                  <a:lnTo>
                    <a:pt x="437195" y="833821"/>
                  </a:lnTo>
                  <a:cubicBezTo>
                    <a:pt x="441403" y="833821"/>
                    <a:pt x="444815" y="837233"/>
                    <a:pt x="444815" y="841441"/>
                  </a:cubicBezTo>
                  <a:lnTo>
                    <a:pt x="444815" y="871920"/>
                  </a:lnTo>
                  <a:cubicBezTo>
                    <a:pt x="444815" y="876128"/>
                    <a:pt x="441403" y="879540"/>
                    <a:pt x="437195" y="879540"/>
                  </a:cubicBezTo>
                  <a:lnTo>
                    <a:pt x="377512" y="879540"/>
                  </a:lnTo>
                  <a:lnTo>
                    <a:pt x="377512" y="908497"/>
                  </a:lnTo>
                  <a:lnTo>
                    <a:pt x="437195" y="908497"/>
                  </a:lnTo>
                  <a:cubicBezTo>
                    <a:pt x="441403" y="908497"/>
                    <a:pt x="444815" y="911909"/>
                    <a:pt x="444815" y="916117"/>
                  </a:cubicBezTo>
                  <a:lnTo>
                    <a:pt x="444815" y="946596"/>
                  </a:lnTo>
                  <a:cubicBezTo>
                    <a:pt x="444815" y="950804"/>
                    <a:pt x="441403" y="954216"/>
                    <a:pt x="437195" y="954216"/>
                  </a:cubicBezTo>
                  <a:lnTo>
                    <a:pt x="377512" y="954216"/>
                  </a:lnTo>
                  <a:lnTo>
                    <a:pt x="377512" y="983173"/>
                  </a:lnTo>
                  <a:lnTo>
                    <a:pt x="437195" y="983173"/>
                  </a:lnTo>
                  <a:cubicBezTo>
                    <a:pt x="441403" y="983173"/>
                    <a:pt x="444815" y="986585"/>
                    <a:pt x="444815" y="990793"/>
                  </a:cubicBezTo>
                  <a:lnTo>
                    <a:pt x="444815" y="1021272"/>
                  </a:lnTo>
                  <a:cubicBezTo>
                    <a:pt x="444815" y="1025480"/>
                    <a:pt x="441403" y="1028892"/>
                    <a:pt x="437195" y="1028892"/>
                  </a:cubicBezTo>
                  <a:lnTo>
                    <a:pt x="377512" y="1028892"/>
                  </a:lnTo>
                  <a:lnTo>
                    <a:pt x="377512" y="1057849"/>
                  </a:lnTo>
                  <a:lnTo>
                    <a:pt x="437195" y="1057849"/>
                  </a:lnTo>
                  <a:cubicBezTo>
                    <a:pt x="441403" y="1057849"/>
                    <a:pt x="444815" y="1061261"/>
                    <a:pt x="444815" y="1065469"/>
                  </a:cubicBezTo>
                  <a:lnTo>
                    <a:pt x="444815" y="1095948"/>
                  </a:lnTo>
                  <a:cubicBezTo>
                    <a:pt x="444815" y="1100156"/>
                    <a:pt x="441403" y="1103568"/>
                    <a:pt x="437195" y="1103568"/>
                  </a:cubicBezTo>
                  <a:lnTo>
                    <a:pt x="377512" y="1103568"/>
                  </a:lnTo>
                  <a:lnTo>
                    <a:pt x="377512" y="1132525"/>
                  </a:lnTo>
                  <a:lnTo>
                    <a:pt x="437195" y="1132525"/>
                  </a:lnTo>
                  <a:cubicBezTo>
                    <a:pt x="441403" y="1132525"/>
                    <a:pt x="444815" y="1135937"/>
                    <a:pt x="444815" y="1140145"/>
                  </a:cubicBezTo>
                  <a:lnTo>
                    <a:pt x="444815" y="1170624"/>
                  </a:lnTo>
                  <a:cubicBezTo>
                    <a:pt x="444815" y="1174832"/>
                    <a:pt x="441403" y="1178244"/>
                    <a:pt x="437195" y="1178244"/>
                  </a:cubicBezTo>
                  <a:lnTo>
                    <a:pt x="377512" y="1178244"/>
                  </a:lnTo>
                  <a:lnTo>
                    <a:pt x="377512" y="1207201"/>
                  </a:lnTo>
                  <a:lnTo>
                    <a:pt x="437195" y="1207201"/>
                  </a:lnTo>
                  <a:cubicBezTo>
                    <a:pt x="441403" y="1207201"/>
                    <a:pt x="444815" y="1210613"/>
                    <a:pt x="444815" y="1214821"/>
                  </a:cubicBezTo>
                  <a:lnTo>
                    <a:pt x="444815" y="1245300"/>
                  </a:lnTo>
                  <a:cubicBezTo>
                    <a:pt x="444815" y="1249508"/>
                    <a:pt x="441403" y="1252920"/>
                    <a:pt x="437195" y="1252920"/>
                  </a:cubicBezTo>
                  <a:lnTo>
                    <a:pt x="377512" y="1252920"/>
                  </a:lnTo>
                  <a:lnTo>
                    <a:pt x="377512" y="1264086"/>
                  </a:lnTo>
                  <a:cubicBezTo>
                    <a:pt x="377512" y="1298836"/>
                    <a:pt x="349342" y="1327006"/>
                    <a:pt x="314592" y="1327006"/>
                  </a:cubicBezTo>
                  <a:lnTo>
                    <a:pt x="62920" y="1327006"/>
                  </a:lnTo>
                  <a:cubicBezTo>
                    <a:pt x="28170" y="1327006"/>
                    <a:pt x="0" y="1298836"/>
                    <a:pt x="0" y="1264086"/>
                  </a:cubicBezTo>
                  <a:lnTo>
                    <a:pt x="0" y="62920"/>
                  </a:lnTo>
                  <a:cubicBezTo>
                    <a:pt x="0" y="28170"/>
                    <a:pt x="28170" y="0"/>
                    <a:pt x="6292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4AEBD1E7-A10E-6BF9-CD65-BB7AE74D1F97}"/>
                </a:ext>
              </a:extLst>
            </p:cNvPr>
            <p:cNvSpPr/>
            <p:nvPr/>
          </p:nvSpPr>
          <p:spPr bwMode="auto">
            <a:xfrm>
              <a:off x="729760" y="4140205"/>
              <a:ext cx="263736" cy="2067938"/>
            </a:xfrm>
            <a:custGeom>
              <a:avLst/>
              <a:gdLst>
                <a:gd name="connsiteX0" fmla="*/ 0 w 263736"/>
                <a:gd name="connsiteY0" fmla="*/ 0 h 2067938"/>
                <a:gd name="connsiteX1" fmla="*/ 263736 w 263736"/>
                <a:gd name="connsiteY1" fmla="*/ 0 h 2067938"/>
                <a:gd name="connsiteX2" fmla="*/ 263736 w 263736"/>
                <a:gd name="connsiteY2" fmla="*/ 2067938 h 2067938"/>
                <a:gd name="connsiteX3" fmla="*/ 0 w 263736"/>
                <a:gd name="connsiteY3" fmla="*/ 2067938 h 2067938"/>
                <a:gd name="connsiteX4" fmla="*/ 0 w 263736"/>
                <a:gd name="connsiteY4" fmla="*/ 0 h 2067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736" h="2067938">
                  <a:moveTo>
                    <a:pt x="0" y="0"/>
                  </a:moveTo>
                  <a:lnTo>
                    <a:pt x="263736" y="0"/>
                  </a:lnTo>
                  <a:lnTo>
                    <a:pt x="263736" y="2067938"/>
                  </a:lnTo>
                  <a:lnTo>
                    <a:pt x="0" y="2067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5DF57398-3492-354C-1565-729E20E35630}"/>
                </a:ext>
              </a:extLst>
            </p:cNvPr>
            <p:cNvSpPr/>
            <p:nvPr/>
          </p:nvSpPr>
          <p:spPr bwMode="auto">
            <a:xfrm>
              <a:off x="3038620" y="4140205"/>
              <a:ext cx="263736" cy="2067938"/>
            </a:xfrm>
            <a:custGeom>
              <a:avLst/>
              <a:gdLst>
                <a:gd name="connsiteX0" fmla="*/ 0 w 263736"/>
                <a:gd name="connsiteY0" fmla="*/ 0 h 2067938"/>
                <a:gd name="connsiteX1" fmla="*/ 263736 w 263736"/>
                <a:gd name="connsiteY1" fmla="*/ 0 h 2067938"/>
                <a:gd name="connsiteX2" fmla="*/ 263736 w 263736"/>
                <a:gd name="connsiteY2" fmla="*/ 2067938 h 2067938"/>
                <a:gd name="connsiteX3" fmla="*/ 0 w 263736"/>
                <a:gd name="connsiteY3" fmla="*/ 2067938 h 2067938"/>
                <a:gd name="connsiteX4" fmla="*/ 0 w 263736"/>
                <a:gd name="connsiteY4" fmla="*/ 0 h 2067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736" h="2067938">
                  <a:moveTo>
                    <a:pt x="0" y="0"/>
                  </a:moveTo>
                  <a:lnTo>
                    <a:pt x="263736" y="0"/>
                  </a:lnTo>
                  <a:lnTo>
                    <a:pt x="263736" y="2067938"/>
                  </a:lnTo>
                  <a:lnTo>
                    <a:pt x="0" y="2067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AAA268ED-F948-C6D2-CBEF-A8A2203C96B3}"/>
                </a:ext>
              </a:extLst>
            </p:cNvPr>
            <p:cNvSpPr/>
            <p:nvPr/>
          </p:nvSpPr>
          <p:spPr bwMode="auto">
            <a:xfrm>
              <a:off x="729760" y="4097124"/>
              <a:ext cx="2572596" cy="481930"/>
            </a:xfrm>
            <a:prstGeom prst="rect">
              <a:avLst/>
            </a:prstGeom>
            <a:solidFill>
              <a:srgbClr val="0070C0"/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2" name="楕円 307">
              <a:extLst>
                <a:ext uri="{FF2B5EF4-FFF2-40B4-BE49-F238E27FC236}">
                  <a16:creationId xmlns:a16="http://schemas.microsoft.com/office/drawing/2014/main" id="{85B0A6B5-B859-F6CD-E640-AFBFAF9DBCBC}"/>
                </a:ext>
              </a:extLst>
            </p:cNvPr>
            <p:cNvSpPr/>
            <p:nvPr/>
          </p:nvSpPr>
          <p:spPr bwMode="auto">
            <a:xfrm rot="2700000">
              <a:off x="2638307" y="4831066"/>
              <a:ext cx="123913" cy="197053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3" name="楕円 307">
              <a:extLst>
                <a:ext uri="{FF2B5EF4-FFF2-40B4-BE49-F238E27FC236}">
                  <a16:creationId xmlns:a16="http://schemas.microsoft.com/office/drawing/2014/main" id="{32ECB2D8-1717-E128-2591-7A09CA428D9A}"/>
                </a:ext>
              </a:extLst>
            </p:cNvPr>
            <p:cNvSpPr/>
            <p:nvPr/>
          </p:nvSpPr>
          <p:spPr bwMode="auto">
            <a:xfrm rot="18000000">
              <a:off x="1158779" y="4666422"/>
              <a:ext cx="123913" cy="197053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4" name="楕円 307">
              <a:extLst>
                <a:ext uri="{FF2B5EF4-FFF2-40B4-BE49-F238E27FC236}">
                  <a16:creationId xmlns:a16="http://schemas.microsoft.com/office/drawing/2014/main" id="{691DEF9D-7497-F531-B328-31CA746579B1}"/>
                </a:ext>
              </a:extLst>
            </p:cNvPr>
            <p:cNvSpPr/>
            <p:nvPr/>
          </p:nvSpPr>
          <p:spPr bwMode="auto">
            <a:xfrm rot="18900000">
              <a:off x="1241329" y="4990272"/>
              <a:ext cx="123913" cy="197053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5" name="アーチ 84">
              <a:extLst>
                <a:ext uri="{FF2B5EF4-FFF2-40B4-BE49-F238E27FC236}">
                  <a16:creationId xmlns:a16="http://schemas.microsoft.com/office/drawing/2014/main" id="{44266CF2-BE6D-F8DF-A039-C7F7BDC9441E}"/>
                </a:ext>
              </a:extLst>
            </p:cNvPr>
            <p:cNvSpPr/>
            <p:nvPr/>
          </p:nvSpPr>
          <p:spPr bwMode="auto">
            <a:xfrm>
              <a:off x="1544169" y="4975319"/>
              <a:ext cx="303692" cy="303692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6" name="アーチ 85">
              <a:extLst>
                <a:ext uri="{FF2B5EF4-FFF2-40B4-BE49-F238E27FC236}">
                  <a16:creationId xmlns:a16="http://schemas.microsoft.com/office/drawing/2014/main" id="{9F9D50F7-3ACB-C040-CC53-C2BD495D99C3}"/>
                </a:ext>
              </a:extLst>
            </p:cNvPr>
            <p:cNvSpPr/>
            <p:nvPr/>
          </p:nvSpPr>
          <p:spPr bwMode="auto">
            <a:xfrm>
              <a:off x="2195919" y="4975319"/>
              <a:ext cx="303692" cy="303692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D49C30CB-EB41-A32D-7685-1E31FC92DA25}"/>
              </a:ext>
            </a:extLst>
          </p:cNvPr>
          <p:cNvGrpSpPr/>
          <p:nvPr/>
        </p:nvGrpSpPr>
        <p:grpSpPr>
          <a:xfrm>
            <a:off x="3666702" y="4099229"/>
            <a:ext cx="2572596" cy="2111429"/>
            <a:chOff x="3666702" y="4099229"/>
            <a:chExt cx="2572596" cy="2111429"/>
          </a:xfrm>
        </p:grpSpPr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081B31A7-854E-6CDF-BF39-BD18F6F3EBFA}"/>
                </a:ext>
              </a:extLst>
            </p:cNvPr>
            <p:cNvGrpSpPr/>
            <p:nvPr/>
          </p:nvGrpSpPr>
          <p:grpSpPr>
            <a:xfrm>
              <a:off x="4108715" y="5026521"/>
              <a:ext cx="1688570" cy="1184137"/>
              <a:chOff x="2378319" y="2258871"/>
              <a:chExt cx="1688570" cy="1184137"/>
            </a:xfrm>
          </p:grpSpPr>
          <p:sp>
            <p:nvSpPr>
              <p:cNvPr id="113" name="四角形: 角を丸くする 112">
                <a:extLst>
                  <a:ext uri="{FF2B5EF4-FFF2-40B4-BE49-F238E27FC236}">
                    <a16:creationId xmlns:a16="http://schemas.microsoft.com/office/drawing/2014/main" id="{40346443-B392-BD7D-C1F6-F533A6361BD0}"/>
                  </a:ext>
                </a:extLst>
              </p:cNvPr>
              <p:cNvSpPr/>
              <p:nvPr/>
            </p:nvSpPr>
            <p:spPr bwMode="auto">
              <a:xfrm>
                <a:off x="3789250" y="2629188"/>
                <a:ext cx="179453" cy="137019"/>
              </a:xfrm>
              <a:prstGeom prst="roundRect">
                <a:avLst>
                  <a:gd name="adj" fmla="val 39839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四角形: 角を丸くする 113">
                <a:extLst>
                  <a:ext uri="{FF2B5EF4-FFF2-40B4-BE49-F238E27FC236}">
                    <a16:creationId xmlns:a16="http://schemas.microsoft.com/office/drawing/2014/main" id="{57A93077-05EB-4371-4F3A-B08335C5070A}"/>
                  </a:ext>
                </a:extLst>
              </p:cNvPr>
              <p:cNvSpPr/>
              <p:nvPr/>
            </p:nvSpPr>
            <p:spPr bwMode="auto">
              <a:xfrm>
                <a:off x="2464384" y="2629189"/>
                <a:ext cx="179453" cy="137019"/>
              </a:xfrm>
              <a:prstGeom prst="roundRect">
                <a:avLst>
                  <a:gd name="adj" fmla="val 39839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台形 114">
                <a:extLst>
                  <a:ext uri="{FF2B5EF4-FFF2-40B4-BE49-F238E27FC236}">
                    <a16:creationId xmlns:a16="http://schemas.microsoft.com/office/drawing/2014/main" id="{C82AAC6C-FAD2-A858-2EF8-3D190055EDA0}"/>
                  </a:ext>
                </a:extLst>
              </p:cNvPr>
              <p:cNvSpPr/>
              <p:nvPr/>
            </p:nvSpPr>
            <p:spPr bwMode="auto">
              <a:xfrm>
                <a:off x="2547528" y="2258871"/>
                <a:ext cx="1350150" cy="630070"/>
              </a:xfrm>
              <a:prstGeom prst="trapezoid">
                <a:avLst/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台形 115">
                <a:extLst>
                  <a:ext uri="{FF2B5EF4-FFF2-40B4-BE49-F238E27FC236}">
                    <a16:creationId xmlns:a16="http://schemas.microsoft.com/office/drawing/2014/main" id="{BFD064AA-B118-7C07-A0E0-85EE531BAFF5}"/>
                  </a:ext>
                </a:extLst>
              </p:cNvPr>
              <p:cNvSpPr/>
              <p:nvPr/>
            </p:nvSpPr>
            <p:spPr bwMode="auto">
              <a:xfrm>
                <a:off x="2590249" y="2303875"/>
                <a:ext cx="1264708" cy="597455"/>
              </a:xfrm>
              <a:prstGeom prst="trapezoid">
                <a:avLst/>
              </a:pr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四角形: 角を丸くする 116">
                <a:extLst>
                  <a:ext uri="{FF2B5EF4-FFF2-40B4-BE49-F238E27FC236}">
                    <a16:creationId xmlns:a16="http://schemas.microsoft.com/office/drawing/2014/main" id="{77133078-34C4-063F-F67B-3DA9743263C1}"/>
                  </a:ext>
                </a:extLst>
              </p:cNvPr>
              <p:cNvSpPr/>
              <p:nvPr/>
            </p:nvSpPr>
            <p:spPr bwMode="auto">
              <a:xfrm>
                <a:off x="2435016" y="3159053"/>
                <a:ext cx="236717" cy="283955"/>
              </a:xfrm>
              <a:prstGeom prst="roundRect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四角形: 角を丸くする 117">
                <a:extLst>
                  <a:ext uri="{FF2B5EF4-FFF2-40B4-BE49-F238E27FC236}">
                    <a16:creationId xmlns:a16="http://schemas.microsoft.com/office/drawing/2014/main" id="{8A3B6C6A-9BBB-C4AA-9E6C-432B8AFB6070}"/>
                  </a:ext>
                </a:extLst>
              </p:cNvPr>
              <p:cNvSpPr/>
              <p:nvPr/>
            </p:nvSpPr>
            <p:spPr bwMode="auto">
              <a:xfrm>
                <a:off x="3773474" y="3159052"/>
                <a:ext cx="236717" cy="283955"/>
              </a:xfrm>
              <a:prstGeom prst="roundRect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四角形: 角を丸くする 118">
                <a:extLst>
                  <a:ext uri="{FF2B5EF4-FFF2-40B4-BE49-F238E27FC236}">
                    <a16:creationId xmlns:a16="http://schemas.microsoft.com/office/drawing/2014/main" id="{B31EA4E5-08F7-DD04-CF6E-9FD745565C2C}"/>
                  </a:ext>
                </a:extLst>
              </p:cNvPr>
              <p:cNvSpPr/>
              <p:nvPr/>
            </p:nvSpPr>
            <p:spPr bwMode="auto">
              <a:xfrm>
                <a:off x="2435016" y="2753927"/>
                <a:ext cx="1575175" cy="495054"/>
              </a:xfrm>
              <a:prstGeom prst="roundRect">
                <a:avLst>
                  <a:gd name="adj" fmla="val 23844"/>
                </a:avLst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楕円 119">
                <a:extLst>
                  <a:ext uri="{FF2B5EF4-FFF2-40B4-BE49-F238E27FC236}">
                    <a16:creationId xmlns:a16="http://schemas.microsoft.com/office/drawing/2014/main" id="{A2719CDA-819A-5255-0C04-3FFF0A3318E4}"/>
                  </a:ext>
                </a:extLst>
              </p:cNvPr>
              <p:cNvSpPr/>
              <p:nvPr/>
            </p:nvSpPr>
            <p:spPr bwMode="auto">
              <a:xfrm>
                <a:off x="2492280" y="2822605"/>
                <a:ext cx="226988" cy="226988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楕円 120">
                <a:extLst>
                  <a:ext uri="{FF2B5EF4-FFF2-40B4-BE49-F238E27FC236}">
                    <a16:creationId xmlns:a16="http://schemas.microsoft.com/office/drawing/2014/main" id="{33702F1A-A5CE-D09E-CF80-C33B6E607C9C}"/>
                  </a:ext>
                </a:extLst>
              </p:cNvPr>
              <p:cNvSpPr/>
              <p:nvPr/>
            </p:nvSpPr>
            <p:spPr bwMode="auto">
              <a:xfrm>
                <a:off x="3726947" y="2822605"/>
                <a:ext cx="226988" cy="226988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四角形: 角を丸くする 121">
                <a:extLst>
                  <a:ext uri="{FF2B5EF4-FFF2-40B4-BE49-F238E27FC236}">
                    <a16:creationId xmlns:a16="http://schemas.microsoft.com/office/drawing/2014/main" id="{CD344462-8E6B-2A12-FF00-7B8D445BB39E}"/>
                  </a:ext>
                </a:extLst>
              </p:cNvPr>
              <p:cNvSpPr/>
              <p:nvPr/>
            </p:nvSpPr>
            <p:spPr bwMode="auto">
              <a:xfrm>
                <a:off x="2378319" y="3111622"/>
                <a:ext cx="1688570" cy="159030"/>
              </a:xfrm>
              <a:prstGeom prst="roundRect">
                <a:avLst/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7DBA90D6-0331-E44B-FB14-680097516364}"/>
                  </a:ext>
                </a:extLst>
              </p:cNvPr>
              <p:cNvSpPr/>
              <p:nvPr/>
            </p:nvSpPr>
            <p:spPr bwMode="auto">
              <a:xfrm>
                <a:off x="2806028" y="2819648"/>
                <a:ext cx="832915" cy="185035"/>
              </a:xfrm>
              <a:custGeom>
                <a:avLst/>
                <a:gdLst>
                  <a:gd name="connsiteX0" fmla="*/ 0 w 832915"/>
                  <a:gd name="connsiteY0" fmla="*/ 162174 h 185035"/>
                  <a:gd name="connsiteX1" fmla="*/ 0 w 832915"/>
                  <a:gd name="connsiteY1" fmla="*/ 162175 h 185035"/>
                  <a:gd name="connsiteX2" fmla="*/ 0 w 832915"/>
                  <a:gd name="connsiteY2" fmla="*/ 162175 h 185035"/>
                  <a:gd name="connsiteX3" fmla="*/ 22860 w 832915"/>
                  <a:gd name="connsiteY3" fmla="*/ 139315 h 185035"/>
                  <a:gd name="connsiteX4" fmla="*/ 810055 w 832915"/>
                  <a:gd name="connsiteY4" fmla="*/ 139315 h 185035"/>
                  <a:gd name="connsiteX5" fmla="*/ 832915 w 832915"/>
                  <a:gd name="connsiteY5" fmla="*/ 162175 h 185035"/>
                  <a:gd name="connsiteX6" fmla="*/ 832914 w 832915"/>
                  <a:gd name="connsiteY6" fmla="*/ 162175 h 185035"/>
                  <a:gd name="connsiteX7" fmla="*/ 810054 w 832915"/>
                  <a:gd name="connsiteY7" fmla="*/ 185035 h 185035"/>
                  <a:gd name="connsiteX8" fmla="*/ 22860 w 832915"/>
                  <a:gd name="connsiteY8" fmla="*/ 185034 h 185035"/>
                  <a:gd name="connsiteX9" fmla="*/ 6696 w 832915"/>
                  <a:gd name="connsiteY9" fmla="*/ 178338 h 185035"/>
                  <a:gd name="connsiteX10" fmla="*/ 0 w 832915"/>
                  <a:gd name="connsiteY10" fmla="*/ 162175 h 185035"/>
                  <a:gd name="connsiteX11" fmla="*/ 6696 w 832915"/>
                  <a:gd name="connsiteY11" fmla="*/ 146011 h 185035"/>
                  <a:gd name="connsiteX12" fmla="*/ 22860 w 832915"/>
                  <a:gd name="connsiteY12" fmla="*/ 139315 h 185035"/>
                  <a:gd name="connsiteX13" fmla="*/ 0 w 832915"/>
                  <a:gd name="connsiteY13" fmla="*/ 92516 h 185035"/>
                  <a:gd name="connsiteX14" fmla="*/ 0 w 832915"/>
                  <a:gd name="connsiteY14" fmla="*/ 92517 h 185035"/>
                  <a:gd name="connsiteX15" fmla="*/ 0 w 832915"/>
                  <a:gd name="connsiteY15" fmla="*/ 92517 h 185035"/>
                  <a:gd name="connsiteX16" fmla="*/ 22860 w 832915"/>
                  <a:gd name="connsiteY16" fmla="*/ 69657 h 185035"/>
                  <a:gd name="connsiteX17" fmla="*/ 810055 w 832915"/>
                  <a:gd name="connsiteY17" fmla="*/ 69657 h 185035"/>
                  <a:gd name="connsiteX18" fmla="*/ 832915 w 832915"/>
                  <a:gd name="connsiteY18" fmla="*/ 92517 h 185035"/>
                  <a:gd name="connsiteX19" fmla="*/ 832914 w 832915"/>
                  <a:gd name="connsiteY19" fmla="*/ 92517 h 185035"/>
                  <a:gd name="connsiteX20" fmla="*/ 810054 w 832915"/>
                  <a:gd name="connsiteY20" fmla="*/ 115377 h 185035"/>
                  <a:gd name="connsiteX21" fmla="*/ 22860 w 832915"/>
                  <a:gd name="connsiteY21" fmla="*/ 115376 h 185035"/>
                  <a:gd name="connsiteX22" fmla="*/ 6696 w 832915"/>
                  <a:gd name="connsiteY22" fmla="*/ 108680 h 185035"/>
                  <a:gd name="connsiteX23" fmla="*/ 0 w 832915"/>
                  <a:gd name="connsiteY23" fmla="*/ 92517 h 185035"/>
                  <a:gd name="connsiteX24" fmla="*/ 6696 w 832915"/>
                  <a:gd name="connsiteY24" fmla="*/ 76353 h 185035"/>
                  <a:gd name="connsiteX25" fmla="*/ 22860 w 832915"/>
                  <a:gd name="connsiteY25" fmla="*/ 69657 h 185035"/>
                  <a:gd name="connsiteX26" fmla="*/ 0 w 832915"/>
                  <a:gd name="connsiteY26" fmla="*/ 22859 h 185035"/>
                  <a:gd name="connsiteX27" fmla="*/ 0 w 832915"/>
                  <a:gd name="connsiteY27" fmla="*/ 22859 h 185035"/>
                  <a:gd name="connsiteX28" fmla="*/ 0 w 832915"/>
                  <a:gd name="connsiteY28" fmla="*/ 22860 h 185035"/>
                  <a:gd name="connsiteX29" fmla="*/ 22860 w 832915"/>
                  <a:gd name="connsiteY29" fmla="*/ 0 h 185035"/>
                  <a:gd name="connsiteX30" fmla="*/ 810055 w 832915"/>
                  <a:gd name="connsiteY30" fmla="*/ 0 h 185035"/>
                  <a:gd name="connsiteX31" fmla="*/ 832915 w 832915"/>
                  <a:gd name="connsiteY31" fmla="*/ 22860 h 185035"/>
                  <a:gd name="connsiteX32" fmla="*/ 832914 w 832915"/>
                  <a:gd name="connsiteY32" fmla="*/ 22860 h 185035"/>
                  <a:gd name="connsiteX33" fmla="*/ 810054 w 832915"/>
                  <a:gd name="connsiteY33" fmla="*/ 45720 h 185035"/>
                  <a:gd name="connsiteX34" fmla="*/ 22860 w 832915"/>
                  <a:gd name="connsiteY34" fmla="*/ 45719 h 185035"/>
                  <a:gd name="connsiteX35" fmla="*/ 6696 w 832915"/>
                  <a:gd name="connsiteY35" fmla="*/ 39023 h 185035"/>
                  <a:gd name="connsiteX36" fmla="*/ 0 w 832915"/>
                  <a:gd name="connsiteY36" fmla="*/ 22859 h 185035"/>
                  <a:gd name="connsiteX37" fmla="*/ 6696 w 832915"/>
                  <a:gd name="connsiteY37" fmla="*/ 6696 h 185035"/>
                  <a:gd name="connsiteX38" fmla="*/ 22860 w 832915"/>
                  <a:gd name="connsiteY38" fmla="*/ 0 h 18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832915" h="185035">
                    <a:moveTo>
                      <a:pt x="0" y="162174"/>
                    </a:moveTo>
                    <a:lnTo>
                      <a:pt x="0" y="162175"/>
                    </a:lnTo>
                    <a:lnTo>
                      <a:pt x="0" y="162175"/>
                    </a:lnTo>
                    <a:close/>
                    <a:moveTo>
                      <a:pt x="22860" y="139315"/>
                    </a:moveTo>
                    <a:lnTo>
                      <a:pt x="810055" y="139315"/>
                    </a:lnTo>
                    <a:cubicBezTo>
                      <a:pt x="822680" y="139315"/>
                      <a:pt x="832915" y="149550"/>
                      <a:pt x="832915" y="162175"/>
                    </a:cubicBezTo>
                    <a:lnTo>
                      <a:pt x="832914" y="162175"/>
                    </a:lnTo>
                    <a:cubicBezTo>
                      <a:pt x="832914" y="174800"/>
                      <a:pt x="822679" y="185035"/>
                      <a:pt x="810054" y="185035"/>
                    </a:cubicBezTo>
                    <a:lnTo>
                      <a:pt x="22860" y="185034"/>
                    </a:lnTo>
                    <a:cubicBezTo>
                      <a:pt x="16548" y="185034"/>
                      <a:pt x="10833" y="182475"/>
                      <a:pt x="6696" y="178338"/>
                    </a:cubicBezTo>
                    <a:lnTo>
                      <a:pt x="0" y="162175"/>
                    </a:lnTo>
                    <a:lnTo>
                      <a:pt x="6696" y="146011"/>
                    </a:lnTo>
                    <a:cubicBezTo>
                      <a:pt x="10833" y="141874"/>
                      <a:pt x="16548" y="139315"/>
                      <a:pt x="22860" y="139315"/>
                    </a:cubicBezTo>
                    <a:close/>
                    <a:moveTo>
                      <a:pt x="0" y="92516"/>
                    </a:moveTo>
                    <a:lnTo>
                      <a:pt x="0" y="92517"/>
                    </a:lnTo>
                    <a:lnTo>
                      <a:pt x="0" y="92517"/>
                    </a:lnTo>
                    <a:close/>
                    <a:moveTo>
                      <a:pt x="22860" y="69657"/>
                    </a:moveTo>
                    <a:lnTo>
                      <a:pt x="810055" y="69657"/>
                    </a:lnTo>
                    <a:cubicBezTo>
                      <a:pt x="822680" y="69657"/>
                      <a:pt x="832915" y="79892"/>
                      <a:pt x="832915" y="92517"/>
                    </a:cubicBezTo>
                    <a:lnTo>
                      <a:pt x="832914" y="92517"/>
                    </a:lnTo>
                    <a:cubicBezTo>
                      <a:pt x="832914" y="105142"/>
                      <a:pt x="822679" y="115377"/>
                      <a:pt x="810054" y="115377"/>
                    </a:cubicBezTo>
                    <a:lnTo>
                      <a:pt x="22860" y="115376"/>
                    </a:lnTo>
                    <a:cubicBezTo>
                      <a:pt x="16548" y="115376"/>
                      <a:pt x="10833" y="112817"/>
                      <a:pt x="6696" y="108680"/>
                    </a:cubicBezTo>
                    <a:lnTo>
                      <a:pt x="0" y="92517"/>
                    </a:lnTo>
                    <a:lnTo>
                      <a:pt x="6696" y="76353"/>
                    </a:lnTo>
                    <a:cubicBezTo>
                      <a:pt x="10833" y="72216"/>
                      <a:pt x="16548" y="69657"/>
                      <a:pt x="22860" y="69657"/>
                    </a:cubicBezTo>
                    <a:close/>
                    <a:moveTo>
                      <a:pt x="0" y="22859"/>
                    </a:moveTo>
                    <a:lnTo>
                      <a:pt x="0" y="22859"/>
                    </a:lnTo>
                    <a:lnTo>
                      <a:pt x="0" y="22860"/>
                    </a:lnTo>
                    <a:close/>
                    <a:moveTo>
                      <a:pt x="22860" y="0"/>
                    </a:moveTo>
                    <a:lnTo>
                      <a:pt x="810055" y="0"/>
                    </a:lnTo>
                    <a:cubicBezTo>
                      <a:pt x="822680" y="0"/>
                      <a:pt x="832915" y="10235"/>
                      <a:pt x="832915" y="22860"/>
                    </a:cubicBezTo>
                    <a:lnTo>
                      <a:pt x="832914" y="22860"/>
                    </a:lnTo>
                    <a:cubicBezTo>
                      <a:pt x="832914" y="35485"/>
                      <a:pt x="822679" y="45720"/>
                      <a:pt x="810054" y="45720"/>
                    </a:cubicBezTo>
                    <a:lnTo>
                      <a:pt x="22860" y="45719"/>
                    </a:lnTo>
                    <a:cubicBezTo>
                      <a:pt x="16548" y="45719"/>
                      <a:pt x="10833" y="43160"/>
                      <a:pt x="6696" y="39023"/>
                    </a:cubicBezTo>
                    <a:lnTo>
                      <a:pt x="0" y="22859"/>
                    </a:lnTo>
                    <a:lnTo>
                      <a:pt x="6696" y="6696"/>
                    </a:lnTo>
                    <a:cubicBezTo>
                      <a:pt x="10833" y="2559"/>
                      <a:pt x="16548" y="0"/>
                      <a:pt x="22860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正方形/長方形 123">
                <a:extLst>
                  <a:ext uri="{FF2B5EF4-FFF2-40B4-BE49-F238E27FC236}">
                    <a16:creationId xmlns:a16="http://schemas.microsoft.com/office/drawing/2014/main" id="{1DB07502-C729-3A08-62FC-DF637F41A1E8}"/>
                  </a:ext>
                </a:extLst>
              </p:cNvPr>
              <p:cNvSpPr/>
              <p:nvPr/>
            </p:nvSpPr>
            <p:spPr bwMode="auto">
              <a:xfrm>
                <a:off x="3044783" y="3085654"/>
                <a:ext cx="355642" cy="215375"/>
              </a:xfrm>
              <a:prstGeom prst="rect">
                <a:avLst/>
              </a:pr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DCC1D5A0-3437-5F0A-ABED-3D24E853E7E9}"/>
                </a:ext>
              </a:extLst>
            </p:cNvPr>
            <p:cNvSpPr/>
            <p:nvPr/>
          </p:nvSpPr>
          <p:spPr bwMode="auto">
            <a:xfrm>
              <a:off x="3771079" y="4840923"/>
              <a:ext cx="319481" cy="1327006"/>
            </a:xfrm>
            <a:custGeom>
              <a:avLst/>
              <a:gdLst>
                <a:gd name="connsiteX0" fmla="*/ 0 w 319481"/>
                <a:gd name="connsiteY0" fmla="*/ 0 h 1327006"/>
                <a:gd name="connsiteX1" fmla="*/ 189258 w 319481"/>
                <a:gd name="connsiteY1" fmla="*/ 0 h 1327006"/>
                <a:gd name="connsiteX2" fmla="*/ 252178 w 319481"/>
                <a:gd name="connsiteY2" fmla="*/ 62920 h 1327006"/>
                <a:gd name="connsiteX3" fmla="*/ 252178 w 319481"/>
                <a:gd name="connsiteY3" fmla="*/ 87061 h 1327006"/>
                <a:gd name="connsiteX4" fmla="*/ 311861 w 319481"/>
                <a:gd name="connsiteY4" fmla="*/ 87061 h 1327006"/>
                <a:gd name="connsiteX5" fmla="*/ 319481 w 319481"/>
                <a:gd name="connsiteY5" fmla="*/ 94681 h 1327006"/>
                <a:gd name="connsiteX6" fmla="*/ 319481 w 319481"/>
                <a:gd name="connsiteY6" fmla="*/ 125160 h 1327006"/>
                <a:gd name="connsiteX7" fmla="*/ 311861 w 319481"/>
                <a:gd name="connsiteY7" fmla="*/ 132780 h 1327006"/>
                <a:gd name="connsiteX8" fmla="*/ 252178 w 319481"/>
                <a:gd name="connsiteY8" fmla="*/ 132780 h 1327006"/>
                <a:gd name="connsiteX9" fmla="*/ 252178 w 319481"/>
                <a:gd name="connsiteY9" fmla="*/ 161737 h 1327006"/>
                <a:gd name="connsiteX10" fmla="*/ 311861 w 319481"/>
                <a:gd name="connsiteY10" fmla="*/ 161737 h 1327006"/>
                <a:gd name="connsiteX11" fmla="*/ 319481 w 319481"/>
                <a:gd name="connsiteY11" fmla="*/ 169357 h 1327006"/>
                <a:gd name="connsiteX12" fmla="*/ 319481 w 319481"/>
                <a:gd name="connsiteY12" fmla="*/ 199836 h 1327006"/>
                <a:gd name="connsiteX13" fmla="*/ 311861 w 319481"/>
                <a:gd name="connsiteY13" fmla="*/ 207456 h 1327006"/>
                <a:gd name="connsiteX14" fmla="*/ 252178 w 319481"/>
                <a:gd name="connsiteY14" fmla="*/ 207456 h 1327006"/>
                <a:gd name="connsiteX15" fmla="*/ 252178 w 319481"/>
                <a:gd name="connsiteY15" fmla="*/ 236413 h 1327006"/>
                <a:gd name="connsiteX16" fmla="*/ 311861 w 319481"/>
                <a:gd name="connsiteY16" fmla="*/ 236413 h 1327006"/>
                <a:gd name="connsiteX17" fmla="*/ 319481 w 319481"/>
                <a:gd name="connsiteY17" fmla="*/ 244033 h 1327006"/>
                <a:gd name="connsiteX18" fmla="*/ 319481 w 319481"/>
                <a:gd name="connsiteY18" fmla="*/ 274512 h 1327006"/>
                <a:gd name="connsiteX19" fmla="*/ 311861 w 319481"/>
                <a:gd name="connsiteY19" fmla="*/ 282132 h 1327006"/>
                <a:gd name="connsiteX20" fmla="*/ 252178 w 319481"/>
                <a:gd name="connsiteY20" fmla="*/ 282132 h 1327006"/>
                <a:gd name="connsiteX21" fmla="*/ 252178 w 319481"/>
                <a:gd name="connsiteY21" fmla="*/ 311089 h 1327006"/>
                <a:gd name="connsiteX22" fmla="*/ 311861 w 319481"/>
                <a:gd name="connsiteY22" fmla="*/ 311089 h 1327006"/>
                <a:gd name="connsiteX23" fmla="*/ 319481 w 319481"/>
                <a:gd name="connsiteY23" fmla="*/ 318709 h 1327006"/>
                <a:gd name="connsiteX24" fmla="*/ 319481 w 319481"/>
                <a:gd name="connsiteY24" fmla="*/ 349188 h 1327006"/>
                <a:gd name="connsiteX25" fmla="*/ 311861 w 319481"/>
                <a:gd name="connsiteY25" fmla="*/ 356808 h 1327006"/>
                <a:gd name="connsiteX26" fmla="*/ 252178 w 319481"/>
                <a:gd name="connsiteY26" fmla="*/ 356808 h 1327006"/>
                <a:gd name="connsiteX27" fmla="*/ 252178 w 319481"/>
                <a:gd name="connsiteY27" fmla="*/ 385765 h 1327006"/>
                <a:gd name="connsiteX28" fmla="*/ 311861 w 319481"/>
                <a:gd name="connsiteY28" fmla="*/ 385765 h 1327006"/>
                <a:gd name="connsiteX29" fmla="*/ 319481 w 319481"/>
                <a:gd name="connsiteY29" fmla="*/ 393385 h 1327006"/>
                <a:gd name="connsiteX30" fmla="*/ 319481 w 319481"/>
                <a:gd name="connsiteY30" fmla="*/ 423864 h 1327006"/>
                <a:gd name="connsiteX31" fmla="*/ 311861 w 319481"/>
                <a:gd name="connsiteY31" fmla="*/ 431484 h 1327006"/>
                <a:gd name="connsiteX32" fmla="*/ 252178 w 319481"/>
                <a:gd name="connsiteY32" fmla="*/ 431484 h 1327006"/>
                <a:gd name="connsiteX33" fmla="*/ 252178 w 319481"/>
                <a:gd name="connsiteY33" fmla="*/ 460441 h 1327006"/>
                <a:gd name="connsiteX34" fmla="*/ 311861 w 319481"/>
                <a:gd name="connsiteY34" fmla="*/ 460441 h 1327006"/>
                <a:gd name="connsiteX35" fmla="*/ 319481 w 319481"/>
                <a:gd name="connsiteY35" fmla="*/ 468061 h 1327006"/>
                <a:gd name="connsiteX36" fmla="*/ 319481 w 319481"/>
                <a:gd name="connsiteY36" fmla="*/ 498540 h 1327006"/>
                <a:gd name="connsiteX37" fmla="*/ 311861 w 319481"/>
                <a:gd name="connsiteY37" fmla="*/ 506160 h 1327006"/>
                <a:gd name="connsiteX38" fmla="*/ 252178 w 319481"/>
                <a:gd name="connsiteY38" fmla="*/ 506160 h 1327006"/>
                <a:gd name="connsiteX39" fmla="*/ 252178 w 319481"/>
                <a:gd name="connsiteY39" fmla="*/ 535117 h 1327006"/>
                <a:gd name="connsiteX40" fmla="*/ 311861 w 319481"/>
                <a:gd name="connsiteY40" fmla="*/ 535117 h 1327006"/>
                <a:gd name="connsiteX41" fmla="*/ 319481 w 319481"/>
                <a:gd name="connsiteY41" fmla="*/ 542737 h 1327006"/>
                <a:gd name="connsiteX42" fmla="*/ 319481 w 319481"/>
                <a:gd name="connsiteY42" fmla="*/ 573216 h 1327006"/>
                <a:gd name="connsiteX43" fmla="*/ 311861 w 319481"/>
                <a:gd name="connsiteY43" fmla="*/ 580836 h 1327006"/>
                <a:gd name="connsiteX44" fmla="*/ 252178 w 319481"/>
                <a:gd name="connsiteY44" fmla="*/ 580836 h 1327006"/>
                <a:gd name="connsiteX45" fmla="*/ 252178 w 319481"/>
                <a:gd name="connsiteY45" fmla="*/ 609793 h 1327006"/>
                <a:gd name="connsiteX46" fmla="*/ 311861 w 319481"/>
                <a:gd name="connsiteY46" fmla="*/ 609793 h 1327006"/>
                <a:gd name="connsiteX47" fmla="*/ 319481 w 319481"/>
                <a:gd name="connsiteY47" fmla="*/ 617413 h 1327006"/>
                <a:gd name="connsiteX48" fmla="*/ 319481 w 319481"/>
                <a:gd name="connsiteY48" fmla="*/ 647892 h 1327006"/>
                <a:gd name="connsiteX49" fmla="*/ 311861 w 319481"/>
                <a:gd name="connsiteY49" fmla="*/ 655512 h 1327006"/>
                <a:gd name="connsiteX50" fmla="*/ 252178 w 319481"/>
                <a:gd name="connsiteY50" fmla="*/ 655512 h 1327006"/>
                <a:gd name="connsiteX51" fmla="*/ 252178 w 319481"/>
                <a:gd name="connsiteY51" fmla="*/ 684469 h 1327006"/>
                <a:gd name="connsiteX52" fmla="*/ 311861 w 319481"/>
                <a:gd name="connsiteY52" fmla="*/ 684469 h 1327006"/>
                <a:gd name="connsiteX53" fmla="*/ 319481 w 319481"/>
                <a:gd name="connsiteY53" fmla="*/ 692089 h 1327006"/>
                <a:gd name="connsiteX54" fmla="*/ 319481 w 319481"/>
                <a:gd name="connsiteY54" fmla="*/ 722568 h 1327006"/>
                <a:gd name="connsiteX55" fmla="*/ 311861 w 319481"/>
                <a:gd name="connsiteY55" fmla="*/ 730188 h 1327006"/>
                <a:gd name="connsiteX56" fmla="*/ 252178 w 319481"/>
                <a:gd name="connsiteY56" fmla="*/ 730188 h 1327006"/>
                <a:gd name="connsiteX57" fmla="*/ 252178 w 319481"/>
                <a:gd name="connsiteY57" fmla="*/ 759145 h 1327006"/>
                <a:gd name="connsiteX58" fmla="*/ 311861 w 319481"/>
                <a:gd name="connsiteY58" fmla="*/ 759145 h 1327006"/>
                <a:gd name="connsiteX59" fmla="*/ 319481 w 319481"/>
                <a:gd name="connsiteY59" fmla="*/ 766765 h 1327006"/>
                <a:gd name="connsiteX60" fmla="*/ 319481 w 319481"/>
                <a:gd name="connsiteY60" fmla="*/ 797244 h 1327006"/>
                <a:gd name="connsiteX61" fmla="*/ 311861 w 319481"/>
                <a:gd name="connsiteY61" fmla="*/ 804864 h 1327006"/>
                <a:gd name="connsiteX62" fmla="*/ 252178 w 319481"/>
                <a:gd name="connsiteY62" fmla="*/ 804864 h 1327006"/>
                <a:gd name="connsiteX63" fmla="*/ 252178 w 319481"/>
                <a:gd name="connsiteY63" fmla="*/ 833821 h 1327006"/>
                <a:gd name="connsiteX64" fmla="*/ 311861 w 319481"/>
                <a:gd name="connsiteY64" fmla="*/ 833821 h 1327006"/>
                <a:gd name="connsiteX65" fmla="*/ 319481 w 319481"/>
                <a:gd name="connsiteY65" fmla="*/ 841441 h 1327006"/>
                <a:gd name="connsiteX66" fmla="*/ 319481 w 319481"/>
                <a:gd name="connsiteY66" fmla="*/ 871920 h 1327006"/>
                <a:gd name="connsiteX67" fmla="*/ 311861 w 319481"/>
                <a:gd name="connsiteY67" fmla="*/ 879540 h 1327006"/>
                <a:gd name="connsiteX68" fmla="*/ 252178 w 319481"/>
                <a:gd name="connsiteY68" fmla="*/ 879540 h 1327006"/>
                <a:gd name="connsiteX69" fmla="*/ 252178 w 319481"/>
                <a:gd name="connsiteY69" fmla="*/ 908497 h 1327006"/>
                <a:gd name="connsiteX70" fmla="*/ 311861 w 319481"/>
                <a:gd name="connsiteY70" fmla="*/ 908497 h 1327006"/>
                <a:gd name="connsiteX71" fmla="*/ 319481 w 319481"/>
                <a:gd name="connsiteY71" fmla="*/ 916117 h 1327006"/>
                <a:gd name="connsiteX72" fmla="*/ 319481 w 319481"/>
                <a:gd name="connsiteY72" fmla="*/ 946596 h 1327006"/>
                <a:gd name="connsiteX73" fmla="*/ 311861 w 319481"/>
                <a:gd name="connsiteY73" fmla="*/ 954216 h 1327006"/>
                <a:gd name="connsiteX74" fmla="*/ 252178 w 319481"/>
                <a:gd name="connsiteY74" fmla="*/ 954216 h 1327006"/>
                <a:gd name="connsiteX75" fmla="*/ 252178 w 319481"/>
                <a:gd name="connsiteY75" fmla="*/ 983173 h 1327006"/>
                <a:gd name="connsiteX76" fmla="*/ 311861 w 319481"/>
                <a:gd name="connsiteY76" fmla="*/ 983173 h 1327006"/>
                <a:gd name="connsiteX77" fmla="*/ 319481 w 319481"/>
                <a:gd name="connsiteY77" fmla="*/ 990793 h 1327006"/>
                <a:gd name="connsiteX78" fmla="*/ 319481 w 319481"/>
                <a:gd name="connsiteY78" fmla="*/ 1021272 h 1327006"/>
                <a:gd name="connsiteX79" fmla="*/ 311861 w 319481"/>
                <a:gd name="connsiteY79" fmla="*/ 1028892 h 1327006"/>
                <a:gd name="connsiteX80" fmla="*/ 252178 w 319481"/>
                <a:gd name="connsiteY80" fmla="*/ 1028892 h 1327006"/>
                <a:gd name="connsiteX81" fmla="*/ 252178 w 319481"/>
                <a:gd name="connsiteY81" fmla="*/ 1057849 h 1327006"/>
                <a:gd name="connsiteX82" fmla="*/ 311861 w 319481"/>
                <a:gd name="connsiteY82" fmla="*/ 1057849 h 1327006"/>
                <a:gd name="connsiteX83" fmla="*/ 319481 w 319481"/>
                <a:gd name="connsiteY83" fmla="*/ 1065469 h 1327006"/>
                <a:gd name="connsiteX84" fmla="*/ 319481 w 319481"/>
                <a:gd name="connsiteY84" fmla="*/ 1095948 h 1327006"/>
                <a:gd name="connsiteX85" fmla="*/ 311861 w 319481"/>
                <a:gd name="connsiteY85" fmla="*/ 1103568 h 1327006"/>
                <a:gd name="connsiteX86" fmla="*/ 252178 w 319481"/>
                <a:gd name="connsiteY86" fmla="*/ 1103568 h 1327006"/>
                <a:gd name="connsiteX87" fmla="*/ 252178 w 319481"/>
                <a:gd name="connsiteY87" fmla="*/ 1132525 h 1327006"/>
                <a:gd name="connsiteX88" fmla="*/ 311861 w 319481"/>
                <a:gd name="connsiteY88" fmla="*/ 1132525 h 1327006"/>
                <a:gd name="connsiteX89" fmla="*/ 319481 w 319481"/>
                <a:gd name="connsiteY89" fmla="*/ 1140145 h 1327006"/>
                <a:gd name="connsiteX90" fmla="*/ 319481 w 319481"/>
                <a:gd name="connsiteY90" fmla="*/ 1170624 h 1327006"/>
                <a:gd name="connsiteX91" fmla="*/ 311861 w 319481"/>
                <a:gd name="connsiteY91" fmla="*/ 1178244 h 1327006"/>
                <a:gd name="connsiteX92" fmla="*/ 252178 w 319481"/>
                <a:gd name="connsiteY92" fmla="*/ 1178244 h 1327006"/>
                <a:gd name="connsiteX93" fmla="*/ 252178 w 319481"/>
                <a:gd name="connsiteY93" fmla="*/ 1207201 h 1327006"/>
                <a:gd name="connsiteX94" fmla="*/ 311861 w 319481"/>
                <a:gd name="connsiteY94" fmla="*/ 1207201 h 1327006"/>
                <a:gd name="connsiteX95" fmla="*/ 319481 w 319481"/>
                <a:gd name="connsiteY95" fmla="*/ 1214821 h 1327006"/>
                <a:gd name="connsiteX96" fmla="*/ 319481 w 319481"/>
                <a:gd name="connsiteY96" fmla="*/ 1245300 h 1327006"/>
                <a:gd name="connsiteX97" fmla="*/ 311861 w 319481"/>
                <a:gd name="connsiteY97" fmla="*/ 1252920 h 1327006"/>
                <a:gd name="connsiteX98" fmla="*/ 252178 w 319481"/>
                <a:gd name="connsiteY98" fmla="*/ 1252920 h 1327006"/>
                <a:gd name="connsiteX99" fmla="*/ 252178 w 319481"/>
                <a:gd name="connsiteY99" fmla="*/ 1264086 h 1327006"/>
                <a:gd name="connsiteX100" fmla="*/ 189258 w 319481"/>
                <a:gd name="connsiteY100" fmla="*/ 1327006 h 1327006"/>
                <a:gd name="connsiteX101" fmla="*/ 0 w 319481"/>
                <a:gd name="connsiteY101" fmla="*/ 1327006 h 1327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319481" h="1327006">
                  <a:moveTo>
                    <a:pt x="0" y="0"/>
                  </a:moveTo>
                  <a:lnTo>
                    <a:pt x="189258" y="0"/>
                  </a:lnTo>
                  <a:cubicBezTo>
                    <a:pt x="224008" y="0"/>
                    <a:pt x="252178" y="28170"/>
                    <a:pt x="252178" y="62920"/>
                  </a:cubicBezTo>
                  <a:lnTo>
                    <a:pt x="252178" y="87061"/>
                  </a:lnTo>
                  <a:lnTo>
                    <a:pt x="311861" y="87061"/>
                  </a:lnTo>
                  <a:cubicBezTo>
                    <a:pt x="316069" y="87061"/>
                    <a:pt x="319481" y="90473"/>
                    <a:pt x="319481" y="94681"/>
                  </a:cubicBezTo>
                  <a:lnTo>
                    <a:pt x="319481" y="125160"/>
                  </a:lnTo>
                  <a:cubicBezTo>
                    <a:pt x="319481" y="129368"/>
                    <a:pt x="316069" y="132780"/>
                    <a:pt x="311861" y="132780"/>
                  </a:cubicBezTo>
                  <a:lnTo>
                    <a:pt x="252178" y="132780"/>
                  </a:lnTo>
                  <a:lnTo>
                    <a:pt x="252178" y="161737"/>
                  </a:lnTo>
                  <a:lnTo>
                    <a:pt x="311861" y="161737"/>
                  </a:lnTo>
                  <a:cubicBezTo>
                    <a:pt x="316069" y="161737"/>
                    <a:pt x="319481" y="165149"/>
                    <a:pt x="319481" y="169357"/>
                  </a:cubicBezTo>
                  <a:lnTo>
                    <a:pt x="319481" y="199836"/>
                  </a:lnTo>
                  <a:cubicBezTo>
                    <a:pt x="319481" y="204044"/>
                    <a:pt x="316069" y="207456"/>
                    <a:pt x="311861" y="207456"/>
                  </a:cubicBezTo>
                  <a:lnTo>
                    <a:pt x="252178" y="207456"/>
                  </a:lnTo>
                  <a:lnTo>
                    <a:pt x="252178" y="236413"/>
                  </a:lnTo>
                  <a:lnTo>
                    <a:pt x="311861" y="236413"/>
                  </a:lnTo>
                  <a:cubicBezTo>
                    <a:pt x="316069" y="236413"/>
                    <a:pt x="319481" y="239825"/>
                    <a:pt x="319481" y="244033"/>
                  </a:cubicBezTo>
                  <a:lnTo>
                    <a:pt x="319481" y="274512"/>
                  </a:lnTo>
                  <a:cubicBezTo>
                    <a:pt x="319481" y="278720"/>
                    <a:pt x="316069" y="282132"/>
                    <a:pt x="311861" y="282132"/>
                  </a:cubicBezTo>
                  <a:lnTo>
                    <a:pt x="252178" y="282132"/>
                  </a:lnTo>
                  <a:lnTo>
                    <a:pt x="252178" y="311089"/>
                  </a:lnTo>
                  <a:lnTo>
                    <a:pt x="311861" y="311089"/>
                  </a:lnTo>
                  <a:cubicBezTo>
                    <a:pt x="316069" y="311089"/>
                    <a:pt x="319481" y="314501"/>
                    <a:pt x="319481" y="318709"/>
                  </a:cubicBezTo>
                  <a:lnTo>
                    <a:pt x="319481" y="349188"/>
                  </a:lnTo>
                  <a:cubicBezTo>
                    <a:pt x="319481" y="353396"/>
                    <a:pt x="316069" y="356808"/>
                    <a:pt x="311861" y="356808"/>
                  </a:cubicBezTo>
                  <a:lnTo>
                    <a:pt x="252178" y="356808"/>
                  </a:lnTo>
                  <a:lnTo>
                    <a:pt x="252178" y="385765"/>
                  </a:lnTo>
                  <a:lnTo>
                    <a:pt x="311861" y="385765"/>
                  </a:lnTo>
                  <a:cubicBezTo>
                    <a:pt x="316069" y="385765"/>
                    <a:pt x="319481" y="389177"/>
                    <a:pt x="319481" y="393385"/>
                  </a:cubicBezTo>
                  <a:lnTo>
                    <a:pt x="319481" y="423864"/>
                  </a:lnTo>
                  <a:cubicBezTo>
                    <a:pt x="319481" y="428072"/>
                    <a:pt x="316069" y="431484"/>
                    <a:pt x="311861" y="431484"/>
                  </a:cubicBezTo>
                  <a:lnTo>
                    <a:pt x="252178" y="431484"/>
                  </a:lnTo>
                  <a:lnTo>
                    <a:pt x="252178" y="460441"/>
                  </a:lnTo>
                  <a:lnTo>
                    <a:pt x="311861" y="460441"/>
                  </a:lnTo>
                  <a:cubicBezTo>
                    <a:pt x="316069" y="460441"/>
                    <a:pt x="319481" y="463853"/>
                    <a:pt x="319481" y="468061"/>
                  </a:cubicBezTo>
                  <a:lnTo>
                    <a:pt x="319481" y="498540"/>
                  </a:lnTo>
                  <a:cubicBezTo>
                    <a:pt x="319481" y="502748"/>
                    <a:pt x="316069" y="506160"/>
                    <a:pt x="311861" y="506160"/>
                  </a:cubicBezTo>
                  <a:lnTo>
                    <a:pt x="252178" y="506160"/>
                  </a:lnTo>
                  <a:lnTo>
                    <a:pt x="252178" y="535117"/>
                  </a:lnTo>
                  <a:lnTo>
                    <a:pt x="311861" y="535117"/>
                  </a:lnTo>
                  <a:cubicBezTo>
                    <a:pt x="316069" y="535117"/>
                    <a:pt x="319481" y="538529"/>
                    <a:pt x="319481" y="542737"/>
                  </a:cubicBezTo>
                  <a:lnTo>
                    <a:pt x="319481" y="573216"/>
                  </a:lnTo>
                  <a:cubicBezTo>
                    <a:pt x="319481" y="577424"/>
                    <a:pt x="316069" y="580836"/>
                    <a:pt x="311861" y="580836"/>
                  </a:cubicBezTo>
                  <a:lnTo>
                    <a:pt x="252178" y="580836"/>
                  </a:lnTo>
                  <a:lnTo>
                    <a:pt x="252178" y="609793"/>
                  </a:lnTo>
                  <a:lnTo>
                    <a:pt x="311861" y="609793"/>
                  </a:lnTo>
                  <a:cubicBezTo>
                    <a:pt x="316069" y="609793"/>
                    <a:pt x="319481" y="613205"/>
                    <a:pt x="319481" y="617413"/>
                  </a:cubicBezTo>
                  <a:lnTo>
                    <a:pt x="319481" y="647892"/>
                  </a:lnTo>
                  <a:cubicBezTo>
                    <a:pt x="319481" y="652100"/>
                    <a:pt x="316069" y="655512"/>
                    <a:pt x="311861" y="655512"/>
                  </a:cubicBezTo>
                  <a:lnTo>
                    <a:pt x="252178" y="655512"/>
                  </a:lnTo>
                  <a:lnTo>
                    <a:pt x="252178" y="684469"/>
                  </a:lnTo>
                  <a:lnTo>
                    <a:pt x="311861" y="684469"/>
                  </a:lnTo>
                  <a:cubicBezTo>
                    <a:pt x="316069" y="684469"/>
                    <a:pt x="319481" y="687881"/>
                    <a:pt x="319481" y="692089"/>
                  </a:cubicBezTo>
                  <a:lnTo>
                    <a:pt x="319481" y="722568"/>
                  </a:lnTo>
                  <a:cubicBezTo>
                    <a:pt x="319481" y="726776"/>
                    <a:pt x="316069" y="730188"/>
                    <a:pt x="311861" y="730188"/>
                  </a:cubicBezTo>
                  <a:lnTo>
                    <a:pt x="252178" y="730188"/>
                  </a:lnTo>
                  <a:lnTo>
                    <a:pt x="252178" y="759145"/>
                  </a:lnTo>
                  <a:lnTo>
                    <a:pt x="311861" y="759145"/>
                  </a:lnTo>
                  <a:cubicBezTo>
                    <a:pt x="316069" y="759145"/>
                    <a:pt x="319481" y="762557"/>
                    <a:pt x="319481" y="766765"/>
                  </a:cubicBezTo>
                  <a:lnTo>
                    <a:pt x="319481" y="797244"/>
                  </a:lnTo>
                  <a:cubicBezTo>
                    <a:pt x="319481" y="801452"/>
                    <a:pt x="316069" y="804864"/>
                    <a:pt x="311861" y="804864"/>
                  </a:cubicBezTo>
                  <a:lnTo>
                    <a:pt x="252178" y="804864"/>
                  </a:lnTo>
                  <a:lnTo>
                    <a:pt x="252178" y="833821"/>
                  </a:lnTo>
                  <a:lnTo>
                    <a:pt x="311861" y="833821"/>
                  </a:lnTo>
                  <a:cubicBezTo>
                    <a:pt x="316069" y="833821"/>
                    <a:pt x="319481" y="837233"/>
                    <a:pt x="319481" y="841441"/>
                  </a:cubicBezTo>
                  <a:lnTo>
                    <a:pt x="319481" y="871920"/>
                  </a:lnTo>
                  <a:cubicBezTo>
                    <a:pt x="319481" y="876128"/>
                    <a:pt x="316069" y="879540"/>
                    <a:pt x="311861" y="879540"/>
                  </a:cubicBezTo>
                  <a:lnTo>
                    <a:pt x="252178" y="879540"/>
                  </a:lnTo>
                  <a:lnTo>
                    <a:pt x="252178" y="908497"/>
                  </a:lnTo>
                  <a:lnTo>
                    <a:pt x="311861" y="908497"/>
                  </a:lnTo>
                  <a:cubicBezTo>
                    <a:pt x="316069" y="908497"/>
                    <a:pt x="319481" y="911909"/>
                    <a:pt x="319481" y="916117"/>
                  </a:cubicBezTo>
                  <a:lnTo>
                    <a:pt x="319481" y="946596"/>
                  </a:lnTo>
                  <a:cubicBezTo>
                    <a:pt x="319481" y="950804"/>
                    <a:pt x="316069" y="954216"/>
                    <a:pt x="311861" y="954216"/>
                  </a:cubicBezTo>
                  <a:lnTo>
                    <a:pt x="252178" y="954216"/>
                  </a:lnTo>
                  <a:lnTo>
                    <a:pt x="252178" y="983173"/>
                  </a:lnTo>
                  <a:lnTo>
                    <a:pt x="311861" y="983173"/>
                  </a:lnTo>
                  <a:cubicBezTo>
                    <a:pt x="316069" y="983173"/>
                    <a:pt x="319481" y="986585"/>
                    <a:pt x="319481" y="990793"/>
                  </a:cubicBezTo>
                  <a:lnTo>
                    <a:pt x="319481" y="1021272"/>
                  </a:lnTo>
                  <a:cubicBezTo>
                    <a:pt x="319481" y="1025480"/>
                    <a:pt x="316069" y="1028892"/>
                    <a:pt x="311861" y="1028892"/>
                  </a:cubicBezTo>
                  <a:lnTo>
                    <a:pt x="252178" y="1028892"/>
                  </a:lnTo>
                  <a:lnTo>
                    <a:pt x="252178" y="1057849"/>
                  </a:lnTo>
                  <a:lnTo>
                    <a:pt x="311861" y="1057849"/>
                  </a:lnTo>
                  <a:cubicBezTo>
                    <a:pt x="316069" y="1057849"/>
                    <a:pt x="319481" y="1061261"/>
                    <a:pt x="319481" y="1065469"/>
                  </a:cubicBezTo>
                  <a:lnTo>
                    <a:pt x="319481" y="1095948"/>
                  </a:lnTo>
                  <a:cubicBezTo>
                    <a:pt x="319481" y="1100156"/>
                    <a:pt x="316069" y="1103568"/>
                    <a:pt x="311861" y="1103568"/>
                  </a:cubicBezTo>
                  <a:lnTo>
                    <a:pt x="252178" y="1103568"/>
                  </a:lnTo>
                  <a:lnTo>
                    <a:pt x="252178" y="1132525"/>
                  </a:lnTo>
                  <a:lnTo>
                    <a:pt x="311861" y="1132525"/>
                  </a:lnTo>
                  <a:cubicBezTo>
                    <a:pt x="316069" y="1132525"/>
                    <a:pt x="319481" y="1135937"/>
                    <a:pt x="319481" y="1140145"/>
                  </a:cubicBezTo>
                  <a:lnTo>
                    <a:pt x="319481" y="1170624"/>
                  </a:lnTo>
                  <a:cubicBezTo>
                    <a:pt x="319481" y="1174832"/>
                    <a:pt x="316069" y="1178244"/>
                    <a:pt x="311861" y="1178244"/>
                  </a:cubicBezTo>
                  <a:lnTo>
                    <a:pt x="252178" y="1178244"/>
                  </a:lnTo>
                  <a:lnTo>
                    <a:pt x="252178" y="1207201"/>
                  </a:lnTo>
                  <a:lnTo>
                    <a:pt x="311861" y="1207201"/>
                  </a:lnTo>
                  <a:cubicBezTo>
                    <a:pt x="316069" y="1207201"/>
                    <a:pt x="319481" y="1210613"/>
                    <a:pt x="319481" y="1214821"/>
                  </a:cubicBezTo>
                  <a:lnTo>
                    <a:pt x="319481" y="1245300"/>
                  </a:lnTo>
                  <a:cubicBezTo>
                    <a:pt x="319481" y="1249508"/>
                    <a:pt x="316069" y="1252920"/>
                    <a:pt x="311861" y="1252920"/>
                  </a:cubicBezTo>
                  <a:lnTo>
                    <a:pt x="252178" y="1252920"/>
                  </a:lnTo>
                  <a:lnTo>
                    <a:pt x="252178" y="1264086"/>
                  </a:lnTo>
                  <a:cubicBezTo>
                    <a:pt x="252178" y="1298836"/>
                    <a:pt x="224008" y="1327006"/>
                    <a:pt x="189258" y="1327006"/>
                  </a:cubicBezTo>
                  <a:lnTo>
                    <a:pt x="0" y="132700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  <a:round/>
              <a:headEnd/>
              <a:tailEnd/>
            </a:ln>
            <a:effectLst>
              <a:softEdge rad="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99B3F1A6-12C7-8445-FF10-AF8FC92D02C2}"/>
                </a:ext>
              </a:extLst>
            </p:cNvPr>
            <p:cNvSpPr/>
            <p:nvPr/>
          </p:nvSpPr>
          <p:spPr bwMode="auto">
            <a:xfrm flipH="1">
              <a:off x="5823181" y="4840922"/>
              <a:ext cx="285805" cy="1327006"/>
            </a:xfrm>
            <a:custGeom>
              <a:avLst/>
              <a:gdLst>
                <a:gd name="connsiteX0" fmla="*/ 155582 w 285805"/>
                <a:gd name="connsiteY0" fmla="*/ 0 h 1327006"/>
                <a:gd name="connsiteX1" fmla="*/ 0 w 285805"/>
                <a:gd name="connsiteY1" fmla="*/ 0 h 1327006"/>
                <a:gd name="connsiteX2" fmla="*/ 0 w 285805"/>
                <a:gd name="connsiteY2" fmla="*/ 1327006 h 1327006"/>
                <a:gd name="connsiteX3" fmla="*/ 155582 w 285805"/>
                <a:gd name="connsiteY3" fmla="*/ 1327006 h 1327006"/>
                <a:gd name="connsiteX4" fmla="*/ 218502 w 285805"/>
                <a:gd name="connsiteY4" fmla="*/ 1264086 h 1327006"/>
                <a:gd name="connsiteX5" fmla="*/ 218502 w 285805"/>
                <a:gd name="connsiteY5" fmla="*/ 1252920 h 1327006"/>
                <a:gd name="connsiteX6" fmla="*/ 278185 w 285805"/>
                <a:gd name="connsiteY6" fmla="*/ 1252920 h 1327006"/>
                <a:gd name="connsiteX7" fmla="*/ 285805 w 285805"/>
                <a:gd name="connsiteY7" fmla="*/ 1245300 h 1327006"/>
                <a:gd name="connsiteX8" fmla="*/ 285805 w 285805"/>
                <a:gd name="connsiteY8" fmla="*/ 1214821 h 1327006"/>
                <a:gd name="connsiteX9" fmla="*/ 278185 w 285805"/>
                <a:gd name="connsiteY9" fmla="*/ 1207201 h 1327006"/>
                <a:gd name="connsiteX10" fmla="*/ 218502 w 285805"/>
                <a:gd name="connsiteY10" fmla="*/ 1207201 h 1327006"/>
                <a:gd name="connsiteX11" fmla="*/ 218502 w 285805"/>
                <a:gd name="connsiteY11" fmla="*/ 1178244 h 1327006"/>
                <a:gd name="connsiteX12" fmla="*/ 278185 w 285805"/>
                <a:gd name="connsiteY12" fmla="*/ 1178244 h 1327006"/>
                <a:gd name="connsiteX13" fmla="*/ 285805 w 285805"/>
                <a:gd name="connsiteY13" fmla="*/ 1170624 h 1327006"/>
                <a:gd name="connsiteX14" fmla="*/ 285805 w 285805"/>
                <a:gd name="connsiteY14" fmla="*/ 1140145 h 1327006"/>
                <a:gd name="connsiteX15" fmla="*/ 278185 w 285805"/>
                <a:gd name="connsiteY15" fmla="*/ 1132525 h 1327006"/>
                <a:gd name="connsiteX16" fmla="*/ 218502 w 285805"/>
                <a:gd name="connsiteY16" fmla="*/ 1132525 h 1327006"/>
                <a:gd name="connsiteX17" fmla="*/ 218502 w 285805"/>
                <a:gd name="connsiteY17" fmla="*/ 1103568 h 1327006"/>
                <a:gd name="connsiteX18" fmla="*/ 278185 w 285805"/>
                <a:gd name="connsiteY18" fmla="*/ 1103568 h 1327006"/>
                <a:gd name="connsiteX19" fmla="*/ 285805 w 285805"/>
                <a:gd name="connsiteY19" fmla="*/ 1095948 h 1327006"/>
                <a:gd name="connsiteX20" fmla="*/ 285805 w 285805"/>
                <a:gd name="connsiteY20" fmla="*/ 1065469 h 1327006"/>
                <a:gd name="connsiteX21" fmla="*/ 278185 w 285805"/>
                <a:gd name="connsiteY21" fmla="*/ 1057849 h 1327006"/>
                <a:gd name="connsiteX22" fmla="*/ 218502 w 285805"/>
                <a:gd name="connsiteY22" fmla="*/ 1057849 h 1327006"/>
                <a:gd name="connsiteX23" fmla="*/ 218502 w 285805"/>
                <a:gd name="connsiteY23" fmla="*/ 1028892 h 1327006"/>
                <a:gd name="connsiteX24" fmla="*/ 278185 w 285805"/>
                <a:gd name="connsiteY24" fmla="*/ 1028892 h 1327006"/>
                <a:gd name="connsiteX25" fmla="*/ 285805 w 285805"/>
                <a:gd name="connsiteY25" fmla="*/ 1021272 h 1327006"/>
                <a:gd name="connsiteX26" fmla="*/ 285805 w 285805"/>
                <a:gd name="connsiteY26" fmla="*/ 990793 h 1327006"/>
                <a:gd name="connsiteX27" fmla="*/ 278185 w 285805"/>
                <a:gd name="connsiteY27" fmla="*/ 983173 h 1327006"/>
                <a:gd name="connsiteX28" fmla="*/ 218502 w 285805"/>
                <a:gd name="connsiteY28" fmla="*/ 983173 h 1327006"/>
                <a:gd name="connsiteX29" fmla="*/ 218502 w 285805"/>
                <a:gd name="connsiteY29" fmla="*/ 954216 h 1327006"/>
                <a:gd name="connsiteX30" fmla="*/ 278185 w 285805"/>
                <a:gd name="connsiteY30" fmla="*/ 954216 h 1327006"/>
                <a:gd name="connsiteX31" fmla="*/ 285805 w 285805"/>
                <a:gd name="connsiteY31" fmla="*/ 946596 h 1327006"/>
                <a:gd name="connsiteX32" fmla="*/ 285805 w 285805"/>
                <a:gd name="connsiteY32" fmla="*/ 916117 h 1327006"/>
                <a:gd name="connsiteX33" fmla="*/ 278185 w 285805"/>
                <a:gd name="connsiteY33" fmla="*/ 908497 h 1327006"/>
                <a:gd name="connsiteX34" fmla="*/ 218502 w 285805"/>
                <a:gd name="connsiteY34" fmla="*/ 908497 h 1327006"/>
                <a:gd name="connsiteX35" fmla="*/ 218502 w 285805"/>
                <a:gd name="connsiteY35" fmla="*/ 879540 h 1327006"/>
                <a:gd name="connsiteX36" fmla="*/ 278185 w 285805"/>
                <a:gd name="connsiteY36" fmla="*/ 879540 h 1327006"/>
                <a:gd name="connsiteX37" fmla="*/ 285805 w 285805"/>
                <a:gd name="connsiteY37" fmla="*/ 871920 h 1327006"/>
                <a:gd name="connsiteX38" fmla="*/ 285805 w 285805"/>
                <a:gd name="connsiteY38" fmla="*/ 841441 h 1327006"/>
                <a:gd name="connsiteX39" fmla="*/ 278185 w 285805"/>
                <a:gd name="connsiteY39" fmla="*/ 833821 h 1327006"/>
                <a:gd name="connsiteX40" fmla="*/ 218502 w 285805"/>
                <a:gd name="connsiteY40" fmla="*/ 833821 h 1327006"/>
                <a:gd name="connsiteX41" fmla="*/ 218502 w 285805"/>
                <a:gd name="connsiteY41" fmla="*/ 804864 h 1327006"/>
                <a:gd name="connsiteX42" fmla="*/ 278185 w 285805"/>
                <a:gd name="connsiteY42" fmla="*/ 804864 h 1327006"/>
                <a:gd name="connsiteX43" fmla="*/ 285805 w 285805"/>
                <a:gd name="connsiteY43" fmla="*/ 797244 h 1327006"/>
                <a:gd name="connsiteX44" fmla="*/ 285805 w 285805"/>
                <a:gd name="connsiteY44" fmla="*/ 766765 h 1327006"/>
                <a:gd name="connsiteX45" fmla="*/ 278185 w 285805"/>
                <a:gd name="connsiteY45" fmla="*/ 759145 h 1327006"/>
                <a:gd name="connsiteX46" fmla="*/ 218502 w 285805"/>
                <a:gd name="connsiteY46" fmla="*/ 759145 h 1327006"/>
                <a:gd name="connsiteX47" fmla="*/ 218502 w 285805"/>
                <a:gd name="connsiteY47" fmla="*/ 730188 h 1327006"/>
                <a:gd name="connsiteX48" fmla="*/ 278185 w 285805"/>
                <a:gd name="connsiteY48" fmla="*/ 730188 h 1327006"/>
                <a:gd name="connsiteX49" fmla="*/ 285805 w 285805"/>
                <a:gd name="connsiteY49" fmla="*/ 722568 h 1327006"/>
                <a:gd name="connsiteX50" fmla="*/ 285805 w 285805"/>
                <a:gd name="connsiteY50" fmla="*/ 692089 h 1327006"/>
                <a:gd name="connsiteX51" fmla="*/ 278185 w 285805"/>
                <a:gd name="connsiteY51" fmla="*/ 684469 h 1327006"/>
                <a:gd name="connsiteX52" fmla="*/ 218502 w 285805"/>
                <a:gd name="connsiteY52" fmla="*/ 684469 h 1327006"/>
                <a:gd name="connsiteX53" fmla="*/ 218502 w 285805"/>
                <a:gd name="connsiteY53" fmla="*/ 655512 h 1327006"/>
                <a:gd name="connsiteX54" fmla="*/ 278185 w 285805"/>
                <a:gd name="connsiteY54" fmla="*/ 655512 h 1327006"/>
                <a:gd name="connsiteX55" fmla="*/ 285805 w 285805"/>
                <a:gd name="connsiteY55" fmla="*/ 647892 h 1327006"/>
                <a:gd name="connsiteX56" fmla="*/ 285805 w 285805"/>
                <a:gd name="connsiteY56" fmla="*/ 617413 h 1327006"/>
                <a:gd name="connsiteX57" fmla="*/ 278185 w 285805"/>
                <a:gd name="connsiteY57" fmla="*/ 609793 h 1327006"/>
                <a:gd name="connsiteX58" fmla="*/ 218502 w 285805"/>
                <a:gd name="connsiteY58" fmla="*/ 609793 h 1327006"/>
                <a:gd name="connsiteX59" fmla="*/ 218502 w 285805"/>
                <a:gd name="connsiteY59" fmla="*/ 580836 h 1327006"/>
                <a:gd name="connsiteX60" fmla="*/ 278185 w 285805"/>
                <a:gd name="connsiteY60" fmla="*/ 580836 h 1327006"/>
                <a:gd name="connsiteX61" fmla="*/ 285805 w 285805"/>
                <a:gd name="connsiteY61" fmla="*/ 573216 h 1327006"/>
                <a:gd name="connsiteX62" fmla="*/ 285805 w 285805"/>
                <a:gd name="connsiteY62" fmla="*/ 542737 h 1327006"/>
                <a:gd name="connsiteX63" fmla="*/ 278185 w 285805"/>
                <a:gd name="connsiteY63" fmla="*/ 535117 h 1327006"/>
                <a:gd name="connsiteX64" fmla="*/ 218502 w 285805"/>
                <a:gd name="connsiteY64" fmla="*/ 535117 h 1327006"/>
                <a:gd name="connsiteX65" fmla="*/ 218502 w 285805"/>
                <a:gd name="connsiteY65" fmla="*/ 506160 h 1327006"/>
                <a:gd name="connsiteX66" fmla="*/ 278185 w 285805"/>
                <a:gd name="connsiteY66" fmla="*/ 506160 h 1327006"/>
                <a:gd name="connsiteX67" fmla="*/ 285805 w 285805"/>
                <a:gd name="connsiteY67" fmla="*/ 498540 h 1327006"/>
                <a:gd name="connsiteX68" fmla="*/ 285805 w 285805"/>
                <a:gd name="connsiteY68" fmla="*/ 468061 h 1327006"/>
                <a:gd name="connsiteX69" fmla="*/ 278185 w 285805"/>
                <a:gd name="connsiteY69" fmla="*/ 460441 h 1327006"/>
                <a:gd name="connsiteX70" fmla="*/ 218502 w 285805"/>
                <a:gd name="connsiteY70" fmla="*/ 460441 h 1327006"/>
                <a:gd name="connsiteX71" fmla="*/ 218502 w 285805"/>
                <a:gd name="connsiteY71" fmla="*/ 431484 h 1327006"/>
                <a:gd name="connsiteX72" fmla="*/ 278185 w 285805"/>
                <a:gd name="connsiteY72" fmla="*/ 431484 h 1327006"/>
                <a:gd name="connsiteX73" fmla="*/ 285805 w 285805"/>
                <a:gd name="connsiteY73" fmla="*/ 423864 h 1327006"/>
                <a:gd name="connsiteX74" fmla="*/ 285805 w 285805"/>
                <a:gd name="connsiteY74" fmla="*/ 393385 h 1327006"/>
                <a:gd name="connsiteX75" fmla="*/ 278185 w 285805"/>
                <a:gd name="connsiteY75" fmla="*/ 385765 h 1327006"/>
                <a:gd name="connsiteX76" fmla="*/ 218502 w 285805"/>
                <a:gd name="connsiteY76" fmla="*/ 385765 h 1327006"/>
                <a:gd name="connsiteX77" fmla="*/ 218502 w 285805"/>
                <a:gd name="connsiteY77" fmla="*/ 356808 h 1327006"/>
                <a:gd name="connsiteX78" fmla="*/ 278185 w 285805"/>
                <a:gd name="connsiteY78" fmla="*/ 356808 h 1327006"/>
                <a:gd name="connsiteX79" fmla="*/ 285805 w 285805"/>
                <a:gd name="connsiteY79" fmla="*/ 349188 h 1327006"/>
                <a:gd name="connsiteX80" fmla="*/ 285805 w 285805"/>
                <a:gd name="connsiteY80" fmla="*/ 318709 h 1327006"/>
                <a:gd name="connsiteX81" fmla="*/ 278185 w 285805"/>
                <a:gd name="connsiteY81" fmla="*/ 311089 h 1327006"/>
                <a:gd name="connsiteX82" fmla="*/ 218502 w 285805"/>
                <a:gd name="connsiteY82" fmla="*/ 311089 h 1327006"/>
                <a:gd name="connsiteX83" fmla="*/ 218502 w 285805"/>
                <a:gd name="connsiteY83" fmla="*/ 282132 h 1327006"/>
                <a:gd name="connsiteX84" fmla="*/ 278185 w 285805"/>
                <a:gd name="connsiteY84" fmla="*/ 282132 h 1327006"/>
                <a:gd name="connsiteX85" fmla="*/ 285805 w 285805"/>
                <a:gd name="connsiteY85" fmla="*/ 274512 h 1327006"/>
                <a:gd name="connsiteX86" fmla="*/ 285805 w 285805"/>
                <a:gd name="connsiteY86" fmla="*/ 244033 h 1327006"/>
                <a:gd name="connsiteX87" fmla="*/ 278185 w 285805"/>
                <a:gd name="connsiteY87" fmla="*/ 236413 h 1327006"/>
                <a:gd name="connsiteX88" fmla="*/ 218502 w 285805"/>
                <a:gd name="connsiteY88" fmla="*/ 236413 h 1327006"/>
                <a:gd name="connsiteX89" fmla="*/ 218502 w 285805"/>
                <a:gd name="connsiteY89" fmla="*/ 207456 h 1327006"/>
                <a:gd name="connsiteX90" fmla="*/ 278185 w 285805"/>
                <a:gd name="connsiteY90" fmla="*/ 207456 h 1327006"/>
                <a:gd name="connsiteX91" fmla="*/ 285805 w 285805"/>
                <a:gd name="connsiteY91" fmla="*/ 199836 h 1327006"/>
                <a:gd name="connsiteX92" fmla="*/ 285805 w 285805"/>
                <a:gd name="connsiteY92" fmla="*/ 169357 h 1327006"/>
                <a:gd name="connsiteX93" fmla="*/ 278185 w 285805"/>
                <a:gd name="connsiteY93" fmla="*/ 161737 h 1327006"/>
                <a:gd name="connsiteX94" fmla="*/ 218502 w 285805"/>
                <a:gd name="connsiteY94" fmla="*/ 161737 h 1327006"/>
                <a:gd name="connsiteX95" fmla="*/ 218502 w 285805"/>
                <a:gd name="connsiteY95" fmla="*/ 132780 h 1327006"/>
                <a:gd name="connsiteX96" fmla="*/ 278185 w 285805"/>
                <a:gd name="connsiteY96" fmla="*/ 132780 h 1327006"/>
                <a:gd name="connsiteX97" fmla="*/ 285805 w 285805"/>
                <a:gd name="connsiteY97" fmla="*/ 125160 h 1327006"/>
                <a:gd name="connsiteX98" fmla="*/ 285805 w 285805"/>
                <a:gd name="connsiteY98" fmla="*/ 94681 h 1327006"/>
                <a:gd name="connsiteX99" fmla="*/ 278185 w 285805"/>
                <a:gd name="connsiteY99" fmla="*/ 87061 h 1327006"/>
                <a:gd name="connsiteX100" fmla="*/ 218502 w 285805"/>
                <a:gd name="connsiteY100" fmla="*/ 87061 h 1327006"/>
                <a:gd name="connsiteX101" fmla="*/ 218502 w 285805"/>
                <a:gd name="connsiteY101" fmla="*/ 62920 h 1327006"/>
                <a:gd name="connsiteX102" fmla="*/ 155582 w 285805"/>
                <a:gd name="connsiteY102" fmla="*/ 0 h 1327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285805" h="1327006">
                  <a:moveTo>
                    <a:pt x="155582" y="0"/>
                  </a:moveTo>
                  <a:lnTo>
                    <a:pt x="0" y="0"/>
                  </a:lnTo>
                  <a:lnTo>
                    <a:pt x="0" y="1327006"/>
                  </a:lnTo>
                  <a:lnTo>
                    <a:pt x="155582" y="1327006"/>
                  </a:lnTo>
                  <a:cubicBezTo>
                    <a:pt x="190332" y="1327006"/>
                    <a:pt x="218502" y="1298836"/>
                    <a:pt x="218502" y="1264086"/>
                  </a:cubicBezTo>
                  <a:lnTo>
                    <a:pt x="218502" y="1252920"/>
                  </a:lnTo>
                  <a:lnTo>
                    <a:pt x="278185" y="1252920"/>
                  </a:lnTo>
                  <a:cubicBezTo>
                    <a:pt x="282393" y="1252920"/>
                    <a:pt x="285805" y="1249508"/>
                    <a:pt x="285805" y="1245300"/>
                  </a:cubicBezTo>
                  <a:lnTo>
                    <a:pt x="285805" y="1214821"/>
                  </a:lnTo>
                  <a:cubicBezTo>
                    <a:pt x="285805" y="1210613"/>
                    <a:pt x="282393" y="1207201"/>
                    <a:pt x="278185" y="1207201"/>
                  </a:cubicBezTo>
                  <a:lnTo>
                    <a:pt x="218502" y="1207201"/>
                  </a:lnTo>
                  <a:lnTo>
                    <a:pt x="218502" y="1178244"/>
                  </a:lnTo>
                  <a:lnTo>
                    <a:pt x="278185" y="1178244"/>
                  </a:lnTo>
                  <a:cubicBezTo>
                    <a:pt x="282393" y="1178244"/>
                    <a:pt x="285805" y="1174832"/>
                    <a:pt x="285805" y="1170624"/>
                  </a:cubicBezTo>
                  <a:lnTo>
                    <a:pt x="285805" y="1140145"/>
                  </a:lnTo>
                  <a:cubicBezTo>
                    <a:pt x="285805" y="1135937"/>
                    <a:pt x="282393" y="1132525"/>
                    <a:pt x="278185" y="1132525"/>
                  </a:cubicBezTo>
                  <a:lnTo>
                    <a:pt x="218502" y="1132525"/>
                  </a:lnTo>
                  <a:lnTo>
                    <a:pt x="218502" y="1103568"/>
                  </a:lnTo>
                  <a:lnTo>
                    <a:pt x="278185" y="1103568"/>
                  </a:lnTo>
                  <a:cubicBezTo>
                    <a:pt x="282393" y="1103568"/>
                    <a:pt x="285805" y="1100156"/>
                    <a:pt x="285805" y="1095948"/>
                  </a:cubicBezTo>
                  <a:lnTo>
                    <a:pt x="285805" y="1065469"/>
                  </a:lnTo>
                  <a:cubicBezTo>
                    <a:pt x="285805" y="1061261"/>
                    <a:pt x="282393" y="1057849"/>
                    <a:pt x="278185" y="1057849"/>
                  </a:cubicBezTo>
                  <a:lnTo>
                    <a:pt x="218502" y="1057849"/>
                  </a:lnTo>
                  <a:lnTo>
                    <a:pt x="218502" y="1028892"/>
                  </a:lnTo>
                  <a:lnTo>
                    <a:pt x="278185" y="1028892"/>
                  </a:lnTo>
                  <a:cubicBezTo>
                    <a:pt x="282393" y="1028892"/>
                    <a:pt x="285805" y="1025480"/>
                    <a:pt x="285805" y="1021272"/>
                  </a:cubicBezTo>
                  <a:lnTo>
                    <a:pt x="285805" y="990793"/>
                  </a:lnTo>
                  <a:cubicBezTo>
                    <a:pt x="285805" y="986585"/>
                    <a:pt x="282393" y="983173"/>
                    <a:pt x="278185" y="983173"/>
                  </a:cubicBezTo>
                  <a:lnTo>
                    <a:pt x="218502" y="983173"/>
                  </a:lnTo>
                  <a:lnTo>
                    <a:pt x="218502" y="954216"/>
                  </a:lnTo>
                  <a:lnTo>
                    <a:pt x="278185" y="954216"/>
                  </a:lnTo>
                  <a:cubicBezTo>
                    <a:pt x="282393" y="954216"/>
                    <a:pt x="285805" y="950804"/>
                    <a:pt x="285805" y="946596"/>
                  </a:cubicBezTo>
                  <a:lnTo>
                    <a:pt x="285805" y="916117"/>
                  </a:lnTo>
                  <a:cubicBezTo>
                    <a:pt x="285805" y="911909"/>
                    <a:pt x="282393" y="908497"/>
                    <a:pt x="278185" y="908497"/>
                  </a:cubicBezTo>
                  <a:lnTo>
                    <a:pt x="218502" y="908497"/>
                  </a:lnTo>
                  <a:lnTo>
                    <a:pt x="218502" y="879540"/>
                  </a:lnTo>
                  <a:lnTo>
                    <a:pt x="278185" y="879540"/>
                  </a:lnTo>
                  <a:cubicBezTo>
                    <a:pt x="282393" y="879540"/>
                    <a:pt x="285805" y="876128"/>
                    <a:pt x="285805" y="871920"/>
                  </a:cubicBezTo>
                  <a:lnTo>
                    <a:pt x="285805" y="841441"/>
                  </a:lnTo>
                  <a:cubicBezTo>
                    <a:pt x="285805" y="837233"/>
                    <a:pt x="282393" y="833821"/>
                    <a:pt x="278185" y="833821"/>
                  </a:cubicBezTo>
                  <a:lnTo>
                    <a:pt x="218502" y="833821"/>
                  </a:lnTo>
                  <a:lnTo>
                    <a:pt x="218502" y="804864"/>
                  </a:lnTo>
                  <a:lnTo>
                    <a:pt x="278185" y="804864"/>
                  </a:lnTo>
                  <a:cubicBezTo>
                    <a:pt x="282393" y="804864"/>
                    <a:pt x="285805" y="801452"/>
                    <a:pt x="285805" y="797244"/>
                  </a:cubicBezTo>
                  <a:lnTo>
                    <a:pt x="285805" y="766765"/>
                  </a:lnTo>
                  <a:cubicBezTo>
                    <a:pt x="285805" y="762557"/>
                    <a:pt x="282393" y="759145"/>
                    <a:pt x="278185" y="759145"/>
                  </a:cubicBezTo>
                  <a:lnTo>
                    <a:pt x="218502" y="759145"/>
                  </a:lnTo>
                  <a:lnTo>
                    <a:pt x="218502" y="730188"/>
                  </a:lnTo>
                  <a:lnTo>
                    <a:pt x="278185" y="730188"/>
                  </a:lnTo>
                  <a:cubicBezTo>
                    <a:pt x="282393" y="730188"/>
                    <a:pt x="285805" y="726776"/>
                    <a:pt x="285805" y="722568"/>
                  </a:cubicBezTo>
                  <a:lnTo>
                    <a:pt x="285805" y="692089"/>
                  </a:lnTo>
                  <a:cubicBezTo>
                    <a:pt x="285805" y="687881"/>
                    <a:pt x="282393" y="684469"/>
                    <a:pt x="278185" y="684469"/>
                  </a:cubicBezTo>
                  <a:lnTo>
                    <a:pt x="218502" y="684469"/>
                  </a:lnTo>
                  <a:lnTo>
                    <a:pt x="218502" y="655512"/>
                  </a:lnTo>
                  <a:lnTo>
                    <a:pt x="278185" y="655512"/>
                  </a:lnTo>
                  <a:cubicBezTo>
                    <a:pt x="282393" y="655512"/>
                    <a:pt x="285805" y="652100"/>
                    <a:pt x="285805" y="647892"/>
                  </a:cubicBezTo>
                  <a:lnTo>
                    <a:pt x="285805" y="617413"/>
                  </a:lnTo>
                  <a:cubicBezTo>
                    <a:pt x="285805" y="613205"/>
                    <a:pt x="282393" y="609793"/>
                    <a:pt x="278185" y="609793"/>
                  </a:cubicBezTo>
                  <a:lnTo>
                    <a:pt x="218502" y="609793"/>
                  </a:lnTo>
                  <a:lnTo>
                    <a:pt x="218502" y="580836"/>
                  </a:lnTo>
                  <a:lnTo>
                    <a:pt x="278185" y="580836"/>
                  </a:lnTo>
                  <a:cubicBezTo>
                    <a:pt x="282393" y="580836"/>
                    <a:pt x="285805" y="577424"/>
                    <a:pt x="285805" y="573216"/>
                  </a:cubicBezTo>
                  <a:lnTo>
                    <a:pt x="285805" y="542737"/>
                  </a:lnTo>
                  <a:cubicBezTo>
                    <a:pt x="285805" y="538529"/>
                    <a:pt x="282393" y="535117"/>
                    <a:pt x="278185" y="535117"/>
                  </a:cubicBezTo>
                  <a:lnTo>
                    <a:pt x="218502" y="535117"/>
                  </a:lnTo>
                  <a:lnTo>
                    <a:pt x="218502" y="506160"/>
                  </a:lnTo>
                  <a:lnTo>
                    <a:pt x="278185" y="506160"/>
                  </a:lnTo>
                  <a:cubicBezTo>
                    <a:pt x="282393" y="506160"/>
                    <a:pt x="285805" y="502748"/>
                    <a:pt x="285805" y="498540"/>
                  </a:cubicBezTo>
                  <a:lnTo>
                    <a:pt x="285805" y="468061"/>
                  </a:lnTo>
                  <a:cubicBezTo>
                    <a:pt x="285805" y="463853"/>
                    <a:pt x="282393" y="460441"/>
                    <a:pt x="278185" y="460441"/>
                  </a:cubicBezTo>
                  <a:lnTo>
                    <a:pt x="218502" y="460441"/>
                  </a:lnTo>
                  <a:lnTo>
                    <a:pt x="218502" y="431484"/>
                  </a:lnTo>
                  <a:lnTo>
                    <a:pt x="278185" y="431484"/>
                  </a:lnTo>
                  <a:cubicBezTo>
                    <a:pt x="282393" y="431484"/>
                    <a:pt x="285805" y="428072"/>
                    <a:pt x="285805" y="423864"/>
                  </a:cubicBezTo>
                  <a:lnTo>
                    <a:pt x="285805" y="393385"/>
                  </a:lnTo>
                  <a:cubicBezTo>
                    <a:pt x="285805" y="389177"/>
                    <a:pt x="282393" y="385765"/>
                    <a:pt x="278185" y="385765"/>
                  </a:cubicBezTo>
                  <a:lnTo>
                    <a:pt x="218502" y="385765"/>
                  </a:lnTo>
                  <a:lnTo>
                    <a:pt x="218502" y="356808"/>
                  </a:lnTo>
                  <a:lnTo>
                    <a:pt x="278185" y="356808"/>
                  </a:lnTo>
                  <a:cubicBezTo>
                    <a:pt x="282393" y="356808"/>
                    <a:pt x="285805" y="353396"/>
                    <a:pt x="285805" y="349188"/>
                  </a:cubicBezTo>
                  <a:lnTo>
                    <a:pt x="285805" y="318709"/>
                  </a:lnTo>
                  <a:cubicBezTo>
                    <a:pt x="285805" y="314501"/>
                    <a:pt x="282393" y="311089"/>
                    <a:pt x="278185" y="311089"/>
                  </a:cubicBezTo>
                  <a:lnTo>
                    <a:pt x="218502" y="311089"/>
                  </a:lnTo>
                  <a:lnTo>
                    <a:pt x="218502" y="282132"/>
                  </a:lnTo>
                  <a:lnTo>
                    <a:pt x="278185" y="282132"/>
                  </a:lnTo>
                  <a:cubicBezTo>
                    <a:pt x="282393" y="282132"/>
                    <a:pt x="285805" y="278720"/>
                    <a:pt x="285805" y="274512"/>
                  </a:cubicBezTo>
                  <a:lnTo>
                    <a:pt x="285805" y="244033"/>
                  </a:lnTo>
                  <a:cubicBezTo>
                    <a:pt x="285805" y="239825"/>
                    <a:pt x="282393" y="236413"/>
                    <a:pt x="278185" y="236413"/>
                  </a:cubicBezTo>
                  <a:lnTo>
                    <a:pt x="218502" y="236413"/>
                  </a:lnTo>
                  <a:lnTo>
                    <a:pt x="218502" y="207456"/>
                  </a:lnTo>
                  <a:lnTo>
                    <a:pt x="278185" y="207456"/>
                  </a:lnTo>
                  <a:cubicBezTo>
                    <a:pt x="282393" y="207456"/>
                    <a:pt x="285805" y="204044"/>
                    <a:pt x="285805" y="199836"/>
                  </a:cubicBezTo>
                  <a:lnTo>
                    <a:pt x="285805" y="169357"/>
                  </a:lnTo>
                  <a:cubicBezTo>
                    <a:pt x="285805" y="165149"/>
                    <a:pt x="282393" y="161737"/>
                    <a:pt x="278185" y="161737"/>
                  </a:cubicBezTo>
                  <a:lnTo>
                    <a:pt x="218502" y="161737"/>
                  </a:lnTo>
                  <a:lnTo>
                    <a:pt x="218502" y="132780"/>
                  </a:lnTo>
                  <a:lnTo>
                    <a:pt x="278185" y="132780"/>
                  </a:lnTo>
                  <a:cubicBezTo>
                    <a:pt x="282393" y="132780"/>
                    <a:pt x="285805" y="129368"/>
                    <a:pt x="285805" y="125160"/>
                  </a:cubicBezTo>
                  <a:lnTo>
                    <a:pt x="285805" y="94681"/>
                  </a:lnTo>
                  <a:cubicBezTo>
                    <a:pt x="285805" y="90473"/>
                    <a:pt x="282393" y="87061"/>
                    <a:pt x="278185" y="87061"/>
                  </a:cubicBezTo>
                  <a:lnTo>
                    <a:pt x="218502" y="87061"/>
                  </a:lnTo>
                  <a:lnTo>
                    <a:pt x="218502" y="62920"/>
                  </a:lnTo>
                  <a:cubicBezTo>
                    <a:pt x="218502" y="28170"/>
                    <a:pt x="190332" y="0"/>
                    <a:pt x="15558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  <a:round/>
              <a:headEnd/>
              <a:tailEnd/>
            </a:ln>
            <a:effectLst>
              <a:softEdge rad="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B0FD09F1-0426-B4EA-DDBF-9651AB5AC997}"/>
                </a:ext>
              </a:extLst>
            </p:cNvPr>
            <p:cNvSpPr/>
            <p:nvPr/>
          </p:nvSpPr>
          <p:spPr bwMode="auto">
            <a:xfrm rot="5400000">
              <a:off x="4762399" y="4095757"/>
              <a:ext cx="444815" cy="1327006"/>
            </a:xfrm>
            <a:custGeom>
              <a:avLst/>
              <a:gdLst>
                <a:gd name="connsiteX0" fmla="*/ 62920 w 444815"/>
                <a:gd name="connsiteY0" fmla="*/ 0 h 1327006"/>
                <a:gd name="connsiteX1" fmla="*/ 314592 w 444815"/>
                <a:gd name="connsiteY1" fmla="*/ 0 h 1327006"/>
                <a:gd name="connsiteX2" fmla="*/ 377512 w 444815"/>
                <a:gd name="connsiteY2" fmla="*/ 62920 h 1327006"/>
                <a:gd name="connsiteX3" fmla="*/ 377512 w 444815"/>
                <a:gd name="connsiteY3" fmla="*/ 87061 h 1327006"/>
                <a:gd name="connsiteX4" fmla="*/ 437195 w 444815"/>
                <a:gd name="connsiteY4" fmla="*/ 87061 h 1327006"/>
                <a:gd name="connsiteX5" fmla="*/ 444815 w 444815"/>
                <a:gd name="connsiteY5" fmla="*/ 94681 h 1327006"/>
                <a:gd name="connsiteX6" fmla="*/ 444815 w 444815"/>
                <a:gd name="connsiteY6" fmla="*/ 125160 h 1327006"/>
                <a:gd name="connsiteX7" fmla="*/ 437195 w 444815"/>
                <a:gd name="connsiteY7" fmla="*/ 132780 h 1327006"/>
                <a:gd name="connsiteX8" fmla="*/ 377512 w 444815"/>
                <a:gd name="connsiteY8" fmla="*/ 132780 h 1327006"/>
                <a:gd name="connsiteX9" fmla="*/ 377512 w 444815"/>
                <a:gd name="connsiteY9" fmla="*/ 161737 h 1327006"/>
                <a:gd name="connsiteX10" fmla="*/ 437195 w 444815"/>
                <a:gd name="connsiteY10" fmla="*/ 161737 h 1327006"/>
                <a:gd name="connsiteX11" fmla="*/ 444815 w 444815"/>
                <a:gd name="connsiteY11" fmla="*/ 169357 h 1327006"/>
                <a:gd name="connsiteX12" fmla="*/ 444815 w 444815"/>
                <a:gd name="connsiteY12" fmla="*/ 199836 h 1327006"/>
                <a:gd name="connsiteX13" fmla="*/ 437195 w 444815"/>
                <a:gd name="connsiteY13" fmla="*/ 207456 h 1327006"/>
                <a:gd name="connsiteX14" fmla="*/ 377512 w 444815"/>
                <a:gd name="connsiteY14" fmla="*/ 207456 h 1327006"/>
                <a:gd name="connsiteX15" fmla="*/ 377512 w 444815"/>
                <a:gd name="connsiteY15" fmla="*/ 236413 h 1327006"/>
                <a:gd name="connsiteX16" fmla="*/ 437195 w 444815"/>
                <a:gd name="connsiteY16" fmla="*/ 236413 h 1327006"/>
                <a:gd name="connsiteX17" fmla="*/ 444815 w 444815"/>
                <a:gd name="connsiteY17" fmla="*/ 244033 h 1327006"/>
                <a:gd name="connsiteX18" fmla="*/ 444815 w 444815"/>
                <a:gd name="connsiteY18" fmla="*/ 274512 h 1327006"/>
                <a:gd name="connsiteX19" fmla="*/ 437195 w 444815"/>
                <a:gd name="connsiteY19" fmla="*/ 282132 h 1327006"/>
                <a:gd name="connsiteX20" fmla="*/ 377512 w 444815"/>
                <a:gd name="connsiteY20" fmla="*/ 282132 h 1327006"/>
                <a:gd name="connsiteX21" fmla="*/ 377512 w 444815"/>
                <a:gd name="connsiteY21" fmla="*/ 311089 h 1327006"/>
                <a:gd name="connsiteX22" fmla="*/ 437195 w 444815"/>
                <a:gd name="connsiteY22" fmla="*/ 311089 h 1327006"/>
                <a:gd name="connsiteX23" fmla="*/ 444815 w 444815"/>
                <a:gd name="connsiteY23" fmla="*/ 318709 h 1327006"/>
                <a:gd name="connsiteX24" fmla="*/ 444815 w 444815"/>
                <a:gd name="connsiteY24" fmla="*/ 349188 h 1327006"/>
                <a:gd name="connsiteX25" fmla="*/ 437195 w 444815"/>
                <a:gd name="connsiteY25" fmla="*/ 356808 h 1327006"/>
                <a:gd name="connsiteX26" fmla="*/ 377512 w 444815"/>
                <a:gd name="connsiteY26" fmla="*/ 356808 h 1327006"/>
                <a:gd name="connsiteX27" fmla="*/ 377512 w 444815"/>
                <a:gd name="connsiteY27" fmla="*/ 385765 h 1327006"/>
                <a:gd name="connsiteX28" fmla="*/ 437195 w 444815"/>
                <a:gd name="connsiteY28" fmla="*/ 385765 h 1327006"/>
                <a:gd name="connsiteX29" fmla="*/ 444815 w 444815"/>
                <a:gd name="connsiteY29" fmla="*/ 393385 h 1327006"/>
                <a:gd name="connsiteX30" fmla="*/ 444815 w 444815"/>
                <a:gd name="connsiteY30" fmla="*/ 423864 h 1327006"/>
                <a:gd name="connsiteX31" fmla="*/ 437195 w 444815"/>
                <a:gd name="connsiteY31" fmla="*/ 431484 h 1327006"/>
                <a:gd name="connsiteX32" fmla="*/ 377512 w 444815"/>
                <a:gd name="connsiteY32" fmla="*/ 431484 h 1327006"/>
                <a:gd name="connsiteX33" fmla="*/ 377512 w 444815"/>
                <a:gd name="connsiteY33" fmla="*/ 460441 h 1327006"/>
                <a:gd name="connsiteX34" fmla="*/ 437195 w 444815"/>
                <a:gd name="connsiteY34" fmla="*/ 460441 h 1327006"/>
                <a:gd name="connsiteX35" fmla="*/ 444815 w 444815"/>
                <a:gd name="connsiteY35" fmla="*/ 468061 h 1327006"/>
                <a:gd name="connsiteX36" fmla="*/ 444815 w 444815"/>
                <a:gd name="connsiteY36" fmla="*/ 498540 h 1327006"/>
                <a:gd name="connsiteX37" fmla="*/ 437195 w 444815"/>
                <a:gd name="connsiteY37" fmla="*/ 506160 h 1327006"/>
                <a:gd name="connsiteX38" fmla="*/ 377512 w 444815"/>
                <a:gd name="connsiteY38" fmla="*/ 506160 h 1327006"/>
                <a:gd name="connsiteX39" fmla="*/ 377512 w 444815"/>
                <a:gd name="connsiteY39" fmla="*/ 535117 h 1327006"/>
                <a:gd name="connsiteX40" fmla="*/ 437195 w 444815"/>
                <a:gd name="connsiteY40" fmla="*/ 535117 h 1327006"/>
                <a:gd name="connsiteX41" fmla="*/ 444815 w 444815"/>
                <a:gd name="connsiteY41" fmla="*/ 542737 h 1327006"/>
                <a:gd name="connsiteX42" fmla="*/ 444815 w 444815"/>
                <a:gd name="connsiteY42" fmla="*/ 573216 h 1327006"/>
                <a:gd name="connsiteX43" fmla="*/ 437195 w 444815"/>
                <a:gd name="connsiteY43" fmla="*/ 580836 h 1327006"/>
                <a:gd name="connsiteX44" fmla="*/ 377512 w 444815"/>
                <a:gd name="connsiteY44" fmla="*/ 580836 h 1327006"/>
                <a:gd name="connsiteX45" fmla="*/ 377512 w 444815"/>
                <a:gd name="connsiteY45" fmla="*/ 609793 h 1327006"/>
                <a:gd name="connsiteX46" fmla="*/ 437195 w 444815"/>
                <a:gd name="connsiteY46" fmla="*/ 609793 h 1327006"/>
                <a:gd name="connsiteX47" fmla="*/ 444815 w 444815"/>
                <a:gd name="connsiteY47" fmla="*/ 617413 h 1327006"/>
                <a:gd name="connsiteX48" fmla="*/ 444815 w 444815"/>
                <a:gd name="connsiteY48" fmla="*/ 647892 h 1327006"/>
                <a:gd name="connsiteX49" fmla="*/ 437195 w 444815"/>
                <a:gd name="connsiteY49" fmla="*/ 655512 h 1327006"/>
                <a:gd name="connsiteX50" fmla="*/ 377512 w 444815"/>
                <a:gd name="connsiteY50" fmla="*/ 655512 h 1327006"/>
                <a:gd name="connsiteX51" fmla="*/ 377512 w 444815"/>
                <a:gd name="connsiteY51" fmla="*/ 684469 h 1327006"/>
                <a:gd name="connsiteX52" fmla="*/ 437195 w 444815"/>
                <a:gd name="connsiteY52" fmla="*/ 684469 h 1327006"/>
                <a:gd name="connsiteX53" fmla="*/ 444815 w 444815"/>
                <a:gd name="connsiteY53" fmla="*/ 692089 h 1327006"/>
                <a:gd name="connsiteX54" fmla="*/ 444815 w 444815"/>
                <a:gd name="connsiteY54" fmla="*/ 722568 h 1327006"/>
                <a:gd name="connsiteX55" fmla="*/ 437195 w 444815"/>
                <a:gd name="connsiteY55" fmla="*/ 730188 h 1327006"/>
                <a:gd name="connsiteX56" fmla="*/ 377512 w 444815"/>
                <a:gd name="connsiteY56" fmla="*/ 730188 h 1327006"/>
                <a:gd name="connsiteX57" fmla="*/ 377512 w 444815"/>
                <a:gd name="connsiteY57" fmla="*/ 759145 h 1327006"/>
                <a:gd name="connsiteX58" fmla="*/ 437195 w 444815"/>
                <a:gd name="connsiteY58" fmla="*/ 759145 h 1327006"/>
                <a:gd name="connsiteX59" fmla="*/ 444815 w 444815"/>
                <a:gd name="connsiteY59" fmla="*/ 766765 h 1327006"/>
                <a:gd name="connsiteX60" fmla="*/ 444815 w 444815"/>
                <a:gd name="connsiteY60" fmla="*/ 797244 h 1327006"/>
                <a:gd name="connsiteX61" fmla="*/ 437195 w 444815"/>
                <a:gd name="connsiteY61" fmla="*/ 804864 h 1327006"/>
                <a:gd name="connsiteX62" fmla="*/ 377512 w 444815"/>
                <a:gd name="connsiteY62" fmla="*/ 804864 h 1327006"/>
                <a:gd name="connsiteX63" fmla="*/ 377512 w 444815"/>
                <a:gd name="connsiteY63" fmla="*/ 833821 h 1327006"/>
                <a:gd name="connsiteX64" fmla="*/ 437195 w 444815"/>
                <a:gd name="connsiteY64" fmla="*/ 833821 h 1327006"/>
                <a:gd name="connsiteX65" fmla="*/ 444815 w 444815"/>
                <a:gd name="connsiteY65" fmla="*/ 841441 h 1327006"/>
                <a:gd name="connsiteX66" fmla="*/ 444815 w 444815"/>
                <a:gd name="connsiteY66" fmla="*/ 871920 h 1327006"/>
                <a:gd name="connsiteX67" fmla="*/ 437195 w 444815"/>
                <a:gd name="connsiteY67" fmla="*/ 879540 h 1327006"/>
                <a:gd name="connsiteX68" fmla="*/ 377512 w 444815"/>
                <a:gd name="connsiteY68" fmla="*/ 879540 h 1327006"/>
                <a:gd name="connsiteX69" fmla="*/ 377512 w 444815"/>
                <a:gd name="connsiteY69" fmla="*/ 908497 h 1327006"/>
                <a:gd name="connsiteX70" fmla="*/ 437195 w 444815"/>
                <a:gd name="connsiteY70" fmla="*/ 908497 h 1327006"/>
                <a:gd name="connsiteX71" fmla="*/ 444815 w 444815"/>
                <a:gd name="connsiteY71" fmla="*/ 916117 h 1327006"/>
                <a:gd name="connsiteX72" fmla="*/ 444815 w 444815"/>
                <a:gd name="connsiteY72" fmla="*/ 946596 h 1327006"/>
                <a:gd name="connsiteX73" fmla="*/ 437195 w 444815"/>
                <a:gd name="connsiteY73" fmla="*/ 954216 h 1327006"/>
                <a:gd name="connsiteX74" fmla="*/ 377512 w 444815"/>
                <a:gd name="connsiteY74" fmla="*/ 954216 h 1327006"/>
                <a:gd name="connsiteX75" fmla="*/ 377512 w 444815"/>
                <a:gd name="connsiteY75" fmla="*/ 983173 h 1327006"/>
                <a:gd name="connsiteX76" fmla="*/ 437195 w 444815"/>
                <a:gd name="connsiteY76" fmla="*/ 983173 h 1327006"/>
                <a:gd name="connsiteX77" fmla="*/ 444815 w 444815"/>
                <a:gd name="connsiteY77" fmla="*/ 990793 h 1327006"/>
                <a:gd name="connsiteX78" fmla="*/ 444815 w 444815"/>
                <a:gd name="connsiteY78" fmla="*/ 1021272 h 1327006"/>
                <a:gd name="connsiteX79" fmla="*/ 437195 w 444815"/>
                <a:gd name="connsiteY79" fmla="*/ 1028892 h 1327006"/>
                <a:gd name="connsiteX80" fmla="*/ 377512 w 444815"/>
                <a:gd name="connsiteY80" fmla="*/ 1028892 h 1327006"/>
                <a:gd name="connsiteX81" fmla="*/ 377512 w 444815"/>
                <a:gd name="connsiteY81" fmla="*/ 1057849 h 1327006"/>
                <a:gd name="connsiteX82" fmla="*/ 437195 w 444815"/>
                <a:gd name="connsiteY82" fmla="*/ 1057849 h 1327006"/>
                <a:gd name="connsiteX83" fmla="*/ 444815 w 444815"/>
                <a:gd name="connsiteY83" fmla="*/ 1065469 h 1327006"/>
                <a:gd name="connsiteX84" fmla="*/ 444815 w 444815"/>
                <a:gd name="connsiteY84" fmla="*/ 1095948 h 1327006"/>
                <a:gd name="connsiteX85" fmla="*/ 437195 w 444815"/>
                <a:gd name="connsiteY85" fmla="*/ 1103568 h 1327006"/>
                <a:gd name="connsiteX86" fmla="*/ 377512 w 444815"/>
                <a:gd name="connsiteY86" fmla="*/ 1103568 h 1327006"/>
                <a:gd name="connsiteX87" fmla="*/ 377512 w 444815"/>
                <a:gd name="connsiteY87" fmla="*/ 1132525 h 1327006"/>
                <a:gd name="connsiteX88" fmla="*/ 437195 w 444815"/>
                <a:gd name="connsiteY88" fmla="*/ 1132525 h 1327006"/>
                <a:gd name="connsiteX89" fmla="*/ 444815 w 444815"/>
                <a:gd name="connsiteY89" fmla="*/ 1140145 h 1327006"/>
                <a:gd name="connsiteX90" fmla="*/ 444815 w 444815"/>
                <a:gd name="connsiteY90" fmla="*/ 1170624 h 1327006"/>
                <a:gd name="connsiteX91" fmla="*/ 437195 w 444815"/>
                <a:gd name="connsiteY91" fmla="*/ 1178244 h 1327006"/>
                <a:gd name="connsiteX92" fmla="*/ 377512 w 444815"/>
                <a:gd name="connsiteY92" fmla="*/ 1178244 h 1327006"/>
                <a:gd name="connsiteX93" fmla="*/ 377512 w 444815"/>
                <a:gd name="connsiteY93" fmla="*/ 1207201 h 1327006"/>
                <a:gd name="connsiteX94" fmla="*/ 437195 w 444815"/>
                <a:gd name="connsiteY94" fmla="*/ 1207201 h 1327006"/>
                <a:gd name="connsiteX95" fmla="*/ 444815 w 444815"/>
                <a:gd name="connsiteY95" fmla="*/ 1214821 h 1327006"/>
                <a:gd name="connsiteX96" fmla="*/ 444815 w 444815"/>
                <a:gd name="connsiteY96" fmla="*/ 1245300 h 1327006"/>
                <a:gd name="connsiteX97" fmla="*/ 437195 w 444815"/>
                <a:gd name="connsiteY97" fmla="*/ 1252920 h 1327006"/>
                <a:gd name="connsiteX98" fmla="*/ 377512 w 444815"/>
                <a:gd name="connsiteY98" fmla="*/ 1252920 h 1327006"/>
                <a:gd name="connsiteX99" fmla="*/ 377512 w 444815"/>
                <a:gd name="connsiteY99" fmla="*/ 1264086 h 1327006"/>
                <a:gd name="connsiteX100" fmla="*/ 314592 w 444815"/>
                <a:gd name="connsiteY100" fmla="*/ 1327006 h 1327006"/>
                <a:gd name="connsiteX101" fmla="*/ 62920 w 444815"/>
                <a:gd name="connsiteY101" fmla="*/ 1327006 h 1327006"/>
                <a:gd name="connsiteX102" fmla="*/ 0 w 444815"/>
                <a:gd name="connsiteY102" fmla="*/ 1264086 h 1327006"/>
                <a:gd name="connsiteX103" fmla="*/ 0 w 444815"/>
                <a:gd name="connsiteY103" fmla="*/ 62920 h 1327006"/>
                <a:gd name="connsiteX104" fmla="*/ 62920 w 444815"/>
                <a:gd name="connsiteY104" fmla="*/ 0 h 1327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444815" h="1327006">
                  <a:moveTo>
                    <a:pt x="62920" y="0"/>
                  </a:moveTo>
                  <a:lnTo>
                    <a:pt x="314592" y="0"/>
                  </a:lnTo>
                  <a:cubicBezTo>
                    <a:pt x="349342" y="0"/>
                    <a:pt x="377512" y="28170"/>
                    <a:pt x="377512" y="62920"/>
                  </a:cubicBezTo>
                  <a:lnTo>
                    <a:pt x="377512" y="87061"/>
                  </a:lnTo>
                  <a:lnTo>
                    <a:pt x="437195" y="87061"/>
                  </a:lnTo>
                  <a:cubicBezTo>
                    <a:pt x="441403" y="87061"/>
                    <a:pt x="444815" y="90473"/>
                    <a:pt x="444815" y="94681"/>
                  </a:cubicBezTo>
                  <a:lnTo>
                    <a:pt x="444815" y="125160"/>
                  </a:lnTo>
                  <a:cubicBezTo>
                    <a:pt x="444815" y="129368"/>
                    <a:pt x="441403" y="132780"/>
                    <a:pt x="437195" y="132780"/>
                  </a:cubicBezTo>
                  <a:lnTo>
                    <a:pt x="377512" y="132780"/>
                  </a:lnTo>
                  <a:lnTo>
                    <a:pt x="377512" y="161737"/>
                  </a:lnTo>
                  <a:lnTo>
                    <a:pt x="437195" y="161737"/>
                  </a:lnTo>
                  <a:cubicBezTo>
                    <a:pt x="441403" y="161737"/>
                    <a:pt x="444815" y="165149"/>
                    <a:pt x="444815" y="169357"/>
                  </a:cubicBezTo>
                  <a:lnTo>
                    <a:pt x="444815" y="199836"/>
                  </a:lnTo>
                  <a:cubicBezTo>
                    <a:pt x="444815" y="204044"/>
                    <a:pt x="441403" y="207456"/>
                    <a:pt x="437195" y="207456"/>
                  </a:cubicBezTo>
                  <a:lnTo>
                    <a:pt x="377512" y="207456"/>
                  </a:lnTo>
                  <a:lnTo>
                    <a:pt x="377512" y="236413"/>
                  </a:lnTo>
                  <a:lnTo>
                    <a:pt x="437195" y="236413"/>
                  </a:lnTo>
                  <a:cubicBezTo>
                    <a:pt x="441403" y="236413"/>
                    <a:pt x="444815" y="239825"/>
                    <a:pt x="444815" y="244033"/>
                  </a:cubicBezTo>
                  <a:lnTo>
                    <a:pt x="444815" y="274512"/>
                  </a:lnTo>
                  <a:cubicBezTo>
                    <a:pt x="444815" y="278720"/>
                    <a:pt x="441403" y="282132"/>
                    <a:pt x="437195" y="282132"/>
                  </a:cubicBezTo>
                  <a:lnTo>
                    <a:pt x="377512" y="282132"/>
                  </a:lnTo>
                  <a:lnTo>
                    <a:pt x="377512" y="311089"/>
                  </a:lnTo>
                  <a:lnTo>
                    <a:pt x="437195" y="311089"/>
                  </a:lnTo>
                  <a:cubicBezTo>
                    <a:pt x="441403" y="311089"/>
                    <a:pt x="444815" y="314501"/>
                    <a:pt x="444815" y="318709"/>
                  </a:cubicBezTo>
                  <a:lnTo>
                    <a:pt x="444815" y="349188"/>
                  </a:lnTo>
                  <a:cubicBezTo>
                    <a:pt x="444815" y="353396"/>
                    <a:pt x="441403" y="356808"/>
                    <a:pt x="437195" y="356808"/>
                  </a:cubicBezTo>
                  <a:lnTo>
                    <a:pt x="377512" y="356808"/>
                  </a:lnTo>
                  <a:lnTo>
                    <a:pt x="377512" y="385765"/>
                  </a:lnTo>
                  <a:lnTo>
                    <a:pt x="437195" y="385765"/>
                  </a:lnTo>
                  <a:cubicBezTo>
                    <a:pt x="441403" y="385765"/>
                    <a:pt x="444815" y="389177"/>
                    <a:pt x="444815" y="393385"/>
                  </a:cubicBezTo>
                  <a:lnTo>
                    <a:pt x="444815" y="423864"/>
                  </a:lnTo>
                  <a:cubicBezTo>
                    <a:pt x="444815" y="428072"/>
                    <a:pt x="441403" y="431484"/>
                    <a:pt x="437195" y="431484"/>
                  </a:cubicBezTo>
                  <a:lnTo>
                    <a:pt x="377512" y="431484"/>
                  </a:lnTo>
                  <a:lnTo>
                    <a:pt x="377512" y="460441"/>
                  </a:lnTo>
                  <a:lnTo>
                    <a:pt x="437195" y="460441"/>
                  </a:lnTo>
                  <a:cubicBezTo>
                    <a:pt x="441403" y="460441"/>
                    <a:pt x="444815" y="463853"/>
                    <a:pt x="444815" y="468061"/>
                  </a:cubicBezTo>
                  <a:lnTo>
                    <a:pt x="444815" y="498540"/>
                  </a:lnTo>
                  <a:cubicBezTo>
                    <a:pt x="444815" y="502748"/>
                    <a:pt x="441403" y="506160"/>
                    <a:pt x="437195" y="506160"/>
                  </a:cubicBezTo>
                  <a:lnTo>
                    <a:pt x="377512" y="506160"/>
                  </a:lnTo>
                  <a:lnTo>
                    <a:pt x="377512" y="535117"/>
                  </a:lnTo>
                  <a:lnTo>
                    <a:pt x="437195" y="535117"/>
                  </a:lnTo>
                  <a:cubicBezTo>
                    <a:pt x="441403" y="535117"/>
                    <a:pt x="444815" y="538529"/>
                    <a:pt x="444815" y="542737"/>
                  </a:cubicBezTo>
                  <a:lnTo>
                    <a:pt x="444815" y="573216"/>
                  </a:lnTo>
                  <a:cubicBezTo>
                    <a:pt x="444815" y="577424"/>
                    <a:pt x="441403" y="580836"/>
                    <a:pt x="437195" y="580836"/>
                  </a:cubicBezTo>
                  <a:lnTo>
                    <a:pt x="377512" y="580836"/>
                  </a:lnTo>
                  <a:lnTo>
                    <a:pt x="377512" y="609793"/>
                  </a:lnTo>
                  <a:lnTo>
                    <a:pt x="437195" y="609793"/>
                  </a:lnTo>
                  <a:cubicBezTo>
                    <a:pt x="441403" y="609793"/>
                    <a:pt x="444815" y="613205"/>
                    <a:pt x="444815" y="617413"/>
                  </a:cubicBezTo>
                  <a:lnTo>
                    <a:pt x="444815" y="647892"/>
                  </a:lnTo>
                  <a:cubicBezTo>
                    <a:pt x="444815" y="652100"/>
                    <a:pt x="441403" y="655512"/>
                    <a:pt x="437195" y="655512"/>
                  </a:cubicBezTo>
                  <a:lnTo>
                    <a:pt x="377512" y="655512"/>
                  </a:lnTo>
                  <a:lnTo>
                    <a:pt x="377512" y="684469"/>
                  </a:lnTo>
                  <a:lnTo>
                    <a:pt x="437195" y="684469"/>
                  </a:lnTo>
                  <a:cubicBezTo>
                    <a:pt x="441403" y="684469"/>
                    <a:pt x="444815" y="687881"/>
                    <a:pt x="444815" y="692089"/>
                  </a:cubicBezTo>
                  <a:lnTo>
                    <a:pt x="444815" y="722568"/>
                  </a:lnTo>
                  <a:cubicBezTo>
                    <a:pt x="444815" y="726776"/>
                    <a:pt x="441403" y="730188"/>
                    <a:pt x="437195" y="730188"/>
                  </a:cubicBezTo>
                  <a:lnTo>
                    <a:pt x="377512" y="730188"/>
                  </a:lnTo>
                  <a:lnTo>
                    <a:pt x="377512" y="759145"/>
                  </a:lnTo>
                  <a:lnTo>
                    <a:pt x="437195" y="759145"/>
                  </a:lnTo>
                  <a:cubicBezTo>
                    <a:pt x="441403" y="759145"/>
                    <a:pt x="444815" y="762557"/>
                    <a:pt x="444815" y="766765"/>
                  </a:cubicBezTo>
                  <a:lnTo>
                    <a:pt x="444815" y="797244"/>
                  </a:lnTo>
                  <a:cubicBezTo>
                    <a:pt x="444815" y="801452"/>
                    <a:pt x="441403" y="804864"/>
                    <a:pt x="437195" y="804864"/>
                  </a:cubicBezTo>
                  <a:lnTo>
                    <a:pt x="377512" y="804864"/>
                  </a:lnTo>
                  <a:lnTo>
                    <a:pt x="377512" y="833821"/>
                  </a:lnTo>
                  <a:lnTo>
                    <a:pt x="437195" y="833821"/>
                  </a:lnTo>
                  <a:cubicBezTo>
                    <a:pt x="441403" y="833821"/>
                    <a:pt x="444815" y="837233"/>
                    <a:pt x="444815" y="841441"/>
                  </a:cubicBezTo>
                  <a:lnTo>
                    <a:pt x="444815" y="871920"/>
                  </a:lnTo>
                  <a:cubicBezTo>
                    <a:pt x="444815" y="876128"/>
                    <a:pt x="441403" y="879540"/>
                    <a:pt x="437195" y="879540"/>
                  </a:cubicBezTo>
                  <a:lnTo>
                    <a:pt x="377512" y="879540"/>
                  </a:lnTo>
                  <a:lnTo>
                    <a:pt x="377512" y="908497"/>
                  </a:lnTo>
                  <a:lnTo>
                    <a:pt x="437195" y="908497"/>
                  </a:lnTo>
                  <a:cubicBezTo>
                    <a:pt x="441403" y="908497"/>
                    <a:pt x="444815" y="911909"/>
                    <a:pt x="444815" y="916117"/>
                  </a:cubicBezTo>
                  <a:lnTo>
                    <a:pt x="444815" y="946596"/>
                  </a:lnTo>
                  <a:cubicBezTo>
                    <a:pt x="444815" y="950804"/>
                    <a:pt x="441403" y="954216"/>
                    <a:pt x="437195" y="954216"/>
                  </a:cubicBezTo>
                  <a:lnTo>
                    <a:pt x="377512" y="954216"/>
                  </a:lnTo>
                  <a:lnTo>
                    <a:pt x="377512" y="983173"/>
                  </a:lnTo>
                  <a:lnTo>
                    <a:pt x="437195" y="983173"/>
                  </a:lnTo>
                  <a:cubicBezTo>
                    <a:pt x="441403" y="983173"/>
                    <a:pt x="444815" y="986585"/>
                    <a:pt x="444815" y="990793"/>
                  </a:cubicBezTo>
                  <a:lnTo>
                    <a:pt x="444815" y="1021272"/>
                  </a:lnTo>
                  <a:cubicBezTo>
                    <a:pt x="444815" y="1025480"/>
                    <a:pt x="441403" y="1028892"/>
                    <a:pt x="437195" y="1028892"/>
                  </a:cubicBezTo>
                  <a:lnTo>
                    <a:pt x="377512" y="1028892"/>
                  </a:lnTo>
                  <a:lnTo>
                    <a:pt x="377512" y="1057849"/>
                  </a:lnTo>
                  <a:lnTo>
                    <a:pt x="437195" y="1057849"/>
                  </a:lnTo>
                  <a:cubicBezTo>
                    <a:pt x="441403" y="1057849"/>
                    <a:pt x="444815" y="1061261"/>
                    <a:pt x="444815" y="1065469"/>
                  </a:cubicBezTo>
                  <a:lnTo>
                    <a:pt x="444815" y="1095948"/>
                  </a:lnTo>
                  <a:cubicBezTo>
                    <a:pt x="444815" y="1100156"/>
                    <a:pt x="441403" y="1103568"/>
                    <a:pt x="437195" y="1103568"/>
                  </a:cubicBezTo>
                  <a:lnTo>
                    <a:pt x="377512" y="1103568"/>
                  </a:lnTo>
                  <a:lnTo>
                    <a:pt x="377512" y="1132525"/>
                  </a:lnTo>
                  <a:lnTo>
                    <a:pt x="437195" y="1132525"/>
                  </a:lnTo>
                  <a:cubicBezTo>
                    <a:pt x="441403" y="1132525"/>
                    <a:pt x="444815" y="1135937"/>
                    <a:pt x="444815" y="1140145"/>
                  </a:cubicBezTo>
                  <a:lnTo>
                    <a:pt x="444815" y="1170624"/>
                  </a:lnTo>
                  <a:cubicBezTo>
                    <a:pt x="444815" y="1174832"/>
                    <a:pt x="441403" y="1178244"/>
                    <a:pt x="437195" y="1178244"/>
                  </a:cubicBezTo>
                  <a:lnTo>
                    <a:pt x="377512" y="1178244"/>
                  </a:lnTo>
                  <a:lnTo>
                    <a:pt x="377512" y="1207201"/>
                  </a:lnTo>
                  <a:lnTo>
                    <a:pt x="437195" y="1207201"/>
                  </a:lnTo>
                  <a:cubicBezTo>
                    <a:pt x="441403" y="1207201"/>
                    <a:pt x="444815" y="1210613"/>
                    <a:pt x="444815" y="1214821"/>
                  </a:cubicBezTo>
                  <a:lnTo>
                    <a:pt x="444815" y="1245300"/>
                  </a:lnTo>
                  <a:cubicBezTo>
                    <a:pt x="444815" y="1249508"/>
                    <a:pt x="441403" y="1252920"/>
                    <a:pt x="437195" y="1252920"/>
                  </a:cubicBezTo>
                  <a:lnTo>
                    <a:pt x="377512" y="1252920"/>
                  </a:lnTo>
                  <a:lnTo>
                    <a:pt x="377512" y="1264086"/>
                  </a:lnTo>
                  <a:cubicBezTo>
                    <a:pt x="377512" y="1298836"/>
                    <a:pt x="349342" y="1327006"/>
                    <a:pt x="314592" y="1327006"/>
                  </a:cubicBezTo>
                  <a:lnTo>
                    <a:pt x="62920" y="1327006"/>
                  </a:lnTo>
                  <a:cubicBezTo>
                    <a:pt x="28170" y="1327006"/>
                    <a:pt x="0" y="1298836"/>
                    <a:pt x="0" y="1264086"/>
                  </a:cubicBezTo>
                  <a:lnTo>
                    <a:pt x="0" y="62920"/>
                  </a:lnTo>
                  <a:cubicBezTo>
                    <a:pt x="0" y="28170"/>
                    <a:pt x="28170" y="0"/>
                    <a:pt x="6292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E07E1B45-CD7F-2CC5-3CA1-27B437E5A83F}"/>
                </a:ext>
              </a:extLst>
            </p:cNvPr>
            <p:cNvSpPr/>
            <p:nvPr/>
          </p:nvSpPr>
          <p:spPr bwMode="auto">
            <a:xfrm>
              <a:off x="3666702" y="4142310"/>
              <a:ext cx="263736" cy="2067938"/>
            </a:xfrm>
            <a:custGeom>
              <a:avLst/>
              <a:gdLst>
                <a:gd name="connsiteX0" fmla="*/ 0 w 263736"/>
                <a:gd name="connsiteY0" fmla="*/ 0 h 2067938"/>
                <a:gd name="connsiteX1" fmla="*/ 263736 w 263736"/>
                <a:gd name="connsiteY1" fmla="*/ 0 h 2067938"/>
                <a:gd name="connsiteX2" fmla="*/ 263736 w 263736"/>
                <a:gd name="connsiteY2" fmla="*/ 2067938 h 2067938"/>
                <a:gd name="connsiteX3" fmla="*/ 0 w 263736"/>
                <a:gd name="connsiteY3" fmla="*/ 2067938 h 2067938"/>
                <a:gd name="connsiteX4" fmla="*/ 0 w 263736"/>
                <a:gd name="connsiteY4" fmla="*/ 0 h 2067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736" h="2067938">
                  <a:moveTo>
                    <a:pt x="0" y="0"/>
                  </a:moveTo>
                  <a:lnTo>
                    <a:pt x="263736" y="0"/>
                  </a:lnTo>
                  <a:lnTo>
                    <a:pt x="263736" y="2067938"/>
                  </a:lnTo>
                  <a:lnTo>
                    <a:pt x="0" y="2067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1A2274AE-ABAD-9200-88A6-03B6684D42A8}"/>
                </a:ext>
              </a:extLst>
            </p:cNvPr>
            <p:cNvSpPr/>
            <p:nvPr/>
          </p:nvSpPr>
          <p:spPr bwMode="auto">
            <a:xfrm>
              <a:off x="5975562" y="4142310"/>
              <a:ext cx="263736" cy="2067938"/>
            </a:xfrm>
            <a:custGeom>
              <a:avLst/>
              <a:gdLst>
                <a:gd name="connsiteX0" fmla="*/ 0 w 263736"/>
                <a:gd name="connsiteY0" fmla="*/ 0 h 2067938"/>
                <a:gd name="connsiteX1" fmla="*/ 263736 w 263736"/>
                <a:gd name="connsiteY1" fmla="*/ 0 h 2067938"/>
                <a:gd name="connsiteX2" fmla="*/ 263736 w 263736"/>
                <a:gd name="connsiteY2" fmla="*/ 2067938 h 2067938"/>
                <a:gd name="connsiteX3" fmla="*/ 0 w 263736"/>
                <a:gd name="connsiteY3" fmla="*/ 2067938 h 2067938"/>
                <a:gd name="connsiteX4" fmla="*/ 0 w 263736"/>
                <a:gd name="connsiteY4" fmla="*/ 0 h 2067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736" h="2067938">
                  <a:moveTo>
                    <a:pt x="0" y="0"/>
                  </a:moveTo>
                  <a:lnTo>
                    <a:pt x="263736" y="0"/>
                  </a:lnTo>
                  <a:lnTo>
                    <a:pt x="263736" y="2067938"/>
                  </a:lnTo>
                  <a:lnTo>
                    <a:pt x="0" y="2067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F3394425-3472-465A-2BA0-D5E006C666C8}"/>
                </a:ext>
              </a:extLst>
            </p:cNvPr>
            <p:cNvSpPr/>
            <p:nvPr/>
          </p:nvSpPr>
          <p:spPr bwMode="auto">
            <a:xfrm>
              <a:off x="3666702" y="4099229"/>
              <a:ext cx="2572596" cy="481930"/>
            </a:xfrm>
            <a:prstGeom prst="rect">
              <a:avLst/>
            </a:prstGeom>
            <a:solidFill>
              <a:srgbClr val="0070C0"/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8" name="楕円 307">
              <a:extLst>
                <a:ext uri="{FF2B5EF4-FFF2-40B4-BE49-F238E27FC236}">
                  <a16:creationId xmlns:a16="http://schemas.microsoft.com/office/drawing/2014/main" id="{0387F848-9FE7-824F-956F-B6D52AD6A73F}"/>
                </a:ext>
              </a:extLst>
            </p:cNvPr>
            <p:cNvSpPr/>
            <p:nvPr/>
          </p:nvSpPr>
          <p:spPr bwMode="auto">
            <a:xfrm rot="2700000">
              <a:off x="5575249" y="4833171"/>
              <a:ext cx="123913" cy="197053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9" name="楕円 307">
              <a:extLst>
                <a:ext uri="{FF2B5EF4-FFF2-40B4-BE49-F238E27FC236}">
                  <a16:creationId xmlns:a16="http://schemas.microsoft.com/office/drawing/2014/main" id="{14DFF188-EFF6-2DD0-E417-6397A0DB4FC8}"/>
                </a:ext>
              </a:extLst>
            </p:cNvPr>
            <p:cNvSpPr/>
            <p:nvPr/>
          </p:nvSpPr>
          <p:spPr bwMode="auto">
            <a:xfrm rot="18000000">
              <a:off x="4095721" y="4668527"/>
              <a:ext cx="123913" cy="197053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0" name="楕円 307">
              <a:extLst>
                <a:ext uri="{FF2B5EF4-FFF2-40B4-BE49-F238E27FC236}">
                  <a16:creationId xmlns:a16="http://schemas.microsoft.com/office/drawing/2014/main" id="{F1D49525-67B0-9260-7C34-3AAD175D8306}"/>
                </a:ext>
              </a:extLst>
            </p:cNvPr>
            <p:cNvSpPr/>
            <p:nvPr/>
          </p:nvSpPr>
          <p:spPr bwMode="auto">
            <a:xfrm rot="18900000">
              <a:off x="4178271" y="4992377"/>
              <a:ext cx="123913" cy="197053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1" name="アーチ 110">
              <a:extLst>
                <a:ext uri="{FF2B5EF4-FFF2-40B4-BE49-F238E27FC236}">
                  <a16:creationId xmlns:a16="http://schemas.microsoft.com/office/drawing/2014/main" id="{E8058283-0E64-47DE-9EAD-4597424D2E0E}"/>
                </a:ext>
              </a:extLst>
            </p:cNvPr>
            <p:cNvSpPr/>
            <p:nvPr/>
          </p:nvSpPr>
          <p:spPr bwMode="auto">
            <a:xfrm>
              <a:off x="4473107" y="5218206"/>
              <a:ext cx="303692" cy="303692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2" name="アーチ 111">
              <a:extLst>
                <a:ext uri="{FF2B5EF4-FFF2-40B4-BE49-F238E27FC236}">
                  <a16:creationId xmlns:a16="http://schemas.microsoft.com/office/drawing/2014/main" id="{BF2F07A0-27E7-E501-D708-C40FDA96654A}"/>
                </a:ext>
              </a:extLst>
            </p:cNvPr>
            <p:cNvSpPr/>
            <p:nvPr/>
          </p:nvSpPr>
          <p:spPr bwMode="auto">
            <a:xfrm>
              <a:off x="5124857" y="5218206"/>
              <a:ext cx="303692" cy="303692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839DA7B2-55CA-2C59-E299-ED61435A56B0}"/>
              </a:ext>
            </a:extLst>
          </p:cNvPr>
          <p:cNvGrpSpPr/>
          <p:nvPr/>
        </p:nvGrpSpPr>
        <p:grpSpPr>
          <a:xfrm>
            <a:off x="6609860" y="4097124"/>
            <a:ext cx="2572596" cy="2111019"/>
            <a:chOff x="6609860" y="4097124"/>
            <a:chExt cx="2572596" cy="2111019"/>
          </a:xfrm>
        </p:grpSpPr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23B0C159-DC55-CBDD-F775-680E10714B5A}"/>
                </a:ext>
              </a:extLst>
            </p:cNvPr>
            <p:cNvSpPr/>
            <p:nvPr/>
          </p:nvSpPr>
          <p:spPr bwMode="auto">
            <a:xfrm>
              <a:off x="6857259" y="4838818"/>
              <a:ext cx="319481" cy="1327006"/>
            </a:xfrm>
            <a:custGeom>
              <a:avLst/>
              <a:gdLst>
                <a:gd name="connsiteX0" fmla="*/ 0 w 319481"/>
                <a:gd name="connsiteY0" fmla="*/ 0 h 1327006"/>
                <a:gd name="connsiteX1" fmla="*/ 189258 w 319481"/>
                <a:gd name="connsiteY1" fmla="*/ 0 h 1327006"/>
                <a:gd name="connsiteX2" fmla="*/ 252178 w 319481"/>
                <a:gd name="connsiteY2" fmla="*/ 62920 h 1327006"/>
                <a:gd name="connsiteX3" fmla="*/ 252178 w 319481"/>
                <a:gd name="connsiteY3" fmla="*/ 87061 h 1327006"/>
                <a:gd name="connsiteX4" fmla="*/ 311861 w 319481"/>
                <a:gd name="connsiteY4" fmla="*/ 87061 h 1327006"/>
                <a:gd name="connsiteX5" fmla="*/ 319481 w 319481"/>
                <a:gd name="connsiteY5" fmla="*/ 94681 h 1327006"/>
                <a:gd name="connsiteX6" fmla="*/ 319481 w 319481"/>
                <a:gd name="connsiteY6" fmla="*/ 125160 h 1327006"/>
                <a:gd name="connsiteX7" fmla="*/ 311861 w 319481"/>
                <a:gd name="connsiteY7" fmla="*/ 132780 h 1327006"/>
                <a:gd name="connsiteX8" fmla="*/ 252178 w 319481"/>
                <a:gd name="connsiteY8" fmla="*/ 132780 h 1327006"/>
                <a:gd name="connsiteX9" fmla="*/ 252178 w 319481"/>
                <a:gd name="connsiteY9" fmla="*/ 161737 h 1327006"/>
                <a:gd name="connsiteX10" fmla="*/ 311861 w 319481"/>
                <a:gd name="connsiteY10" fmla="*/ 161737 h 1327006"/>
                <a:gd name="connsiteX11" fmla="*/ 319481 w 319481"/>
                <a:gd name="connsiteY11" fmla="*/ 169357 h 1327006"/>
                <a:gd name="connsiteX12" fmla="*/ 319481 w 319481"/>
                <a:gd name="connsiteY12" fmla="*/ 199836 h 1327006"/>
                <a:gd name="connsiteX13" fmla="*/ 311861 w 319481"/>
                <a:gd name="connsiteY13" fmla="*/ 207456 h 1327006"/>
                <a:gd name="connsiteX14" fmla="*/ 252178 w 319481"/>
                <a:gd name="connsiteY14" fmla="*/ 207456 h 1327006"/>
                <a:gd name="connsiteX15" fmla="*/ 252178 w 319481"/>
                <a:gd name="connsiteY15" fmla="*/ 236413 h 1327006"/>
                <a:gd name="connsiteX16" fmla="*/ 311861 w 319481"/>
                <a:gd name="connsiteY16" fmla="*/ 236413 h 1327006"/>
                <a:gd name="connsiteX17" fmla="*/ 319481 w 319481"/>
                <a:gd name="connsiteY17" fmla="*/ 244033 h 1327006"/>
                <a:gd name="connsiteX18" fmla="*/ 319481 w 319481"/>
                <a:gd name="connsiteY18" fmla="*/ 274512 h 1327006"/>
                <a:gd name="connsiteX19" fmla="*/ 311861 w 319481"/>
                <a:gd name="connsiteY19" fmla="*/ 282132 h 1327006"/>
                <a:gd name="connsiteX20" fmla="*/ 252178 w 319481"/>
                <a:gd name="connsiteY20" fmla="*/ 282132 h 1327006"/>
                <a:gd name="connsiteX21" fmla="*/ 252178 w 319481"/>
                <a:gd name="connsiteY21" fmla="*/ 311089 h 1327006"/>
                <a:gd name="connsiteX22" fmla="*/ 311861 w 319481"/>
                <a:gd name="connsiteY22" fmla="*/ 311089 h 1327006"/>
                <a:gd name="connsiteX23" fmla="*/ 319481 w 319481"/>
                <a:gd name="connsiteY23" fmla="*/ 318709 h 1327006"/>
                <a:gd name="connsiteX24" fmla="*/ 319481 w 319481"/>
                <a:gd name="connsiteY24" fmla="*/ 349188 h 1327006"/>
                <a:gd name="connsiteX25" fmla="*/ 311861 w 319481"/>
                <a:gd name="connsiteY25" fmla="*/ 356808 h 1327006"/>
                <a:gd name="connsiteX26" fmla="*/ 252178 w 319481"/>
                <a:gd name="connsiteY26" fmla="*/ 356808 h 1327006"/>
                <a:gd name="connsiteX27" fmla="*/ 252178 w 319481"/>
                <a:gd name="connsiteY27" fmla="*/ 385765 h 1327006"/>
                <a:gd name="connsiteX28" fmla="*/ 311861 w 319481"/>
                <a:gd name="connsiteY28" fmla="*/ 385765 h 1327006"/>
                <a:gd name="connsiteX29" fmla="*/ 319481 w 319481"/>
                <a:gd name="connsiteY29" fmla="*/ 393385 h 1327006"/>
                <a:gd name="connsiteX30" fmla="*/ 319481 w 319481"/>
                <a:gd name="connsiteY30" fmla="*/ 423864 h 1327006"/>
                <a:gd name="connsiteX31" fmla="*/ 311861 w 319481"/>
                <a:gd name="connsiteY31" fmla="*/ 431484 h 1327006"/>
                <a:gd name="connsiteX32" fmla="*/ 252178 w 319481"/>
                <a:gd name="connsiteY32" fmla="*/ 431484 h 1327006"/>
                <a:gd name="connsiteX33" fmla="*/ 252178 w 319481"/>
                <a:gd name="connsiteY33" fmla="*/ 460441 h 1327006"/>
                <a:gd name="connsiteX34" fmla="*/ 311861 w 319481"/>
                <a:gd name="connsiteY34" fmla="*/ 460441 h 1327006"/>
                <a:gd name="connsiteX35" fmla="*/ 319481 w 319481"/>
                <a:gd name="connsiteY35" fmla="*/ 468061 h 1327006"/>
                <a:gd name="connsiteX36" fmla="*/ 319481 w 319481"/>
                <a:gd name="connsiteY36" fmla="*/ 498540 h 1327006"/>
                <a:gd name="connsiteX37" fmla="*/ 311861 w 319481"/>
                <a:gd name="connsiteY37" fmla="*/ 506160 h 1327006"/>
                <a:gd name="connsiteX38" fmla="*/ 252178 w 319481"/>
                <a:gd name="connsiteY38" fmla="*/ 506160 h 1327006"/>
                <a:gd name="connsiteX39" fmla="*/ 252178 w 319481"/>
                <a:gd name="connsiteY39" fmla="*/ 535117 h 1327006"/>
                <a:gd name="connsiteX40" fmla="*/ 311861 w 319481"/>
                <a:gd name="connsiteY40" fmla="*/ 535117 h 1327006"/>
                <a:gd name="connsiteX41" fmla="*/ 319481 w 319481"/>
                <a:gd name="connsiteY41" fmla="*/ 542737 h 1327006"/>
                <a:gd name="connsiteX42" fmla="*/ 319481 w 319481"/>
                <a:gd name="connsiteY42" fmla="*/ 573216 h 1327006"/>
                <a:gd name="connsiteX43" fmla="*/ 311861 w 319481"/>
                <a:gd name="connsiteY43" fmla="*/ 580836 h 1327006"/>
                <a:gd name="connsiteX44" fmla="*/ 252178 w 319481"/>
                <a:gd name="connsiteY44" fmla="*/ 580836 h 1327006"/>
                <a:gd name="connsiteX45" fmla="*/ 252178 w 319481"/>
                <a:gd name="connsiteY45" fmla="*/ 609793 h 1327006"/>
                <a:gd name="connsiteX46" fmla="*/ 311861 w 319481"/>
                <a:gd name="connsiteY46" fmla="*/ 609793 h 1327006"/>
                <a:gd name="connsiteX47" fmla="*/ 319481 w 319481"/>
                <a:gd name="connsiteY47" fmla="*/ 617413 h 1327006"/>
                <a:gd name="connsiteX48" fmla="*/ 319481 w 319481"/>
                <a:gd name="connsiteY48" fmla="*/ 647892 h 1327006"/>
                <a:gd name="connsiteX49" fmla="*/ 311861 w 319481"/>
                <a:gd name="connsiteY49" fmla="*/ 655512 h 1327006"/>
                <a:gd name="connsiteX50" fmla="*/ 252178 w 319481"/>
                <a:gd name="connsiteY50" fmla="*/ 655512 h 1327006"/>
                <a:gd name="connsiteX51" fmla="*/ 252178 w 319481"/>
                <a:gd name="connsiteY51" fmla="*/ 684469 h 1327006"/>
                <a:gd name="connsiteX52" fmla="*/ 311861 w 319481"/>
                <a:gd name="connsiteY52" fmla="*/ 684469 h 1327006"/>
                <a:gd name="connsiteX53" fmla="*/ 319481 w 319481"/>
                <a:gd name="connsiteY53" fmla="*/ 692089 h 1327006"/>
                <a:gd name="connsiteX54" fmla="*/ 319481 w 319481"/>
                <a:gd name="connsiteY54" fmla="*/ 722568 h 1327006"/>
                <a:gd name="connsiteX55" fmla="*/ 311861 w 319481"/>
                <a:gd name="connsiteY55" fmla="*/ 730188 h 1327006"/>
                <a:gd name="connsiteX56" fmla="*/ 252178 w 319481"/>
                <a:gd name="connsiteY56" fmla="*/ 730188 h 1327006"/>
                <a:gd name="connsiteX57" fmla="*/ 252178 w 319481"/>
                <a:gd name="connsiteY57" fmla="*/ 759145 h 1327006"/>
                <a:gd name="connsiteX58" fmla="*/ 311861 w 319481"/>
                <a:gd name="connsiteY58" fmla="*/ 759145 h 1327006"/>
                <a:gd name="connsiteX59" fmla="*/ 319481 w 319481"/>
                <a:gd name="connsiteY59" fmla="*/ 766765 h 1327006"/>
                <a:gd name="connsiteX60" fmla="*/ 319481 w 319481"/>
                <a:gd name="connsiteY60" fmla="*/ 797244 h 1327006"/>
                <a:gd name="connsiteX61" fmla="*/ 311861 w 319481"/>
                <a:gd name="connsiteY61" fmla="*/ 804864 h 1327006"/>
                <a:gd name="connsiteX62" fmla="*/ 252178 w 319481"/>
                <a:gd name="connsiteY62" fmla="*/ 804864 h 1327006"/>
                <a:gd name="connsiteX63" fmla="*/ 252178 w 319481"/>
                <a:gd name="connsiteY63" fmla="*/ 833821 h 1327006"/>
                <a:gd name="connsiteX64" fmla="*/ 311861 w 319481"/>
                <a:gd name="connsiteY64" fmla="*/ 833821 h 1327006"/>
                <a:gd name="connsiteX65" fmla="*/ 319481 w 319481"/>
                <a:gd name="connsiteY65" fmla="*/ 841441 h 1327006"/>
                <a:gd name="connsiteX66" fmla="*/ 319481 w 319481"/>
                <a:gd name="connsiteY66" fmla="*/ 871920 h 1327006"/>
                <a:gd name="connsiteX67" fmla="*/ 311861 w 319481"/>
                <a:gd name="connsiteY67" fmla="*/ 879540 h 1327006"/>
                <a:gd name="connsiteX68" fmla="*/ 252178 w 319481"/>
                <a:gd name="connsiteY68" fmla="*/ 879540 h 1327006"/>
                <a:gd name="connsiteX69" fmla="*/ 252178 w 319481"/>
                <a:gd name="connsiteY69" fmla="*/ 908497 h 1327006"/>
                <a:gd name="connsiteX70" fmla="*/ 311861 w 319481"/>
                <a:gd name="connsiteY70" fmla="*/ 908497 h 1327006"/>
                <a:gd name="connsiteX71" fmla="*/ 319481 w 319481"/>
                <a:gd name="connsiteY71" fmla="*/ 916117 h 1327006"/>
                <a:gd name="connsiteX72" fmla="*/ 319481 w 319481"/>
                <a:gd name="connsiteY72" fmla="*/ 946596 h 1327006"/>
                <a:gd name="connsiteX73" fmla="*/ 311861 w 319481"/>
                <a:gd name="connsiteY73" fmla="*/ 954216 h 1327006"/>
                <a:gd name="connsiteX74" fmla="*/ 252178 w 319481"/>
                <a:gd name="connsiteY74" fmla="*/ 954216 h 1327006"/>
                <a:gd name="connsiteX75" fmla="*/ 252178 w 319481"/>
                <a:gd name="connsiteY75" fmla="*/ 983173 h 1327006"/>
                <a:gd name="connsiteX76" fmla="*/ 311861 w 319481"/>
                <a:gd name="connsiteY76" fmla="*/ 983173 h 1327006"/>
                <a:gd name="connsiteX77" fmla="*/ 319481 w 319481"/>
                <a:gd name="connsiteY77" fmla="*/ 990793 h 1327006"/>
                <a:gd name="connsiteX78" fmla="*/ 319481 w 319481"/>
                <a:gd name="connsiteY78" fmla="*/ 1021272 h 1327006"/>
                <a:gd name="connsiteX79" fmla="*/ 311861 w 319481"/>
                <a:gd name="connsiteY79" fmla="*/ 1028892 h 1327006"/>
                <a:gd name="connsiteX80" fmla="*/ 252178 w 319481"/>
                <a:gd name="connsiteY80" fmla="*/ 1028892 h 1327006"/>
                <a:gd name="connsiteX81" fmla="*/ 252178 w 319481"/>
                <a:gd name="connsiteY81" fmla="*/ 1057849 h 1327006"/>
                <a:gd name="connsiteX82" fmla="*/ 311861 w 319481"/>
                <a:gd name="connsiteY82" fmla="*/ 1057849 h 1327006"/>
                <a:gd name="connsiteX83" fmla="*/ 319481 w 319481"/>
                <a:gd name="connsiteY83" fmla="*/ 1065469 h 1327006"/>
                <a:gd name="connsiteX84" fmla="*/ 319481 w 319481"/>
                <a:gd name="connsiteY84" fmla="*/ 1095948 h 1327006"/>
                <a:gd name="connsiteX85" fmla="*/ 311861 w 319481"/>
                <a:gd name="connsiteY85" fmla="*/ 1103568 h 1327006"/>
                <a:gd name="connsiteX86" fmla="*/ 252178 w 319481"/>
                <a:gd name="connsiteY86" fmla="*/ 1103568 h 1327006"/>
                <a:gd name="connsiteX87" fmla="*/ 252178 w 319481"/>
                <a:gd name="connsiteY87" fmla="*/ 1132525 h 1327006"/>
                <a:gd name="connsiteX88" fmla="*/ 311861 w 319481"/>
                <a:gd name="connsiteY88" fmla="*/ 1132525 h 1327006"/>
                <a:gd name="connsiteX89" fmla="*/ 319481 w 319481"/>
                <a:gd name="connsiteY89" fmla="*/ 1140145 h 1327006"/>
                <a:gd name="connsiteX90" fmla="*/ 319481 w 319481"/>
                <a:gd name="connsiteY90" fmla="*/ 1170624 h 1327006"/>
                <a:gd name="connsiteX91" fmla="*/ 311861 w 319481"/>
                <a:gd name="connsiteY91" fmla="*/ 1178244 h 1327006"/>
                <a:gd name="connsiteX92" fmla="*/ 252178 w 319481"/>
                <a:gd name="connsiteY92" fmla="*/ 1178244 h 1327006"/>
                <a:gd name="connsiteX93" fmla="*/ 252178 w 319481"/>
                <a:gd name="connsiteY93" fmla="*/ 1207201 h 1327006"/>
                <a:gd name="connsiteX94" fmla="*/ 311861 w 319481"/>
                <a:gd name="connsiteY94" fmla="*/ 1207201 h 1327006"/>
                <a:gd name="connsiteX95" fmla="*/ 319481 w 319481"/>
                <a:gd name="connsiteY95" fmla="*/ 1214821 h 1327006"/>
                <a:gd name="connsiteX96" fmla="*/ 319481 w 319481"/>
                <a:gd name="connsiteY96" fmla="*/ 1245300 h 1327006"/>
                <a:gd name="connsiteX97" fmla="*/ 311861 w 319481"/>
                <a:gd name="connsiteY97" fmla="*/ 1252920 h 1327006"/>
                <a:gd name="connsiteX98" fmla="*/ 252178 w 319481"/>
                <a:gd name="connsiteY98" fmla="*/ 1252920 h 1327006"/>
                <a:gd name="connsiteX99" fmla="*/ 252178 w 319481"/>
                <a:gd name="connsiteY99" fmla="*/ 1264086 h 1327006"/>
                <a:gd name="connsiteX100" fmla="*/ 189258 w 319481"/>
                <a:gd name="connsiteY100" fmla="*/ 1327006 h 1327006"/>
                <a:gd name="connsiteX101" fmla="*/ 0 w 319481"/>
                <a:gd name="connsiteY101" fmla="*/ 1327006 h 1327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319481" h="1327006">
                  <a:moveTo>
                    <a:pt x="0" y="0"/>
                  </a:moveTo>
                  <a:lnTo>
                    <a:pt x="189258" y="0"/>
                  </a:lnTo>
                  <a:cubicBezTo>
                    <a:pt x="224008" y="0"/>
                    <a:pt x="252178" y="28170"/>
                    <a:pt x="252178" y="62920"/>
                  </a:cubicBezTo>
                  <a:lnTo>
                    <a:pt x="252178" y="87061"/>
                  </a:lnTo>
                  <a:lnTo>
                    <a:pt x="311861" y="87061"/>
                  </a:lnTo>
                  <a:cubicBezTo>
                    <a:pt x="316069" y="87061"/>
                    <a:pt x="319481" y="90473"/>
                    <a:pt x="319481" y="94681"/>
                  </a:cubicBezTo>
                  <a:lnTo>
                    <a:pt x="319481" y="125160"/>
                  </a:lnTo>
                  <a:cubicBezTo>
                    <a:pt x="319481" y="129368"/>
                    <a:pt x="316069" y="132780"/>
                    <a:pt x="311861" y="132780"/>
                  </a:cubicBezTo>
                  <a:lnTo>
                    <a:pt x="252178" y="132780"/>
                  </a:lnTo>
                  <a:lnTo>
                    <a:pt x="252178" y="161737"/>
                  </a:lnTo>
                  <a:lnTo>
                    <a:pt x="311861" y="161737"/>
                  </a:lnTo>
                  <a:cubicBezTo>
                    <a:pt x="316069" y="161737"/>
                    <a:pt x="319481" y="165149"/>
                    <a:pt x="319481" y="169357"/>
                  </a:cubicBezTo>
                  <a:lnTo>
                    <a:pt x="319481" y="199836"/>
                  </a:lnTo>
                  <a:cubicBezTo>
                    <a:pt x="319481" y="204044"/>
                    <a:pt x="316069" y="207456"/>
                    <a:pt x="311861" y="207456"/>
                  </a:cubicBezTo>
                  <a:lnTo>
                    <a:pt x="252178" y="207456"/>
                  </a:lnTo>
                  <a:lnTo>
                    <a:pt x="252178" y="236413"/>
                  </a:lnTo>
                  <a:lnTo>
                    <a:pt x="311861" y="236413"/>
                  </a:lnTo>
                  <a:cubicBezTo>
                    <a:pt x="316069" y="236413"/>
                    <a:pt x="319481" y="239825"/>
                    <a:pt x="319481" y="244033"/>
                  </a:cubicBezTo>
                  <a:lnTo>
                    <a:pt x="319481" y="274512"/>
                  </a:lnTo>
                  <a:cubicBezTo>
                    <a:pt x="319481" y="278720"/>
                    <a:pt x="316069" y="282132"/>
                    <a:pt x="311861" y="282132"/>
                  </a:cubicBezTo>
                  <a:lnTo>
                    <a:pt x="252178" y="282132"/>
                  </a:lnTo>
                  <a:lnTo>
                    <a:pt x="252178" y="311089"/>
                  </a:lnTo>
                  <a:lnTo>
                    <a:pt x="311861" y="311089"/>
                  </a:lnTo>
                  <a:cubicBezTo>
                    <a:pt x="316069" y="311089"/>
                    <a:pt x="319481" y="314501"/>
                    <a:pt x="319481" y="318709"/>
                  </a:cubicBezTo>
                  <a:lnTo>
                    <a:pt x="319481" y="349188"/>
                  </a:lnTo>
                  <a:cubicBezTo>
                    <a:pt x="319481" y="353396"/>
                    <a:pt x="316069" y="356808"/>
                    <a:pt x="311861" y="356808"/>
                  </a:cubicBezTo>
                  <a:lnTo>
                    <a:pt x="252178" y="356808"/>
                  </a:lnTo>
                  <a:lnTo>
                    <a:pt x="252178" y="385765"/>
                  </a:lnTo>
                  <a:lnTo>
                    <a:pt x="311861" y="385765"/>
                  </a:lnTo>
                  <a:cubicBezTo>
                    <a:pt x="316069" y="385765"/>
                    <a:pt x="319481" y="389177"/>
                    <a:pt x="319481" y="393385"/>
                  </a:cubicBezTo>
                  <a:lnTo>
                    <a:pt x="319481" y="423864"/>
                  </a:lnTo>
                  <a:cubicBezTo>
                    <a:pt x="319481" y="428072"/>
                    <a:pt x="316069" y="431484"/>
                    <a:pt x="311861" y="431484"/>
                  </a:cubicBezTo>
                  <a:lnTo>
                    <a:pt x="252178" y="431484"/>
                  </a:lnTo>
                  <a:lnTo>
                    <a:pt x="252178" y="460441"/>
                  </a:lnTo>
                  <a:lnTo>
                    <a:pt x="311861" y="460441"/>
                  </a:lnTo>
                  <a:cubicBezTo>
                    <a:pt x="316069" y="460441"/>
                    <a:pt x="319481" y="463853"/>
                    <a:pt x="319481" y="468061"/>
                  </a:cubicBezTo>
                  <a:lnTo>
                    <a:pt x="319481" y="498540"/>
                  </a:lnTo>
                  <a:cubicBezTo>
                    <a:pt x="319481" y="502748"/>
                    <a:pt x="316069" y="506160"/>
                    <a:pt x="311861" y="506160"/>
                  </a:cubicBezTo>
                  <a:lnTo>
                    <a:pt x="252178" y="506160"/>
                  </a:lnTo>
                  <a:lnTo>
                    <a:pt x="252178" y="535117"/>
                  </a:lnTo>
                  <a:lnTo>
                    <a:pt x="311861" y="535117"/>
                  </a:lnTo>
                  <a:cubicBezTo>
                    <a:pt x="316069" y="535117"/>
                    <a:pt x="319481" y="538529"/>
                    <a:pt x="319481" y="542737"/>
                  </a:cubicBezTo>
                  <a:lnTo>
                    <a:pt x="319481" y="573216"/>
                  </a:lnTo>
                  <a:cubicBezTo>
                    <a:pt x="319481" y="577424"/>
                    <a:pt x="316069" y="580836"/>
                    <a:pt x="311861" y="580836"/>
                  </a:cubicBezTo>
                  <a:lnTo>
                    <a:pt x="252178" y="580836"/>
                  </a:lnTo>
                  <a:lnTo>
                    <a:pt x="252178" y="609793"/>
                  </a:lnTo>
                  <a:lnTo>
                    <a:pt x="311861" y="609793"/>
                  </a:lnTo>
                  <a:cubicBezTo>
                    <a:pt x="316069" y="609793"/>
                    <a:pt x="319481" y="613205"/>
                    <a:pt x="319481" y="617413"/>
                  </a:cubicBezTo>
                  <a:lnTo>
                    <a:pt x="319481" y="647892"/>
                  </a:lnTo>
                  <a:cubicBezTo>
                    <a:pt x="319481" y="652100"/>
                    <a:pt x="316069" y="655512"/>
                    <a:pt x="311861" y="655512"/>
                  </a:cubicBezTo>
                  <a:lnTo>
                    <a:pt x="252178" y="655512"/>
                  </a:lnTo>
                  <a:lnTo>
                    <a:pt x="252178" y="684469"/>
                  </a:lnTo>
                  <a:lnTo>
                    <a:pt x="311861" y="684469"/>
                  </a:lnTo>
                  <a:cubicBezTo>
                    <a:pt x="316069" y="684469"/>
                    <a:pt x="319481" y="687881"/>
                    <a:pt x="319481" y="692089"/>
                  </a:cubicBezTo>
                  <a:lnTo>
                    <a:pt x="319481" y="722568"/>
                  </a:lnTo>
                  <a:cubicBezTo>
                    <a:pt x="319481" y="726776"/>
                    <a:pt x="316069" y="730188"/>
                    <a:pt x="311861" y="730188"/>
                  </a:cubicBezTo>
                  <a:lnTo>
                    <a:pt x="252178" y="730188"/>
                  </a:lnTo>
                  <a:lnTo>
                    <a:pt x="252178" y="759145"/>
                  </a:lnTo>
                  <a:lnTo>
                    <a:pt x="311861" y="759145"/>
                  </a:lnTo>
                  <a:cubicBezTo>
                    <a:pt x="316069" y="759145"/>
                    <a:pt x="319481" y="762557"/>
                    <a:pt x="319481" y="766765"/>
                  </a:cubicBezTo>
                  <a:lnTo>
                    <a:pt x="319481" y="797244"/>
                  </a:lnTo>
                  <a:cubicBezTo>
                    <a:pt x="319481" y="801452"/>
                    <a:pt x="316069" y="804864"/>
                    <a:pt x="311861" y="804864"/>
                  </a:cubicBezTo>
                  <a:lnTo>
                    <a:pt x="252178" y="804864"/>
                  </a:lnTo>
                  <a:lnTo>
                    <a:pt x="252178" y="833821"/>
                  </a:lnTo>
                  <a:lnTo>
                    <a:pt x="311861" y="833821"/>
                  </a:lnTo>
                  <a:cubicBezTo>
                    <a:pt x="316069" y="833821"/>
                    <a:pt x="319481" y="837233"/>
                    <a:pt x="319481" y="841441"/>
                  </a:cubicBezTo>
                  <a:lnTo>
                    <a:pt x="319481" y="871920"/>
                  </a:lnTo>
                  <a:cubicBezTo>
                    <a:pt x="319481" y="876128"/>
                    <a:pt x="316069" y="879540"/>
                    <a:pt x="311861" y="879540"/>
                  </a:cubicBezTo>
                  <a:lnTo>
                    <a:pt x="252178" y="879540"/>
                  </a:lnTo>
                  <a:lnTo>
                    <a:pt x="252178" y="908497"/>
                  </a:lnTo>
                  <a:lnTo>
                    <a:pt x="311861" y="908497"/>
                  </a:lnTo>
                  <a:cubicBezTo>
                    <a:pt x="316069" y="908497"/>
                    <a:pt x="319481" y="911909"/>
                    <a:pt x="319481" y="916117"/>
                  </a:cubicBezTo>
                  <a:lnTo>
                    <a:pt x="319481" y="946596"/>
                  </a:lnTo>
                  <a:cubicBezTo>
                    <a:pt x="319481" y="950804"/>
                    <a:pt x="316069" y="954216"/>
                    <a:pt x="311861" y="954216"/>
                  </a:cubicBezTo>
                  <a:lnTo>
                    <a:pt x="252178" y="954216"/>
                  </a:lnTo>
                  <a:lnTo>
                    <a:pt x="252178" y="983173"/>
                  </a:lnTo>
                  <a:lnTo>
                    <a:pt x="311861" y="983173"/>
                  </a:lnTo>
                  <a:cubicBezTo>
                    <a:pt x="316069" y="983173"/>
                    <a:pt x="319481" y="986585"/>
                    <a:pt x="319481" y="990793"/>
                  </a:cubicBezTo>
                  <a:lnTo>
                    <a:pt x="319481" y="1021272"/>
                  </a:lnTo>
                  <a:cubicBezTo>
                    <a:pt x="319481" y="1025480"/>
                    <a:pt x="316069" y="1028892"/>
                    <a:pt x="311861" y="1028892"/>
                  </a:cubicBezTo>
                  <a:lnTo>
                    <a:pt x="252178" y="1028892"/>
                  </a:lnTo>
                  <a:lnTo>
                    <a:pt x="252178" y="1057849"/>
                  </a:lnTo>
                  <a:lnTo>
                    <a:pt x="311861" y="1057849"/>
                  </a:lnTo>
                  <a:cubicBezTo>
                    <a:pt x="316069" y="1057849"/>
                    <a:pt x="319481" y="1061261"/>
                    <a:pt x="319481" y="1065469"/>
                  </a:cubicBezTo>
                  <a:lnTo>
                    <a:pt x="319481" y="1095948"/>
                  </a:lnTo>
                  <a:cubicBezTo>
                    <a:pt x="319481" y="1100156"/>
                    <a:pt x="316069" y="1103568"/>
                    <a:pt x="311861" y="1103568"/>
                  </a:cubicBezTo>
                  <a:lnTo>
                    <a:pt x="252178" y="1103568"/>
                  </a:lnTo>
                  <a:lnTo>
                    <a:pt x="252178" y="1132525"/>
                  </a:lnTo>
                  <a:lnTo>
                    <a:pt x="311861" y="1132525"/>
                  </a:lnTo>
                  <a:cubicBezTo>
                    <a:pt x="316069" y="1132525"/>
                    <a:pt x="319481" y="1135937"/>
                    <a:pt x="319481" y="1140145"/>
                  </a:cubicBezTo>
                  <a:lnTo>
                    <a:pt x="319481" y="1170624"/>
                  </a:lnTo>
                  <a:cubicBezTo>
                    <a:pt x="319481" y="1174832"/>
                    <a:pt x="316069" y="1178244"/>
                    <a:pt x="311861" y="1178244"/>
                  </a:cubicBezTo>
                  <a:lnTo>
                    <a:pt x="252178" y="1178244"/>
                  </a:lnTo>
                  <a:lnTo>
                    <a:pt x="252178" y="1207201"/>
                  </a:lnTo>
                  <a:lnTo>
                    <a:pt x="311861" y="1207201"/>
                  </a:lnTo>
                  <a:cubicBezTo>
                    <a:pt x="316069" y="1207201"/>
                    <a:pt x="319481" y="1210613"/>
                    <a:pt x="319481" y="1214821"/>
                  </a:cubicBezTo>
                  <a:lnTo>
                    <a:pt x="319481" y="1245300"/>
                  </a:lnTo>
                  <a:cubicBezTo>
                    <a:pt x="319481" y="1249508"/>
                    <a:pt x="316069" y="1252920"/>
                    <a:pt x="311861" y="1252920"/>
                  </a:cubicBezTo>
                  <a:lnTo>
                    <a:pt x="252178" y="1252920"/>
                  </a:lnTo>
                  <a:lnTo>
                    <a:pt x="252178" y="1264086"/>
                  </a:lnTo>
                  <a:cubicBezTo>
                    <a:pt x="252178" y="1298836"/>
                    <a:pt x="224008" y="1327006"/>
                    <a:pt x="189258" y="1327006"/>
                  </a:cubicBezTo>
                  <a:lnTo>
                    <a:pt x="0" y="132700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  <a:round/>
              <a:headEnd/>
              <a:tailEnd/>
            </a:ln>
            <a:effectLst>
              <a:softEdge rad="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267BF14D-E7BE-033C-BE4C-A7DC5C493A83}"/>
                </a:ext>
              </a:extLst>
            </p:cNvPr>
            <p:cNvSpPr/>
            <p:nvPr/>
          </p:nvSpPr>
          <p:spPr bwMode="auto">
            <a:xfrm flipH="1">
              <a:off x="8663379" y="4838817"/>
              <a:ext cx="285805" cy="1327006"/>
            </a:xfrm>
            <a:custGeom>
              <a:avLst/>
              <a:gdLst>
                <a:gd name="connsiteX0" fmla="*/ 155582 w 285805"/>
                <a:gd name="connsiteY0" fmla="*/ 0 h 1327006"/>
                <a:gd name="connsiteX1" fmla="*/ 0 w 285805"/>
                <a:gd name="connsiteY1" fmla="*/ 0 h 1327006"/>
                <a:gd name="connsiteX2" fmla="*/ 0 w 285805"/>
                <a:gd name="connsiteY2" fmla="*/ 1327006 h 1327006"/>
                <a:gd name="connsiteX3" fmla="*/ 155582 w 285805"/>
                <a:gd name="connsiteY3" fmla="*/ 1327006 h 1327006"/>
                <a:gd name="connsiteX4" fmla="*/ 218502 w 285805"/>
                <a:gd name="connsiteY4" fmla="*/ 1264086 h 1327006"/>
                <a:gd name="connsiteX5" fmla="*/ 218502 w 285805"/>
                <a:gd name="connsiteY5" fmla="*/ 1252920 h 1327006"/>
                <a:gd name="connsiteX6" fmla="*/ 278185 w 285805"/>
                <a:gd name="connsiteY6" fmla="*/ 1252920 h 1327006"/>
                <a:gd name="connsiteX7" fmla="*/ 285805 w 285805"/>
                <a:gd name="connsiteY7" fmla="*/ 1245300 h 1327006"/>
                <a:gd name="connsiteX8" fmla="*/ 285805 w 285805"/>
                <a:gd name="connsiteY8" fmla="*/ 1214821 h 1327006"/>
                <a:gd name="connsiteX9" fmla="*/ 278185 w 285805"/>
                <a:gd name="connsiteY9" fmla="*/ 1207201 h 1327006"/>
                <a:gd name="connsiteX10" fmla="*/ 218502 w 285805"/>
                <a:gd name="connsiteY10" fmla="*/ 1207201 h 1327006"/>
                <a:gd name="connsiteX11" fmla="*/ 218502 w 285805"/>
                <a:gd name="connsiteY11" fmla="*/ 1178244 h 1327006"/>
                <a:gd name="connsiteX12" fmla="*/ 278185 w 285805"/>
                <a:gd name="connsiteY12" fmla="*/ 1178244 h 1327006"/>
                <a:gd name="connsiteX13" fmla="*/ 285805 w 285805"/>
                <a:gd name="connsiteY13" fmla="*/ 1170624 h 1327006"/>
                <a:gd name="connsiteX14" fmla="*/ 285805 w 285805"/>
                <a:gd name="connsiteY14" fmla="*/ 1140145 h 1327006"/>
                <a:gd name="connsiteX15" fmla="*/ 278185 w 285805"/>
                <a:gd name="connsiteY15" fmla="*/ 1132525 h 1327006"/>
                <a:gd name="connsiteX16" fmla="*/ 218502 w 285805"/>
                <a:gd name="connsiteY16" fmla="*/ 1132525 h 1327006"/>
                <a:gd name="connsiteX17" fmla="*/ 218502 w 285805"/>
                <a:gd name="connsiteY17" fmla="*/ 1103568 h 1327006"/>
                <a:gd name="connsiteX18" fmla="*/ 278185 w 285805"/>
                <a:gd name="connsiteY18" fmla="*/ 1103568 h 1327006"/>
                <a:gd name="connsiteX19" fmla="*/ 285805 w 285805"/>
                <a:gd name="connsiteY19" fmla="*/ 1095948 h 1327006"/>
                <a:gd name="connsiteX20" fmla="*/ 285805 w 285805"/>
                <a:gd name="connsiteY20" fmla="*/ 1065469 h 1327006"/>
                <a:gd name="connsiteX21" fmla="*/ 278185 w 285805"/>
                <a:gd name="connsiteY21" fmla="*/ 1057849 h 1327006"/>
                <a:gd name="connsiteX22" fmla="*/ 218502 w 285805"/>
                <a:gd name="connsiteY22" fmla="*/ 1057849 h 1327006"/>
                <a:gd name="connsiteX23" fmla="*/ 218502 w 285805"/>
                <a:gd name="connsiteY23" fmla="*/ 1028892 h 1327006"/>
                <a:gd name="connsiteX24" fmla="*/ 278185 w 285805"/>
                <a:gd name="connsiteY24" fmla="*/ 1028892 h 1327006"/>
                <a:gd name="connsiteX25" fmla="*/ 285805 w 285805"/>
                <a:gd name="connsiteY25" fmla="*/ 1021272 h 1327006"/>
                <a:gd name="connsiteX26" fmla="*/ 285805 w 285805"/>
                <a:gd name="connsiteY26" fmla="*/ 990793 h 1327006"/>
                <a:gd name="connsiteX27" fmla="*/ 278185 w 285805"/>
                <a:gd name="connsiteY27" fmla="*/ 983173 h 1327006"/>
                <a:gd name="connsiteX28" fmla="*/ 218502 w 285805"/>
                <a:gd name="connsiteY28" fmla="*/ 983173 h 1327006"/>
                <a:gd name="connsiteX29" fmla="*/ 218502 w 285805"/>
                <a:gd name="connsiteY29" fmla="*/ 954216 h 1327006"/>
                <a:gd name="connsiteX30" fmla="*/ 278185 w 285805"/>
                <a:gd name="connsiteY30" fmla="*/ 954216 h 1327006"/>
                <a:gd name="connsiteX31" fmla="*/ 285805 w 285805"/>
                <a:gd name="connsiteY31" fmla="*/ 946596 h 1327006"/>
                <a:gd name="connsiteX32" fmla="*/ 285805 w 285805"/>
                <a:gd name="connsiteY32" fmla="*/ 916117 h 1327006"/>
                <a:gd name="connsiteX33" fmla="*/ 278185 w 285805"/>
                <a:gd name="connsiteY33" fmla="*/ 908497 h 1327006"/>
                <a:gd name="connsiteX34" fmla="*/ 218502 w 285805"/>
                <a:gd name="connsiteY34" fmla="*/ 908497 h 1327006"/>
                <a:gd name="connsiteX35" fmla="*/ 218502 w 285805"/>
                <a:gd name="connsiteY35" fmla="*/ 879540 h 1327006"/>
                <a:gd name="connsiteX36" fmla="*/ 278185 w 285805"/>
                <a:gd name="connsiteY36" fmla="*/ 879540 h 1327006"/>
                <a:gd name="connsiteX37" fmla="*/ 285805 w 285805"/>
                <a:gd name="connsiteY37" fmla="*/ 871920 h 1327006"/>
                <a:gd name="connsiteX38" fmla="*/ 285805 w 285805"/>
                <a:gd name="connsiteY38" fmla="*/ 841441 h 1327006"/>
                <a:gd name="connsiteX39" fmla="*/ 278185 w 285805"/>
                <a:gd name="connsiteY39" fmla="*/ 833821 h 1327006"/>
                <a:gd name="connsiteX40" fmla="*/ 218502 w 285805"/>
                <a:gd name="connsiteY40" fmla="*/ 833821 h 1327006"/>
                <a:gd name="connsiteX41" fmla="*/ 218502 w 285805"/>
                <a:gd name="connsiteY41" fmla="*/ 804864 h 1327006"/>
                <a:gd name="connsiteX42" fmla="*/ 278185 w 285805"/>
                <a:gd name="connsiteY42" fmla="*/ 804864 h 1327006"/>
                <a:gd name="connsiteX43" fmla="*/ 285805 w 285805"/>
                <a:gd name="connsiteY43" fmla="*/ 797244 h 1327006"/>
                <a:gd name="connsiteX44" fmla="*/ 285805 w 285805"/>
                <a:gd name="connsiteY44" fmla="*/ 766765 h 1327006"/>
                <a:gd name="connsiteX45" fmla="*/ 278185 w 285805"/>
                <a:gd name="connsiteY45" fmla="*/ 759145 h 1327006"/>
                <a:gd name="connsiteX46" fmla="*/ 218502 w 285805"/>
                <a:gd name="connsiteY46" fmla="*/ 759145 h 1327006"/>
                <a:gd name="connsiteX47" fmla="*/ 218502 w 285805"/>
                <a:gd name="connsiteY47" fmla="*/ 730188 h 1327006"/>
                <a:gd name="connsiteX48" fmla="*/ 278185 w 285805"/>
                <a:gd name="connsiteY48" fmla="*/ 730188 h 1327006"/>
                <a:gd name="connsiteX49" fmla="*/ 285805 w 285805"/>
                <a:gd name="connsiteY49" fmla="*/ 722568 h 1327006"/>
                <a:gd name="connsiteX50" fmla="*/ 285805 w 285805"/>
                <a:gd name="connsiteY50" fmla="*/ 692089 h 1327006"/>
                <a:gd name="connsiteX51" fmla="*/ 278185 w 285805"/>
                <a:gd name="connsiteY51" fmla="*/ 684469 h 1327006"/>
                <a:gd name="connsiteX52" fmla="*/ 218502 w 285805"/>
                <a:gd name="connsiteY52" fmla="*/ 684469 h 1327006"/>
                <a:gd name="connsiteX53" fmla="*/ 218502 w 285805"/>
                <a:gd name="connsiteY53" fmla="*/ 655512 h 1327006"/>
                <a:gd name="connsiteX54" fmla="*/ 278185 w 285805"/>
                <a:gd name="connsiteY54" fmla="*/ 655512 h 1327006"/>
                <a:gd name="connsiteX55" fmla="*/ 285805 w 285805"/>
                <a:gd name="connsiteY55" fmla="*/ 647892 h 1327006"/>
                <a:gd name="connsiteX56" fmla="*/ 285805 w 285805"/>
                <a:gd name="connsiteY56" fmla="*/ 617413 h 1327006"/>
                <a:gd name="connsiteX57" fmla="*/ 278185 w 285805"/>
                <a:gd name="connsiteY57" fmla="*/ 609793 h 1327006"/>
                <a:gd name="connsiteX58" fmla="*/ 218502 w 285805"/>
                <a:gd name="connsiteY58" fmla="*/ 609793 h 1327006"/>
                <a:gd name="connsiteX59" fmla="*/ 218502 w 285805"/>
                <a:gd name="connsiteY59" fmla="*/ 580836 h 1327006"/>
                <a:gd name="connsiteX60" fmla="*/ 278185 w 285805"/>
                <a:gd name="connsiteY60" fmla="*/ 580836 h 1327006"/>
                <a:gd name="connsiteX61" fmla="*/ 285805 w 285805"/>
                <a:gd name="connsiteY61" fmla="*/ 573216 h 1327006"/>
                <a:gd name="connsiteX62" fmla="*/ 285805 w 285805"/>
                <a:gd name="connsiteY62" fmla="*/ 542737 h 1327006"/>
                <a:gd name="connsiteX63" fmla="*/ 278185 w 285805"/>
                <a:gd name="connsiteY63" fmla="*/ 535117 h 1327006"/>
                <a:gd name="connsiteX64" fmla="*/ 218502 w 285805"/>
                <a:gd name="connsiteY64" fmla="*/ 535117 h 1327006"/>
                <a:gd name="connsiteX65" fmla="*/ 218502 w 285805"/>
                <a:gd name="connsiteY65" fmla="*/ 506160 h 1327006"/>
                <a:gd name="connsiteX66" fmla="*/ 278185 w 285805"/>
                <a:gd name="connsiteY66" fmla="*/ 506160 h 1327006"/>
                <a:gd name="connsiteX67" fmla="*/ 285805 w 285805"/>
                <a:gd name="connsiteY67" fmla="*/ 498540 h 1327006"/>
                <a:gd name="connsiteX68" fmla="*/ 285805 w 285805"/>
                <a:gd name="connsiteY68" fmla="*/ 468061 h 1327006"/>
                <a:gd name="connsiteX69" fmla="*/ 278185 w 285805"/>
                <a:gd name="connsiteY69" fmla="*/ 460441 h 1327006"/>
                <a:gd name="connsiteX70" fmla="*/ 218502 w 285805"/>
                <a:gd name="connsiteY70" fmla="*/ 460441 h 1327006"/>
                <a:gd name="connsiteX71" fmla="*/ 218502 w 285805"/>
                <a:gd name="connsiteY71" fmla="*/ 431484 h 1327006"/>
                <a:gd name="connsiteX72" fmla="*/ 278185 w 285805"/>
                <a:gd name="connsiteY72" fmla="*/ 431484 h 1327006"/>
                <a:gd name="connsiteX73" fmla="*/ 285805 w 285805"/>
                <a:gd name="connsiteY73" fmla="*/ 423864 h 1327006"/>
                <a:gd name="connsiteX74" fmla="*/ 285805 w 285805"/>
                <a:gd name="connsiteY74" fmla="*/ 393385 h 1327006"/>
                <a:gd name="connsiteX75" fmla="*/ 278185 w 285805"/>
                <a:gd name="connsiteY75" fmla="*/ 385765 h 1327006"/>
                <a:gd name="connsiteX76" fmla="*/ 218502 w 285805"/>
                <a:gd name="connsiteY76" fmla="*/ 385765 h 1327006"/>
                <a:gd name="connsiteX77" fmla="*/ 218502 w 285805"/>
                <a:gd name="connsiteY77" fmla="*/ 356808 h 1327006"/>
                <a:gd name="connsiteX78" fmla="*/ 278185 w 285805"/>
                <a:gd name="connsiteY78" fmla="*/ 356808 h 1327006"/>
                <a:gd name="connsiteX79" fmla="*/ 285805 w 285805"/>
                <a:gd name="connsiteY79" fmla="*/ 349188 h 1327006"/>
                <a:gd name="connsiteX80" fmla="*/ 285805 w 285805"/>
                <a:gd name="connsiteY80" fmla="*/ 318709 h 1327006"/>
                <a:gd name="connsiteX81" fmla="*/ 278185 w 285805"/>
                <a:gd name="connsiteY81" fmla="*/ 311089 h 1327006"/>
                <a:gd name="connsiteX82" fmla="*/ 218502 w 285805"/>
                <a:gd name="connsiteY82" fmla="*/ 311089 h 1327006"/>
                <a:gd name="connsiteX83" fmla="*/ 218502 w 285805"/>
                <a:gd name="connsiteY83" fmla="*/ 282132 h 1327006"/>
                <a:gd name="connsiteX84" fmla="*/ 278185 w 285805"/>
                <a:gd name="connsiteY84" fmla="*/ 282132 h 1327006"/>
                <a:gd name="connsiteX85" fmla="*/ 285805 w 285805"/>
                <a:gd name="connsiteY85" fmla="*/ 274512 h 1327006"/>
                <a:gd name="connsiteX86" fmla="*/ 285805 w 285805"/>
                <a:gd name="connsiteY86" fmla="*/ 244033 h 1327006"/>
                <a:gd name="connsiteX87" fmla="*/ 278185 w 285805"/>
                <a:gd name="connsiteY87" fmla="*/ 236413 h 1327006"/>
                <a:gd name="connsiteX88" fmla="*/ 218502 w 285805"/>
                <a:gd name="connsiteY88" fmla="*/ 236413 h 1327006"/>
                <a:gd name="connsiteX89" fmla="*/ 218502 w 285805"/>
                <a:gd name="connsiteY89" fmla="*/ 207456 h 1327006"/>
                <a:gd name="connsiteX90" fmla="*/ 278185 w 285805"/>
                <a:gd name="connsiteY90" fmla="*/ 207456 h 1327006"/>
                <a:gd name="connsiteX91" fmla="*/ 285805 w 285805"/>
                <a:gd name="connsiteY91" fmla="*/ 199836 h 1327006"/>
                <a:gd name="connsiteX92" fmla="*/ 285805 w 285805"/>
                <a:gd name="connsiteY92" fmla="*/ 169357 h 1327006"/>
                <a:gd name="connsiteX93" fmla="*/ 278185 w 285805"/>
                <a:gd name="connsiteY93" fmla="*/ 161737 h 1327006"/>
                <a:gd name="connsiteX94" fmla="*/ 218502 w 285805"/>
                <a:gd name="connsiteY94" fmla="*/ 161737 h 1327006"/>
                <a:gd name="connsiteX95" fmla="*/ 218502 w 285805"/>
                <a:gd name="connsiteY95" fmla="*/ 132780 h 1327006"/>
                <a:gd name="connsiteX96" fmla="*/ 278185 w 285805"/>
                <a:gd name="connsiteY96" fmla="*/ 132780 h 1327006"/>
                <a:gd name="connsiteX97" fmla="*/ 285805 w 285805"/>
                <a:gd name="connsiteY97" fmla="*/ 125160 h 1327006"/>
                <a:gd name="connsiteX98" fmla="*/ 285805 w 285805"/>
                <a:gd name="connsiteY98" fmla="*/ 94681 h 1327006"/>
                <a:gd name="connsiteX99" fmla="*/ 278185 w 285805"/>
                <a:gd name="connsiteY99" fmla="*/ 87061 h 1327006"/>
                <a:gd name="connsiteX100" fmla="*/ 218502 w 285805"/>
                <a:gd name="connsiteY100" fmla="*/ 87061 h 1327006"/>
                <a:gd name="connsiteX101" fmla="*/ 218502 w 285805"/>
                <a:gd name="connsiteY101" fmla="*/ 62920 h 1327006"/>
                <a:gd name="connsiteX102" fmla="*/ 155582 w 285805"/>
                <a:gd name="connsiteY102" fmla="*/ 0 h 1327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285805" h="1327006">
                  <a:moveTo>
                    <a:pt x="155582" y="0"/>
                  </a:moveTo>
                  <a:lnTo>
                    <a:pt x="0" y="0"/>
                  </a:lnTo>
                  <a:lnTo>
                    <a:pt x="0" y="1327006"/>
                  </a:lnTo>
                  <a:lnTo>
                    <a:pt x="155582" y="1327006"/>
                  </a:lnTo>
                  <a:cubicBezTo>
                    <a:pt x="190332" y="1327006"/>
                    <a:pt x="218502" y="1298836"/>
                    <a:pt x="218502" y="1264086"/>
                  </a:cubicBezTo>
                  <a:lnTo>
                    <a:pt x="218502" y="1252920"/>
                  </a:lnTo>
                  <a:lnTo>
                    <a:pt x="278185" y="1252920"/>
                  </a:lnTo>
                  <a:cubicBezTo>
                    <a:pt x="282393" y="1252920"/>
                    <a:pt x="285805" y="1249508"/>
                    <a:pt x="285805" y="1245300"/>
                  </a:cubicBezTo>
                  <a:lnTo>
                    <a:pt x="285805" y="1214821"/>
                  </a:lnTo>
                  <a:cubicBezTo>
                    <a:pt x="285805" y="1210613"/>
                    <a:pt x="282393" y="1207201"/>
                    <a:pt x="278185" y="1207201"/>
                  </a:cubicBezTo>
                  <a:lnTo>
                    <a:pt x="218502" y="1207201"/>
                  </a:lnTo>
                  <a:lnTo>
                    <a:pt x="218502" y="1178244"/>
                  </a:lnTo>
                  <a:lnTo>
                    <a:pt x="278185" y="1178244"/>
                  </a:lnTo>
                  <a:cubicBezTo>
                    <a:pt x="282393" y="1178244"/>
                    <a:pt x="285805" y="1174832"/>
                    <a:pt x="285805" y="1170624"/>
                  </a:cubicBezTo>
                  <a:lnTo>
                    <a:pt x="285805" y="1140145"/>
                  </a:lnTo>
                  <a:cubicBezTo>
                    <a:pt x="285805" y="1135937"/>
                    <a:pt x="282393" y="1132525"/>
                    <a:pt x="278185" y="1132525"/>
                  </a:cubicBezTo>
                  <a:lnTo>
                    <a:pt x="218502" y="1132525"/>
                  </a:lnTo>
                  <a:lnTo>
                    <a:pt x="218502" y="1103568"/>
                  </a:lnTo>
                  <a:lnTo>
                    <a:pt x="278185" y="1103568"/>
                  </a:lnTo>
                  <a:cubicBezTo>
                    <a:pt x="282393" y="1103568"/>
                    <a:pt x="285805" y="1100156"/>
                    <a:pt x="285805" y="1095948"/>
                  </a:cubicBezTo>
                  <a:lnTo>
                    <a:pt x="285805" y="1065469"/>
                  </a:lnTo>
                  <a:cubicBezTo>
                    <a:pt x="285805" y="1061261"/>
                    <a:pt x="282393" y="1057849"/>
                    <a:pt x="278185" y="1057849"/>
                  </a:cubicBezTo>
                  <a:lnTo>
                    <a:pt x="218502" y="1057849"/>
                  </a:lnTo>
                  <a:lnTo>
                    <a:pt x="218502" y="1028892"/>
                  </a:lnTo>
                  <a:lnTo>
                    <a:pt x="278185" y="1028892"/>
                  </a:lnTo>
                  <a:cubicBezTo>
                    <a:pt x="282393" y="1028892"/>
                    <a:pt x="285805" y="1025480"/>
                    <a:pt x="285805" y="1021272"/>
                  </a:cubicBezTo>
                  <a:lnTo>
                    <a:pt x="285805" y="990793"/>
                  </a:lnTo>
                  <a:cubicBezTo>
                    <a:pt x="285805" y="986585"/>
                    <a:pt x="282393" y="983173"/>
                    <a:pt x="278185" y="983173"/>
                  </a:cubicBezTo>
                  <a:lnTo>
                    <a:pt x="218502" y="983173"/>
                  </a:lnTo>
                  <a:lnTo>
                    <a:pt x="218502" y="954216"/>
                  </a:lnTo>
                  <a:lnTo>
                    <a:pt x="278185" y="954216"/>
                  </a:lnTo>
                  <a:cubicBezTo>
                    <a:pt x="282393" y="954216"/>
                    <a:pt x="285805" y="950804"/>
                    <a:pt x="285805" y="946596"/>
                  </a:cubicBezTo>
                  <a:lnTo>
                    <a:pt x="285805" y="916117"/>
                  </a:lnTo>
                  <a:cubicBezTo>
                    <a:pt x="285805" y="911909"/>
                    <a:pt x="282393" y="908497"/>
                    <a:pt x="278185" y="908497"/>
                  </a:cubicBezTo>
                  <a:lnTo>
                    <a:pt x="218502" y="908497"/>
                  </a:lnTo>
                  <a:lnTo>
                    <a:pt x="218502" y="879540"/>
                  </a:lnTo>
                  <a:lnTo>
                    <a:pt x="278185" y="879540"/>
                  </a:lnTo>
                  <a:cubicBezTo>
                    <a:pt x="282393" y="879540"/>
                    <a:pt x="285805" y="876128"/>
                    <a:pt x="285805" y="871920"/>
                  </a:cubicBezTo>
                  <a:lnTo>
                    <a:pt x="285805" y="841441"/>
                  </a:lnTo>
                  <a:cubicBezTo>
                    <a:pt x="285805" y="837233"/>
                    <a:pt x="282393" y="833821"/>
                    <a:pt x="278185" y="833821"/>
                  </a:cubicBezTo>
                  <a:lnTo>
                    <a:pt x="218502" y="833821"/>
                  </a:lnTo>
                  <a:lnTo>
                    <a:pt x="218502" y="804864"/>
                  </a:lnTo>
                  <a:lnTo>
                    <a:pt x="278185" y="804864"/>
                  </a:lnTo>
                  <a:cubicBezTo>
                    <a:pt x="282393" y="804864"/>
                    <a:pt x="285805" y="801452"/>
                    <a:pt x="285805" y="797244"/>
                  </a:cubicBezTo>
                  <a:lnTo>
                    <a:pt x="285805" y="766765"/>
                  </a:lnTo>
                  <a:cubicBezTo>
                    <a:pt x="285805" y="762557"/>
                    <a:pt x="282393" y="759145"/>
                    <a:pt x="278185" y="759145"/>
                  </a:cubicBezTo>
                  <a:lnTo>
                    <a:pt x="218502" y="759145"/>
                  </a:lnTo>
                  <a:lnTo>
                    <a:pt x="218502" y="730188"/>
                  </a:lnTo>
                  <a:lnTo>
                    <a:pt x="278185" y="730188"/>
                  </a:lnTo>
                  <a:cubicBezTo>
                    <a:pt x="282393" y="730188"/>
                    <a:pt x="285805" y="726776"/>
                    <a:pt x="285805" y="722568"/>
                  </a:cubicBezTo>
                  <a:lnTo>
                    <a:pt x="285805" y="692089"/>
                  </a:lnTo>
                  <a:cubicBezTo>
                    <a:pt x="285805" y="687881"/>
                    <a:pt x="282393" y="684469"/>
                    <a:pt x="278185" y="684469"/>
                  </a:cubicBezTo>
                  <a:lnTo>
                    <a:pt x="218502" y="684469"/>
                  </a:lnTo>
                  <a:lnTo>
                    <a:pt x="218502" y="655512"/>
                  </a:lnTo>
                  <a:lnTo>
                    <a:pt x="278185" y="655512"/>
                  </a:lnTo>
                  <a:cubicBezTo>
                    <a:pt x="282393" y="655512"/>
                    <a:pt x="285805" y="652100"/>
                    <a:pt x="285805" y="647892"/>
                  </a:cubicBezTo>
                  <a:lnTo>
                    <a:pt x="285805" y="617413"/>
                  </a:lnTo>
                  <a:cubicBezTo>
                    <a:pt x="285805" y="613205"/>
                    <a:pt x="282393" y="609793"/>
                    <a:pt x="278185" y="609793"/>
                  </a:cubicBezTo>
                  <a:lnTo>
                    <a:pt x="218502" y="609793"/>
                  </a:lnTo>
                  <a:lnTo>
                    <a:pt x="218502" y="580836"/>
                  </a:lnTo>
                  <a:lnTo>
                    <a:pt x="278185" y="580836"/>
                  </a:lnTo>
                  <a:cubicBezTo>
                    <a:pt x="282393" y="580836"/>
                    <a:pt x="285805" y="577424"/>
                    <a:pt x="285805" y="573216"/>
                  </a:cubicBezTo>
                  <a:lnTo>
                    <a:pt x="285805" y="542737"/>
                  </a:lnTo>
                  <a:cubicBezTo>
                    <a:pt x="285805" y="538529"/>
                    <a:pt x="282393" y="535117"/>
                    <a:pt x="278185" y="535117"/>
                  </a:cubicBezTo>
                  <a:lnTo>
                    <a:pt x="218502" y="535117"/>
                  </a:lnTo>
                  <a:lnTo>
                    <a:pt x="218502" y="506160"/>
                  </a:lnTo>
                  <a:lnTo>
                    <a:pt x="278185" y="506160"/>
                  </a:lnTo>
                  <a:cubicBezTo>
                    <a:pt x="282393" y="506160"/>
                    <a:pt x="285805" y="502748"/>
                    <a:pt x="285805" y="498540"/>
                  </a:cubicBezTo>
                  <a:lnTo>
                    <a:pt x="285805" y="468061"/>
                  </a:lnTo>
                  <a:cubicBezTo>
                    <a:pt x="285805" y="463853"/>
                    <a:pt x="282393" y="460441"/>
                    <a:pt x="278185" y="460441"/>
                  </a:cubicBezTo>
                  <a:lnTo>
                    <a:pt x="218502" y="460441"/>
                  </a:lnTo>
                  <a:lnTo>
                    <a:pt x="218502" y="431484"/>
                  </a:lnTo>
                  <a:lnTo>
                    <a:pt x="278185" y="431484"/>
                  </a:lnTo>
                  <a:cubicBezTo>
                    <a:pt x="282393" y="431484"/>
                    <a:pt x="285805" y="428072"/>
                    <a:pt x="285805" y="423864"/>
                  </a:cubicBezTo>
                  <a:lnTo>
                    <a:pt x="285805" y="393385"/>
                  </a:lnTo>
                  <a:cubicBezTo>
                    <a:pt x="285805" y="389177"/>
                    <a:pt x="282393" y="385765"/>
                    <a:pt x="278185" y="385765"/>
                  </a:cubicBezTo>
                  <a:lnTo>
                    <a:pt x="218502" y="385765"/>
                  </a:lnTo>
                  <a:lnTo>
                    <a:pt x="218502" y="356808"/>
                  </a:lnTo>
                  <a:lnTo>
                    <a:pt x="278185" y="356808"/>
                  </a:lnTo>
                  <a:cubicBezTo>
                    <a:pt x="282393" y="356808"/>
                    <a:pt x="285805" y="353396"/>
                    <a:pt x="285805" y="349188"/>
                  </a:cubicBezTo>
                  <a:lnTo>
                    <a:pt x="285805" y="318709"/>
                  </a:lnTo>
                  <a:cubicBezTo>
                    <a:pt x="285805" y="314501"/>
                    <a:pt x="282393" y="311089"/>
                    <a:pt x="278185" y="311089"/>
                  </a:cubicBezTo>
                  <a:lnTo>
                    <a:pt x="218502" y="311089"/>
                  </a:lnTo>
                  <a:lnTo>
                    <a:pt x="218502" y="282132"/>
                  </a:lnTo>
                  <a:lnTo>
                    <a:pt x="278185" y="282132"/>
                  </a:lnTo>
                  <a:cubicBezTo>
                    <a:pt x="282393" y="282132"/>
                    <a:pt x="285805" y="278720"/>
                    <a:pt x="285805" y="274512"/>
                  </a:cubicBezTo>
                  <a:lnTo>
                    <a:pt x="285805" y="244033"/>
                  </a:lnTo>
                  <a:cubicBezTo>
                    <a:pt x="285805" y="239825"/>
                    <a:pt x="282393" y="236413"/>
                    <a:pt x="278185" y="236413"/>
                  </a:cubicBezTo>
                  <a:lnTo>
                    <a:pt x="218502" y="236413"/>
                  </a:lnTo>
                  <a:lnTo>
                    <a:pt x="218502" y="207456"/>
                  </a:lnTo>
                  <a:lnTo>
                    <a:pt x="278185" y="207456"/>
                  </a:lnTo>
                  <a:cubicBezTo>
                    <a:pt x="282393" y="207456"/>
                    <a:pt x="285805" y="204044"/>
                    <a:pt x="285805" y="199836"/>
                  </a:cubicBezTo>
                  <a:lnTo>
                    <a:pt x="285805" y="169357"/>
                  </a:lnTo>
                  <a:cubicBezTo>
                    <a:pt x="285805" y="165149"/>
                    <a:pt x="282393" y="161737"/>
                    <a:pt x="278185" y="161737"/>
                  </a:cubicBezTo>
                  <a:lnTo>
                    <a:pt x="218502" y="161737"/>
                  </a:lnTo>
                  <a:lnTo>
                    <a:pt x="218502" y="132780"/>
                  </a:lnTo>
                  <a:lnTo>
                    <a:pt x="278185" y="132780"/>
                  </a:lnTo>
                  <a:cubicBezTo>
                    <a:pt x="282393" y="132780"/>
                    <a:pt x="285805" y="129368"/>
                    <a:pt x="285805" y="125160"/>
                  </a:cubicBezTo>
                  <a:lnTo>
                    <a:pt x="285805" y="94681"/>
                  </a:lnTo>
                  <a:cubicBezTo>
                    <a:pt x="285805" y="90473"/>
                    <a:pt x="282393" y="87061"/>
                    <a:pt x="278185" y="87061"/>
                  </a:cubicBezTo>
                  <a:lnTo>
                    <a:pt x="218502" y="87061"/>
                  </a:lnTo>
                  <a:lnTo>
                    <a:pt x="218502" y="62920"/>
                  </a:lnTo>
                  <a:cubicBezTo>
                    <a:pt x="218502" y="28170"/>
                    <a:pt x="190332" y="0"/>
                    <a:pt x="15558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  <a:round/>
              <a:headEnd/>
              <a:tailEnd/>
            </a:ln>
            <a:effectLst>
              <a:softEdge rad="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22560CFC-C1FC-3ABE-3F54-066F3B9FB5FC}"/>
                </a:ext>
              </a:extLst>
            </p:cNvPr>
            <p:cNvSpPr/>
            <p:nvPr/>
          </p:nvSpPr>
          <p:spPr bwMode="auto">
            <a:xfrm rot="5400000">
              <a:off x="7705557" y="4045433"/>
              <a:ext cx="444815" cy="1327006"/>
            </a:xfrm>
            <a:custGeom>
              <a:avLst/>
              <a:gdLst>
                <a:gd name="connsiteX0" fmla="*/ 62920 w 444815"/>
                <a:gd name="connsiteY0" fmla="*/ 0 h 1327006"/>
                <a:gd name="connsiteX1" fmla="*/ 314592 w 444815"/>
                <a:gd name="connsiteY1" fmla="*/ 0 h 1327006"/>
                <a:gd name="connsiteX2" fmla="*/ 377512 w 444815"/>
                <a:gd name="connsiteY2" fmla="*/ 62920 h 1327006"/>
                <a:gd name="connsiteX3" fmla="*/ 377512 w 444815"/>
                <a:gd name="connsiteY3" fmla="*/ 87061 h 1327006"/>
                <a:gd name="connsiteX4" fmla="*/ 437195 w 444815"/>
                <a:gd name="connsiteY4" fmla="*/ 87061 h 1327006"/>
                <a:gd name="connsiteX5" fmla="*/ 444815 w 444815"/>
                <a:gd name="connsiteY5" fmla="*/ 94681 h 1327006"/>
                <a:gd name="connsiteX6" fmla="*/ 444815 w 444815"/>
                <a:gd name="connsiteY6" fmla="*/ 125160 h 1327006"/>
                <a:gd name="connsiteX7" fmla="*/ 437195 w 444815"/>
                <a:gd name="connsiteY7" fmla="*/ 132780 h 1327006"/>
                <a:gd name="connsiteX8" fmla="*/ 377512 w 444815"/>
                <a:gd name="connsiteY8" fmla="*/ 132780 h 1327006"/>
                <a:gd name="connsiteX9" fmla="*/ 377512 w 444815"/>
                <a:gd name="connsiteY9" fmla="*/ 161737 h 1327006"/>
                <a:gd name="connsiteX10" fmla="*/ 437195 w 444815"/>
                <a:gd name="connsiteY10" fmla="*/ 161737 h 1327006"/>
                <a:gd name="connsiteX11" fmla="*/ 444815 w 444815"/>
                <a:gd name="connsiteY11" fmla="*/ 169357 h 1327006"/>
                <a:gd name="connsiteX12" fmla="*/ 444815 w 444815"/>
                <a:gd name="connsiteY12" fmla="*/ 199836 h 1327006"/>
                <a:gd name="connsiteX13" fmla="*/ 437195 w 444815"/>
                <a:gd name="connsiteY13" fmla="*/ 207456 h 1327006"/>
                <a:gd name="connsiteX14" fmla="*/ 377512 w 444815"/>
                <a:gd name="connsiteY14" fmla="*/ 207456 h 1327006"/>
                <a:gd name="connsiteX15" fmla="*/ 377512 w 444815"/>
                <a:gd name="connsiteY15" fmla="*/ 236413 h 1327006"/>
                <a:gd name="connsiteX16" fmla="*/ 437195 w 444815"/>
                <a:gd name="connsiteY16" fmla="*/ 236413 h 1327006"/>
                <a:gd name="connsiteX17" fmla="*/ 444815 w 444815"/>
                <a:gd name="connsiteY17" fmla="*/ 244033 h 1327006"/>
                <a:gd name="connsiteX18" fmla="*/ 444815 w 444815"/>
                <a:gd name="connsiteY18" fmla="*/ 274512 h 1327006"/>
                <a:gd name="connsiteX19" fmla="*/ 437195 w 444815"/>
                <a:gd name="connsiteY19" fmla="*/ 282132 h 1327006"/>
                <a:gd name="connsiteX20" fmla="*/ 377512 w 444815"/>
                <a:gd name="connsiteY20" fmla="*/ 282132 h 1327006"/>
                <a:gd name="connsiteX21" fmla="*/ 377512 w 444815"/>
                <a:gd name="connsiteY21" fmla="*/ 311089 h 1327006"/>
                <a:gd name="connsiteX22" fmla="*/ 437195 w 444815"/>
                <a:gd name="connsiteY22" fmla="*/ 311089 h 1327006"/>
                <a:gd name="connsiteX23" fmla="*/ 444815 w 444815"/>
                <a:gd name="connsiteY23" fmla="*/ 318709 h 1327006"/>
                <a:gd name="connsiteX24" fmla="*/ 444815 w 444815"/>
                <a:gd name="connsiteY24" fmla="*/ 349188 h 1327006"/>
                <a:gd name="connsiteX25" fmla="*/ 437195 w 444815"/>
                <a:gd name="connsiteY25" fmla="*/ 356808 h 1327006"/>
                <a:gd name="connsiteX26" fmla="*/ 377512 w 444815"/>
                <a:gd name="connsiteY26" fmla="*/ 356808 h 1327006"/>
                <a:gd name="connsiteX27" fmla="*/ 377512 w 444815"/>
                <a:gd name="connsiteY27" fmla="*/ 385765 h 1327006"/>
                <a:gd name="connsiteX28" fmla="*/ 437195 w 444815"/>
                <a:gd name="connsiteY28" fmla="*/ 385765 h 1327006"/>
                <a:gd name="connsiteX29" fmla="*/ 444815 w 444815"/>
                <a:gd name="connsiteY29" fmla="*/ 393385 h 1327006"/>
                <a:gd name="connsiteX30" fmla="*/ 444815 w 444815"/>
                <a:gd name="connsiteY30" fmla="*/ 423864 h 1327006"/>
                <a:gd name="connsiteX31" fmla="*/ 437195 w 444815"/>
                <a:gd name="connsiteY31" fmla="*/ 431484 h 1327006"/>
                <a:gd name="connsiteX32" fmla="*/ 377512 w 444815"/>
                <a:gd name="connsiteY32" fmla="*/ 431484 h 1327006"/>
                <a:gd name="connsiteX33" fmla="*/ 377512 w 444815"/>
                <a:gd name="connsiteY33" fmla="*/ 460441 h 1327006"/>
                <a:gd name="connsiteX34" fmla="*/ 437195 w 444815"/>
                <a:gd name="connsiteY34" fmla="*/ 460441 h 1327006"/>
                <a:gd name="connsiteX35" fmla="*/ 444815 w 444815"/>
                <a:gd name="connsiteY35" fmla="*/ 468061 h 1327006"/>
                <a:gd name="connsiteX36" fmla="*/ 444815 w 444815"/>
                <a:gd name="connsiteY36" fmla="*/ 498540 h 1327006"/>
                <a:gd name="connsiteX37" fmla="*/ 437195 w 444815"/>
                <a:gd name="connsiteY37" fmla="*/ 506160 h 1327006"/>
                <a:gd name="connsiteX38" fmla="*/ 377512 w 444815"/>
                <a:gd name="connsiteY38" fmla="*/ 506160 h 1327006"/>
                <a:gd name="connsiteX39" fmla="*/ 377512 w 444815"/>
                <a:gd name="connsiteY39" fmla="*/ 535117 h 1327006"/>
                <a:gd name="connsiteX40" fmla="*/ 437195 w 444815"/>
                <a:gd name="connsiteY40" fmla="*/ 535117 h 1327006"/>
                <a:gd name="connsiteX41" fmla="*/ 444815 w 444815"/>
                <a:gd name="connsiteY41" fmla="*/ 542737 h 1327006"/>
                <a:gd name="connsiteX42" fmla="*/ 444815 w 444815"/>
                <a:gd name="connsiteY42" fmla="*/ 573216 h 1327006"/>
                <a:gd name="connsiteX43" fmla="*/ 437195 w 444815"/>
                <a:gd name="connsiteY43" fmla="*/ 580836 h 1327006"/>
                <a:gd name="connsiteX44" fmla="*/ 377512 w 444815"/>
                <a:gd name="connsiteY44" fmla="*/ 580836 h 1327006"/>
                <a:gd name="connsiteX45" fmla="*/ 377512 w 444815"/>
                <a:gd name="connsiteY45" fmla="*/ 609793 h 1327006"/>
                <a:gd name="connsiteX46" fmla="*/ 437195 w 444815"/>
                <a:gd name="connsiteY46" fmla="*/ 609793 h 1327006"/>
                <a:gd name="connsiteX47" fmla="*/ 444815 w 444815"/>
                <a:gd name="connsiteY47" fmla="*/ 617413 h 1327006"/>
                <a:gd name="connsiteX48" fmla="*/ 444815 w 444815"/>
                <a:gd name="connsiteY48" fmla="*/ 647892 h 1327006"/>
                <a:gd name="connsiteX49" fmla="*/ 437195 w 444815"/>
                <a:gd name="connsiteY49" fmla="*/ 655512 h 1327006"/>
                <a:gd name="connsiteX50" fmla="*/ 377512 w 444815"/>
                <a:gd name="connsiteY50" fmla="*/ 655512 h 1327006"/>
                <a:gd name="connsiteX51" fmla="*/ 377512 w 444815"/>
                <a:gd name="connsiteY51" fmla="*/ 684469 h 1327006"/>
                <a:gd name="connsiteX52" fmla="*/ 437195 w 444815"/>
                <a:gd name="connsiteY52" fmla="*/ 684469 h 1327006"/>
                <a:gd name="connsiteX53" fmla="*/ 444815 w 444815"/>
                <a:gd name="connsiteY53" fmla="*/ 692089 h 1327006"/>
                <a:gd name="connsiteX54" fmla="*/ 444815 w 444815"/>
                <a:gd name="connsiteY54" fmla="*/ 722568 h 1327006"/>
                <a:gd name="connsiteX55" fmla="*/ 437195 w 444815"/>
                <a:gd name="connsiteY55" fmla="*/ 730188 h 1327006"/>
                <a:gd name="connsiteX56" fmla="*/ 377512 w 444815"/>
                <a:gd name="connsiteY56" fmla="*/ 730188 h 1327006"/>
                <a:gd name="connsiteX57" fmla="*/ 377512 w 444815"/>
                <a:gd name="connsiteY57" fmla="*/ 759145 h 1327006"/>
                <a:gd name="connsiteX58" fmla="*/ 437195 w 444815"/>
                <a:gd name="connsiteY58" fmla="*/ 759145 h 1327006"/>
                <a:gd name="connsiteX59" fmla="*/ 444815 w 444815"/>
                <a:gd name="connsiteY59" fmla="*/ 766765 h 1327006"/>
                <a:gd name="connsiteX60" fmla="*/ 444815 w 444815"/>
                <a:gd name="connsiteY60" fmla="*/ 797244 h 1327006"/>
                <a:gd name="connsiteX61" fmla="*/ 437195 w 444815"/>
                <a:gd name="connsiteY61" fmla="*/ 804864 h 1327006"/>
                <a:gd name="connsiteX62" fmla="*/ 377512 w 444815"/>
                <a:gd name="connsiteY62" fmla="*/ 804864 h 1327006"/>
                <a:gd name="connsiteX63" fmla="*/ 377512 w 444815"/>
                <a:gd name="connsiteY63" fmla="*/ 833821 h 1327006"/>
                <a:gd name="connsiteX64" fmla="*/ 437195 w 444815"/>
                <a:gd name="connsiteY64" fmla="*/ 833821 h 1327006"/>
                <a:gd name="connsiteX65" fmla="*/ 444815 w 444815"/>
                <a:gd name="connsiteY65" fmla="*/ 841441 h 1327006"/>
                <a:gd name="connsiteX66" fmla="*/ 444815 w 444815"/>
                <a:gd name="connsiteY66" fmla="*/ 871920 h 1327006"/>
                <a:gd name="connsiteX67" fmla="*/ 437195 w 444815"/>
                <a:gd name="connsiteY67" fmla="*/ 879540 h 1327006"/>
                <a:gd name="connsiteX68" fmla="*/ 377512 w 444815"/>
                <a:gd name="connsiteY68" fmla="*/ 879540 h 1327006"/>
                <a:gd name="connsiteX69" fmla="*/ 377512 w 444815"/>
                <a:gd name="connsiteY69" fmla="*/ 908497 h 1327006"/>
                <a:gd name="connsiteX70" fmla="*/ 437195 w 444815"/>
                <a:gd name="connsiteY70" fmla="*/ 908497 h 1327006"/>
                <a:gd name="connsiteX71" fmla="*/ 444815 w 444815"/>
                <a:gd name="connsiteY71" fmla="*/ 916117 h 1327006"/>
                <a:gd name="connsiteX72" fmla="*/ 444815 w 444815"/>
                <a:gd name="connsiteY72" fmla="*/ 946596 h 1327006"/>
                <a:gd name="connsiteX73" fmla="*/ 437195 w 444815"/>
                <a:gd name="connsiteY73" fmla="*/ 954216 h 1327006"/>
                <a:gd name="connsiteX74" fmla="*/ 377512 w 444815"/>
                <a:gd name="connsiteY74" fmla="*/ 954216 h 1327006"/>
                <a:gd name="connsiteX75" fmla="*/ 377512 w 444815"/>
                <a:gd name="connsiteY75" fmla="*/ 983173 h 1327006"/>
                <a:gd name="connsiteX76" fmla="*/ 437195 w 444815"/>
                <a:gd name="connsiteY76" fmla="*/ 983173 h 1327006"/>
                <a:gd name="connsiteX77" fmla="*/ 444815 w 444815"/>
                <a:gd name="connsiteY77" fmla="*/ 990793 h 1327006"/>
                <a:gd name="connsiteX78" fmla="*/ 444815 w 444815"/>
                <a:gd name="connsiteY78" fmla="*/ 1021272 h 1327006"/>
                <a:gd name="connsiteX79" fmla="*/ 437195 w 444815"/>
                <a:gd name="connsiteY79" fmla="*/ 1028892 h 1327006"/>
                <a:gd name="connsiteX80" fmla="*/ 377512 w 444815"/>
                <a:gd name="connsiteY80" fmla="*/ 1028892 h 1327006"/>
                <a:gd name="connsiteX81" fmla="*/ 377512 w 444815"/>
                <a:gd name="connsiteY81" fmla="*/ 1057849 h 1327006"/>
                <a:gd name="connsiteX82" fmla="*/ 437195 w 444815"/>
                <a:gd name="connsiteY82" fmla="*/ 1057849 h 1327006"/>
                <a:gd name="connsiteX83" fmla="*/ 444815 w 444815"/>
                <a:gd name="connsiteY83" fmla="*/ 1065469 h 1327006"/>
                <a:gd name="connsiteX84" fmla="*/ 444815 w 444815"/>
                <a:gd name="connsiteY84" fmla="*/ 1095948 h 1327006"/>
                <a:gd name="connsiteX85" fmla="*/ 437195 w 444815"/>
                <a:gd name="connsiteY85" fmla="*/ 1103568 h 1327006"/>
                <a:gd name="connsiteX86" fmla="*/ 377512 w 444815"/>
                <a:gd name="connsiteY86" fmla="*/ 1103568 h 1327006"/>
                <a:gd name="connsiteX87" fmla="*/ 377512 w 444815"/>
                <a:gd name="connsiteY87" fmla="*/ 1132525 h 1327006"/>
                <a:gd name="connsiteX88" fmla="*/ 437195 w 444815"/>
                <a:gd name="connsiteY88" fmla="*/ 1132525 h 1327006"/>
                <a:gd name="connsiteX89" fmla="*/ 444815 w 444815"/>
                <a:gd name="connsiteY89" fmla="*/ 1140145 h 1327006"/>
                <a:gd name="connsiteX90" fmla="*/ 444815 w 444815"/>
                <a:gd name="connsiteY90" fmla="*/ 1170624 h 1327006"/>
                <a:gd name="connsiteX91" fmla="*/ 437195 w 444815"/>
                <a:gd name="connsiteY91" fmla="*/ 1178244 h 1327006"/>
                <a:gd name="connsiteX92" fmla="*/ 377512 w 444815"/>
                <a:gd name="connsiteY92" fmla="*/ 1178244 h 1327006"/>
                <a:gd name="connsiteX93" fmla="*/ 377512 w 444815"/>
                <a:gd name="connsiteY93" fmla="*/ 1207201 h 1327006"/>
                <a:gd name="connsiteX94" fmla="*/ 437195 w 444815"/>
                <a:gd name="connsiteY94" fmla="*/ 1207201 h 1327006"/>
                <a:gd name="connsiteX95" fmla="*/ 444815 w 444815"/>
                <a:gd name="connsiteY95" fmla="*/ 1214821 h 1327006"/>
                <a:gd name="connsiteX96" fmla="*/ 444815 w 444815"/>
                <a:gd name="connsiteY96" fmla="*/ 1245300 h 1327006"/>
                <a:gd name="connsiteX97" fmla="*/ 437195 w 444815"/>
                <a:gd name="connsiteY97" fmla="*/ 1252920 h 1327006"/>
                <a:gd name="connsiteX98" fmla="*/ 377512 w 444815"/>
                <a:gd name="connsiteY98" fmla="*/ 1252920 h 1327006"/>
                <a:gd name="connsiteX99" fmla="*/ 377512 w 444815"/>
                <a:gd name="connsiteY99" fmla="*/ 1264086 h 1327006"/>
                <a:gd name="connsiteX100" fmla="*/ 314592 w 444815"/>
                <a:gd name="connsiteY100" fmla="*/ 1327006 h 1327006"/>
                <a:gd name="connsiteX101" fmla="*/ 62920 w 444815"/>
                <a:gd name="connsiteY101" fmla="*/ 1327006 h 1327006"/>
                <a:gd name="connsiteX102" fmla="*/ 0 w 444815"/>
                <a:gd name="connsiteY102" fmla="*/ 1264086 h 1327006"/>
                <a:gd name="connsiteX103" fmla="*/ 0 w 444815"/>
                <a:gd name="connsiteY103" fmla="*/ 62920 h 1327006"/>
                <a:gd name="connsiteX104" fmla="*/ 62920 w 444815"/>
                <a:gd name="connsiteY104" fmla="*/ 0 h 1327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444815" h="1327006">
                  <a:moveTo>
                    <a:pt x="62920" y="0"/>
                  </a:moveTo>
                  <a:lnTo>
                    <a:pt x="314592" y="0"/>
                  </a:lnTo>
                  <a:cubicBezTo>
                    <a:pt x="349342" y="0"/>
                    <a:pt x="377512" y="28170"/>
                    <a:pt x="377512" y="62920"/>
                  </a:cubicBezTo>
                  <a:lnTo>
                    <a:pt x="377512" y="87061"/>
                  </a:lnTo>
                  <a:lnTo>
                    <a:pt x="437195" y="87061"/>
                  </a:lnTo>
                  <a:cubicBezTo>
                    <a:pt x="441403" y="87061"/>
                    <a:pt x="444815" y="90473"/>
                    <a:pt x="444815" y="94681"/>
                  </a:cubicBezTo>
                  <a:lnTo>
                    <a:pt x="444815" y="125160"/>
                  </a:lnTo>
                  <a:cubicBezTo>
                    <a:pt x="444815" y="129368"/>
                    <a:pt x="441403" y="132780"/>
                    <a:pt x="437195" y="132780"/>
                  </a:cubicBezTo>
                  <a:lnTo>
                    <a:pt x="377512" y="132780"/>
                  </a:lnTo>
                  <a:lnTo>
                    <a:pt x="377512" y="161737"/>
                  </a:lnTo>
                  <a:lnTo>
                    <a:pt x="437195" y="161737"/>
                  </a:lnTo>
                  <a:cubicBezTo>
                    <a:pt x="441403" y="161737"/>
                    <a:pt x="444815" y="165149"/>
                    <a:pt x="444815" y="169357"/>
                  </a:cubicBezTo>
                  <a:lnTo>
                    <a:pt x="444815" y="199836"/>
                  </a:lnTo>
                  <a:cubicBezTo>
                    <a:pt x="444815" y="204044"/>
                    <a:pt x="441403" y="207456"/>
                    <a:pt x="437195" y="207456"/>
                  </a:cubicBezTo>
                  <a:lnTo>
                    <a:pt x="377512" y="207456"/>
                  </a:lnTo>
                  <a:lnTo>
                    <a:pt x="377512" y="236413"/>
                  </a:lnTo>
                  <a:lnTo>
                    <a:pt x="437195" y="236413"/>
                  </a:lnTo>
                  <a:cubicBezTo>
                    <a:pt x="441403" y="236413"/>
                    <a:pt x="444815" y="239825"/>
                    <a:pt x="444815" y="244033"/>
                  </a:cubicBezTo>
                  <a:lnTo>
                    <a:pt x="444815" y="274512"/>
                  </a:lnTo>
                  <a:cubicBezTo>
                    <a:pt x="444815" y="278720"/>
                    <a:pt x="441403" y="282132"/>
                    <a:pt x="437195" y="282132"/>
                  </a:cubicBezTo>
                  <a:lnTo>
                    <a:pt x="377512" y="282132"/>
                  </a:lnTo>
                  <a:lnTo>
                    <a:pt x="377512" y="311089"/>
                  </a:lnTo>
                  <a:lnTo>
                    <a:pt x="437195" y="311089"/>
                  </a:lnTo>
                  <a:cubicBezTo>
                    <a:pt x="441403" y="311089"/>
                    <a:pt x="444815" y="314501"/>
                    <a:pt x="444815" y="318709"/>
                  </a:cubicBezTo>
                  <a:lnTo>
                    <a:pt x="444815" y="349188"/>
                  </a:lnTo>
                  <a:cubicBezTo>
                    <a:pt x="444815" y="353396"/>
                    <a:pt x="441403" y="356808"/>
                    <a:pt x="437195" y="356808"/>
                  </a:cubicBezTo>
                  <a:lnTo>
                    <a:pt x="377512" y="356808"/>
                  </a:lnTo>
                  <a:lnTo>
                    <a:pt x="377512" y="385765"/>
                  </a:lnTo>
                  <a:lnTo>
                    <a:pt x="437195" y="385765"/>
                  </a:lnTo>
                  <a:cubicBezTo>
                    <a:pt x="441403" y="385765"/>
                    <a:pt x="444815" y="389177"/>
                    <a:pt x="444815" y="393385"/>
                  </a:cubicBezTo>
                  <a:lnTo>
                    <a:pt x="444815" y="423864"/>
                  </a:lnTo>
                  <a:cubicBezTo>
                    <a:pt x="444815" y="428072"/>
                    <a:pt x="441403" y="431484"/>
                    <a:pt x="437195" y="431484"/>
                  </a:cubicBezTo>
                  <a:lnTo>
                    <a:pt x="377512" y="431484"/>
                  </a:lnTo>
                  <a:lnTo>
                    <a:pt x="377512" y="460441"/>
                  </a:lnTo>
                  <a:lnTo>
                    <a:pt x="437195" y="460441"/>
                  </a:lnTo>
                  <a:cubicBezTo>
                    <a:pt x="441403" y="460441"/>
                    <a:pt x="444815" y="463853"/>
                    <a:pt x="444815" y="468061"/>
                  </a:cubicBezTo>
                  <a:lnTo>
                    <a:pt x="444815" y="498540"/>
                  </a:lnTo>
                  <a:cubicBezTo>
                    <a:pt x="444815" y="502748"/>
                    <a:pt x="441403" y="506160"/>
                    <a:pt x="437195" y="506160"/>
                  </a:cubicBezTo>
                  <a:lnTo>
                    <a:pt x="377512" y="506160"/>
                  </a:lnTo>
                  <a:lnTo>
                    <a:pt x="377512" y="535117"/>
                  </a:lnTo>
                  <a:lnTo>
                    <a:pt x="437195" y="535117"/>
                  </a:lnTo>
                  <a:cubicBezTo>
                    <a:pt x="441403" y="535117"/>
                    <a:pt x="444815" y="538529"/>
                    <a:pt x="444815" y="542737"/>
                  </a:cubicBezTo>
                  <a:lnTo>
                    <a:pt x="444815" y="573216"/>
                  </a:lnTo>
                  <a:cubicBezTo>
                    <a:pt x="444815" y="577424"/>
                    <a:pt x="441403" y="580836"/>
                    <a:pt x="437195" y="580836"/>
                  </a:cubicBezTo>
                  <a:lnTo>
                    <a:pt x="377512" y="580836"/>
                  </a:lnTo>
                  <a:lnTo>
                    <a:pt x="377512" y="609793"/>
                  </a:lnTo>
                  <a:lnTo>
                    <a:pt x="437195" y="609793"/>
                  </a:lnTo>
                  <a:cubicBezTo>
                    <a:pt x="441403" y="609793"/>
                    <a:pt x="444815" y="613205"/>
                    <a:pt x="444815" y="617413"/>
                  </a:cubicBezTo>
                  <a:lnTo>
                    <a:pt x="444815" y="647892"/>
                  </a:lnTo>
                  <a:cubicBezTo>
                    <a:pt x="444815" y="652100"/>
                    <a:pt x="441403" y="655512"/>
                    <a:pt x="437195" y="655512"/>
                  </a:cubicBezTo>
                  <a:lnTo>
                    <a:pt x="377512" y="655512"/>
                  </a:lnTo>
                  <a:lnTo>
                    <a:pt x="377512" y="684469"/>
                  </a:lnTo>
                  <a:lnTo>
                    <a:pt x="437195" y="684469"/>
                  </a:lnTo>
                  <a:cubicBezTo>
                    <a:pt x="441403" y="684469"/>
                    <a:pt x="444815" y="687881"/>
                    <a:pt x="444815" y="692089"/>
                  </a:cubicBezTo>
                  <a:lnTo>
                    <a:pt x="444815" y="722568"/>
                  </a:lnTo>
                  <a:cubicBezTo>
                    <a:pt x="444815" y="726776"/>
                    <a:pt x="441403" y="730188"/>
                    <a:pt x="437195" y="730188"/>
                  </a:cubicBezTo>
                  <a:lnTo>
                    <a:pt x="377512" y="730188"/>
                  </a:lnTo>
                  <a:lnTo>
                    <a:pt x="377512" y="759145"/>
                  </a:lnTo>
                  <a:lnTo>
                    <a:pt x="437195" y="759145"/>
                  </a:lnTo>
                  <a:cubicBezTo>
                    <a:pt x="441403" y="759145"/>
                    <a:pt x="444815" y="762557"/>
                    <a:pt x="444815" y="766765"/>
                  </a:cubicBezTo>
                  <a:lnTo>
                    <a:pt x="444815" y="797244"/>
                  </a:lnTo>
                  <a:cubicBezTo>
                    <a:pt x="444815" y="801452"/>
                    <a:pt x="441403" y="804864"/>
                    <a:pt x="437195" y="804864"/>
                  </a:cubicBezTo>
                  <a:lnTo>
                    <a:pt x="377512" y="804864"/>
                  </a:lnTo>
                  <a:lnTo>
                    <a:pt x="377512" y="833821"/>
                  </a:lnTo>
                  <a:lnTo>
                    <a:pt x="437195" y="833821"/>
                  </a:lnTo>
                  <a:cubicBezTo>
                    <a:pt x="441403" y="833821"/>
                    <a:pt x="444815" y="837233"/>
                    <a:pt x="444815" y="841441"/>
                  </a:cubicBezTo>
                  <a:lnTo>
                    <a:pt x="444815" y="871920"/>
                  </a:lnTo>
                  <a:cubicBezTo>
                    <a:pt x="444815" y="876128"/>
                    <a:pt x="441403" y="879540"/>
                    <a:pt x="437195" y="879540"/>
                  </a:cubicBezTo>
                  <a:lnTo>
                    <a:pt x="377512" y="879540"/>
                  </a:lnTo>
                  <a:lnTo>
                    <a:pt x="377512" y="908497"/>
                  </a:lnTo>
                  <a:lnTo>
                    <a:pt x="437195" y="908497"/>
                  </a:lnTo>
                  <a:cubicBezTo>
                    <a:pt x="441403" y="908497"/>
                    <a:pt x="444815" y="911909"/>
                    <a:pt x="444815" y="916117"/>
                  </a:cubicBezTo>
                  <a:lnTo>
                    <a:pt x="444815" y="946596"/>
                  </a:lnTo>
                  <a:cubicBezTo>
                    <a:pt x="444815" y="950804"/>
                    <a:pt x="441403" y="954216"/>
                    <a:pt x="437195" y="954216"/>
                  </a:cubicBezTo>
                  <a:lnTo>
                    <a:pt x="377512" y="954216"/>
                  </a:lnTo>
                  <a:lnTo>
                    <a:pt x="377512" y="983173"/>
                  </a:lnTo>
                  <a:lnTo>
                    <a:pt x="437195" y="983173"/>
                  </a:lnTo>
                  <a:cubicBezTo>
                    <a:pt x="441403" y="983173"/>
                    <a:pt x="444815" y="986585"/>
                    <a:pt x="444815" y="990793"/>
                  </a:cubicBezTo>
                  <a:lnTo>
                    <a:pt x="444815" y="1021272"/>
                  </a:lnTo>
                  <a:cubicBezTo>
                    <a:pt x="444815" y="1025480"/>
                    <a:pt x="441403" y="1028892"/>
                    <a:pt x="437195" y="1028892"/>
                  </a:cubicBezTo>
                  <a:lnTo>
                    <a:pt x="377512" y="1028892"/>
                  </a:lnTo>
                  <a:lnTo>
                    <a:pt x="377512" y="1057849"/>
                  </a:lnTo>
                  <a:lnTo>
                    <a:pt x="437195" y="1057849"/>
                  </a:lnTo>
                  <a:cubicBezTo>
                    <a:pt x="441403" y="1057849"/>
                    <a:pt x="444815" y="1061261"/>
                    <a:pt x="444815" y="1065469"/>
                  </a:cubicBezTo>
                  <a:lnTo>
                    <a:pt x="444815" y="1095948"/>
                  </a:lnTo>
                  <a:cubicBezTo>
                    <a:pt x="444815" y="1100156"/>
                    <a:pt x="441403" y="1103568"/>
                    <a:pt x="437195" y="1103568"/>
                  </a:cubicBezTo>
                  <a:lnTo>
                    <a:pt x="377512" y="1103568"/>
                  </a:lnTo>
                  <a:lnTo>
                    <a:pt x="377512" y="1132525"/>
                  </a:lnTo>
                  <a:lnTo>
                    <a:pt x="437195" y="1132525"/>
                  </a:lnTo>
                  <a:cubicBezTo>
                    <a:pt x="441403" y="1132525"/>
                    <a:pt x="444815" y="1135937"/>
                    <a:pt x="444815" y="1140145"/>
                  </a:cubicBezTo>
                  <a:lnTo>
                    <a:pt x="444815" y="1170624"/>
                  </a:lnTo>
                  <a:cubicBezTo>
                    <a:pt x="444815" y="1174832"/>
                    <a:pt x="441403" y="1178244"/>
                    <a:pt x="437195" y="1178244"/>
                  </a:cubicBezTo>
                  <a:lnTo>
                    <a:pt x="377512" y="1178244"/>
                  </a:lnTo>
                  <a:lnTo>
                    <a:pt x="377512" y="1207201"/>
                  </a:lnTo>
                  <a:lnTo>
                    <a:pt x="437195" y="1207201"/>
                  </a:lnTo>
                  <a:cubicBezTo>
                    <a:pt x="441403" y="1207201"/>
                    <a:pt x="444815" y="1210613"/>
                    <a:pt x="444815" y="1214821"/>
                  </a:cubicBezTo>
                  <a:lnTo>
                    <a:pt x="444815" y="1245300"/>
                  </a:lnTo>
                  <a:cubicBezTo>
                    <a:pt x="444815" y="1249508"/>
                    <a:pt x="441403" y="1252920"/>
                    <a:pt x="437195" y="1252920"/>
                  </a:cubicBezTo>
                  <a:lnTo>
                    <a:pt x="377512" y="1252920"/>
                  </a:lnTo>
                  <a:lnTo>
                    <a:pt x="377512" y="1264086"/>
                  </a:lnTo>
                  <a:cubicBezTo>
                    <a:pt x="377512" y="1298836"/>
                    <a:pt x="349342" y="1327006"/>
                    <a:pt x="314592" y="1327006"/>
                  </a:cubicBezTo>
                  <a:lnTo>
                    <a:pt x="62920" y="1327006"/>
                  </a:lnTo>
                  <a:cubicBezTo>
                    <a:pt x="28170" y="1327006"/>
                    <a:pt x="0" y="1298836"/>
                    <a:pt x="0" y="1264086"/>
                  </a:cubicBezTo>
                  <a:lnTo>
                    <a:pt x="0" y="62920"/>
                  </a:lnTo>
                  <a:cubicBezTo>
                    <a:pt x="0" y="28170"/>
                    <a:pt x="28170" y="0"/>
                    <a:pt x="6292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BA2A9965-92EF-50A1-3123-007AFBB1D36F}"/>
                </a:ext>
              </a:extLst>
            </p:cNvPr>
            <p:cNvSpPr/>
            <p:nvPr/>
          </p:nvSpPr>
          <p:spPr bwMode="auto">
            <a:xfrm>
              <a:off x="6609860" y="4140205"/>
              <a:ext cx="263736" cy="2067938"/>
            </a:xfrm>
            <a:custGeom>
              <a:avLst/>
              <a:gdLst>
                <a:gd name="connsiteX0" fmla="*/ 0 w 263736"/>
                <a:gd name="connsiteY0" fmla="*/ 0 h 2067938"/>
                <a:gd name="connsiteX1" fmla="*/ 263736 w 263736"/>
                <a:gd name="connsiteY1" fmla="*/ 0 h 2067938"/>
                <a:gd name="connsiteX2" fmla="*/ 263736 w 263736"/>
                <a:gd name="connsiteY2" fmla="*/ 2067938 h 2067938"/>
                <a:gd name="connsiteX3" fmla="*/ 0 w 263736"/>
                <a:gd name="connsiteY3" fmla="*/ 2067938 h 2067938"/>
                <a:gd name="connsiteX4" fmla="*/ 0 w 263736"/>
                <a:gd name="connsiteY4" fmla="*/ 0 h 2067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736" h="2067938">
                  <a:moveTo>
                    <a:pt x="0" y="0"/>
                  </a:moveTo>
                  <a:lnTo>
                    <a:pt x="263736" y="0"/>
                  </a:lnTo>
                  <a:lnTo>
                    <a:pt x="263736" y="2067938"/>
                  </a:lnTo>
                  <a:lnTo>
                    <a:pt x="0" y="2067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5DB56D5F-6A46-7FDB-62AE-6EF0E896EC12}"/>
                </a:ext>
              </a:extLst>
            </p:cNvPr>
            <p:cNvSpPr/>
            <p:nvPr/>
          </p:nvSpPr>
          <p:spPr bwMode="auto">
            <a:xfrm>
              <a:off x="8918720" y="4140205"/>
              <a:ext cx="263736" cy="2067938"/>
            </a:xfrm>
            <a:custGeom>
              <a:avLst/>
              <a:gdLst>
                <a:gd name="connsiteX0" fmla="*/ 0 w 263736"/>
                <a:gd name="connsiteY0" fmla="*/ 0 h 2067938"/>
                <a:gd name="connsiteX1" fmla="*/ 263736 w 263736"/>
                <a:gd name="connsiteY1" fmla="*/ 0 h 2067938"/>
                <a:gd name="connsiteX2" fmla="*/ 263736 w 263736"/>
                <a:gd name="connsiteY2" fmla="*/ 2067938 h 2067938"/>
                <a:gd name="connsiteX3" fmla="*/ 0 w 263736"/>
                <a:gd name="connsiteY3" fmla="*/ 2067938 h 2067938"/>
                <a:gd name="connsiteX4" fmla="*/ 0 w 263736"/>
                <a:gd name="connsiteY4" fmla="*/ 0 h 2067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736" h="2067938">
                  <a:moveTo>
                    <a:pt x="0" y="0"/>
                  </a:moveTo>
                  <a:lnTo>
                    <a:pt x="263736" y="0"/>
                  </a:lnTo>
                  <a:lnTo>
                    <a:pt x="263736" y="2067938"/>
                  </a:lnTo>
                  <a:lnTo>
                    <a:pt x="0" y="2067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1" name="正方形/長方形 130">
              <a:extLst>
                <a:ext uri="{FF2B5EF4-FFF2-40B4-BE49-F238E27FC236}">
                  <a16:creationId xmlns:a16="http://schemas.microsoft.com/office/drawing/2014/main" id="{C17954BE-076F-A932-05D8-157C6AC69CD2}"/>
                </a:ext>
              </a:extLst>
            </p:cNvPr>
            <p:cNvSpPr/>
            <p:nvPr/>
          </p:nvSpPr>
          <p:spPr bwMode="auto">
            <a:xfrm>
              <a:off x="6609860" y="4097124"/>
              <a:ext cx="2572596" cy="481930"/>
            </a:xfrm>
            <a:prstGeom prst="rect">
              <a:avLst/>
            </a:prstGeom>
            <a:solidFill>
              <a:srgbClr val="0070C0"/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2" name="楕円 307">
              <a:extLst>
                <a:ext uri="{FF2B5EF4-FFF2-40B4-BE49-F238E27FC236}">
                  <a16:creationId xmlns:a16="http://schemas.microsoft.com/office/drawing/2014/main" id="{6EDD22B6-1C17-5412-705D-D357DC3C07CC}"/>
                </a:ext>
              </a:extLst>
            </p:cNvPr>
            <p:cNvSpPr/>
            <p:nvPr/>
          </p:nvSpPr>
          <p:spPr bwMode="auto">
            <a:xfrm rot="2700000">
              <a:off x="8518407" y="4831066"/>
              <a:ext cx="123913" cy="197053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3" name="楕円 307">
              <a:extLst>
                <a:ext uri="{FF2B5EF4-FFF2-40B4-BE49-F238E27FC236}">
                  <a16:creationId xmlns:a16="http://schemas.microsoft.com/office/drawing/2014/main" id="{5C33A605-BD3D-0B77-7C1D-0850BB846643}"/>
                </a:ext>
              </a:extLst>
            </p:cNvPr>
            <p:cNvSpPr/>
            <p:nvPr/>
          </p:nvSpPr>
          <p:spPr bwMode="auto">
            <a:xfrm rot="18000000">
              <a:off x="7038879" y="4666422"/>
              <a:ext cx="123913" cy="197053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4" name="楕円 307">
              <a:extLst>
                <a:ext uri="{FF2B5EF4-FFF2-40B4-BE49-F238E27FC236}">
                  <a16:creationId xmlns:a16="http://schemas.microsoft.com/office/drawing/2014/main" id="{CC5D408F-930D-1BFB-7D7C-1AA1239EB228}"/>
                </a:ext>
              </a:extLst>
            </p:cNvPr>
            <p:cNvSpPr/>
            <p:nvPr/>
          </p:nvSpPr>
          <p:spPr bwMode="auto">
            <a:xfrm rot="18900000">
              <a:off x="7121429" y="4990272"/>
              <a:ext cx="123913" cy="197053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45F32C7C-5341-601B-0574-C182EFFDF8B0}"/>
                </a:ext>
              </a:extLst>
            </p:cNvPr>
            <p:cNvGrpSpPr/>
            <p:nvPr/>
          </p:nvGrpSpPr>
          <p:grpSpPr>
            <a:xfrm>
              <a:off x="7203492" y="5059695"/>
              <a:ext cx="1429250" cy="1135446"/>
              <a:chOff x="3507792" y="4424097"/>
              <a:chExt cx="1429250" cy="1135446"/>
            </a:xfrm>
          </p:grpSpPr>
          <p:sp>
            <p:nvSpPr>
              <p:cNvPr id="138" name="四角形: 角を丸くする 137">
                <a:extLst>
                  <a:ext uri="{FF2B5EF4-FFF2-40B4-BE49-F238E27FC236}">
                    <a16:creationId xmlns:a16="http://schemas.microsoft.com/office/drawing/2014/main" id="{84E29187-2676-2115-0275-166E76877B50}"/>
                  </a:ext>
                </a:extLst>
              </p:cNvPr>
              <p:cNvSpPr/>
              <p:nvPr/>
            </p:nvSpPr>
            <p:spPr bwMode="auto">
              <a:xfrm>
                <a:off x="4757589" y="4775336"/>
                <a:ext cx="179453" cy="137019"/>
              </a:xfrm>
              <a:prstGeom prst="roundRect">
                <a:avLst>
                  <a:gd name="adj" fmla="val 39839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四角形: 角を丸くする 138">
                <a:extLst>
                  <a:ext uri="{FF2B5EF4-FFF2-40B4-BE49-F238E27FC236}">
                    <a16:creationId xmlns:a16="http://schemas.microsoft.com/office/drawing/2014/main" id="{D2819D30-1A4B-8186-5CF3-3D3BDE5FEFFB}"/>
                  </a:ext>
                </a:extLst>
              </p:cNvPr>
              <p:cNvSpPr/>
              <p:nvPr/>
            </p:nvSpPr>
            <p:spPr bwMode="auto">
              <a:xfrm>
                <a:off x="3587070" y="5306177"/>
                <a:ext cx="200351" cy="253366"/>
              </a:xfrm>
              <a:prstGeom prst="roundRect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四角形: 角を丸くする 139">
                <a:extLst>
                  <a:ext uri="{FF2B5EF4-FFF2-40B4-BE49-F238E27FC236}">
                    <a16:creationId xmlns:a16="http://schemas.microsoft.com/office/drawing/2014/main" id="{AA1DDBCF-00B0-0446-1055-8F60F870C19E}"/>
                  </a:ext>
                </a:extLst>
              </p:cNvPr>
              <p:cNvSpPr/>
              <p:nvPr/>
            </p:nvSpPr>
            <p:spPr bwMode="auto">
              <a:xfrm>
                <a:off x="4672920" y="5306177"/>
                <a:ext cx="200351" cy="253366"/>
              </a:xfrm>
              <a:prstGeom prst="roundRect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四角形: 角を丸くする 140">
                <a:extLst>
                  <a:ext uri="{FF2B5EF4-FFF2-40B4-BE49-F238E27FC236}">
                    <a16:creationId xmlns:a16="http://schemas.microsoft.com/office/drawing/2014/main" id="{2E0E0137-7779-CBB5-85A0-1AEA717B975D}"/>
                  </a:ext>
                </a:extLst>
              </p:cNvPr>
              <p:cNvSpPr/>
              <p:nvPr/>
            </p:nvSpPr>
            <p:spPr bwMode="auto">
              <a:xfrm>
                <a:off x="3507792" y="4775336"/>
                <a:ext cx="179453" cy="137019"/>
              </a:xfrm>
              <a:prstGeom prst="roundRect">
                <a:avLst>
                  <a:gd name="adj" fmla="val 39839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四角形: 上の 2 つの角を丸める 141">
                <a:extLst>
                  <a:ext uri="{FF2B5EF4-FFF2-40B4-BE49-F238E27FC236}">
                    <a16:creationId xmlns:a16="http://schemas.microsoft.com/office/drawing/2014/main" id="{7EC53CC0-507D-129B-B67C-EB22AEE2C29A}"/>
                  </a:ext>
                </a:extLst>
              </p:cNvPr>
              <p:cNvSpPr/>
              <p:nvPr/>
            </p:nvSpPr>
            <p:spPr bwMode="auto">
              <a:xfrm>
                <a:off x="3640101" y="4424097"/>
                <a:ext cx="1177884" cy="496795"/>
              </a:xfrm>
              <a:prstGeom prst="round2SameRect">
                <a:avLst>
                  <a:gd name="adj1" fmla="val 34254"/>
                  <a:gd name="adj2" fmla="val 0"/>
                </a:avLst>
              </a:prstGeom>
              <a:solidFill>
                <a:srgbClr val="FFFF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" name="四角形: 上の 2 つの角を丸める 142">
                <a:extLst>
                  <a:ext uri="{FF2B5EF4-FFF2-40B4-BE49-F238E27FC236}">
                    <a16:creationId xmlns:a16="http://schemas.microsoft.com/office/drawing/2014/main" id="{9FF36D8A-69FF-0C48-89C7-EE9FA4A06175}"/>
                  </a:ext>
                </a:extLst>
              </p:cNvPr>
              <p:cNvSpPr/>
              <p:nvPr/>
            </p:nvSpPr>
            <p:spPr bwMode="auto">
              <a:xfrm>
                <a:off x="3698761" y="4479644"/>
                <a:ext cx="1060564" cy="441248"/>
              </a:xfrm>
              <a:prstGeom prst="round2SameRect">
                <a:avLst>
                  <a:gd name="adj1" fmla="val 26861"/>
                  <a:gd name="adj2" fmla="val 0"/>
                </a:avLst>
              </a:pr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" name="四角形: 上の 2 つの角を丸める 143">
                <a:extLst>
                  <a:ext uri="{FF2B5EF4-FFF2-40B4-BE49-F238E27FC236}">
                    <a16:creationId xmlns:a16="http://schemas.microsoft.com/office/drawing/2014/main" id="{17E0333B-61C4-47AD-938D-7F64E1E67450}"/>
                  </a:ext>
                </a:extLst>
              </p:cNvPr>
              <p:cNvSpPr/>
              <p:nvPr/>
            </p:nvSpPr>
            <p:spPr bwMode="auto">
              <a:xfrm>
                <a:off x="3571761" y="4878388"/>
                <a:ext cx="1314564" cy="350811"/>
              </a:xfrm>
              <a:prstGeom prst="round2SameRect">
                <a:avLst>
                  <a:gd name="adj1" fmla="val 33612"/>
                  <a:gd name="adj2" fmla="val 0"/>
                </a:avLst>
              </a:prstGeom>
              <a:solidFill>
                <a:srgbClr val="FFFF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5" name="四角形: 角を丸くする 144">
                <a:extLst>
                  <a:ext uri="{FF2B5EF4-FFF2-40B4-BE49-F238E27FC236}">
                    <a16:creationId xmlns:a16="http://schemas.microsoft.com/office/drawing/2014/main" id="{8A304DD2-398B-AE3A-5FCD-CB5850C62938}"/>
                  </a:ext>
                </a:extLst>
              </p:cNvPr>
              <p:cNvSpPr/>
              <p:nvPr/>
            </p:nvSpPr>
            <p:spPr bwMode="auto">
              <a:xfrm>
                <a:off x="3524136" y="5217239"/>
                <a:ext cx="1409814" cy="159030"/>
              </a:xfrm>
              <a:prstGeom prst="roundRect">
                <a:avLst/>
              </a:prstGeom>
              <a:solidFill>
                <a:srgbClr val="FFFF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正方形/長方形 145">
                <a:extLst>
                  <a:ext uri="{FF2B5EF4-FFF2-40B4-BE49-F238E27FC236}">
                    <a16:creationId xmlns:a16="http://schemas.microsoft.com/office/drawing/2014/main" id="{F23A9511-8658-5134-CA69-2929F8BAB39E}"/>
                  </a:ext>
                </a:extLst>
              </p:cNvPr>
              <p:cNvSpPr/>
              <p:nvPr/>
            </p:nvSpPr>
            <p:spPr bwMode="auto">
              <a:xfrm>
                <a:off x="4051222" y="5259490"/>
                <a:ext cx="355642" cy="215375"/>
              </a:xfrm>
              <a:prstGeom prst="rect">
                <a:avLst/>
              </a:pr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740EC626-95DA-2C8A-8DB8-7CB9465DC18E}"/>
                  </a:ext>
                </a:extLst>
              </p:cNvPr>
              <p:cNvSpPr/>
              <p:nvPr/>
            </p:nvSpPr>
            <p:spPr bwMode="auto">
              <a:xfrm>
                <a:off x="3630862" y="5070169"/>
                <a:ext cx="267943" cy="145826"/>
              </a:xfrm>
              <a:custGeom>
                <a:avLst/>
                <a:gdLst>
                  <a:gd name="connsiteX0" fmla="*/ 0 w 417687"/>
                  <a:gd name="connsiteY0" fmla="*/ 0 h 180020"/>
                  <a:gd name="connsiteX1" fmla="*/ 313752 w 417687"/>
                  <a:gd name="connsiteY1" fmla="*/ 0 h 180020"/>
                  <a:gd name="connsiteX2" fmla="*/ 417687 w 417687"/>
                  <a:gd name="connsiteY2" fmla="*/ 180020 h 180020"/>
                  <a:gd name="connsiteX3" fmla="*/ 0 w 417687"/>
                  <a:gd name="connsiteY3" fmla="*/ 18002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17687" h="180020">
                    <a:moveTo>
                      <a:pt x="0" y="0"/>
                    </a:moveTo>
                    <a:lnTo>
                      <a:pt x="313752" y="0"/>
                    </a:lnTo>
                    <a:lnTo>
                      <a:pt x="417687" y="180020"/>
                    </a:lnTo>
                    <a:lnTo>
                      <a:pt x="0" y="180020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B27652CD-FA68-AF8D-005E-6C515493A43E}"/>
                  </a:ext>
                </a:extLst>
              </p:cNvPr>
              <p:cNvSpPr/>
              <p:nvPr/>
            </p:nvSpPr>
            <p:spPr bwMode="auto">
              <a:xfrm flipH="1">
                <a:off x="4558886" y="5070169"/>
                <a:ext cx="267943" cy="145826"/>
              </a:xfrm>
              <a:custGeom>
                <a:avLst/>
                <a:gdLst>
                  <a:gd name="connsiteX0" fmla="*/ 0 w 417687"/>
                  <a:gd name="connsiteY0" fmla="*/ 0 h 180020"/>
                  <a:gd name="connsiteX1" fmla="*/ 313752 w 417687"/>
                  <a:gd name="connsiteY1" fmla="*/ 0 h 180020"/>
                  <a:gd name="connsiteX2" fmla="*/ 417687 w 417687"/>
                  <a:gd name="connsiteY2" fmla="*/ 180020 h 180020"/>
                  <a:gd name="connsiteX3" fmla="*/ 0 w 417687"/>
                  <a:gd name="connsiteY3" fmla="*/ 18002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17687" h="180020">
                    <a:moveTo>
                      <a:pt x="0" y="0"/>
                    </a:moveTo>
                    <a:lnTo>
                      <a:pt x="313752" y="0"/>
                    </a:lnTo>
                    <a:lnTo>
                      <a:pt x="417687" y="180020"/>
                    </a:lnTo>
                    <a:lnTo>
                      <a:pt x="0" y="180020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" name="台形 148">
                <a:extLst>
                  <a:ext uri="{FF2B5EF4-FFF2-40B4-BE49-F238E27FC236}">
                    <a16:creationId xmlns:a16="http://schemas.microsoft.com/office/drawing/2014/main" id="{C304DD5E-95E0-87D3-954B-6879DD559AFC}"/>
                  </a:ext>
                </a:extLst>
              </p:cNvPr>
              <p:cNvSpPr/>
              <p:nvPr/>
            </p:nvSpPr>
            <p:spPr bwMode="auto">
              <a:xfrm rot="10800000">
                <a:off x="3717116" y="4875662"/>
                <a:ext cx="1023856" cy="122208"/>
              </a:xfrm>
              <a:prstGeom prst="trapezoid">
                <a:avLst>
                  <a:gd name="adj" fmla="val 167277"/>
                </a:avLst>
              </a:prstGeom>
              <a:solidFill>
                <a:srgbClr val="FFFF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0" name="四角形: 上の 2 つの角を丸める 149">
                <a:extLst>
                  <a:ext uri="{FF2B5EF4-FFF2-40B4-BE49-F238E27FC236}">
                    <a16:creationId xmlns:a16="http://schemas.microsoft.com/office/drawing/2014/main" id="{5C73F53E-2CF8-3404-8CF3-DD176BB05BBC}"/>
                  </a:ext>
                </a:extLst>
              </p:cNvPr>
              <p:cNvSpPr/>
              <p:nvPr/>
            </p:nvSpPr>
            <p:spPr bwMode="auto">
              <a:xfrm>
                <a:off x="3967120" y="5063037"/>
                <a:ext cx="523846" cy="154201"/>
              </a:xfrm>
              <a:prstGeom prst="round2SameRect">
                <a:avLst>
                  <a:gd name="adj1" fmla="val 26861"/>
                  <a:gd name="adj2" fmla="val 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36" name="アーチ 135">
              <a:extLst>
                <a:ext uri="{FF2B5EF4-FFF2-40B4-BE49-F238E27FC236}">
                  <a16:creationId xmlns:a16="http://schemas.microsoft.com/office/drawing/2014/main" id="{6A61A1C0-F416-3177-918E-D510C668F8C4}"/>
                </a:ext>
              </a:extLst>
            </p:cNvPr>
            <p:cNvSpPr/>
            <p:nvPr/>
          </p:nvSpPr>
          <p:spPr bwMode="auto">
            <a:xfrm>
              <a:off x="7442338" y="5222968"/>
              <a:ext cx="303692" cy="303692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7" name="アーチ 136">
              <a:extLst>
                <a:ext uri="{FF2B5EF4-FFF2-40B4-BE49-F238E27FC236}">
                  <a16:creationId xmlns:a16="http://schemas.microsoft.com/office/drawing/2014/main" id="{5CBF8794-06D2-4020-B647-622631CFD8AB}"/>
                </a:ext>
              </a:extLst>
            </p:cNvPr>
            <p:cNvSpPr/>
            <p:nvPr/>
          </p:nvSpPr>
          <p:spPr bwMode="auto">
            <a:xfrm>
              <a:off x="8094088" y="5222968"/>
              <a:ext cx="303692" cy="303692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96370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154321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pptxm88_洗車機のイラスト</dc:title>
  <dc:subject>pptxm88_洗車機のイラスト</dc:subject>
  <dc:creator>でじけろお</dc:creator>
  <cp:revision>1</cp:revision>
  <dcterms:created xsi:type="dcterms:W3CDTF">2018-05-20T00:31:01Z</dcterms:created>
  <dcterms:modified xsi:type="dcterms:W3CDTF">2024-11-07T14:38:22Z</dcterms:modified>
  <cp:version>1</cp:version>
</cp:coreProperties>
</file>