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84" r:id="rId2"/>
    <p:sldId id="285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33CC33"/>
    <a:srgbClr val="FF0000"/>
    <a:srgbClr val="CC0000"/>
    <a:srgbClr val="0000FF"/>
    <a:srgbClr val="FF6600"/>
    <a:srgbClr val="DDDDDD"/>
    <a:srgbClr val="FFFF66"/>
    <a:srgbClr val="FFCC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315" autoAdjust="0"/>
    <p:restoredTop sz="97477" autoAdjust="0"/>
  </p:normalViewPr>
  <p:slideViewPr>
    <p:cSldViewPr>
      <p:cViewPr>
        <p:scale>
          <a:sx n="125" d="100"/>
          <a:sy n="125" d="100"/>
        </p:scale>
        <p:origin x="1290" y="-14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>
            <a:extLst>
              <a:ext uri="{FF2B5EF4-FFF2-40B4-BE49-F238E27FC236}">
                <a16:creationId xmlns:a16="http://schemas.microsoft.com/office/drawing/2014/main" id="{2C0351B4-EEC2-4A9A-A313-81D8A34B3234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23" name="Rectangle 3">
            <a:extLst>
              <a:ext uri="{FF2B5EF4-FFF2-40B4-BE49-F238E27FC236}">
                <a16:creationId xmlns:a16="http://schemas.microsoft.com/office/drawing/2014/main" id="{FC492901-5F99-40BE-BCE5-C40B1D029776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ja-JP"/>
          </a:p>
        </p:txBody>
      </p:sp>
      <p:sp>
        <p:nvSpPr>
          <p:cNvPr id="30724" name="Rectangle 4">
            <a:extLst>
              <a:ext uri="{FF2B5EF4-FFF2-40B4-BE49-F238E27FC236}">
                <a16:creationId xmlns:a16="http://schemas.microsoft.com/office/drawing/2014/main" id="{2D1C2B74-3AC3-4B68-A96A-D0A4C1EDC94E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52500" y="685800"/>
            <a:ext cx="4953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25" name="Rectangle 5">
            <a:extLst>
              <a:ext uri="{FF2B5EF4-FFF2-40B4-BE49-F238E27FC236}">
                <a16:creationId xmlns:a16="http://schemas.microsoft.com/office/drawing/2014/main" id="{F3AB768A-E335-49ED-9D66-BFEFB073441E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30726" name="Rectangle 6">
            <a:extLst>
              <a:ext uri="{FF2B5EF4-FFF2-40B4-BE49-F238E27FC236}">
                <a16:creationId xmlns:a16="http://schemas.microsoft.com/office/drawing/2014/main" id="{FD3610A5-2C9C-42C4-9AD7-53DD7FC8A94E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27" name="Rectangle 7">
            <a:extLst>
              <a:ext uri="{FF2B5EF4-FFF2-40B4-BE49-F238E27FC236}">
                <a16:creationId xmlns:a16="http://schemas.microsoft.com/office/drawing/2014/main" id="{C07D1826-6FFC-49BF-9EBF-CD8282797FD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057C476-7FC0-439F-9400-7C8F7A35A097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F3E217C-6762-47C5-947D-288D32ACD1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D7F9C5BE-2606-494A-B3C5-8E75E7885BC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5576792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5831E60-34B6-4D82-82CA-7F4C635BCF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094927D-E46C-4881-AFDD-3EB754D1257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427730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1A0015F7-59DB-4A67-9DBE-F2AB7A3215F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951663" y="115888"/>
            <a:ext cx="2273300" cy="60610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DF3762B-5085-4A70-B253-8CE3842DB3B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670675" cy="6061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971663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8BC11BA-E3F6-4EE5-B14D-1A90D3DA53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4E6C373-3158-4191-8672-994485E085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922022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6F6606A-B2CE-44D2-A92F-45E67899C0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275" y="1709738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0F5A685-C133-4397-B4AF-669292CE2A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6275" y="4589463"/>
            <a:ext cx="8543925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3343715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FD67645-4951-4180-8F69-B73A95A332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B4856C6-A00C-484D-887D-F09B4BE1A2F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195762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00A80DE-68BE-4391-9602-1C8FD5AE3B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29200" y="1825625"/>
            <a:ext cx="4195763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9180729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CA7528E-FC4D-4135-8893-8FD172BB50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365125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301B31A-66E0-4098-802D-055954E2EC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2625" y="1681163"/>
            <a:ext cx="41910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04B0B45-810A-44A2-8F72-4C6DD72361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625" y="2505075"/>
            <a:ext cx="419100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B4AA198C-8CAF-4E5A-93CF-FF1E3765F55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6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D3448AC2-6AA4-43B4-AEAF-BB926A7EE35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6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480580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806B302-1398-40DB-9D1E-130EFE9AAF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6036517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236536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C274389-1BCB-4A17-9125-F216182CD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C6A8E7C-CBD2-4CD3-9482-2B0DEC75EA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0F5B4B6-734B-461D-8C52-FC47E9B041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9717806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4EDE262-A30D-4B83-AAB6-A24F47C7FE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934BE7CD-A4A1-4954-82C2-03A311F50EB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A97C653-94B2-418A-997E-10B4C60A7C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2369446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>
            <a:extLst>
              <a:ext uri="{FF2B5EF4-FFF2-40B4-BE49-F238E27FC236}">
                <a16:creationId xmlns:a16="http://schemas.microsoft.com/office/drawing/2014/main" id="{A05A989C-1F2D-4FA0-B95F-EE92B4E11BC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>
            <a:extLst>
              <a:ext uri="{FF2B5EF4-FFF2-40B4-BE49-F238E27FC236}">
                <a16:creationId xmlns:a16="http://schemas.microsoft.com/office/drawing/2014/main" id="{86FF6EE2-09D1-4A57-A60F-3FE930433FC4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0448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Copyright©2019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>
            <a:extLst>
              <a:ext uri="{FF2B5EF4-FFF2-40B4-BE49-F238E27FC236}">
                <a16:creationId xmlns:a16="http://schemas.microsoft.com/office/drawing/2014/main" id="{22FCE0EB-4C87-46EF-A03B-908E256A9E6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>
            <a:extLst>
              <a:ext uri="{FF2B5EF4-FFF2-40B4-BE49-F238E27FC236}">
                <a16:creationId xmlns:a16="http://schemas.microsoft.com/office/drawing/2014/main" id="{4689D946-A5E1-4010-90C4-A45E52BADDE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5769" y="117108"/>
            <a:ext cx="5240337" cy="476250"/>
          </a:xfrm>
          <a:noFill/>
          <a:ln/>
        </p:spPr>
        <p:txBody>
          <a:bodyPr/>
          <a:lstStyle/>
          <a:p>
            <a:r>
              <a:rPr lang="ja-JP" altLang="en-US" dirty="0"/>
              <a:t>アジアの国々の国旗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5D53602A-0B83-4692-8ACA-CA74B1D4E465}"/>
              </a:ext>
            </a:extLst>
          </p:cNvPr>
          <p:cNvGrpSpPr/>
          <p:nvPr/>
        </p:nvGrpSpPr>
        <p:grpSpPr>
          <a:xfrm>
            <a:off x="560387" y="836611"/>
            <a:ext cx="1980434" cy="1319629"/>
            <a:chOff x="560387" y="836611"/>
            <a:chExt cx="1980434" cy="1319629"/>
          </a:xfrm>
        </p:grpSpPr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9DA30C4D-42BF-4FE5-A80E-5F95CFD8BF0F}"/>
                </a:ext>
              </a:extLst>
            </p:cNvPr>
            <p:cNvGrpSpPr/>
            <p:nvPr/>
          </p:nvGrpSpPr>
          <p:grpSpPr>
            <a:xfrm>
              <a:off x="560387" y="836611"/>
              <a:ext cx="1980434" cy="1319629"/>
              <a:chOff x="6191369" y="2026266"/>
              <a:chExt cx="1980434" cy="1319629"/>
            </a:xfrm>
          </p:grpSpPr>
          <p:sp>
            <p:nvSpPr>
              <p:cNvPr id="32" name="Rectangle 11">
                <a:extLst>
                  <a:ext uri="{FF2B5EF4-FFF2-40B4-BE49-F238E27FC236}">
                    <a16:creationId xmlns:a16="http://schemas.microsoft.com/office/drawing/2014/main" id="{0694A64D-7CE4-4F31-8A03-C695D47E89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91369" y="2026266"/>
                <a:ext cx="1980434" cy="1319629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" name="Rectangle 131">
                <a:extLst>
                  <a:ext uri="{FF2B5EF4-FFF2-40B4-BE49-F238E27FC236}">
                    <a16:creationId xmlns:a16="http://schemas.microsoft.com/office/drawing/2014/main" id="{3255DE18-8D76-4960-A58B-1A2C5FF375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91369" y="2026266"/>
                <a:ext cx="1980434" cy="416725"/>
              </a:xfrm>
              <a:prstGeom prst="rect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" name="Rectangle 132">
                <a:extLst>
                  <a:ext uri="{FF2B5EF4-FFF2-40B4-BE49-F238E27FC236}">
                    <a16:creationId xmlns:a16="http://schemas.microsoft.com/office/drawing/2014/main" id="{4DA7B30B-70D6-40F0-BC79-9AD1713517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91369" y="2927186"/>
                <a:ext cx="1980434" cy="416725"/>
              </a:xfrm>
              <a:prstGeom prst="rect">
                <a:avLst/>
              </a:pr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4931BEE9-FEAC-4B64-916B-25B381C553A6}"/>
                  </a:ext>
                </a:extLst>
              </p:cNvPr>
              <p:cNvSpPr/>
              <p:nvPr/>
            </p:nvSpPr>
            <p:spPr bwMode="auto">
              <a:xfrm>
                <a:off x="7008942" y="2490617"/>
                <a:ext cx="349256" cy="349256"/>
              </a:xfrm>
              <a:custGeom>
                <a:avLst/>
                <a:gdLst>
                  <a:gd name="connsiteX0" fmla="*/ 173962 w 349256"/>
                  <a:gd name="connsiteY0" fmla="*/ 24058 h 349256"/>
                  <a:gd name="connsiteX1" fmla="*/ 177947 w 349256"/>
                  <a:gd name="connsiteY1" fmla="*/ 114765 h 349256"/>
                  <a:gd name="connsiteX2" fmla="*/ 174511 w 349256"/>
                  <a:gd name="connsiteY2" fmla="*/ 143140 h 349256"/>
                  <a:gd name="connsiteX3" fmla="*/ 181964 w 349256"/>
                  <a:gd name="connsiteY3" fmla="*/ 146228 h 349256"/>
                  <a:gd name="connsiteX4" fmla="*/ 186602 w 349256"/>
                  <a:gd name="connsiteY4" fmla="*/ 115767 h 349256"/>
                  <a:gd name="connsiteX5" fmla="*/ 214465 w 349256"/>
                  <a:gd name="connsiteY5" fmla="*/ 29359 h 349256"/>
                  <a:gd name="connsiteX6" fmla="*/ 194200 w 349256"/>
                  <a:gd name="connsiteY6" fmla="*/ 117862 h 349256"/>
                  <a:gd name="connsiteX7" fmla="*/ 182470 w 349256"/>
                  <a:gd name="connsiteY7" fmla="*/ 146437 h 349256"/>
                  <a:gd name="connsiteX8" fmla="*/ 189500 w 349256"/>
                  <a:gd name="connsiteY8" fmla="*/ 149349 h 349256"/>
                  <a:gd name="connsiteX9" fmla="*/ 202343 w 349256"/>
                  <a:gd name="connsiteY9" fmla="*/ 121255 h 349256"/>
                  <a:gd name="connsiteX10" fmla="*/ 252824 w 349256"/>
                  <a:gd name="connsiteY10" fmla="*/ 45794 h 349256"/>
                  <a:gd name="connsiteX11" fmla="*/ 209075 w 349256"/>
                  <a:gd name="connsiteY11" fmla="*/ 125352 h 349256"/>
                  <a:gd name="connsiteX12" fmla="*/ 190008 w 349256"/>
                  <a:gd name="connsiteY12" fmla="*/ 149560 h 349256"/>
                  <a:gd name="connsiteX13" fmla="*/ 196860 w 349256"/>
                  <a:gd name="connsiteY13" fmla="*/ 152397 h 349256"/>
                  <a:gd name="connsiteX14" fmla="*/ 196945 w 349256"/>
                  <a:gd name="connsiteY14" fmla="*/ 152603 h 349256"/>
                  <a:gd name="connsiteX15" fmla="*/ 215475 w 349256"/>
                  <a:gd name="connsiteY15" fmla="*/ 130384 h 349256"/>
                  <a:gd name="connsiteX16" fmla="*/ 284040 w 349256"/>
                  <a:gd name="connsiteY16" fmla="*/ 70870 h 349256"/>
                  <a:gd name="connsiteX17" fmla="*/ 220892 w 349256"/>
                  <a:gd name="connsiteY17" fmla="*/ 136108 h 349256"/>
                  <a:gd name="connsiteX18" fmla="*/ 197336 w 349256"/>
                  <a:gd name="connsiteY18" fmla="*/ 153548 h 349256"/>
                  <a:gd name="connsiteX19" fmla="*/ 200487 w 349256"/>
                  <a:gd name="connsiteY19" fmla="*/ 161155 h 349256"/>
                  <a:gd name="connsiteX20" fmla="*/ 226530 w 349256"/>
                  <a:gd name="connsiteY20" fmla="*/ 143928 h 349256"/>
                  <a:gd name="connsiteX21" fmla="*/ 309298 w 349256"/>
                  <a:gd name="connsiteY21" fmla="*/ 106614 h 349256"/>
                  <a:gd name="connsiteX22" fmla="*/ 230074 w 349256"/>
                  <a:gd name="connsiteY22" fmla="*/ 150967 h 349256"/>
                  <a:gd name="connsiteX23" fmla="*/ 200659 w 349256"/>
                  <a:gd name="connsiteY23" fmla="*/ 161571 h 349256"/>
                  <a:gd name="connsiteX24" fmla="*/ 203464 w 349256"/>
                  <a:gd name="connsiteY24" fmla="*/ 168341 h 349256"/>
                  <a:gd name="connsiteX25" fmla="*/ 232865 w 349256"/>
                  <a:gd name="connsiteY25" fmla="*/ 158709 h 349256"/>
                  <a:gd name="connsiteX26" fmla="*/ 322555 w 349256"/>
                  <a:gd name="connsiteY26" fmla="*/ 144625 h 349256"/>
                  <a:gd name="connsiteX27" fmla="*/ 234420 w 349256"/>
                  <a:gd name="connsiteY27" fmla="*/ 166434 h 349256"/>
                  <a:gd name="connsiteX28" fmla="*/ 203672 w 349256"/>
                  <a:gd name="connsiteY28" fmla="*/ 168843 h 349256"/>
                  <a:gd name="connsiteX29" fmla="*/ 205759 w 349256"/>
                  <a:gd name="connsiteY29" fmla="*/ 173884 h 349256"/>
                  <a:gd name="connsiteX30" fmla="*/ 234491 w 349256"/>
                  <a:gd name="connsiteY30" fmla="*/ 170480 h 349256"/>
                  <a:gd name="connsiteX31" fmla="*/ 325199 w 349256"/>
                  <a:gd name="connsiteY31" fmla="*/ 174377 h 349256"/>
                  <a:gd name="connsiteX32" fmla="*/ 234492 w 349256"/>
                  <a:gd name="connsiteY32" fmla="*/ 178361 h 349256"/>
                  <a:gd name="connsiteX33" fmla="*/ 206117 w 349256"/>
                  <a:gd name="connsiteY33" fmla="*/ 174926 h 349256"/>
                  <a:gd name="connsiteX34" fmla="*/ 203216 w 349256"/>
                  <a:gd name="connsiteY34" fmla="*/ 181929 h 349256"/>
                  <a:gd name="connsiteX35" fmla="*/ 233903 w 349256"/>
                  <a:gd name="connsiteY35" fmla="*/ 186602 h 349256"/>
                  <a:gd name="connsiteX36" fmla="*/ 320311 w 349256"/>
                  <a:gd name="connsiteY36" fmla="*/ 214465 h 349256"/>
                  <a:gd name="connsiteX37" fmla="*/ 231808 w 349256"/>
                  <a:gd name="connsiteY37" fmla="*/ 194199 h 349256"/>
                  <a:gd name="connsiteX38" fmla="*/ 203027 w 349256"/>
                  <a:gd name="connsiteY38" fmla="*/ 182385 h 349256"/>
                  <a:gd name="connsiteX39" fmla="*/ 200118 w 349256"/>
                  <a:gd name="connsiteY39" fmla="*/ 189407 h 349256"/>
                  <a:gd name="connsiteX40" fmla="*/ 228416 w 349256"/>
                  <a:gd name="connsiteY40" fmla="*/ 202341 h 349256"/>
                  <a:gd name="connsiteX41" fmla="*/ 303877 w 349256"/>
                  <a:gd name="connsiteY41" fmla="*/ 252824 h 349256"/>
                  <a:gd name="connsiteX42" fmla="*/ 224319 w 349256"/>
                  <a:gd name="connsiteY42" fmla="*/ 209075 h 349256"/>
                  <a:gd name="connsiteX43" fmla="*/ 199929 w 349256"/>
                  <a:gd name="connsiteY43" fmla="*/ 189864 h 349256"/>
                  <a:gd name="connsiteX44" fmla="*/ 197015 w 349256"/>
                  <a:gd name="connsiteY44" fmla="*/ 196899 h 349256"/>
                  <a:gd name="connsiteX45" fmla="*/ 219287 w 349256"/>
                  <a:gd name="connsiteY45" fmla="*/ 215475 h 349256"/>
                  <a:gd name="connsiteX46" fmla="*/ 278800 w 349256"/>
                  <a:gd name="connsiteY46" fmla="*/ 284039 h 349256"/>
                  <a:gd name="connsiteX47" fmla="*/ 213563 w 349256"/>
                  <a:gd name="connsiteY47" fmla="*/ 220891 h 349256"/>
                  <a:gd name="connsiteX48" fmla="*/ 196261 w 349256"/>
                  <a:gd name="connsiteY48" fmla="*/ 197522 h 349256"/>
                  <a:gd name="connsiteX49" fmla="*/ 188643 w 349256"/>
                  <a:gd name="connsiteY49" fmla="*/ 200677 h 349256"/>
                  <a:gd name="connsiteX50" fmla="*/ 205743 w 349256"/>
                  <a:gd name="connsiteY50" fmla="*/ 226529 h 349256"/>
                  <a:gd name="connsiteX51" fmla="*/ 243057 w 349256"/>
                  <a:gd name="connsiteY51" fmla="*/ 309297 h 349256"/>
                  <a:gd name="connsiteX52" fmla="*/ 198704 w 349256"/>
                  <a:gd name="connsiteY52" fmla="*/ 230074 h 349256"/>
                  <a:gd name="connsiteX53" fmla="*/ 188177 w 349256"/>
                  <a:gd name="connsiteY53" fmla="*/ 200870 h 349256"/>
                  <a:gd name="connsiteX54" fmla="*/ 181400 w 349256"/>
                  <a:gd name="connsiteY54" fmla="*/ 203677 h 349256"/>
                  <a:gd name="connsiteX55" fmla="*/ 190963 w 349256"/>
                  <a:gd name="connsiteY55" fmla="*/ 232865 h 349256"/>
                  <a:gd name="connsiteX56" fmla="*/ 205045 w 349256"/>
                  <a:gd name="connsiteY56" fmla="*/ 322556 h 349256"/>
                  <a:gd name="connsiteX57" fmla="*/ 183236 w 349256"/>
                  <a:gd name="connsiteY57" fmla="*/ 234420 h 349256"/>
                  <a:gd name="connsiteX58" fmla="*/ 180846 w 349256"/>
                  <a:gd name="connsiteY58" fmla="*/ 203907 h 349256"/>
                  <a:gd name="connsiteX59" fmla="*/ 175301 w 349256"/>
                  <a:gd name="connsiteY59" fmla="*/ 206203 h 349256"/>
                  <a:gd name="connsiteX60" fmla="*/ 178777 w 349256"/>
                  <a:gd name="connsiteY60" fmla="*/ 234906 h 349256"/>
                  <a:gd name="connsiteX61" fmla="*/ 174792 w 349256"/>
                  <a:gd name="connsiteY61" fmla="*/ 325612 h 349256"/>
                  <a:gd name="connsiteX62" fmla="*/ 170896 w 349256"/>
                  <a:gd name="connsiteY62" fmla="*/ 234906 h 349256"/>
                  <a:gd name="connsiteX63" fmla="*/ 174260 w 349256"/>
                  <a:gd name="connsiteY63" fmla="*/ 206501 h 349256"/>
                  <a:gd name="connsiteX64" fmla="*/ 167583 w 349256"/>
                  <a:gd name="connsiteY64" fmla="*/ 203735 h 349256"/>
                  <a:gd name="connsiteX65" fmla="*/ 163070 w 349256"/>
                  <a:gd name="connsiteY65" fmla="*/ 233903 h 349256"/>
                  <a:gd name="connsiteX66" fmla="*/ 135123 w 349256"/>
                  <a:gd name="connsiteY66" fmla="*/ 320288 h 349256"/>
                  <a:gd name="connsiteX67" fmla="*/ 155473 w 349256"/>
                  <a:gd name="connsiteY67" fmla="*/ 231808 h 349256"/>
                  <a:gd name="connsiteX68" fmla="*/ 167008 w 349256"/>
                  <a:gd name="connsiteY68" fmla="*/ 203496 h 349256"/>
                  <a:gd name="connsiteX69" fmla="*/ 159966 w 349256"/>
                  <a:gd name="connsiteY69" fmla="*/ 200580 h 349256"/>
                  <a:gd name="connsiteX70" fmla="*/ 147330 w 349256"/>
                  <a:gd name="connsiteY70" fmla="*/ 228415 h 349256"/>
                  <a:gd name="connsiteX71" fmla="*/ 96774 w 349256"/>
                  <a:gd name="connsiteY71" fmla="*/ 303832 h 349256"/>
                  <a:gd name="connsiteX72" fmla="*/ 140596 w 349256"/>
                  <a:gd name="connsiteY72" fmla="*/ 224319 h 349256"/>
                  <a:gd name="connsiteX73" fmla="*/ 159384 w 349256"/>
                  <a:gd name="connsiteY73" fmla="*/ 200339 h 349256"/>
                  <a:gd name="connsiteX74" fmla="*/ 152337 w 349256"/>
                  <a:gd name="connsiteY74" fmla="*/ 197419 h 349256"/>
                  <a:gd name="connsiteX75" fmla="*/ 134196 w 349256"/>
                  <a:gd name="connsiteY75" fmla="*/ 219286 h 349256"/>
                  <a:gd name="connsiteX76" fmla="*/ 65573 w 349256"/>
                  <a:gd name="connsiteY76" fmla="*/ 278737 h 349256"/>
                  <a:gd name="connsiteX77" fmla="*/ 128780 w 349256"/>
                  <a:gd name="connsiteY77" fmla="*/ 213563 h 349256"/>
                  <a:gd name="connsiteX78" fmla="*/ 151672 w 349256"/>
                  <a:gd name="connsiteY78" fmla="*/ 196522 h 349256"/>
                  <a:gd name="connsiteX79" fmla="*/ 148503 w 349256"/>
                  <a:gd name="connsiteY79" fmla="*/ 188872 h 349256"/>
                  <a:gd name="connsiteX80" fmla="*/ 123142 w 349256"/>
                  <a:gd name="connsiteY80" fmla="*/ 205742 h 349256"/>
                  <a:gd name="connsiteX81" fmla="*/ 40335 w 349256"/>
                  <a:gd name="connsiteY81" fmla="*/ 242979 h 349256"/>
                  <a:gd name="connsiteX82" fmla="*/ 119597 w 349256"/>
                  <a:gd name="connsiteY82" fmla="*/ 198704 h 349256"/>
                  <a:gd name="connsiteX83" fmla="*/ 148261 w 349256"/>
                  <a:gd name="connsiteY83" fmla="*/ 188286 h 349256"/>
                  <a:gd name="connsiteX84" fmla="*/ 145448 w 349256"/>
                  <a:gd name="connsiteY84" fmla="*/ 181496 h 349256"/>
                  <a:gd name="connsiteX85" fmla="*/ 116806 w 349256"/>
                  <a:gd name="connsiteY85" fmla="*/ 190961 h 349256"/>
                  <a:gd name="connsiteX86" fmla="*/ 27099 w 349256"/>
                  <a:gd name="connsiteY86" fmla="*/ 204961 h 349256"/>
                  <a:gd name="connsiteX87" fmla="*/ 115251 w 349256"/>
                  <a:gd name="connsiteY87" fmla="*/ 183235 h 349256"/>
                  <a:gd name="connsiteX88" fmla="*/ 145165 w 349256"/>
                  <a:gd name="connsiteY88" fmla="*/ 180814 h 349256"/>
                  <a:gd name="connsiteX89" fmla="*/ 143053 w 349256"/>
                  <a:gd name="connsiteY89" fmla="*/ 175716 h 349256"/>
                  <a:gd name="connsiteX90" fmla="*/ 114351 w 349256"/>
                  <a:gd name="connsiteY90" fmla="*/ 179191 h 349256"/>
                  <a:gd name="connsiteX91" fmla="*/ 23644 w 349256"/>
                  <a:gd name="connsiteY91" fmla="*/ 175207 h 349256"/>
                  <a:gd name="connsiteX92" fmla="*/ 114350 w 349256"/>
                  <a:gd name="connsiteY92" fmla="*/ 171310 h 349256"/>
                  <a:gd name="connsiteX93" fmla="*/ 142756 w 349256"/>
                  <a:gd name="connsiteY93" fmla="*/ 174675 h 349256"/>
                  <a:gd name="connsiteX94" fmla="*/ 145708 w 349256"/>
                  <a:gd name="connsiteY94" fmla="*/ 167549 h 349256"/>
                  <a:gd name="connsiteX95" fmla="*/ 115767 w 349256"/>
                  <a:gd name="connsiteY95" fmla="*/ 163070 h 349256"/>
                  <a:gd name="connsiteX96" fmla="*/ 29381 w 349256"/>
                  <a:gd name="connsiteY96" fmla="*/ 135122 h 349256"/>
                  <a:gd name="connsiteX97" fmla="*/ 117862 w 349256"/>
                  <a:gd name="connsiteY97" fmla="*/ 155472 h 349256"/>
                  <a:gd name="connsiteX98" fmla="*/ 145967 w 349256"/>
                  <a:gd name="connsiteY98" fmla="*/ 166923 h 349256"/>
                  <a:gd name="connsiteX99" fmla="*/ 148887 w 349256"/>
                  <a:gd name="connsiteY99" fmla="*/ 159874 h 349256"/>
                  <a:gd name="connsiteX100" fmla="*/ 121254 w 349256"/>
                  <a:gd name="connsiteY100" fmla="*/ 147329 h 349256"/>
                  <a:gd name="connsiteX101" fmla="*/ 45838 w 349256"/>
                  <a:gd name="connsiteY101" fmla="*/ 96773 h 349256"/>
                  <a:gd name="connsiteX102" fmla="*/ 125351 w 349256"/>
                  <a:gd name="connsiteY102" fmla="*/ 140597 h 349256"/>
                  <a:gd name="connsiteX103" fmla="*/ 149148 w 349256"/>
                  <a:gd name="connsiteY103" fmla="*/ 159241 h 349256"/>
                  <a:gd name="connsiteX104" fmla="*/ 151984 w 349256"/>
                  <a:gd name="connsiteY104" fmla="*/ 152397 h 349256"/>
                  <a:gd name="connsiteX105" fmla="*/ 152212 w 349256"/>
                  <a:gd name="connsiteY105" fmla="*/ 152303 h 349256"/>
                  <a:gd name="connsiteX106" fmla="*/ 130385 w 349256"/>
                  <a:gd name="connsiteY106" fmla="*/ 134196 h 349256"/>
                  <a:gd name="connsiteX107" fmla="*/ 70934 w 349256"/>
                  <a:gd name="connsiteY107" fmla="*/ 65573 h 349256"/>
                  <a:gd name="connsiteX108" fmla="*/ 136109 w 349256"/>
                  <a:gd name="connsiteY108" fmla="*/ 128780 h 349256"/>
                  <a:gd name="connsiteX109" fmla="*/ 153288 w 349256"/>
                  <a:gd name="connsiteY109" fmla="*/ 151857 h 349256"/>
                  <a:gd name="connsiteX110" fmla="*/ 160926 w 349256"/>
                  <a:gd name="connsiteY110" fmla="*/ 148693 h 349256"/>
                  <a:gd name="connsiteX111" fmla="*/ 143929 w 349256"/>
                  <a:gd name="connsiteY111" fmla="*/ 123141 h 349256"/>
                  <a:gd name="connsiteX112" fmla="*/ 106692 w 349256"/>
                  <a:gd name="connsiteY112" fmla="*/ 40335 h 349256"/>
                  <a:gd name="connsiteX113" fmla="*/ 150968 w 349256"/>
                  <a:gd name="connsiteY113" fmla="*/ 119597 h 349256"/>
                  <a:gd name="connsiteX114" fmla="*/ 161462 w 349256"/>
                  <a:gd name="connsiteY114" fmla="*/ 148471 h 349256"/>
                  <a:gd name="connsiteX115" fmla="*/ 168245 w 349256"/>
                  <a:gd name="connsiteY115" fmla="*/ 145662 h 349256"/>
                  <a:gd name="connsiteX116" fmla="*/ 158709 w 349256"/>
                  <a:gd name="connsiteY116" fmla="*/ 116806 h 349256"/>
                  <a:gd name="connsiteX117" fmla="*/ 144710 w 349256"/>
                  <a:gd name="connsiteY117" fmla="*/ 27098 h 349256"/>
                  <a:gd name="connsiteX118" fmla="*/ 166435 w 349256"/>
                  <a:gd name="connsiteY118" fmla="*/ 115250 h 349256"/>
                  <a:gd name="connsiteX119" fmla="*/ 168876 w 349256"/>
                  <a:gd name="connsiteY119" fmla="*/ 145400 h 349256"/>
                  <a:gd name="connsiteX120" fmla="*/ 173469 w 349256"/>
                  <a:gd name="connsiteY120" fmla="*/ 143498 h 349256"/>
                  <a:gd name="connsiteX121" fmla="*/ 170066 w 349256"/>
                  <a:gd name="connsiteY121" fmla="*/ 114765 h 349256"/>
                  <a:gd name="connsiteX122" fmla="*/ 174628 w 349256"/>
                  <a:gd name="connsiteY122" fmla="*/ 16590 h 349256"/>
                  <a:gd name="connsiteX123" fmla="*/ 16590 w 349256"/>
                  <a:gd name="connsiteY123" fmla="*/ 174628 h 349256"/>
                  <a:gd name="connsiteX124" fmla="*/ 174628 w 349256"/>
                  <a:gd name="connsiteY124" fmla="*/ 332666 h 349256"/>
                  <a:gd name="connsiteX125" fmla="*/ 332665 w 349256"/>
                  <a:gd name="connsiteY125" fmla="*/ 174628 h 349256"/>
                  <a:gd name="connsiteX126" fmla="*/ 174628 w 349256"/>
                  <a:gd name="connsiteY126" fmla="*/ 16590 h 349256"/>
                  <a:gd name="connsiteX127" fmla="*/ 174628 w 349256"/>
                  <a:gd name="connsiteY127" fmla="*/ 0 h 349256"/>
                  <a:gd name="connsiteX128" fmla="*/ 349256 w 349256"/>
                  <a:gd name="connsiteY128" fmla="*/ 174628 h 349256"/>
                  <a:gd name="connsiteX129" fmla="*/ 174628 w 349256"/>
                  <a:gd name="connsiteY129" fmla="*/ 349256 h 349256"/>
                  <a:gd name="connsiteX130" fmla="*/ 0 w 349256"/>
                  <a:gd name="connsiteY130" fmla="*/ 174628 h 349256"/>
                  <a:gd name="connsiteX131" fmla="*/ 174628 w 349256"/>
                  <a:gd name="connsiteY131" fmla="*/ 0 h 349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</a:cxnLst>
                <a:rect l="l" t="t" r="r" b="b"/>
                <a:pathLst>
                  <a:path w="349256" h="349256">
                    <a:moveTo>
                      <a:pt x="173962" y="24058"/>
                    </a:moveTo>
                    <a:lnTo>
                      <a:pt x="177947" y="114765"/>
                    </a:lnTo>
                    <a:lnTo>
                      <a:pt x="174511" y="143140"/>
                    </a:lnTo>
                    <a:lnTo>
                      <a:pt x="181964" y="146228"/>
                    </a:lnTo>
                    <a:lnTo>
                      <a:pt x="186602" y="115767"/>
                    </a:lnTo>
                    <a:lnTo>
                      <a:pt x="214465" y="29359"/>
                    </a:lnTo>
                    <a:lnTo>
                      <a:pt x="194200" y="117862"/>
                    </a:lnTo>
                    <a:lnTo>
                      <a:pt x="182470" y="146437"/>
                    </a:lnTo>
                    <a:lnTo>
                      <a:pt x="189500" y="149349"/>
                    </a:lnTo>
                    <a:lnTo>
                      <a:pt x="202343" y="121255"/>
                    </a:lnTo>
                    <a:lnTo>
                      <a:pt x="252824" y="45794"/>
                    </a:lnTo>
                    <a:lnTo>
                      <a:pt x="209075" y="125352"/>
                    </a:lnTo>
                    <a:lnTo>
                      <a:pt x="190008" y="149560"/>
                    </a:lnTo>
                    <a:lnTo>
                      <a:pt x="196860" y="152397"/>
                    </a:lnTo>
                    <a:lnTo>
                      <a:pt x="196945" y="152603"/>
                    </a:lnTo>
                    <a:lnTo>
                      <a:pt x="215475" y="130384"/>
                    </a:lnTo>
                    <a:lnTo>
                      <a:pt x="284040" y="70870"/>
                    </a:lnTo>
                    <a:lnTo>
                      <a:pt x="220892" y="136108"/>
                    </a:lnTo>
                    <a:lnTo>
                      <a:pt x="197336" y="153548"/>
                    </a:lnTo>
                    <a:lnTo>
                      <a:pt x="200487" y="161155"/>
                    </a:lnTo>
                    <a:lnTo>
                      <a:pt x="226530" y="143928"/>
                    </a:lnTo>
                    <a:lnTo>
                      <a:pt x="309298" y="106614"/>
                    </a:lnTo>
                    <a:lnTo>
                      <a:pt x="230074" y="150967"/>
                    </a:lnTo>
                    <a:lnTo>
                      <a:pt x="200659" y="161571"/>
                    </a:lnTo>
                    <a:lnTo>
                      <a:pt x="203464" y="168341"/>
                    </a:lnTo>
                    <a:lnTo>
                      <a:pt x="232865" y="158709"/>
                    </a:lnTo>
                    <a:lnTo>
                      <a:pt x="322555" y="144625"/>
                    </a:lnTo>
                    <a:lnTo>
                      <a:pt x="234420" y="166434"/>
                    </a:lnTo>
                    <a:lnTo>
                      <a:pt x="203672" y="168843"/>
                    </a:lnTo>
                    <a:lnTo>
                      <a:pt x="205759" y="173884"/>
                    </a:lnTo>
                    <a:lnTo>
                      <a:pt x="234491" y="170480"/>
                    </a:lnTo>
                    <a:lnTo>
                      <a:pt x="325199" y="174377"/>
                    </a:lnTo>
                    <a:lnTo>
                      <a:pt x="234492" y="178361"/>
                    </a:lnTo>
                    <a:lnTo>
                      <a:pt x="206117" y="174926"/>
                    </a:lnTo>
                    <a:lnTo>
                      <a:pt x="203216" y="181929"/>
                    </a:lnTo>
                    <a:lnTo>
                      <a:pt x="233903" y="186602"/>
                    </a:lnTo>
                    <a:lnTo>
                      <a:pt x="320311" y="214465"/>
                    </a:lnTo>
                    <a:lnTo>
                      <a:pt x="231808" y="194199"/>
                    </a:lnTo>
                    <a:lnTo>
                      <a:pt x="203027" y="182385"/>
                    </a:lnTo>
                    <a:lnTo>
                      <a:pt x="200118" y="189407"/>
                    </a:lnTo>
                    <a:lnTo>
                      <a:pt x="228416" y="202341"/>
                    </a:lnTo>
                    <a:lnTo>
                      <a:pt x="303877" y="252824"/>
                    </a:lnTo>
                    <a:lnTo>
                      <a:pt x="224319" y="209075"/>
                    </a:lnTo>
                    <a:lnTo>
                      <a:pt x="199929" y="189864"/>
                    </a:lnTo>
                    <a:lnTo>
                      <a:pt x="197015" y="196899"/>
                    </a:lnTo>
                    <a:lnTo>
                      <a:pt x="219287" y="215475"/>
                    </a:lnTo>
                    <a:lnTo>
                      <a:pt x="278800" y="284039"/>
                    </a:lnTo>
                    <a:lnTo>
                      <a:pt x="213563" y="220891"/>
                    </a:lnTo>
                    <a:lnTo>
                      <a:pt x="196261" y="197522"/>
                    </a:lnTo>
                    <a:lnTo>
                      <a:pt x="188643" y="200677"/>
                    </a:lnTo>
                    <a:lnTo>
                      <a:pt x="205743" y="226529"/>
                    </a:lnTo>
                    <a:lnTo>
                      <a:pt x="243057" y="309297"/>
                    </a:lnTo>
                    <a:lnTo>
                      <a:pt x="198704" y="230074"/>
                    </a:lnTo>
                    <a:lnTo>
                      <a:pt x="188177" y="200870"/>
                    </a:lnTo>
                    <a:lnTo>
                      <a:pt x="181400" y="203677"/>
                    </a:lnTo>
                    <a:lnTo>
                      <a:pt x="190963" y="232865"/>
                    </a:lnTo>
                    <a:lnTo>
                      <a:pt x="205045" y="322556"/>
                    </a:lnTo>
                    <a:lnTo>
                      <a:pt x="183236" y="234420"/>
                    </a:lnTo>
                    <a:lnTo>
                      <a:pt x="180846" y="203907"/>
                    </a:lnTo>
                    <a:lnTo>
                      <a:pt x="175301" y="206203"/>
                    </a:lnTo>
                    <a:lnTo>
                      <a:pt x="178777" y="234906"/>
                    </a:lnTo>
                    <a:lnTo>
                      <a:pt x="174792" y="325612"/>
                    </a:lnTo>
                    <a:lnTo>
                      <a:pt x="170896" y="234906"/>
                    </a:lnTo>
                    <a:lnTo>
                      <a:pt x="174260" y="206501"/>
                    </a:lnTo>
                    <a:lnTo>
                      <a:pt x="167583" y="203735"/>
                    </a:lnTo>
                    <a:lnTo>
                      <a:pt x="163070" y="233903"/>
                    </a:lnTo>
                    <a:lnTo>
                      <a:pt x="135123" y="320288"/>
                    </a:lnTo>
                    <a:lnTo>
                      <a:pt x="155473" y="231808"/>
                    </a:lnTo>
                    <a:lnTo>
                      <a:pt x="167008" y="203496"/>
                    </a:lnTo>
                    <a:lnTo>
                      <a:pt x="159966" y="200580"/>
                    </a:lnTo>
                    <a:lnTo>
                      <a:pt x="147330" y="228415"/>
                    </a:lnTo>
                    <a:lnTo>
                      <a:pt x="96774" y="303832"/>
                    </a:lnTo>
                    <a:lnTo>
                      <a:pt x="140596" y="224319"/>
                    </a:lnTo>
                    <a:lnTo>
                      <a:pt x="159384" y="200339"/>
                    </a:lnTo>
                    <a:lnTo>
                      <a:pt x="152337" y="197419"/>
                    </a:lnTo>
                    <a:lnTo>
                      <a:pt x="134196" y="219286"/>
                    </a:lnTo>
                    <a:lnTo>
                      <a:pt x="65573" y="278737"/>
                    </a:lnTo>
                    <a:lnTo>
                      <a:pt x="128780" y="213563"/>
                    </a:lnTo>
                    <a:lnTo>
                      <a:pt x="151672" y="196522"/>
                    </a:lnTo>
                    <a:lnTo>
                      <a:pt x="148503" y="188872"/>
                    </a:lnTo>
                    <a:lnTo>
                      <a:pt x="123142" y="205742"/>
                    </a:lnTo>
                    <a:lnTo>
                      <a:pt x="40335" y="242979"/>
                    </a:lnTo>
                    <a:lnTo>
                      <a:pt x="119597" y="198704"/>
                    </a:lnTo>
                    <a:lnTo>
                      <a:pt x="148261" y="188286"/>
                    </a:lnTo>
                    <a:lnTo>
                      <a:pt x="145448" y="181496"/>
                    </a:lnTo>
                    <a:lnTo>
                      <a:pt x="116806" y="190961"/>
                    </a:lnTo>
                    <a:lnTo>
                      <a:pt x="27099" y="204961"/>
                    </a:lnTo>
                    <a:lnTo>
                      <a:pt x="115251" y="183235"/>
                    </a:lnTo>
                    <a:lnTo>
                      <a:pt x="145165" y="180814"/>
                    </a:lnTo>
                    <a:lnTo>
                      <a:pt x="143053" y="175716"/>
                    </a:lnTo>
                    <a:lnTo>
                      <a:pt x="114351" y="179191"/>
                    </a:lnTo>
                    <a:lnTo>
                      <a:pt x="23644" y="175207"/>
                    </a:lnTo>
                    <a:lnTo>
                      <a:pt x="114350" y="171310"/>
                    </a:lnTo>
                    <a:lnTo>
                      <a:pt x="142756" y="174675"/>
                    </a:lnTo>
                    <a:lnTo>
                      <a:pt x="145708" y="167549"/>
                    </a:lnTo>
                    <a:lnTo>
                      <a:pt x="115767" y="163070"/>
                    </a:lnTo>
                    <a:lnTo>
                      <a:pt x="29381" y="135122"/>
                    </a:lnTo>
                    <a:lnTo>
                      <a:pt x="117862" y="155472"/>
                    </a:lnTo>
                    <a:lnTo>
                      <a:pt x="145967" y="166923"/>
                    </a:lnTo>
                    <a:lnTo>
                      <a:pt x="148887" y="159874"/>
                    </a:lnTo>
                    <a:lnTo>
                      <a:pt x="121254" y="147329"/>
                    </a:lnTo>
                    <a:lnTo>
                      <a:pt x="45838" y="96773"/>
                    </a:lnTo>
                    <a:lnTo>
                      <a:pt x="125351" y="140597"/>
                    </a:lnTo>
                    <a:lnTo>
                      <a:pt x="149148" y="159241"/>
                    </a:lnTo>
                    <a:lnTo>
                      <a:pt x="151984" y="152397"/>
                    </a:lnTo>
                    <a:lnTo>
                      <a:pt x="152212" y="152303"/>
                    </a:lnTo>
                    <a:lnTo>
                      <a:pt x="130385" y="134196"/>
                    </a:lnTo>
                    <a:lnTo>
                      <a:pt x="70934" y="65573"/>
                    </a:lnTo>
                    <a:lnTo>
                      <a:pt x="136109" y="128780"/>
                    </a:lnTo>
                    <a:lnTo>
                      <a:pt x="153288" y="151857"/>
                    </a:lnTo>
                    <a:lnTo>
                      <a:pt x="160926" y="148693"/>
                    </a:lnTo>
                    <a:lnTo>
                      <a:pt x="143929" y="123141"/>
                    </a:lnTo>
                    <a:lnTo>
                      <a:pt x="106692" y="40335"/>
                    </a:lnTo>
                    <a:lnTo>
                      <a:pt x="150968" y="119597"/>
                    </a:lnTo>
                    <a:lnTo>
                      <a:pt x="161462" y="148471"/>
                    </a:lnTo>
                    <a:lnTo>
                      <a:pt x="168245" y="145662"/>
                    </a:lnTo>
                    <a:lnTo>
                      <a:pt x="158709" y="116806"/>
                    </a:lnTo>
                    <a:lnTo>
                      <a:pt x="144710" y="27098"/>
                    </a:lnTo>
                    <a:lnTo>
                      <a:pt x="166435" y="115250"/>
                    </a:lnTo>
                    <a:lnTo>
                      <a:pt x="168876" y="145400"/>
                    </a:lnTo>
                    <a:lnTo>
                      <a:pt x="173469" y="143498"/>
                    </a:lnTo>
                    <a:lnTo>
                      <a:pt x="170066" y="114765"/>
                    </a:lnTo>
                    <a:close/>
                    <a:moveTo>
                      <a:pt x="174628" y="16590"/>
                    </a:moveTo>
                    <a:cubicBezTo>
                      <a:pt x="87347" y="16589"/>
                      <a:pt x="16590" y="87346"/>
                      <a:pt x="16590" y="174628"/>
                    </a:cubicBezTo>
                    <a:cubicBezTo>
                      <a:pt x="16590" y="261909"/>
                      <a:pt x="87346" y="332666"/>
                      <a:pt x="174628" y="332666"/>
                    </a:cubicBezTo>
                    <a:cubicBezTo>
                      <a:pt x="261909" y="332666"/>
                      <a:pt x="332665" y="261909"/>
                      <a:pt x="332665" y="174628"/>
                    </a:cubicBezTo>
                    <a:cubicBezTo>
                      <a:pt x="332665" y="87347"/>
                      <a:pt x="261909" y="16590"/>
                      <a:pt x="174628" y="16590"/>
                    </a:cubicBezTo>
                    <a:close/>
                    <a:moveTo>
                      <a:pt x="174628" y="0"/>
                    </a:moveTo>
                    <a:cubicBezTo>
                      <a:pt x="271077" y="1"/>
                      <a:pt x="349255" y="78179"/>
                      <a:pt x="349256" y="174628"/>
                    </a:cubicBezTo>
                    <a:cubicBezTo>
                      <a:pt x="349255" y="271077"/>
                      <a:pt x="271077" y="349255"/>
                      <a:pt x="174628" y="349256"/>
                    </a:cubicBezTo>
                    <a:cubicBezTo>
                      <a:pt x="78178" y="349255"/>
                      <a:pt x="0" y="271077"/>
                      <a:pt x="0" y="174628"/>
                    </a:cubicBezTo>
                    <a:cubicBezTo>
                      <a:pt x="0" y="78179"/>
                      <a:pt x="78178" y="0"/>
                      <a:pt x="174628" y="0"/>
                    </a:cubicBezTo>
                    <a:close/>
                  </a:path>
                </a:pathLst>
              </a:custGeom>
              <a:solidFill>
                <a:srgbClr val="000080"/>
              </a:solidFill>
              <a:ln w="3175">
                <a:solidFill>
                  <a:srgbClr val="000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49155" name="Rectangle 3">
              <a:extLst>
                <a:ext uri="{FF2B5EF4-FFF2-40B4-BE49-F238E27FC236}">
                  <a16:creationId xmlns:a16="http://schemas.microsoft.com/office/drawing/2014/main" id="{25366A6B-9DEE-4AF1-A4D8-F79DE86170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387" y="836613"/>
              <a:ext cx="1980434" cy="1319627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49176" name="Text Box 24">
            <a:extLst>
              <a:ext uri="{FF2B5EF4-FFF2-40B4-BE49-F238E27FC236}">
                <a16:creationId xmlns:a16="http://schemas.microsoft.com/office/drawing/2014/main" id="{7A3ED2CA-B2F2-40A8-BD3D-94A999536B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387" y="2186007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インド</a:t>
            </a:r>
          </a:p>
        </p:txBody>
      </p:sp>
      <p:sp>
        <p:nvSpPr>
          <p:cNvPr id="49177" name="Text Box 25">
            <a:extLst>
              <a:ext uri="{FF2B5EF4-FFF2-40B4-BE49-F238E27FC236}">
                <a16:creationId xmlns:a16="http://schemas.microsoft.com/office/drawing/2014/main" id="{8F542DA0-6A37-47D7-B488-36709831D9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0700" y="2186007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インドネシア</a:t>
            </a:r>
          </a:p>
        </p:txBody>
      </p:sp>
      <p:sp>
        <p:nvSpPr>
          <p:cNvPr id="49178" name="Text Box 26">
            <a:extLst>
              <a:ext uri="{FF2B5EF4-FFF2-40B4-BE49-F238E27FC236}">
                <a16:creationId xmlns:a16="http://schemas.microsoft.com/office/drawing/2014/main" id="{9B2EA6B8-E9D3-4573-AAB9-AB0B9FC362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61013" y="2186007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カンボジア</a:t>
            </a:r>
          </a:p>
        </p:txBody>
      </p:sp>
      <p:sp>
        <p:nvSpPr>
          <p:cNvPr id="49179" name="Text Box 27">
            <a:extLst>
              <a:ext uri="{FF2B5EF4-FFF2-40B4-BE49-F238E27FC236}">
                <a16:creationId xmlns:a16="http://schemas.microsoft.com/office/drawing/2014/main" id="{991BF592-1471-4F4D-9979-B823D14D20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1326" y="2186007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シンガポール</a:t>
            </a:r>
          </a:p>
        </p:txBody>
      </p:sp>
      <p:sp>
        <p:nvSpPr>
          <p:cNvPr id="49181" name="Text Box 29">
            <a:extLst>
              <a:ext uri="{FF2B5EF4-FFF2-40B4-BE49-F238E27FC236}">
                <a16:creationId xmlns:a16="http://schemas.microsoft.com/office/drawing/2014/main" id="{888C456C-72AB-4CA6-882D-1673DE6E35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387" y="3987845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スリランカ</a:t>
            </a:r>
          </a:p>
        </p:txBody>
      </p:sp>
      <p:sp>
        <p:nvSpPr>
          <p:cNvPr id="49182" name="Text Box 30">
            <a:extLst>
              <a:ext uri="{FF2B5EF4-FFF2-40B4-BE49-F238E27FC236}">
                <a16:creationId xmlns:a16="http://schemas.microsoft.com/office/drawing/2014/main" id="{622661E8-84B5-4280-B138-7A1658F794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0700" y="3987845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タイ</a:t>
            </a:r>
          </a:p>
        </p:txBody>
      </p:sp>
      <p:sp>
        <p:nvSpPr>
          <p:cNvPr id="49183" name="Text Box 31">
            <a:extLst>
              <a:ext uri="{FF2B5EF4-FFF2-40B4-BE49-F238E27FC236}">
                <a16:creationId xmlns:a16="http://schemas.microsoft.com/office/drawing/2014/main" id="{6E68B223-002D-44F9-9ABF-E0618D2B68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61013" y="3987845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大韓民国（韓国）</a:t>
            </a:r>
          </a:p>
        </p:txBody>
      </p:sp>
      <p:sp>
        <p:nvSpPr>
          <p:cNvPr id="49184" name="Text Box 32">
            <a:extLst>
              <a:ext uri="{FF2B5EF4-FFF2-40B4-BE49-F238E27FC236}">
                <a16:creationId xmlns:a16="http://schemas.microsoft.com/office/drawing/2014/main" id="{F92D3A1B-3ED3-473F-813E-37AA904515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1326" y="3987845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中華人民共和国（中国）</a:t>
            </a:r>
          </a:p>
        </p:txBody>
      </p:sp>
      <p:sp>
        <p:nvSpPr>
          <p:cNvPr id="49186" name="Text Box 34">
            <a:extLst>
              <a:ext uri="{FF2B5EF4-FFF2-40B4-BE49-F238E27FC236}">
                <a16:creationId xmlns:a16="http://schemas.microsoft.com/office/drawing/2014/main" id="{E3F2DE83-85DD-41E7-BA75-D1ED600FA8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387" y="5787698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日本</a:t>
            </a:r>
          </a:p>
        </p:txBody>
      </p:sp>
      <p:sp>
        <p:nvSpPr>
          <p:cNvPr id="49187" name="Text Box 35">
            <a:extLst>
              <a:ext uri="{FF2B5EF4-FFF2-40B4-BE49-F238E27FC236}">
                <a16:creationId xmlns:a16="http://schemas.microsoft.com/office/drawing/2014/main" id="{95DF1A09-3FB3-49AE-B377-B38F29BFDA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0700" y="5787698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ネパール</a:t>
            </a:r>
          </a:p>
        </p:txBody>
      </p:sp>
      <p:sp>
        <p:nvSpPr>
          <p:cNvPr id="49188" name="Text Box 36">
            <a:extLst>
              <a:ext uri="{FF2B5EF4-FFF2-40B4-BE49-F238E27FC236}">
                <a16:creationId xmlns:a16="http://schemas.microsoft.com/office/drawing/2014/main" id="{7B2F7F74-5B4F-4367-AEAD-20A07216F7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61013" y="5787698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パキスタン</a:t>
            </a:r>
          </a:p>
        </p:txBody>
      </p:sp>
      <p:sp>
        <p:nvSpPr>
          <p:cNvPr id="49189" name="Text Box 37">
            <a:extLst>
              <a:ext uri="{FF2B5EF4-FFF2-40B4-BE49-F238E27FC236}">
                <a16:creationId xmlns:a16="http://schemas.microsoft.com/office/drawing/2014/main" id="{8A6DEBE1-2845-47F4-8C19-1C7CE07F64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1326" y="5787698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バングラディシュ</a:t>
            </a: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9E57E2C9-2246-4A63-AE2A-A1C84BC20D47}"/>
              </a:ext>
            </a:extLst>
          </p:cNvPr>
          <p:cNvGrpSpPr/>
          <p:nvPr/>
        </p:nvGrpSpPr>
        <p:grpSpPr>
          <a:xfrm>
            <a:off x="2810700" y="836610"/>
            <a:ext cx="1980434" cy="1319630"/>
            <a:chOff x="2810700" y="836610"/>
            <a:chExt cx="1980434" cy="1319630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6DD2146F-5560-48AF-BC50-D3C734DA1C43}"/>
                </a:ext>
              </a:extLst>
            </p:cNvPr>
            <p:cNvGrpSpPr/>
            <p:nvPr/>
          </p:nvGrpSpPr>
          <p:grpSpPr>
            <a:xfrm>
              <a:off x="2810700" y="836610"/>
              <a:ext cx="1980434" cy="1319629"/>
              <a:chOff x="2810700" y="836610"/>
              <a:chExt cx="1980434" cy="1319629"/>
            </a:xfrm>
          </p:grpSpPr>
          <p:sp>
            <p:nvSpPr>
              <p:cNvPr id="36" name="Rectangle 10">
                <a:extLst>
                  <a:ext uri="{FF2B5EF4-FFF2-40B4-BE49-F238E27FC236}">
                    <a16:creationId xmlns:a16="http://schemas.microsoft.com/office/drawing/2014/main" id="{767CECC3-7478-4A26-A05E-028941D5BD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10700" y="836610"/>
                <a:ext cx="1980434" cy="1319629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" name="Rectangle 59">
                <a:extLst>
                  <a:ext uri="{FF2B5EF4-FFF2-40B4-BE49-F238E27FC236}">
                    <a16:creationId xmlns:a16="http://schemas.microsoft.com/office/drawing/2014/main" id="{EB8EF1A0-9CC8-4460-BEA2-07AF973E10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10700" y="836610"/>
                <a:ext cx="1980434" cy="656838"/>
              </a:xfrm>
              <a:prstGeom prst="rect">
                <a:avLst/>
              </a:prstGeom>
              <a:solidFill>
                <a:srgbClr val="FF0000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9156" name="Rectangle 4">
              <a:extLst>
                <a:ext uri="{FF2B5EF4-FFF2-40B4-BE49-F238E27FC236}">
                  <a16:creationId xmlns:a16="http://schemas.microsoft.com/office/drawing/2014/main" id="{CE9E9F0A-C52A-4584-878A-F997DEBF7B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0700" y="836613"/>
              <a:ext cx="1980434" cy="1319627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44300F52-676F-4721-8111-11E4FD986B4F}"/>
              </a:ext>
            </a:extLst>
          </p:cNvPr>
          <p:cNvGrpSpPr/>
          <p:nvPr/>
        </p:nvGrpSpPr>
        <p:grpSpPr>
          <a:xfrm>
            <a:off x="559594" y="2636045"/>
            <a:ext cx="1983245" cy="1321594"/>
            <a:chOff x="559594" y="2636045"/>
            <a:chExt cx="1983245" cy="1321594"/>
          </a:xfrm>
        </p:grpSpPr>
        <p:grpSp>
          <p:nvGrpSpPr>
            <p:cNvPr id="80" name="グループ化 79">
              <a:extLst>
                <a:ext uri="{FF2B5EF4-FFF2-40B4-BE49-F238E27FC236}">
                  <a16:creationId xmlns:a16="http://schemas.microsoft.com/office/drawing/2014/main" id="{A61F3610-21F5-404E-B748-E030227F40E2}"/>
                </a:ext>
              </a:extLst>
            </p:cNvPr>
            <p:cNvGrpSpPr/>
            <p:nvPr/>
          </p:nvGrpSpPr>
          <p:grpSpPr>
            <a:xfrm>
              <a:off x="559594" y="2636045"/>
              <a:ext cx="1983245" cy="1321594"/>
              <a:chOff x="775648" y="1340324"/>
              <a:chExt cx="6269166" cy="4177352"/>
            </a:xfrm>
          </p:grpSpPr>
          <p:sp>
            <p:nvSpPr>
              <p:cNvPr id="81" name="Rectangle 336">
                <a:extLst>
                  <a:ext uri="{FF2B5EF4-FFF2-40B4-BE49-F238E27FC236}">
                    <a16:creationId xmlns:a16="http://schemas.microsoft.com/office/drawing/2014/main" id="{3DB466E5-D3B2-4616-B7E3-34A941D106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5648" y="1340324"/>
                <a:ext cx="6269166" cy="4177352"/>
              </a:xfrm>
              <a:prstGeom prst="rect">
                <a:avLst/>
              </a:prstGeom>
              <a:solidFill>
                <a:srgbClr val="FFC000"/>
              </a:solidFill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2" name="正方形/長方形 81">
                <a:extLst>
                  <a:ext uri="{FF2B5EF4-FFF2-40B4-BE49-F238E27FC236}">
                    <a16:creationId xmlns:a16="http://schemas.microsoft.com/office/drawing/2014/main" id="{A8304E5F-9E7A-47CB-9204-8E57F49529A5}"/>
                  </a:ext>
                </a:extLst>
              </p:cNvPr>
              <p:cNvSpPr/>
              <p:nvPr/>
            </p:nvSpPr>
            <p:spPr bwMode="auto">
              <a:xfrm>
                <a:off x="1035422" y="1607820"/>
                <a:ext cx="749226" cy="3657124"/>
              </a:xfrm>
              <a:prstGeom prst="rect">
                <a:avLst/>
              </a:prstGeom>
              <a:solidFill>
                <a:srgbClr val="008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83" name="正方形/長方形 82">
                <a:extLst>
                  <a:ext uri="{FF2B5EF4-FFF2-40B4-BE49-F238E27FC236}">
                    <a16:creationId xmlns:a16="http://schemas.microsoft.com/office/drawing/2014/main" id="{0ECB718D-B981-4D26-9836-FCD20A6958BC}"/>
                  </a:ext>
                </a:extLst>
              </p:cNvPr>
              <p:cNvSpPr/>
              <p:nvPr/>
            </p:nvSpPr>
            <p:spPr bwMode="auto">
              <a:xfrm>
                <a:off x="1784648" y="1607820"/>
                <a:ext cx="749226" cy="3657124"/>
              </a:xfrm>
              <a:prstGeom prst="rect">
                <a:avLst/>
              </a:prstGeom>
              <a:solidFill>
                <a:srgbClr val="FF66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84" name="正方形/長方形 83">
                <a:extLst>
                  <a:ext uri="{FF2B5EF4-FFF2-40B4-BE49-F238E27FC236}">
                    <a16:creationId xmlns:a16="http://schemas.microsoft.com/office/drawing/2014/main" id="{E51413E8-9661-4534-902B-C7B3495D0D24}"/>
                  </a:ext>
                </a:extLst>
              </p:cNvPr>
              <p:cNvSpPr/>
              <p:nvPr/>
            </p:nvSpPr>
            <p:spPr bwMode="auto">
              <a:xfrm>
                <a:off x="2775248" y="1607820"/>
                <a:ext cx="4049960" cy="3657124"/>
              </a:xfrm>
              <a:prstGeom prst="rect">
                <a:avLst/>
              </a:prstGeom>
              <a:solidFill>
                <a:srgbClr val="660033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85" name="グループ化 84">
                <a:extLst>
                  <a:ext uri="{FF2B5EF4-FFF2-40B4-BE49-F238E27FC236}">
                    <a16:creationId xmlns:a16="http://schemas.microsoft.com/office/drawing/2014/main" id="{AF14C2F2-5F14-406B-BF94-CF7A0A009F20}"/>
                  </a:ext>
                </a:extLst>
              </p:cNvPr>
              <p:cNvGrpSpPr/>
              <p:nvPr/>
            </p:nvGrpSpPr>
            <p:grpSpPr>
              <a:xfrm>
                <a:off x="2932956" y="1830175"/>
                <a:ext cx="3734544" cy="3212414"/>
                <a:chOff x="5126037" y="4828388"/>
                <a:chExt cx="1339850" cy="1152525"/>
              </a:xfrm>
            </p:grpSpPr>
            <p:sp>
              <p:nvSpPr>
                <p:cNvPr id="86" name="Freeform 5">
                  <a:extLst>
                    <a:ext uri="{FF2B5EF4-FFF2-40B4-BE49-F238E27FC236}">
                      <a16:creationId xmlns:a16="http://schemas.microsoft.com/office/drawing/2014/main" id="{1EAF9CEF-3AE1-4E05-B428-37660E9585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26037" y="4828388"/>
                  <a:ext cx="120650" cy="184150"/>
                </a:xfrm>
                <a:custGeom>
                  <a:avLst/>
                  <a:gdLst>
                    <a:gd name="T0" fmla="*/ 151 w 151"/>
                    <a:gd name="T1" fmla="*/ 233 h 233"/>
                    <a:gd name="T2" fmla="*/ 151 w 151"/>
                    <a:gd name="T3" fmla="*/ 233 h 233"/>
                    <a:gd name="T4" fmla="*/ 150 w 151"/>
                    <a:gd name="T5" fmla="*/ 226 h 233"/>
                    <a:gd name="T6" fmla="*/ 143 w 151"/>
                    <a:gd name="T7" fmla="*/ 212 h 233"/>
                    <a:gd name="T8" fmla="*/ 138 w 151"/>
                    <a:gd name="T9" fmla="*/ 203 h 233"/>
                    <a:gd name="T10" fmla="*/ 131 w 151"/>
                    <a:gd name="T11" fmla="*/ 193 h 233"/>
                    <a:gd name="T12" fmla="*/ 123 w 151"/>
                    <a:gd name="T13" fmla="*/ 184 h 233"/>
                    <a:gd name="T14" fmla="*/ 112 w 151"/>
                    <a:gd name="T15" fmla="*/ 174 h 233"/>
                    <a:gd name="T16" fmla="*/ 112 w 151"/>
                    <a:gd name="T17" fmla="*/ 174 h 233"/>
                    <a:gd name="T18" fmla="*/ 105 w 151"/>
                    <a:gd name="T19" fmla="*/ 170 h 233"/>
                    <a:gd name="T20" fmla="*/ 99 w 151"/>
                    <a:gd name="T21" fmla="*/ 168 h 233"/>
                    <a:gd name="T22" fmla="*/ 82 w 151"/>
                    <a:gd name="T23" fmla="*/ 161 h 233"/>
                    <a:gd name="T24" fmla="*/ 46 w 151"/>
                    <a:gd name="T25" fmla="*/ 149 h 233"/>
                    <a:gd name="T26" fmla="*/ 30 w 151"/>
                    <a:gd name="T27" fmla="*/ 142 h 233"/>
                    <a:gd name="T28" fmla="*/ 22 w 151"/>
                    <a:gd name="T29" fmla="*/ 138 h 233"/>
                    <a:gd name="T30" fmla="*/ 16 w 151"/>
                    <a:gd name="T31" fmla="*/ 133 h 233"/>
                    <a:gd name="T32" fmla="*/ 10 w 151"/>
                    <a:gd name="T33" fmla="*/ 127 h 233"/>
                    <a:gd name="T34" fmla="*/ 5 w 151"/>
                    <a:gd name="T35" fmla="*/ 120 h 233"/>
                    <a:gd name="T36" fmla="*/ 3 w 151"/>
                    <a:gd name="T37" fmla="*/ 114 h 233"/>
                    <a:gd name="T38" fmla="*/ 0 w 151"/>
                    <a:gd name="T39" fmla="*/ 104 h 233"/>
                    <a:gd name="T40" fmla="*/ 0 w 151"/>
                    <a:gd name="T41" fmla="*/ 104 h 233"/>
                    <a:gd name="T42" fmla="*/ 0 w 151"/>
                    <a:gd name="T43" fmla="*/ 88 h 233"/>
                    <a:gd name="T44" fmla="*/ 0 w 151"/>
                    <a:gd name="T45" fmla="*/ 74 h 233"/>
                    <a:gd name="T46" fmla="*/ 3 w 151"/>
                    <a:gd name="T47" fmla="*/ 65 h 233"/>
                    <a:gd name="T48" fmla="*/ 5 w 151"/>
                    <a:gd name="T49" fmla="*/ 57 h 233"/>
                    <a:gd name="T50" fmla="*/ 8 w 151"/>
                    <a:gd name="T51" fmla="*/ 51 h 233"/>
                    <a:gd name="T52" fmla="*/ 11 w 151"/>
                    <a:gd name="T53" fmla="*/ 47 h 233"/>
                    <a:gd name="T54" fmla="*/ 14 w 151"/>
                    <a:gd name="T55" fmla="*/ 45 h 233"/>
                    <a:gd name="T56" fmla="*/ 22 w 151"/>
                    <a:gd name="T57" fmla="*/ 14 h 233"/>
                    <a:gd name="T58" fmla="*/ 42 w 151"/>
                    <a:gd name="T59" fmla="*/ 16 h 233"/>
                    <a:gd name="T60" fmla="*/ 42 w 151"/>
                    <a:gd name="T61" fmla="*/ 16 h 233"/>
                    <a:gd name="T62" fmla="*/ 49 w 151"/>
                    <a:gd name="T63" fmla="*/ 12 h 233"/>
                    <a:gd name="T64" fmla="*/ 55 w 151"/>
                    <a:gd name="T65" fmla="*/ 8 h 233"/>
                    <a:gd name="T66" fmla="*/ 64 w 151"/>
                    <a:gd name="T67" fmla="*/ 5 h 233"/>
                    <a:gd name="T68" fmla="*/ 73 w 151"/>
                    <a:gd name="T69" fmla="*/ 1 h 233"/>
                    <a:gd name="T70" fmla="*/ 84 w 151"/>
                    <a:gd name="T71" fmla="*/ 0 h 233"/>
                    <a:gd name="T72" fmla="*/ 95 w 151"/>
                    <a:gd name="T73" fmla="*/ 1 h 233"/>
                    <a:gd name="T74" fmla="*/ 100 w 151"/>
                    <a:gd name="T75" fmla="*/ 3 h 233"/>
                    <a:gd name="T76" fmla="*/ 104 w 151"/>
                    <a:gd name="T77" fmla="*/ 5 h 233"/>
                    <a:gd name="T78" fmla="*/ 104 w 151"/>
                    <a:gd name="T79" fmla="*/ 5 h 233"/>
                    <a:gd name="T80" fmla="*/ 108 w 151"/>
                    <a:gd name="T81" fmla="*/ 10 h 233"/>
                    <a:gd name="T82" fmla="*/ 112 w 151"/>
                    <a:gd name="T83" fmla="*/ 15 h 233"/>
                    <a:gd name="T84" fmla="*/ 116 w 151"/>
                    <a:gd name="T85" fmla="*/ 20 h 233"/>
                    <a:gd name="T86" fmla="*/ 118 w 151"/>
                    <a:gd name="T87" fmla="*/ 27 h 233"/>
                    <a:gd name="T88" fmla="*/ 122 w 151"/>
                    <a:gd name="T89" fmla="*/ 42 h 233"/>
                    <a:gd name="T90" fmla="*/ 126 w 151"/>
                    <a:gd name="T91" fmla="*/ 58 h 233"/>
                    <a:gd name="T92" fmla="*/ 130 w 151"/>
                    <a:gd name="T93" fmla="*/ 96 h 233"/>
                    <a:gd name="T94" fmla="*/ 132 w 151"/>
                    <a:gd name="T95" fmla="*/ 115 h 233"/>
                    <a:gd name="T96" fmla="*/ 135 w 151"/>
                    <a:gd name="T97" fmla="*/ 134 h 233"/>
                    <a:gd name="T98" fmla="*/ 135 w 151"/>
                    <a:gd name="T99" fmla="*/ 134 h 233"/>
                    <a:gd name="T100" fmla="*/ 143 w 151"/>
                    <a:gd name="T101" fmla="*/ 169 h 233"/>
                    <a:gd name="T102" fmla="*/ 147 w 151"/>
                    <a:gd name="T103" fmla="*/ 200 h 233"/>
                    <a:gd name="T104" fmla="*/ 151 w 151"/>
                    <a:gd name="T105" fmla="*/ 233 h 233"/>
                    <a:gd name="T106" fmla="*/ 151 w 151"/>
                    <a:gd name="T107" fmla="*/ 233 h 2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151" h="233">
                      <a:moveTo>
                        <a:pt x="151" y="233"/>
                      </a:moveTo>
                      <a:lnTo>
                        <a:pt x="151" y="233"/>
                      </a:lnTo>
                      <a:lnTo>
                        <a:pt x="150" y="226"/>
                      </a:lnTo>
                      <a:lnTo>
                        <a:pt x="143" y="212"/>
                      </a:lnTo>
                      <a:lnTo>
                        <a:pt x="138" y="203"/>
                      </a:lnTo>
                      <a:lnTo>
                        <a:pt x="131" y="193"/>
                      </a:lnTo>
                      <a:lnTo>
                        <a:pt x="123" y="184"/>
                      </a:lnTo>
                      <a:lnTo>
                        <a:pt x="112" y="174"/>
                      </a:lnTo>
                      <a:lnTo>
                        <a:pt x="112" y="174"/>
                      </a:lnTo>
                      <a:lnTo>
                        <a:pt x="105" y="170"/>
                      </a:lnTo>
                      <a:lnTo>
                        <a:pt x="99" y="168"/>
                      </a:lnTo>
                      <a:lnTo>
                        <a:pt x="82" y="161"/>
                      </a:lnTo>
                      <a:lnTo>
                        <a:pt x="46" y="149"/>
                      </a:lnTo>
                      <a:lnTo>
                        <a:pt x="30" y="142"/>
                      </a:lnTo>
                      <a:lnTo>
                        <a:pt x="22" y="138"/>
                      </a:lnTo>
                      <a:lnTo>
                        <a:pt x="16" y="133"/>
                      </a:lnTo>
                      <a:lnTo>
                        <a:pt x="10" y="127"/>
                      </a:lnTo>
                      <a:lnTo>
                        <a:pt x="5" y="120"/>
                      </a:lnTo>
                      <a:lnTo>
                        <a:pt x="3" y="114"/>
                      </a:lnTo>
                      <a:lnTo>
                        <a:pt x="0" y="104"/>
                      </a:lnTo>
                      <a:lnTo>
                        <a:pt x="0" y="104"/>
                      </a:lnTo>
                      <a:lnTo>
                        <a:pt x="0" y="88"/>
                      </a:lnTo>
                      <a:lnTo>
                        <a:pt x="0" y="74"/>
                      </a:lnTo>
                      <a:lnTo>
                        <a:pt x="3" y="65"/>
                      </a:lnTo>
                      <a:lnTo>
                        <a:pt x="5" y="57"/>
                      </a:lnTo>
                      <a:lnTo>
                        <a:pt x="8" y="51"/>
                      </a:lnTo>
                      <a:lnTo>
                        <a:pt x="11" y="47"/>
                      </a:lnTo>
                      <a:lnTo>
                        <a:pt x="14" y="45"/>
                      </a:lnTo>
                      <a:lnTo>
                        <a:pt x="22" y="14"/>
                      </a:lnTo>
                      <a:lnTo>
                        <a:pt x="42" y="16"/>
                      </a:lnTo>
                      <a:lnTo>
                        <a:pt x="42" y="16"/>
                      </a:lnTo>
                      <a:lnTo>
                        <a:pt x="49" y="12"/>
                      </a:lnTo>
                      <a:lnTo>
                        <a:pt x="55" y="8"/>
                      </a:lnTo>
                      <a:lnTo>
                        <a:pt x="64" y="5"/>
                      </a:lnTo>
                      <a:lnTo>
                        <a:pt x="73" y="1"/>
                      </a:lnTo>
                      <a:lnTo>
                        <a:pt x="84" y="0"/>
                      </a:lnTo>
                      <a:lnTo>
                        <a:pt x="95" y="1"/>
                      </a:lnTo>
                      <a:lnTo>
                        <a:pt x="100" y="3"/>
                      </a:lnTo>
                      <a:lnTo>
                        <a:pt x="104" y="5"/>
                      </a:lnTo>
                      <a:lnTo>
                        <a:pt x="104" y="5"/>
                      </a:lnTo>
                      <a:lnTo>
                        <a:pt x="108" y="10"/>
                      </a:lnTo>
                      <a:lnTo>
                        <a:pt x="112" y="15"/>
                      </a:lnTo>
                      <a:lnTo>
                        <a:pt x="116" y="20"/>
                      </a:lnTo>
                      <a:lnTo>
                        <a:pt x="118" y="27"/>
                      </a:lnTo>
                      <a:lnTo>
                        <a:pt x="122" y="42"/>
                      </a:lnTo>
                      <a:lnTo>
                        <a:pt x="126" y="58"/>
                      </a:lnTo>
                      <a:lnTo>
                        <a:pt x="130" y="96"/>
                      </a:lnTo>
                      <a:lnTo>
                        <a:pt x="132" y="115"/>
                      </a:lnTo>
                      <a:lnTo>
                        <a:pt x="135" y="134"/>
                      </a:lnTo>
                      <a:lnTo>
                        <a:pt x="135" y="134"/>
                      </a:lnTo>
                      <a:lnTo>
                        <a:pt x="143" y="169"/>
                      </a:lnTo>
                      <a:lnTo>
                        <a:pt x="147" y="200"/>
                      </a:lnTo>
                      <a:lnTo>
                        <a:pt x="151" y="233"/>
                      </a:lnTo>
                      <a:lnTo>
                        <a:pt x="151" y="233"/>
                      </a:lnTo>
                      <a:close/>
                    </a:path>
                  </a:pathLst>
                </a:custGeom>
                <a:solidFill>
                  <a:srgbClr val="FFCC00"/>
                </a:solidFill>
                <a:ln w="63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87" name="Freeform 6">
                  <a:extLst>
                    <a:ext uri="{FF2B5EF4-FFF2-40B4-BE49-F238E27FC236}">
                      <a16:creationId xmlns:a16="http://schemas.microsoft.com/office/drawing/2014/main" id="{2357EA74-A944-4A20-AA4C-CDD89A8BD9B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368925" y="4936338"/>
                  <a:ext cx="855663" cy="903288"/>
                </a:xfrm>
                <a:custGeom>
                  <a:avLst/>
                  <a:gdLst>
                    <a:gd name="T0" fmla="*/ 23 w 1077"/>
                    <a:gd name="T1" fmla="*/ 620 h 1137"/>
                    <a:gd name="T2" fmla="*/ 44 w 1077"/>
                    <a:gd name="T3" fmla="*/ 723 h 1137"/>
                    <a:gd name="T4" fmla="*/ 20 w 1077"/>
                    <a:gd name="T5" fmla="*/ 781 h 1137"/>
                    <a:gd name="T6" fmla="*/ 43 w 1077"/>
                    <a:gd name="T7" fmla="*/ 897 h 1137"/>
                    <a:gd name="T8" fmla="*/ 20 w 1077"/>
                    <a:gd name="T9" fmla="*/ 920 h 1137"/>
                    <a:gd name="T10" fmla="*/ 118 w 1077"/>
                    <a:gd name="T11" fmla="*/ 962 h 1137"/>
                    <a:gd name="T12" fmla="*/ 113 w 1077"/>
                    <a:gd name="T13" fmla="*/ 884 h 1137"/>
                    <a:gd name="T14" fmla="*/ 87 w 1077"/>
                    <a:gd name="T15" fmla="*/ 807 h 1137"/>
                    <a:gd name="T16" fmla="*/ 104 w 1077"/>
                    <a:gd name="T17" fmla="*/ 773 h 1137"/>
                    <a:gd name="T18" fmla="*/ 212 w 1077"/>
                    <a:gd name="T19" fmla="*/ 895 h 1137"/>
                    <a:gd name="T20" fmla="*/ 344 w 1077"/>
                    <a:gd name="T21" fmla="*/ 889 h 1137"/>
                    <a:gd name="T22" fmla="*/ 334 w 1077"/>
                    <a:gd name="T23" fmla="*/ 1064 h 1137"/>
                    <a:gd name="T24" fmla="*/ 260 w 1077"/>
                    <a:gd name="T25" fmla="*/ 1132 h 1137"/>
                    <a:gd name="T26" fmla="*/ 332 w 1077"/>
                    <a:gd name="T27" fmla="*/ 1118 h 1137"/>
                    <a:gd name="T28" fmla="*/ 407 w 1077"/>
                    <a:gd name="T29" fmla="*/ 1135 h 1137"/>
                    <a:gd name="T30" fmla="*/ 476 w 1077"/>
                    <a:gd name="T31" fmla="*/ 1024 h 1137"/>
                    <a:gd name="T32" fmla="*/ 460 w 1077"/>
                    <a:gd name="T33" fmla="*/ 924 h 1137"/>
                    <a:gd name="T34" fmla="*/ 715 w 1077"/>
                    <a:gd name="T35" fmla="*/ 832 h 1137"/>
                    <a:gd name="T36" fmla="*/ 694 w 1077"/>
                    <a:gd name="T37" fmla="*/ 1091 h 1137"/>
                    <a:gd name="T38" fmla="*/ 738 w 1077"/>
                    <a:gd name="T39" fmla="*/ 1134 h 1137"/>
                    <a:gd name="T40" fmla="*/ 807 w 1077"/>
                    <a:gd name="T41" fmla="*/ 1123 h 1137"/>
                    <a:gd name="T42" fmla="*/ 862 w 1077"/>
                    <a:gd name="T43" fmla="*/ 1134 h 1137"/>
                    <a:gd name="T44" fmla="*/ 954 w 1077"/>
                    <a:gd name="T45" fmla="*/ 1130 h 1137"/>
                    <a:gd name="T46" fmla="*/ 1023 w 1077"/>
                    <a:gd name="T47" fmla="*/ 1116 h 1137"/>
                    <a:gd name="T48" fmla="*/ 1050 w 1077"/>
                    <a:gd name="T49" fmla="*/ 959 h 1137"/>
                    <a:gd name="T50" fmla="*/ 1039 w 1077"/>
                    <a:gd name="T51" fmla="*/ 690 h 1137"/>
                    <a:gd name="T52" fmla="*/ 1043 w 1077"/>
                    <a:gd name="T53" fmla="*/ 432 h 1137"/>
                    <a:gd name="T54" fmla="*/ 972 w 1077"/>
                    <a:gd name="T55" fmla="*/ 296 h 1137"/>
                    <a:gd name="T56" fmla="*/ 758 w 1077"/>
                    <a:gd name="T57" fmla="*/ 266 h 1137"/>
                    <a:gd name="T58" fmla="*/ 717 w 1077"/>
                    <a:gd name="T59" fmla="*/ 247 h 1137"/>
                    <a:gd name="T60" fmla="*/ 665 w 1077"/>
                    <a:gd name="T61" fmla="*/ 232 h 1137"/>
                    <a:gd name="T62" fmla="*/ 702 w 1077"/>
                    <a:gd name="T63" fmla="*/ 165 h 1137"/>
                    <a:gd name="T64" fmla="*/ 750 w 1077"/>
                    <a:gd name="T65" fmla="*/ 142 h 1137"/>
                    <a:gd name="T66" fmla="*/ 806 w 1077"/>
                    <a:gd name="T67" fmla="*/ 206 h 1137"/>
                    <a:gd name="T68" fmla="*/ 841 w 1077"/>
                    <a:gd name="T69" fmla="*/ 205 h 1137"/>
                    <a:gd name="T70" fmla="*/ 899 w 1077"/>
                    <a:gd name="T71" fmla="*/ 231 h 1137"/>
                    <a:gd name="T72" fmla="*/ 1041 w 1077"/>
                    <a:gd name="T73" fmla="*/ 277 h 1137"/>
                    <a:gd name="T74" fmla="*/ 1050 w 1077"/>
                    <a:gd name="T75" fmla="*/ 189 h 1137"/>
                    <a:gd name="T76" fmla="*/ 925 w 1077"/>
                    <a:gd name="T77" fmla="*/ 136 h 1137"/>
                    <a:gd name="T78" fmla="*/ 622 w 1077"/>
                    <a:gd name="T79" fmla="*/ 144 h 1137"/>
                    <a:gd name="T80" fmla="*/ 576 w 1077"/>
                    <a:gd name="T81" fmla="*/ 131 h 1137"/>
                    <a:gd name="T82" fmla="*/ 453 w 1077"/>
                    <a:gd name="T83" fmla="*/ 94 h 1137"/>
                    <a:gd name="T84" fmla="*/ 406 w 1077"/>
                    <a:gd name="T85" fmla="*/ 110 h 1137"/>
                    <a:gd name="T86" fmla="*/ 299 w 1077"/>
                    <a:gd name="T87" fmla="*/ 171 h 1137"/>
                    <a:gd name="T88" fmla="*/ 209 w 1077"/>
                    <a:gd name="T89" fmla="*/ 137 h 1137"/>
                    <a:gd name="T90" fmla="*/ 266 w 1077"/>
                    <a:gd name="T91" fmla="*/ 312 h 1137"/>
                    <a:gd name="T92" fmla="*/ 191 w 1077"/>
                    <a:gd name="T93" fmla="*/ 306 h 1137"/>
                    <a:gd name="T94" fmla="*/ 287 w 1077"/>
                    <a:gd name="T95" fmla="*/ 429 h 1137"/>
                    <a:gd name="T96" fmla="*/ 343 w 1077"/>
                    <a:gd name="T97" fmla="*/ 446 h 1137"/>
                    <a:gd name="T98" fmla="*/ 220 w 1077"/>
                    <a:gd name="T99" fmla="*/ 655 h 1137"/>
                    <a:gd name="T100" fmla="*/ 135 w 1077"/>
                    <a:gd name="T101" fmla="*/ 548 h 1137"/>
                    <a:gd name="T102" fmla="*/ 143 w 1077"/>
                    <a:gd name="T103" fmla="*/ 1 h 1137"/>
                    <a:gd name="T104" fmla="*/ 39 w 1077"/>
                    <a:gd name="T105" fmla="*/ 454 h 1137"/>
                    <a:gd name="T106" fmla="*/ 640 w 1077"/>
                    <a:gd name="T107" fmla="*/ 274 h 1137"/>
                    <a:gd name="T108" fmla="*/ 673 w 1077"/>
                    <a:gd name="T109" fmla="*/ 325 h 1137"/>
                    <a:gd name="T110" fmla="*/ 858 w 1077"/>
                    <a:gd name="T111" fmla="*/ 352 h 1137"/>
                    <a:gd name="T112" fmla="*/ 1003 w 1077"/>
                    <a:gd name="T113" fmla="*/ 393 h 1137"/>
                    <a:gd name="T114" fmla="*/ 761 w 1077"/>
                    <a:gd name="T115" fmla="*/ 474 h 1137"/>
                    <a:gd name="T116" fmla="*/ 603 w 1077"/>
                    <a:gd name="T117" fmla="*/ 401 h 1137"/>
                    <a:gd name="T118" fmla="*/ 862 w 1077"/>
                    <a:gd name="T119" fmla="*/ 886 h 1137"/>
                    <a:gd name="T120" fmla="*/ 925 w 1077"/>
                    <a:gd name="T121" fmla="*/ 1057 h 1137"/>
                    <a:gd name="T122" fmla="*/ 857 w 1077"/>
                    <a:gd name="T123" fmla="*/ 1026 h 1137"/>
                    <a:gd name="T124" fmla="*/ 848 w 1077"/>
                    <a:gd name="T125" fmla="*/ 920 h 11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077" h="1137">
                      <a:moveTo>
                        <a:pt x="41" y="544"/>
                      </a:moveTo>
                      <a:lnTo>
                        <a:pt x="41" y="544"/>
                      </a:lnTo>
                      <a:lnTo>
                        <a:pt x="35" y="544"/>
                      </a:lnTo>
                      <a:lnTo>
                        <a:pt x="28" y="544"/>
                      </a:lnTo>
                      <a:lnTo>
                        <a:pt x="21" y="547"/>
                      </a:lnTo>
                      <a:lnTo>
                        <a:pt x="13" y="550"/>
                      </a:lnTo>
                      <a:lnTo>
                        <a:pt x="6" y="555"/>
                      </a:lnTo>
                      <a:lnTo>
                        <a:pt x="4" y="559"/>
                      </a:lnTo>
                      <a:lnTo>
                        <a:pt x="2" y="563"/>
                      </a:lnTo>
                      <a:lnTo>
                        <a:pt x="1" y="569"/>
                      </a:lnTo>
                      <a:lnTo>
                        <a:pt x="0" y="575"/>
                      </a:lnTo>
                      <a:lnTo>
                        <a:pt x="0" y="575"/>
                      </a:lnTo>
                      <a:lnTo>
                        <a:pt x="0" y="581"/>
                      </a:lnTo>
                      <a:lnTo>
                        <a:pt x="1" y="588"/>
                      </a:lnTo>
                      <a:lnTo>
                        <a:pt x="4" y="598"/>
                      </a:lnTo>
                      <a:lnTo>
                        <a:pt x="9" y="607"/>
                      </a:lnTo>
                      <a:lnTo>
                        <a:pt x="16" y="615"/>
                      </a:lnTo>
                      <a:lnTo>
                        <a:pt x="23" y="620"/>
                      </a:lnTo>
                      <a:lnTo>
                        <a:pt x="28" y="624"/>
                      </a:lnTo>
                      <a:lnTo>
                        <a:pt x="33" y="627"/>
                      </a:lnTo>
                      <a:lnTo>
                        <a:pt x="39" y="653"/>
                      </a:lnTo>
                      <a:lnTo>
                        <a:pt x="39" y="653"/>
                      </a:lnTo>
                      <a:lnTo>
                        <a:pt x="35" y="661"/>
                      </a:lnTo>
                      <a:lnTo>
                        <a:pt x="32" y="667"/>
                      </a:lnTo>
                      <a:lnTo>
                        <a:pt x="31" y="674"/>
                      </a:lnTo>
                      <a:lnTo>
                        <a:pt x="31" y="674"/>
                      </a:lnTo>
                      <a:lnTo>
                        <a:pt x="33" y="684"/>
                      </a:lnTo>
                      <a:lnTo>
                        <a:pt x="36" y="689"/>
                      </a:lnTo>
                      <a:lnTo>
                        <a:pt x="36" y="689"/>
                      </a:lnTo>
                      <a:lnTo>
                        <a:pt x="32" y="700"/>
                      </a:lnTo>
                      <a:lnTo>
                        <a:pt x="31" y="709"/>
                      </a:lnTo>
                      <a:lnTo>
                        <a:pt x="32" y="712"/>
                      </a:lnTo>
                      <a:lnTo>
                        <a:pt x="33" y="715"/>
                      </a:lnTo>
                      <a:lnTo>
                        <a:pt x="33" y="715"/>
                      </a:lnTo>
                      <a:lnTo>
                        <a:pt x="41" y="721"/>
                      </a:lnTo>
                      <a:lnTo>
                        <a:pt x="44" y="723"/>
                      </a:lnTo>
                      <a:lnTo>
                        <a:pt x="44" y="723"/>
                      </a:lnTo>
                      <a:lnTo>
                        <a:pt x="43" y="730"/>
                      </a:lnTo>
                      <a:lnTo>
                        <a:pt x="43" y="735"/>
                      </a:lnTo>
                      <a:lnTo>
                        <a:pt x="44" y="742"/>
                      </a:lnTo>
                      <a:lnTo>
                        <a:pt x="44" y="742"/>
                      </a:lnTo>
                      <a:lnTo>
                        <a:pt x="48" y="749"/>
                      </a:lnTo>
                      <a:lnTo>
                        <a:pt x="51" y="751"/>
                      </a:lnTo>
                      <a:lnTo>
                        <a:pt x="48" y="773"/>
                      </a:lnTo>
                      <a:lnTo>
                        <a:pt x="48" y="773"/>
                      </a:lnTo>
                      <a:lnTo>
                        <a:pt x="40" y="769"/>
                      </a:lnTo>
                      <a:lnTo>
                        <a:pt x="33" y="766"/>
                      </a:lnTo>
                      <a:lnTo>
                        <a:pt x="29" y="766"/>
                      </a:lnTo>
                      <a:lnTo>
                        <a:pt x="25" y="767"/>
                      </a:lnTo>
                      <a:lnTo>
                        <a:pt x="25" y="767"/>
                      </a:lnTo>
                      <a:lnTo>
                        <a:pt x="23" y="769"/>
                      </a:lnTo>
                      <a:lnTo>
                        <a:pt x="21" y="773"/>
                      </a:lnTo>
                      <a:lnTo>
                        <a:pt x="20" y="777"/>
                      </a:lnTo>
                      <a:lnTo>
                        <a:pt x="20" y="781"/>
                      </a:lnTo>
                      <a:lnTo>
                        <a:pt x="21" y="786"/>
                      </a:lnTo>
                      <a:lnTo>
                        <a:pt x="23" y="790"/>
                      </a:lnTo>
                      <a:lnTo>
                        <a:pt x="27" y="793"/>
                      </a:lnTo>
                      <a:lnTo>
                        <a:pt x="31" y="796"/>
                      </a:lnTo>
                      <a:lnTo>
                        <a:pt x="31" y="796"/>
                      </a:lnTo>
                      <a:lnTo>
                        <a:pt x="40" y="799"/>
                      </a:lnTo>
                      <a:lnTo>
                        <a:pt x="47" y="799"/>
                      </a:lnTo>
                      <a:lnTo>
                        <a:pt x="54" y="799"/>
                      </a:lnTo>
                      <a:lnTo>
                        <a:pt x="39" y="827"/>
                      </a:lnTo>
                      <a:lnTo>
                        <a:pt x="39" y="827"/>
                      </a:lnTo>
                      <a:lnTo>
                        <a:pt x="40" y="830"/>
                      </a:lnTo>
                      <a:lnTo>
                        <a:pt x="44" y="839"/>
                      </a:lnTo>
                      <a:lnTo>
                        <a:pt x="48" y="851"/>
                      </a:lnTo>
                      <a:lnTo>
                        <a:pt x="50" y="858"/>
                      </a:lnTo>
                      <a:lnTo>
                        <a:pt x="48" y="866"/>
                      </a:lnTo>
                      <a:lnTo>
                        <a:pt x="48" y="866"/>
                      </a:lnTo>
                      <a:lnTo>
                        <a:pt x="44" y="890"/>
                      </a:lnTo>
                      <a:lnTo>
                        <a:pt x="43" y="897"/>
                      </a:lnTo>
                      <a:lnTo>
                        <a:pt x="41" y="900"/>
                      </a:lnTo>
                      <a:lnTo>
                        <a:pt x="41" y="900"/>
                      </a:lnTo>
                      <a:lnTo>
                        <a:pt x="37" y="896"/>
                      </a:lnTo>
                      <a:lnTo>
                        <a:pt x="32" y="890"/>
                      </a:lnTo>
                      <a:lnTo>
                        <a:pt x="28" y="888"/>
                      </a:lnTo>
                      <a:lnTo>
                        <a:pt x="24" y="885"/>
                      </a:lnTo>
                      <a:lnTo>
                        <a:pt x="20" y="885"/>
                      </a:lnTo>
                      <a:lnTo>
                        <a:pt x="14" y="886"/>
                      </a:lnTo>
                      <a:lnTo>
                        <a:pt x="14" y="886"/>
                      </a:lnTo>
                      <a:lnTo>
                        <a:pt x="12" y="890"/>
                      </a:lnTo>
                      <a:lnTo>
                        <a:pt x="9" y="895"/>
                      </a:lnTo>
                      <a:lnTo>
                        <a:pt x="9" y="899"/>
                      </a:lnTo>
                      <a:lnTo>
                        <a:pt x="9" y="903"/>
                      </a:lnTo>
                      <a:lnTo>
                        <a:pt x="10" y="908"/>
                      </a:lnTo>
                      <a:lnTo>
                        <a:pt x="13" y="912"/>
                      </a:lnTo>
                      <a:lnTo>
                        <a:pt x="16" y="916"/>
                      </a:lnTo>
                      <a:lnTo>
                        <a:pt x="20" y="920"/>
                      </a:lnTo>
                      <a:lnTo>
                        <a:pt x="20" y="920"/>
                      </a:lnTo>
                      <a:lnTo>
                        <a:pt x="37" y="930"/>
                      </a:lnTo>
                      <a:lnTo>
                        <a:pt x="44" y="934"/>
                      </a:lnTo>
                      <a:lnTo>
                        <a:pt x="23" y="957"/>
                      </a:lnTo>
                      <a:lnTo>
                        <a:pt x="48" y="965"/>
                      </a:lnTo>
                      <a:lnTo>
                        <a:pt x="48" y="965"/>
                      </a:lnTo>
                      <a:lnTo>
                        <a:pt x="51" y="970"/>
                      </a:lnTo>
                      <a:lnTo>
                        <a:pt x="56" y="984"/>
                      </a:lnTo>
                      <a:lnTo>
                        <a:pt x="60" y="991"/>
                      </a:lnTo>
                      <a:lnTo>
                        <a:pt x="64" y="996"/>
                      </a:lnTo>
                      <a:lnTo>
                        <a:pt x="68" y="999"/>
                      </a:lnTo>
                      <a:lnTo>
                        <a:pt x="70" y="999"/>
                      </a:lnTo>
                      <a:lnTo>
                        <a:pt x="72" y="999"/>
                      </a:lnTo>
                      <a:lnTo>
                        <a:pt x="72" y="999"/>
                      </a:lnTo>
                      <a:lnTo>
                        <a:pt x="75" y="995"/>
                      </a:lnTo>
                      <a:lnTo>
                        <a:pt x="78" y="991"/>
                      </a:lnTo>
                      <a:lnTo>
                        <a:pt x="82" y="980"/>
                      </a:lnTo>
                      <a:lnTo>
                        <a:pt x="85" y="968"/>
                      </a:lnTo>
                      <a:lnTo>
                        <a:pt x="118" y="962"/>
                      </a:lnTo>
                      <a:lnTo>
                        <a:pt x="95" y="934"/>
                      </a:lnTo>
                      <a:lnTo>
                        <a:pt x="95" y="934"/>
                      </a:lnTo>
                      <a:lnTo>
                        <a:pt x="98" y="932"/>
                      </a:lnTo>
                      <a:lnTo>
                        <a:pt x="106" y="930"/>
                      </a:lnTo>
                      <a:lnTo>
                        <a:pt x="116" y="924"/>
                      </a:lnTo>
                      <a:lnTo>
                        <a:pt x="120" y="920"/>
                      </a:lnTo>
                      <a:lnTo>
                        <a:pt x="124" y="915"/>
                      </a:lnTo>
                      <a:lnTo>
                        <a:pt x="124" y="915"/>
                      </a:lnTo>
                      <a:lnTo>
                        <a:pt x="127" y="909"/>
                      </a:lnTo>
                      <a:lnTo>
                        <a:pt x="128" y="905"/>
                      </a:lnTo>
                      <a:lnTo>
                        <a:pt x="128" y="900"/>
                      </a:lnTo>
                      <a:lnTo>
                        <a:pt x="128" y="896"/>
                      </a:lnTo>
                      <a:lnTo>
                        <a:pt x="125" y="892"/>
                      </a:lnTo>
                      <a:lnTo>
                        <a:pt x="122" y="888"/>
                      </a:lnTo>
                      <a:lnTo>
                        <a:pt x="120" y="885"/>
                      </a:lnTo>
                      <a:lnTo>
                        <a:pt x="116" y="884"/>
                      </a:lnTo>
                      <a:lnTo>
                        <a:pt x="116" y="884"/>
                      </a:lnTo>
                      <a:lnTo>
                        <a:pt x="113" y="884"/>
                      </a:lnTo>
                      <a:lnTo>
                        <a:pt x="110" y="885"/>
                      </a:lnTo>
                      <a:lnTo>
                        <a:pt x="105" y="888"/>
                      </a:lnTo>
                      <a:lnTo>
                        <a:pt x="102" y="892"/>
                      </a:lnTo>
                      <a:lnTo>
                        <a:pt x="101" y="895"/>
                      </a:lnTo>
                      <a:lnTo>
                        <a:pt x="101" y="895"/>
                      </a:lnTo>
                      <a:lnTo>
                        <a:pt x="98" y="892"/>
                      </a:lnTo>
                      <a:lnTo>
                        <a:pt x="94" y="885"/>
                      </a:lnTo>
                      <a:lnTo>
                        <a:pt x="89" y="876"/>
                      </a:lnTo>
                      <a:lnTo>
                        <a:pt x="87" y="870"/>
                      </a:lnTo>
                      <a:lnTo>
                        <a:pt x="87" y="863"/>
                      </a:lnTo>
                      <a:lnTo>
                        <a:pt x="87" y="863"/>
                      </a:lnTo>
                      <a:lnTo>
                        <a:pt x="90" y="851"/>
                      </a:lnTo>
                      <a:lnTo>
                        <a:pt x="95" y="840"/>
                      </a:lnTo>
                      <a:lnTo>
                        <a:pt x="101" y="830"/>
                      </a:lnTo>
                      <a:lnTo>
                        <a:pt x="101" y="830"/>
                      </a:lnTo>
                      <a:lnTo>
                        <a:pt x="95" y="820"/>
                      </a:lnTo>
                      <a:lnTo>
                        <a:pt x="90" y="812"/>
                      </a:lnTo>
                      <a:lnTo>
                        <a:pt x="87" y="807"/>
                      </a:lnTo>
                      <a:lnTo>
                        <a:pt x="87" y="807"/>
                      </a:lnTo>
                      <a:lnTo>
                        <a:pt x="85" y="793"/>
                      </a:lnTo>
                      <a:lnTo>
                        <a:pt x="85" y="793"/>
                      </a:lnTo>
                      <a:lnTo>
                        <a:pt x="87" y="796"/>
                      </a:lnTo>
                      <a:lnTo>
                        <a:pt x="95" y="799"/>
                      </a:lnTo>
                      <a:lnTo>
                        <a:pt x="104" y="803"/>
                      </a:lnTo>
                      <a:lnTo>
                        <a:pt x="108" y="803"/>
                      </a:lnTo>
                      <a:lnTo>
                        <a:pt x="112" y="801"/>
                      </a:lnTo>
                      <a:lnTo>
                        <a:pt x="112" y="801"/>
                      </a:lnTo>
                      <a:lnTo>
                        <a:pt x="114" y="799"/>
                      </a:lnTo>
                      <a:lnTo>
                        <a:pt x="116" y="796"/>
                      </a:lnTo>
                      <a:lnTo>
                        <a:pt x="120" y="790"/>
                      </a:lnTo>
                      <a:lnTo>
                        <a:pt x="120" y="784"/>
                      </a:lnTo>
                      <a:lnTo>
                        <a:pt x="118" y="780"/>
                      </a:lnTo>
                      <a:lnTo>
                        <a:pt x="118" y="780"/>
                      </a:lnTo>
                      <a:lnTo>
                        <a:pt x="116" y="778"/>
                      </a:lnTo>
                      <a:lnTo>
                        <a:pt x="110" y="776"/>
                      </a:lnTo>
                      <a:lnTo>
                        <a:pt x="104" y="773"/>
                      </a:lnTo>
                      <a:lnTo>
                        <a:pt x="116" y="754"/>
                      </a:lnTo>
                      <a:lnTo>
                        <a:pt x="132" y="770"/>
                      </a:lnTo>
                      <a:lnTo>
                        <a:pt x="132" y="840"/>
                      </a:lnTo>
                      <a:lnTo>
                        <a:pt x="144" y="858"/>
                      </a:lnTo>
                      <a:lnTo>
                        <a:pt x="144" y="858"/>
                      </a:lnTo>
                      <a:lnTo>
                        <a:pt x="145" y="855"/>
                      </a:lnTo>
                      <a:lnTo>
                        <a:pt x="148" y="849"/>
                      </a:lnTo>
                      <a:lnTo>
                        <a:pt x="149" y="845"/>
                      </a:lnTo>
                      <a:lnTo>
                        <a:pt x="152" y="842"/>
                      </a:lnTo>
                      <a:lnTo>
                        <a:pt x="156" y="840"/>
                      </a:lnTo>
                      <a:lnTo>
                        <a:pt x="160" y="840"/>
                      </a:lnTo>
                      <a:lnTo>
                        <a:pt x="160" y="840"/>
                      </a:lnTo>
                      <a:lnTo>
                        <a:pt x="166" y="842"/>
                      </a:lnTo>
                      <a:lnTo>
                        <a:pt x="171" y="847"/>
                      </a:lnTo>
                      <a:lnTo>
                        <a:pt x="185" y="862"/>
                      </a:lnTo>
                      <a:lnTo>
                        <a:pt x="198" y="880"/>
                      </a:lnTo>
                      <a:lnTo>
                        <a:pt x="205" y="888"/>
                      </a:lnTo>
                      <a:lnTo>
                        <a:pt x="212" y="895"/>
                      </a:lnTo>
                      <a:lnTo>
                        <a:pt x="212" y="895"/>
                      </a:lnTo>
                      <a:lnTo>
                        <a:pt x="218" y="899"/>
                      </a:lnTo>
                      <a:lnTo>
                        <a:pt x="225" y="901"/>
                      </a:lnTo>
                      <a:lnTo>
                        <a:pt x="232" y="903"/>
                      </a:lnTo>
                      <a:lnTo>
                        <a:pt x="237" y="903"/>
                      </a:lnTo>
                      <a:lnTo>
                        <a:pt x="243" y="901"/>
                      </a:lnTo>
                      <a:lnTo>
                        <a:pt x="248" y="900"/>
                      </a:lnTo>
                      <a:lnTo>
                        <a:pt x="256" y="895"/>
                      </a:lnTo>
                      <a:lnTo>
                        <a:pt x="256" y="895"/>
                      </a:lnTo>
                      <a:lnTo>
                        <a:pt x="266" y="886"/>
                      </a:lnTo>
                      <a:lnTo>
                        <a:pt x="276" y="874"/>
                      </a:lnTo>
                      <a:lnTo>
                        <a:pt x="290" y="858"/>
                      </a:lnTo>
                      <a:lnTo>
                        <a:pt x="290" y="858"/>
                      </a:lnTo>
                      <a:lnTo>
                        <a:pt x="307" y="869"/>
                      </a:lnTo>
                      <a:lnTo>
                        <a:pt x="332" y="884"/>
                      </a:lnTo>
                      <a:lnTo>
                        <a:pt x="332" y="884"/>
                      </a:lnTo>
                      <a:lnTo>
                        <a:pt x="339" y="886"/>
                      </a:lnTo>
                      <a:lnTo>
                        <a:pt x="344" y="889"/>
                      </a:lnTo>
                      <a:lnTo>
                        <a:pt x="349" y="889"/>
                      </a:lnTo>
                      <a:lnTo>
                        <a:pt x="349" y="889"/>
                      </a:lnTo>
                      <a:lnTo>
                        <a:pt x="355" y="905"/>
                      </a:lnTo>
                      <a:lnTo>
                        <a:pt x="364" y="943"/>
                      </a:lnTo>
                      <a:lnTo>
                        <a:pt x="368" y="966"/>
                      </a:lnTo>
                      <a:lnTo>
                        <a:pt x="372" y="988"/>
                      </a:lnTo>
                      <a:lnTo>
                        <a:pt x="374" y="1007"/>
                      </a:lnTo>
                      <a:lnTo>
                        <a:pt x="374" y="1015"/>
                      </a:lnTo>
                      <a:lnTo>
                        <a:pt x="372" y="1022"/>
                      </a:lnTo>
                      <a:lnTo>
                        <a:pt x="372" y="1022"/>
                      </a:lnTo>
                      <a:lnTo>
                        <a:pt x="370" y="1032"/>
                      </a:lnTo>
                      <a:lnTo>
                        <a:pt x="367" y="1042"/>
                      </a:lnTo>
                      <a:lnTo>
                        <a:pt x="361" y="1049"/>
                      </a:lnTo>
                      <a:lnTo>
                        <a:pt x="356" y="1054"/>
                      </a:lnTo>
                      <a:lnTo>
                        <a:pt x="351" y="1058"/>
                      </a:lnTo>
                      <a:lnTo>
                        <a:pt x="345" y="1061"/>
                      </a:lnTo>
                      <a:lnTo>
                        <a:pt x="340" y="1062"/>
                      </a:lnTo>
                      <a:lnTo>
                        <a:pt x="334" y="1064"/>
                      </a:lnTo>
                      <a:lnTo>
                        <a:pt x="334" y="1064"/>
                      </a:lnTo>
                      <a:lnTo>
                        <a:pt x="307" y="1062"/>
                      </a:lnTo>
                      <a:lnTo>
                        <a:pt x="294" y="1062"/>
                      </a:lnTo>
                      <a:lnTo>
                        <a:pt x="287" y="1064"/>
                      </a:lnTo>
                      <a:lnTo>
                        <a:pt x="282" y="1066"/>
                      </a:lnTo>
                      <a:lnTo>
                        <a:pt x="282" y="1066"/>
                      </a:lnTo>
                      <a:lnTo>
                        <a:pt x="278" y="1069"/>
                      </a:lnTo>
                      <a:lnTo>
                        <a:pt x="274" y="1073"/>
                      </a:lnTo>
                      <a:lnTo>
                        <a:pt x="270" y="1078"/>
                      </a:lnTo>
                      <a:lnTo>
                        <a:pt x="266" y="1085"/>
                      </a:lnTo>
                      <a:lnTo>
                        <a:pt x="260" y="1099"/>
                      </a:lnTo>
                      <a:lnTo>
                        <a:pt x="256" y="1112"/>
                      </a:lnTo>
                      <a:lnTo>
                        <a:pt x="256" y="1112"/>
                      </a:lnTo>
                      <a:lnTo>
                        <a:pt x="255" y="1123"/>
                      </a:lnTo>
                      <a:lnTo>
                        <a:pt x="255" y="1127"/>
                      </a:lnTo>
                      <a:lnTo>
                        <a:pt x="256" y="1130"/>
                      </a:lnTo>
                      <a:lnTo>
                        <a:pt x="257" y="1131"/>
                      </a:lnTo>
                      <a:lnTo>
                        <a:pt x="260" y="1132"/>
                      </a:lnTo>
                      <a:lnTo>
                        <a:pt x="264" y="1134"/>
                      </a:lnTo>
                      <a:lnTo>
                        <a:pt x="264" y="1134"/>
                      </a:lnTo>
                      <a:lnTo>
                        <a:pt x="270" y="1131"/>
                      </a:lnTo>
                      <a:lnTo>
                        <a:pt x="276" y="1127"/>
                      </a:lnTo>
                      <a:lnTo>
                        <a:pt x="284" y="1120"/>
                      </a:lnTo>
                      <a:lnTo>
                        <a:pt x="284" y="1120"/>
                      </a:lnTo>
                      <a:lnTo>
                        <a:pt x="286" y="1122"/>
                      </a:lnTo>
                      <a:lnTo>
                        <a:pt x="291" y="1127"/>
                      </a:lnTo>
                      <a:lnTo>
                        <a:pt x="298" y="1131"/>
                      </a:lnTo>
                      <a:lnTo>
                        <a:pt x="303" y="1132"/>
                      </a:lnTo>
                      <a:lnTo>
                        <a:pt x="307" y="1134"/>
                      </a:lnTo>
                      <a:lnTo>
                        <a:pt x="307" y="1134"/>
                      </a:lnTo>
                      <a:lnTo>
                        <a:pt x="313" y="1132"/>
                      </a:lnTo>
                      <a:lnTo>
                        <a:pt x="318" y="1131"/>
                      </a:lnTo>
                      <a:lnTo>
                        <a:pt x="322" y="1128"/>
                      </a:lnTo>
                      <a:lnTo>
                        <a:pt x="325" y="1126"/>
                      </a:lnTo>
                      <a:lnTo>
                        <a:pt x="330" y="1120"/>
                      </a:lnTo>
                      <a:lnTo>
                        <a:pt x="332" y="1118"/>
                      </a:lnTo>
                      <a:lnTo>
                        <a:pt x="332" y="1118"/>
                      </a:lnTo>
                      <a:lnTo>
                        <a:pt x="333" y="1120"/>
                      </a:lnTo>
                      <a:lnTo>
                        <a:pt x="339" y="1126"/>
                      </a:lnTo>
                      <a:lnTo>
                        <a:pt x="341" y="1128"/>
                      </a:lnTo>
                      <a:lnTo>
                        <a:pt x="347" y="1131"/>
                      </a:lnTo>
                      <a:lnTo>
                        <a:pt x="351" y="1132"/>
                      </a:lnTo>
                      <a:lnTo>
                        <a:pt x="357" y="1134"/>
                      </a:lnTo>
                      <a:lnTo>
                        <a:pt x="357" y="1134"/>
                      </a:lnTo>
                      <a:lnTo>
                        <a:pt x="363" y="1132"/>
                      </a:lnTo>
                      <a:lnTo>
                        <a:pt x="368" y="1131"/>
                      </a:lnTo>
                      <a:lnTo>
                        <a:pt x="376" y="1127"/>
                      </a:lnTo>
                      <a:lnTo>
                        <a:pt x="382" y="1122"/>
                      </a:lnTo>
                      <a:lnTo>
                        <a:pt x="383" y="1120"/>
                      </a:lnTo>
                      <a:lnTo>
                        <a:pt x="383" y="1120"/>
                      </a:lnTo>
                      <a:lnTo>
                        <a:pt x="387" y="1123"/>
                      </a:lnTo>
                      <a:lnTo>
                        <a:pt x="395" y="1130"/>
                      </a:lnTo>
                      <a:lnTo>
                        <a:pt x="401" y="1132"/>
                      </a:lnTo>
                      <a:lnTo>
                        <a:pt x="407" y="1135"/>
                      </a:lnTo>
                      <a:lnTo>
                        <a:pt x="413" y="1135"/>
                      </a:lnTo>
                      <a:lnTo>
                        <a:pt x="420" y="1134"/>
                      </a:lnTo>
                      <a:lnTo>
                        <a:pt x="420" y="1134"/>
                      </a:lnTo>
                      <a:lnTo>
                        <a:pt x="425" y="1130"/>
                      </a:lnTo>
                      <a:lnTo>
                        <a:pt x="429" y="1124"/>
                      </a:lnTo>
                      <a:lnTo>
                        <a:pt x="433" y="1118"/>
                      </a:lnTo>
                      <a:lnTo>
                        <a:pt x="436" y="1109"/>
                      </a:lnTo>
                      <a:lnTo>
                        <a:pt x="438" y="1093"/>
                      </a:lnTo>
                      <a:lnTo>
                        <a:pt x="440" y="1078"/>
                      </a:lnTo>
                      <a:lnTo>
                        <a:pt x="440" y="1078"/>
                      </a:lnTo>
                      <a:lnTo>
                        <a:pt x="441" y="1065"/>
                      </a:lnTo>
                      <a:lnTo>
                        <a:pt x="441" y="1053"/>
                      </a:lnTo>
                      <a:lnTo>
                        <a:pt x="440" y="1039"/>
                      </a:lnTo>
                      <a:lnTo>
                        <a:pt x="440" y="1039"/>
                      </a:lnTo>
                      <a:lnTo>
                        <a:pt x="445" y="1039"/>
                      </a:lnTo>
                      <a:lnTo>
                        <a:pt x="456" y="1035"/>
                      </a:lnTo>
                      <a:lnTo>
                        <a:pt x="469" y="1030"/>
                      </a:lnTo>
                      <a:lnTo>
                        <a:pt x="476" y="1024"/>
                      </a:lnTo>
                      <a:lnTo>
                        <a:pt x="482" y="1019"/>
                      </a:lnTo>
                      <a:lnTo>
                        <a:pt x="482" y="1019"/>
                      </a:lnTo>
                      <a:lnTo>
                        <a:pt x="491" y="1005"/>
                      </a:lnTo>
                      <a:lnTo>
                        <a:pt x="498" y="993"/>
                      </a:lnTo>
                      <a:lnTo>
                        <a:pt x="502" y="980"/>
                      </a:lnTo>
                      <a:lnTo>
                        <a:pt x="502" y="980"/>
                      </a:lnTo>
                      <a:lnTo>
                        <a:pt x="499" y="978"/>
                      </a:lnTo>
                      <a:lnTo>
                        <a:pt x="484" y="973"/>
                      </a:lnTo>
                      <a:lnTo>
                        <a:pt x="484" y="973"/>
                      </a:lnTo>
                      <a:lnTo>
                        <a:pt x="474" y="970"/>
                      </a:lnTo>
                      <a:lnTo>
                        <a:pt x="463" y="968"/>
                      </a:lnTo>
                      <a:lnTo>
                        <a:pt x="459" y="965"/>
                      </a:lnTo>
                      <a:lnTo>
                        <a:pt x="456" y="961"/>
                      </a:lnTo>
                      <a:lnTo>
                        <a:pt x="453" y="954"/>
                      </a:lnTo>
                      <a:lnTo>
                        <a:pt x="453" y="946"/>
                      </a:lnTo>
                      <a:lnTo>
                        <a:pt x="453" y="946"/>
                      </a:lnTo>
                      <a:lnTo>
                        <a:pt x="456" y="936"/>
                      </a:lnTo>
                      <a:lnTo>
                        <a:pt x="460" y="924"/>
                      </a:lnTo>
                      <a:lnTo>
                        <a:pt x="465" y="911"/>
                      </a:lnTo>
                      <a:lnTo>
                        <a:pt x="472" y="899"/>
                      </a:lnTo>
                      <a:lnTo>
                        <a:pt x="484" y="877"/>
                      </a:lnTo>
                      <a:lnTo>
                        <a:pt x="490" y="869"/>
                      </a:lnTo>
                      <a:lnTo>
                        <a:pt x="490" y="869"/>
                      </a:lnTo>
                      <a:lnTo>
                        <a:pt x="586" y="819"/>
                      </a:lnTo>
                      <a:lnTo>
                        <a:pt x="586" y="819"/>
                      </a:lnTo>
                      <a:lnTo>
                        <a:pt x="603" y="811"/>
                      </a:lnTo>
                      <a:lnTo>
                        <a:pt x="621" y="803"/>
                      </a:lnTo>
                      <a:lnTo>
                        <a:pt x="653" y="790"/>
                      </a:lnTo>
                      <a:lnTo>
                        <a:pt x="677" y="784"/>
                      </a:lnTo>
                      <a:lnTo>
                        <a:pt x="692" y="780"/>
                      </a:lnTo>
                      <a:lnTo>
                        <a:pt x="710" y="778"/>
                      </a:lnTo>
                      <a:lnTo>
                        <a:pt x="710" y="778"/>
                      </a:lnTo>
                      <a:lnTo>
                        <a:pt x="711" y="800"/>
                      </a:lnTo>
                      <a:lnTo>
                        <a:pt x="713" y="817"/>
                      </a:lnTo>
                      <a:lnTo>
                        <a:pt x="715" y="832"/>
                      </a:lnTo>
                      <a:lnTo>
                        <a:pt x="715" y="832"/>
                      </a:lnTo>
                      <a:lnTo>
                        <a:pt x="719" y="840"/>
                      </a:lnTo>
                      <a:lnTo>
                        <a:pt x="726" y="854"/>
                      </a:lnTo>
                      <a:lnTo>
                        <a:pt x="746" y="889"/>
                      </a:lnTo>
                      <a:lnTo>
                        <a:pt x="757" y="908"/>
                      </a:lnTo>
                      <a:lnTo>
                        <a:pt x="767" y="926"/>
                      </a:lnTo>
                      <a:lnTo>
                        <a:pt x="772" y="942"/>
                      </a:lnTo>
                      <a:lnTo>
                        <a:pt x="775" y="949"/>
                      </a:lnTo>
                      <a:lnTo>
                        <a:pt x="775" y="954"/>
                      </a:lnTo>
                      <a:lnTo>
                        <a:pt x="775" y="1058"/>
                      </a:lnTo>
                      <a:lnTo>
                        <a:pt x="761" y="1072"/>
                      </a:lnTo>
                      <a:lnTo>
                        <a:pt x="761" y="1072"/>
                      </a:lnTo>
                      <a:lnTo>
                        <a:pt x="737" y="1073"/>
                      </a:lnTo>
                      <a:lnTo>
                        <a:pt x="717" y="1077"/>
                      </a:lnTo>
                      <a:lnTo>
                        <a:pt x="708" y="1078"/>
                      </a:lnTo>
                      <a:lnTo>
                        <a:pt x="702" y="1081"/>
                      </a:lnTo>
                      <a:lnTo>
                        <a:pt x="702" y="1081"/>
                      </a:lnTo>
                      <a:lnTo>
                        <a:pt x="698" y="1085"/>
                      </a:lnTo>
                      <a:lnTo>
                        <a:pt x="694" y="1091"/>
                      </a:lnTo>
                      <a:lnTo>
                        <a:pt x="690" y="1099"/>
                      </a:lnTo>
                      <a:lnTo>
                        <a:pt x="686" y="1107"/>
                      </a:lnTo>
                      <a:lnTo>
                        <a:pt x="684" y="1115"/>
                      </a:lnTo>
                      <a:lnTo>
                        <a:pt x="683" y="1122"/>
                      </a:lnTo>
                      <a:lnTo>
                        <a:pt x="683" y="1127"/>
                      </a:lnTo>
                      <a:lnTo>
                        <a:pt x="684" y="1131"/>
                      </a:lnTo>
                      <a:lnTo>
                        <a:pt x="684" y="1131"/>
                      </a:lnTo>
                      <a:lnTo>
                        <a:pt x="687" y="1131"/>
                      </a:lnTo>
                      <a:lnTo>
                        <a:pt x="691" y="1131"/>
                      </a:lnTo>
                      <a:lnTo>
                        <a:pt x="702" y="1126"/>
                      </a:lnTo>
                      <a:lnTo>
                        <a:pt x="715" y="1115"/>
                      </a:lnTo>
                      <a:lnTo>
                        <a:pt x="715" y="1115"/>
                      </a:lnTo>
                      <a:lnTo>
                        <a:pt x="717" y="1118"/>
                      </a:lnTo>
                      <a:lnTo>
                        <a:pt x="722" y="1123"/>
                      </a:lnTo>
                      <a:lnTo>
                        <a:pt x="729" y="1130"/>
                      </a:lnTo>
                      <a:lnTo>
                        <a:pt x="734" y="1131"/>
                      </a:lnTo>
                      <a:lnTo>
                        <a:pt x="738" y="1134"/>
                      </a:lnTo>
                      <a:lnTo>
                        <a:pt x="738" y="1134"/>
                      </a:lnTo>
                      <a:lnTo>
                        <a:pt x="744" y="1134"/>
                      </a:lnTo>
                      <a:lnTo>
                        <a:pt x="748" y="1132"/>
                      </a:lnTo>
                      <a:lnTo>
                        <a:pt x="752" y="1130"/>
                      </a:lnTo>
                      <a:lnTo>
                        <a:pt x="756" y="1128"/>
                      </a:lnTo>
                      <a:lnTo>
                        <a:pt x="760" y="1123"/>
                      </a:lnTo>
                      <a:lnTo>
                        <a:pt x="761" y="1120"/>
                      </a:lnTo>
                      <a:lnTo>
                        <a:pt x="761" y="1120"/>
                      </a:lnTo>
                      <a:lnTo>
                        <a:pt x="763" y="1122"/>
                      </a:lnTo>
                      <a:lnTo>
                        <a:pt x="767" y="1126"/>
                      </a:lnTo>
                      <a:lnTo>
                        <a:pt x="772" y="1130"/>
                      </a:lnTo>
                      <a:lnTo>
                        <a:pt x="777" y="1132"/>
                      </a:lnTo>
                      <a:lnTo>
                        <a:pt x="783" y="1134"/>
                      </a:lnTo>
                      <a:lnTo>
                        <a:pt x="783" y="1134"/>
                      </a:lnTo>
                      <a:lnTo>
                        <a:pt x="788" y="1134"/>
                      </a:lnTo>
                      <a:lnTo>
                        <a:pt x="794" y="1132"/>
                      </a:lnTo>
                      <a:lnTo>
                        <a:pt x="798" y="1130"/>
                      </a:lnTo>
                      <a:lnTo>
                        <a:pt x="802" y="1128"/>
                      </a:lnTo>
                      <a:lnTo>
                        <a:pt x="807" y="1123"/>
                      </a:lnTo>
                      <a:lnTo>
                        <a:pt x="808" y="1120"/>
                      </a:lnTo>
                      <a:lnTo>
                        <a:pt x="808" y="1120"/>
                      </a:lnTo>
                      <a:lnTo>
                        <a:pt x="811" y="1123"/>
                      </a:lnTo>
                      <a:lnTo>
                        <a:pt x="818" y="1130"/>
                      </a:lnTo>
                      <a:lnTo>
                        <a:pt x="823" y="1132"/>
                      </a:lnTo>
                      <a:lnTo>
                        <a:pt x="827" y="1135"/>
                      </a:lnTo>
                      <a:lnTo>
                        <a:pt x="833" y="1137"/>
                      </a:lnTo>
                      <a:lnTo>
                        <a:pt x="837" y="1137"/>
                      </a:lnTo>
                      <a:lnTo>
                        <a:pt x="837" y="1137"/>
                      </a:lnTo>
                      <a:lnTo>
                        <a:pt x="845" y="1131"/>
                      </a:lnTo>
                      <a:lnTo>
                        <a:pt x="850" y="1127"/>
                      </a:lnTo>
                      <a:lnTo>
                        <a:pt x="853" y="1123"/>
                      </a:lnTo>
                      <a:lnTo>
                        <a:pt x="853" y="1123"/>
                      </a:lnTo>
                      <a:lnTo>
                        <a:pt x="853" y="1126"/>
                      </a:lnTo>
                      <a:lnTo>
                        <a:pt x="854" y="1131"/>
                      </a:lnTo>
                      <a:lnTo>
                        <a:pt x="858" y="1134"/>
                      </a:lnTo>
                      <a:lnTo>
                        <a:pt x="860" y="1134"/>
                      </a:lnTo>
                      <a:lnTo>
                        <a:pt x="862" y="1134"/>
                      </a:lnTo>
                      <a:lnTo>
                        <a:pt x="862" y="1134"/>
                      </a:lnTo>
                      <a:lnTo>
                        <a:pt x="876" y="1124"/>
                      </a:lnTo>
                      <a:lnTo>
                        <a:pt x="884" y="1118"/>
                      </a:lnTo>
                      <a:lnTo>
                        <a:pt x="884" y="1118"/>
                      </a:lnTo>
                      <a:lnTo>
                        <a:pt x="885" y="1120"/>
                      </a:lnTo>
                      <a:lnTo>
                        <a:pt x="891" y="1127"/>
                      </a:lnTo>
                      <a:lnTo>
                        <a:pt x="899" y="1132"/>
                      </a:lnTo>
                      <a:lnTo>
                        <a:pt x="903" y="1134"/>
                      </a:lnTo>
                      <a:lnTo>
                        <a:pt x="907" y="1134"/>
                      </a:lnTo>
                      <a:lnTo>
                        <a:pt x="907" y="1134"/>
                      </a:lnTo>
                      <a:lnTo>
                        <a:pt x="911" y="1132"/>
                      </a:lnTo>
                      <a:lnTo>
                        <a:pt x="915" y="1130"/>
                      </a:lnTo>
                      <a:lnTo>
                        <a:pt x="922" y="1124"/>
                      </a:lnTo>
                      <a:lnTo>
                        <a:pt x="927" y="1118"/>
                      </a:lnTo>
                      <a:lnTo>
                        <a:pt x="927" y="1118"/>
                      </a:lnTo>
                      <a:lnTo>
                        <a:pt x="939" y="1124"/>
                      </a:lnTo>
                      <a:lnTo>
                        <a:pt x="949" y="1128"/>
                      </a:lnTo>
                      <a:lnTo>
                        <a:pt x="954" y="1130"/>
                      </a:lnTo>
                      <a:lnTo>
                        <a:pt x="958" y="1131"/>
                      </a:lnTo>
                      <a:lnTo>
                        <a:pt x="958" y="1131"/>
                      </a:lnTo>
                      <a:lnTo>
                        <a:pt x="962" y="1130"/>
                      </a:lnTo>
                      <a:lnTo>
                        <a:pt x="966" y="1128"/>
                      </a:lnTo>
                      <a:lnTo>
                        <a:pt x="972" y="1124"/>
                      </a:lnTo>
                      <a:lnTo>
                        <a:pt x="977" y="1118"/>
                      </a:lnTo>
                      <a:lnTo>
                        <a:pt x="977" y="1118"/>
                      </a:lnTo>
                      <a:lnTo>
                        <a:pt x="983" y="1122"/>
                      </a:lnTo>
                      <a:lnTo>
                        <a:pt x="995" y="1127"/>
                      </a:lnTo>
                      <a:lnTo>
                        <a:pt x="1003" y="1130"/>
                      </a:lnTo>
                      <a:lnTo>
                        <a:pt x="1010" y="1131"/>
                      </a:lnTo>
                      <a:lnTo>
                        <a:pt x="1016" y="1131"/>
                      </a:lnTo>
                      <a:lnTo>
                        <a:pt x="1019" y="1130"/>
                      </a:lnTo>
                      <a:lnTo>
                        <a:pt x="1022" y="1128"/>
                      </a:lnTo>
                      <a:lnTo>
                        <a:pt x="1022" y="1128"/>
                      </a:lnTo>
                      <a:lnTo>
                        <a:pt x="1023" y="1126"/>
                      </a:lnTo>
                      <a:lnTo>
                        <a:pt x="1023" y="1123"/>
                      </a:lnTo>
                      <a:lnTo>
                        <a:pt x="1023" y="1116"/>
                      </a:lnTo>
                      <a:lnTo>
                        <a:pt x="1022" y="1108"/>
                      </a:lnTo>
                      <a:lnTo>
                        <a:pt x="1018" y="1100"/>
                      </a:lnTo>
                      <a:lnTo>
                        <a:pt x="1011" y="1082"/>
                      </a:lnTo>
                      <a:lnTo>
                        <a:pt x="1007" y="1074"/>
                      </a:lnTo>
                      <a:lnTo>
                        <a:pt x="1006" y="1066"/>
                      </a:lnTo>
                      <a:lnTo>
                        <a:pt x="1006" y="1066"/>
                      </a:lnTo>
                      <a:lnTo>
                        <a:pt x="1004" y="1051"/>
                      </a:lnTo>
                      <a:lnTo>
                        <a:pt x="1004" y="1041"/>
                      </a:lnTo>
                      <a:lnTo>
                        <a:pt x="1006" y="1032"/>
                      </a:lnTo>
                      <a:lnTo>
                        <a:pt x="1006" y="1032"/>
                      </a:lnTo>
                      <a:lnTo>
                        <a:pt x="1014" y="1023"/>
                      </a:lnTo>
                      <a:lnTo>
                        <a:pt x="1030" y="1000"/>
                      </a:lnTo>
                      <a:lnTo>
                        <a:pt x="1038" y="988"/>
                      </a:lnTo>
                      <a:lnTo>
                        <a:pt x="1045" y="976"/>
                      </a:lnTo>
                      <a:lnTo>
                        <a:pt x="1049" y="966"/>
                      </a:lnTo>
                      <a:lnTo>
                        <a:pt x="1050" y="962"/>
                      </a:lnTo>
                      <a:lnTo>
                        <a:pt x="1050" y="959"/>
                      </a:lnTo>
                      <a:lnTo>
                        <a:pt x="1050" y="959"/>
                      </a:lnTo>
                      <a:lnTo>
                        <a:pt x="1046" y="953"/>
                      </a:lnTo>
                      <a:lnTo>
                        <a:pt x="1042" y="949"/>
                      </a:lnTo>
                      <a:lnTo>
                        <a:pt x="1029" y="943"/>
                      </a:lnTo>
                      <a:lnTo>
                        <a:pt x="1029" y="943"/>
                      </a:lnTo>
                      <a:lnTo>
                        <a:pt x="1023" y="940"/>
                      </a:lnTo>
                      <a:lnTo>
                        <a:pt x="1018" y="935"/>
                      </a:lnTo>
                      <a:lnTo>
                        <a:pt x="1012" y="927"/>
                      </a:lnTo>
                      <a:lnTo>
                        <a:pt x="1007" y="918"/>
                      </a:lnTo>
                      <a:lnTo>
                        <a:pt x="1003" y="904"/>
                      </a:lnTo>
                      <a:lnTo>
                        <a:pt x="1000" y="888"/>
                      </a:lnTo>
                      <a:lnTo>
                        <a:pt x="1000" y="867"/>
                      </a:lnTo>
                      <a:lnTo>
                        <a:pt x="1003" y="845"/>
                      </a:lnTo>
                      <a:lnTo>
                        <a:pt x="1003" y="845"/>
                      </a:lnTo>
                      <a:lnTo>
                        <a:pt x="1008" y="820"/>
                      </a:lnTo>
                      <a:lnTo>
                        <a:pt x="1015" y="796"/>
                      </a:lnTo>
                      <a:lnTo>
                        <a:pt x="1029" y="746"/>
                      </a:lnTo>
                      <a:lnTo>
                        <a:pt x="1034" y="719"/>
                      </a:lnTo>
                      <a:lnTo>
                        <a:pt x="1039" y="690"/>
                      </a:lnTo>
                      <a:lnTo>
                        <a:pt x="1043" y="659"/>
                      </a:lnTo>
                      <a:lnTo>
                        <a:pt x="1045" y="624"/>
                      </a:lnTo>
                      <a:lnTo>
                        <a:pt x="1045" y="624"/>
                      </a:lnTo>
                      <a:lnTo>
                        <a:pt x="1043" y="607"/>
                      </a:lnTo>
                      <a:lnTo>
                        <a:pt x="1042" y="592"/>
                      </a:lnTo>
                      <a:lnTo>
                        <a:pt x="1041" y="577"/>
                      </a:lnTo>
                      <a:lnTo>
                        <a:pt x="1038" y="563"/>
                      </a:lnTo>
                      <a:lnTo>
                        <a:pt x="1031" y="539"/>
                      </a:lnTo>
                      <a:lnTo>
                        <a:pt x="1023" y="521"/>
                      </a:lnTo>
                      <a:lnTo>
                        <a:pt x="1016" y="507"/>
                      </a:lnTo>
                      <a:lnTo>
                        <a:pt x="1010" y="497"/>
                      </a:lnTo>
                      <a:lnTo>
                        <a:pt x="1003" y="489"/>
                      </a:lnTo>
                      <a:lnTo>
                        <a:pt x="1003" y="489"/>
                      </a:lnTo>
                      <a:lnTo>
                        <a:pt x="1011" y="482"/>
                      </a:lnTo>
                      <a:lnTo>
                        <a:pt x="1019" y="474"/>
                      </a:lnTo>
                      <a:lnTo>
                        <a:pt x="1027" y="463"/>
                      </a:lnTo>
                      <a:lnTo>
                        <a:pt x="1037" y="448"/>
                      </a:lnTo>
                      <a:lnTo>
                        <a:pt x="1043" y="432"/>
                      </a:lnTo>
                      <a:lnTo>
                        <a:pt x="1046" y="423"/>
                      </a:lnTo>
                      <a:lnTo>
                        <a:pt x="1049" y="413"/>
                      </a:lnTo>
                      <a:lnTo>
                        <a:pt x="1050" y="402"/>
                      </a:lnTo>
                      <a:lnTo>
                        <a:pt x="1050" y="390"/>
                      </a:lnTo>
                      <a:lnTo>
                        <a:pt x="1050" y="390"/>
                      </a:lnTo>
                      <a:lnTo>
                        <a:pt x="1049" y="379"/>
                      </a:lnTo>
                      <a:lnTo>
                        <a:pt x="1046" y="369"/>
                      </a:lnTo>
                      <a:lnTo>
                        <a:pt x="1043" y="359"/>
                      </a:lnTo>
                      <a:lnTo>
                        <a:pt x="1039" y="350"/>
                      </a:lnTo>
                      <a:lnTo>
                        <a:pt x="1034" y="340"/>
                      </a:lnTo>
                      <a:lnTo>
                        <a:pt x="1029" y="332"/>
                      </a:lnTo>
                      <a:lnTo>
                        <a:pt x="1022" y="325"/>
                      </a:lnTo>
                      <a:lnTo>
                        <a:pt x="1015" y="319"/>
                      </a:lnTo>
                      <a:lnTo>
                        <a:pt x="1007" y="312"/>
                      </a:lnTo>
                      <a:lnTo>
                        <a:pt x="999" y="308"/>
                      </a:lnTo>
                      <a:lnTo>
                        <a:pt x="991" y="302"/>
                      </a:lnTo>
                      <a:lnTo>
                        <a:pt x="981" y="298"/>
                      </a:lnTo>
                      <a:lnTo>
                        <a:pt x="972" y="296"/>
                      </a:lnTo>
                      <a:lnTo>
                        <a:pt x="961" y="294"/>
                      </a:lnTo>
                      <a:lnTo>
                        <a:pt x="952" y="293"/>
                      </a:lnTo>
                      <a:lnTo>
                        <a:pt x="941" y="292"/>
                      </a:lnTo>
                      <a:lnTo>
                        <a:pt x="941" y="292"/>
                      </a:lnTo>
                      <a:lnTo>
                        <a:pt x="919" y="293"/>
                      </a:lnTo>
                      <a:lnTo>
                        <a:pt x="899" y="296"/>
                      </a:lnTo>
                      <a:lnTo>
                        <a:pt x="860" y="302"/>
                      </a:lnTo>
                      <a:lnTo>
                        <a:pt x="825" y="309"/>
                      </a:lnTo>
                      <a:lnTo>
                        <a:pt x="808" y="311"/>
                      </a:lnTo>
                      <a:lnTo>
                        <a:pt x="795" y="311"/>
                      </a:lnTo>
                      <a:lnTo>
                        <a:pt x="795" y="311"/>
                      </a:lnTo>
                      <a:lnTo>
                        <a:pt x="790" y="309"/>
                      </a:lnTo>
                      <a:lnTo>
                        <a:pt x="784" y="308"/>
                      </a:lnTo>
                      <a:lnTo>
                        <a:pt x="776" y="301"/>
                      </a:lnTo>
                      <a:lnTo>
                        <a:pt x="771" y="294"/>
                      </a:lnTo>
                      <a:lnTo>
                        <a:pt x="767" y="286"/>
                      </a:lnTo>
                      <a:lnTo>
                        <a:pt x="761" y="271"/>
                      </a:lnTo>
                      <a:lnTo>
                        <a:pt x="758" y="266"/>
                      </a:lnTo>
                      <a:lnTo>
                        <a:pt x="757" y="263"/>
                      </a:lnTo>
                      <a:lnTo>
                        <a:pt x="757" y="263"/>
                      </a:lnTo>
                      <a:lnTo>
                        <a:pt x="752" y="263"/>
                      </a:lnTo>
                      <a:lnTo>
                        <a:pt x="746" y="266"/>
                      </a:lnTo>
                      <a:lnTo>
                        <a:pt x="741" y="270"/>
                      </a:lnTo>
                      <a:lnTo>
                        <a:pt x="735" y="274"/>
                      </a:lnTo>
                      <a:lnTo>
                        <a:pt x="735" y="274"/>
                      </a:lnTo>
                      <a:lnTo>
                        <a:pt x="727" y="283"/>
                      </a:lnTo>
                      <a:lnTo>
                        <a:pt x="723" y="290"/>
                      </a:lnTo>
                      <a:lnTo>
                        <a:pt x="723" y="290"/>
                      </a:lnTo>
                      <a:lnTo>
                        <a:pt x="721" y="286"/>
                      </a:lnTo>
                      <a:lnTo>
                        <a:pt x="714" y="278"/>
                      </a:lnTo>
                      <a:lnTo>
                        <a:pt x="713" y="273"/>
                      </a:lnTo>
                      <a:lnTo>
                        <a:pt x="710" y="266"/>
                      </a:lnTo>
                      <a:lnTo>
                        <a:pt x="710" y="259"/>
                      </a:lnTo>
                      <a:lnTo>
                        <a:pt x="713" y="254"/>
                      </a:lnTo>
                      <a:lnTo>
                        <a:pt x="713" y="254"/>
                      </a:lnTo>
                      <a:lnTo>
                        <a:pt x="717" y="247"/>
                      </a:lnTo>
                      <a:lnTo>
                        <a:pt x="722" y="240"/>
                      </a:lnTo>
                      <a:lnTo>
                        <a:pt x="734" y="229"/>
                      </a:lnTo>
                      <a:lnTo>
                        <a:pt x="749" y="217"/>
                      </a:lnTo>
                      <a:lnTo>
                        <a:pt x="749" y="217"/>
                      </a:lnTo>
                      <a:lnTo>
                        <a:pt x="745" y="213"/>
                      </a:lnTo>
                      <a:lnTo>
                        <a:pt x="734" y="206"/>
                      </a:lnTo>
                      <a:lnTo>
                        <a:pt x="726" y="202"/>
                      </a:lnTo>
                      <a:lnTo>
                        <a:pt x="719" y="201"/>
                      </a:lnTo>
                      <a:lnTo>
                        <a:pt x="713" y="200"/>
                      </a:lnTo>
                      <a:lnTo>
                        <a:pt x="704" y="201"/>
                      </a:lnTo>
                      <a:lnTo>
                        <a:pt x="704" y="201"/>
                      </a:lnTo>
                      <a:lnTo>
                        <a:pt x="698" y="205"/>
                      </a:lnTo>
                      <a:lnTo>
                        <a:pt x="691" y="210"/>
                      </a:lnTo>
                      <a:lnTo>
                        <a:pt x="680" y="221"/>
                      </a:lnTo>
                      <a:lnTo>
                        <a:pt x="672" y="231"/>
                      </a:lnTo>
                      <a:lnTo>
                        <a:pt x="668" y="235"/>
                      </a:lnTo>
                      <a:lnTo>
                        <a:pt x="668" y="235"/>
                      </a:lnTo>
                      <a:lnTo>
                        <a:pt x="665" y="232"/>
                      </a:lnTo>
                      <a:lnTo>
                        <a:pt x="660" y="224"/>
                      </a:lnTo>
                      <a:lnTo>
                        <a:pt x="656" y="217"/>
                      </a:lnTo>
                      <a:lnTo>
                        <a:pt x="653" y="210"/>
                      </a:lnTo>
                      <a:lnTo>
                        <a:pt x="650" y="202"/>
                      </a:lnTo>
                      <a:lnTo>
                        <a:pt x="650" y="194"/>
                      </a:lnTo>
                      <a:lnTo>
                        <a:pt x="650" y="194"/>
                      </a:lnTo>
                      <a:lnTo>
                        <a:pt x="652" y="185"/>
                      </a:lnTo>
                      <a:lnTo>
                        <a:pt x="654" y="178"/>
                      </a:lnTo>
                      <a:lnTo>
                        <a:pt x="659" y="171"/>
                      </a:lnTo>
                      <a:lnTo>
                        <a:pt x="664" y="166"/>
                      </a:lnTo>
                      <a:lnTo>
                        <a:pt x="669" y="162"/>
                      </a:lnTo>
                      <a:lnTo>
                        <a:pt x="676" y="159"/>
                      </a:lnTo>
                      <a:lnTo>
                        <a:pt x="683" y="158"/>
                      </a:lnTo>
                      <a:lnTo>
                        <a:pt x="690" y="158"/>
                      </a:lnTo>
                      <a:lnTo>
                        <a:pt x="690" y="158"/>
                      </a:lnTo>
                      <a:lnTo>
                        <a:pt x="695" y="158"/>
                      </a:lnTo>
                      <a:lnTo>
                        <a:pt x="699" y="160"/>
                      </a:lnTo>
                      <a:lnTo>
                        <a:pt x="702" y="165"/>
                      </a:lnTo>
                      <a:lnTo>
                        <a:pt x="704" y="169"/>
                      </a:lnTo>
                      <a:lnTo>
                        <a:pt x="707" y="175"/>
                      </a:lnTo>
                      <a:lnTo>
                        <a:pt x="707" y="178"/>
                      </a:lnTo>
                      <a:lnTo>
                        <a:pt x="707" y="178"/>
                      </a:lnTo>
                      <a:lnTo>
                        <a:pt x="710" y="177"/>
                      </a:lnTo>
                      <a:lnTo>
                        <a:pt x="714" y="174"/>
                      </a:lnTo>
                      <a:lnTo>
                        <a:pt x="719" y="167"/>
                      </a:lnTo>
                      <a:lnTo>
                        <a:pt x="722" y="163"/>
                      </a:lnTo>
                      <a:lnTo>
                        <a:pt x="723" y="158"/>
                      </a:lnTo>
                      <a:lnTo>
                        <a:pt x="723" y="158"/>
                      </a:lnTo>
                      <a:lnTo>
                        <a:pt x="723" y="146"/>
                      </a:lnTo>
                      <a:lnTo>
                        <a:pt x="722" y="136"/>
                      </a:lnTo>
                      <a:lnTo>
                        <a:pt x="721" y="127"/>
                      </a:lnTo>
                      <a:lnTo>
                        <a:pt x="721" y="127"/>
                      </a:lnTo>
                      <a:lnTo>
                        <a:pt x="727" y="128"/>
                      </a:lnTo>
                      <a:lnTo>
                        <a:pt x="734" y="132"/>
                      </a:lnTo>
                      <a:lnTo>
                        <a:pt x="742" y="136"/>
                      </a:lnTo>
                      <a:lnTo>
                        <a:pt x="750" y="142"/>
                      </a:lnTo>
                      <a:lnTo>
                        <a:pt x="758" y="148"/>
                      </a:lnTo>
                      <a:lnTo>
                        <a:pt x="764" y="158"/>
                      </a:lnTo>
                      <a:lnTo>
                        <a:pt x="767" y="162"/>
                      </a:lnTo>
                      <a:lnTo>
                        <a:pt x="767" y="167"/>
                      </a:lnTo>
                      <a:lnTo>
                        <a:pt x="767" y="167"/>
                      </a:lnTo>
                      <a:lnTo>
                        <a:pt x="768" y="179"/>
                      </a:lnTo>
                      <a:lnTo>
                        <a:pt x="767" y="192"/>
                      </a:lnTo>
                      <a:lnTo>
                        <a:pt x="761" y="215"/>
                      </a:lnTo>
                      <a:lnTo>
                        <a:pt x="757" y="233"/>
                      </a:lnTo>
                      <a:lnTo>
                        <a:pt x="754" y="240"/>
                      </a:lnTo>
                      <a:lnTo>
                        <a:pt x="754" y="240"/>
                      </a:lnTo>
                      <a:lnTo>
                        <a:pt x="761" y="239"/>
                      </a:lnTo>
                      <a:lnTo>
                        <a:pt x="769" y="236"/>
                      </a:lnTo>
                      <a:lnTo>
                        <a:pt x="777" y="232"/>
                      </a:lnTo>
                      <a:lnTo>
                        <a:pt x="787" y="227"/>
                      </a:lnTo>
                      <a:lnTo>
                        <a:pt x="796" y="220"/>
                      </a:lnTo>
                      <a:lnTo>
                        <a:pt x="803" y="212"/>
                      </a:lnTo>
                      <a:lnTo>
                        <a:pt x="806" y="206"/>
                      </a:lnTo>
                      <a:lnTo>
                        <a:pt x="808" y="201"/>
                      </a:lnTo>
                      <a:lnTo>
                        <a:pt x="808" y="201"/>
                      </a:lnTo>
                      <a:lnTo>
                        <a:pt x="811" y="190"/>
                      </a:lnTo>
                      <a:lnTo>
                        <a:pt x="812" y="179"/>
                      </a:lnTo>
                      <a:lnTo>
                        <a:pt x="812" y="169"/>
                      </a:lnTo>
                      <a:lnTo>
                        <a:pt x="812" y="158"/>
                      </a:lnTo>
                      <a:lnTo>
                        <a:pt x="810" y="143"/>
                      </a:lnTo>
                      <a:lnTo>
                        <a:pt x="808" y="136"/>
                      </a:lnTo>
                      <a:lnTo>
                        <a:pt x="808" y="136"/>
                      </a:lnTo>
                      <a:lnTo>
                        <a:pt x="815" y="140"/>
                      </a:lnTo>
                      <a:lnTo>
                        <a:pt x="827" y="151"/>
                      </a:lnTo>
                      <a:lnTo>
                        <a:pt x="835" y="158"/>
                      </a:lnTo>
                      <a:lnTo>
                        <a:pt x="841" y="167"/>
                      </a:lnTo>
                      <a:lnTo>
                        <a:pt x="845" y="175"/>
                      </a:lnTo>
                      <a:lnTo>
                        <a:pt x="845" y="181"/>
                      </a:lnTo>
                      <a:lnTo>
                        <a:pt x="845" y="186"/>
                      </a:lnTo>
                      <a:lnTo>
                        <a:pt x="845" y="186"/>
                      </a:lnTo>
                      <a:lnTo>
                        <a:pt x="841" y="205"/>
                      </a:lnTo>
                      <a:lnTo>
                        <a:pt x="835" y="223"/>
                      </a:lnTo>
                      <a:lnTo>
                        <a:pt x="829" y="240"/>
                      </a:lnTo>
                      <a:lnTo>
                        <a:pt x="829" y="240"/>
                      </a:lnTo>
                      <a:lnTo>
                        <a:pt x="842" y="238"/>
                      </a:lnTo>
                      <a:lnTo>
                        <a:pt x="853" y="233"/>
                      </a:lnTo>
                      <a:lnTo>
                        <a:pt x="858" y="231"/>
                      </a:lnTo>
                      <a:lnTo>
                        <a:pt x="862" y="227"/>
                      </a:lnTo>
                      <a:lnTo>
                        <a:pt x="862" y="227"/>
                      </a:lnTo>
                      <a:lnTo>
                        <a:pt x="866" y="223"/>
                      </a:lnTo>
                      <a:lnTo>
                        <a:pt x="871" y="217"/>
                      </a:lnTo>
                      <a:lnTo>
                        <a:pt x="876" y="205"/>
                      </a:lnTo>
                      <a:lnTo>
                        <a:pt x="881" y="192"/>
                      </a:lnTo>
                      <a:lnTo>
                        <a:pt x="881" y="192"/>
                      </a:lnTo>
                      <a:lnTo>
                        <a:pt x="883" y="197"/>
                      </a:lnTo>
                      <a:lnTo>
                        <a:pt x="887" y="210"/>
                      </a:lnTo>
                      <a:lnTo>
                        <a:pt x="891" y="217"/>
                      </a:lnTo>
                      <a:lnTo>
                        <a:pt x="895" y="224"/>
                      </a:lnTo>
                      <a:lnTo>
                        <a:pt x="899" y="231"/>
                      </a:lnTo>
                      <a:lnTo>
                        <a:pt x="904" y="235"/>
                      </a:lnTo>
                      <a:lnTo>
                        <a:pt x="904" y="235"/>
                      </a:lnTo>
                      <a:lnTo>
                        <a:pt x="916" y="240"/>
                      </a:lnTo>
                      <a:lnTo>
                        <a:pt x="927" y="243"/>
                      </a:lnTo>
                      <a:lnTo>
                        <a:pt x="938" y="243"/>
                      </a:lnTo>
                      <a:lnTo>
                        <a:pt x="923" y="189"/>
                      </a:lnTo>
                      <a:lnTo>
                        <a:pt x="923" y="189"/>
                      </a:lnTo>
                      <a:lnTo>
                        <a:pt x="934" y="201"/>
                      </a:lnTo>
                      <a:lnTo>
                        <a:pt x="960" y="231"/>
                      </a:lnTo>
                      <a:lnTo>
                        <a:pt x="975" y="246"/>
                      </a:lnTo>
                      <a:lnTo>
                        <a:pt x="989" y="261"/>
                      </a:lnTo>
                      <a:lnTo>
                        <a:pt x="1003" y="271"/>
                      </a:lnTo>
                      <a:lnTo>
                        <a:pt x="1008" y="274"/>
                      </a:lnTo>
                      <a:lnTo>
                        <a:pt x="1014" y="277"/>
                      </a:lnTo>
                      <a:lnTo>
                        <a:pt x="1014" y="277"/>
                      </a:lnTo>
                      <a:lnTo>
                        <a:pt x="1022" y="278"/>
                      </a:lnTo>
                      <a:lnTo>
                        <a:pt x="1031" y="278"/>
                      </a:lnTo>
                      <a:lnTo>
                        <a:pt x="1041" y="277"/>
                      </a:lnTo>
                      <a:lnTo>
                        <a:pt x="1049" y="274"/>
                      </a:lnTo>
                      <a:lnTo>
                        <a:pt x="1057" y="271"/>
                      </a:lnTo>
                      <a:lnTo>
                        <a:pt x="1064" y="266"/>
                      </a:lnTo>
                      <a:lnTo>
                        <a:pt x="1069" y="261"/>
                      </a:lnTo>
                      <a:lnTo>
                        <a:pt x="1073" y="254"/>
                      </a:lnTo>
                      <a:lnTo>
                        <a:pt x="1073" y="254"/>
                      </a:lnTo>
                      <a:lnTo>
                        <a:pt x="1074" y="246"/>
                      </a:lnTo>
                      <a:lnTo>
                        <a:pt x="1076" y="235"/>
                      </a:lnTo>
                      <a:lnTo>
                        <a:pt x="1077" y="225"/>
                      </a:lnTo>
                      <a:lnTo>
                        <a:pt x="1076" y="215"/>
                      </a:lnTo>
                      <a:lnTo>
                        <a:pt x="1073" y="205"/>
                      </a:lnTo>
                      <a:lnTo>
                        <a:pt x="1069" y="197"/>
                      </a:lnTo>
                      <a:lnTo>
                        <a:pt x="1066" y="193"/>
                      </a:lnTo>
                      <a:lnTo>
                        <a:pt x="1064" y="192"/>
                      </a:lnTo>
                      <a:lnTo>
                        <a:pt x="1060" y="189"/>
                      </a:lnTo>
                      <a:lnTo>
                        <a:pt x="1054" y="189"/>
                      </a:lnTo>
                      <a:lnTo>
                        <a:pt x="1054" y="189"/>
                      </a:lnTo>
                      <a:lnTo>
                        <a:pt x="1050" y="189"/>
                      </a:lnTo>
                      <a:lnTo>
                        <a:pt x="1046" y="190"/>
                      </a:lnTo>
                      <a:lnTo>
                        <a:pt x="1039" y="194"/>
                      </a:lnTo>
                      <a:lnTo>
                        <a:pt x="1034" y="200"/>
                      </a:lnTo>
                      <a:lnTo>
                        <a:pt x="1030" y="208"/>
                      </a:lnTo>
                      <a:lnTo>
                        <a:pt x="1027" y="215"/>
                      </a:lnTo>
                      <a:lnTo>
                        <a:pt x="1024" y="221"/>
                      </a:lnTo>
                      <a:lnTo>
                        <a:pt x="1023" y="227"/>
                      </a:lnTo>
                      <a:lnTo>
                        <a:pt x="1023" y="227"/>
                      </a:lnTo>
                      <a:lnTo>
                        <a:pt x="1018" y="224"/>
                      </a:lnTo>
                      <a:lnTo>
                        <a:pt x="1004" y="215"/>
                      </a:lnTo>
                      <a:lnTo>
                        <a:pt x="995" y="206"/>
                      </a:lnTo>
                      <a:lnTo>
                        <a:pt x="984" y="197"/>
                      </a:lnTo>
                      <a:lnTo>
                        <a:pt x="973" y="185"/>
                      </a:lnTo>
                      <a:lnTo>
                        <a:pt x="961" y="170"/>
                      </a:lnTo>
                      <a:lnTo>
                        <a:pt x="961" y="170"/>
                      </a:lnTo>
                      <a:lnTo>
                        <a:pt x="954" y="162"/>
                      </a:lnTo>
                      <a:lnTo>
                        <a:pt x="946" y="154"/>
                      </a:lnTo>
                      <a:lnTo>
                        <a:pt x="925" y="136"/>
                      </a:lnTo>
                      <a:lnTo>
                        <a:pt x="898" y="117"/>
                      </a:lnTo>
                      <a:lnTo>
                        <a:pt x="868" y="101"/>
                      </a:lnTo>
                      <a:lnTo>
                        <a:pt x="837" y="86"/>
                      </a:lnTo>
                      <a:lnTo>
                        <a:pt x="821" y="81"/>
                      </a:lnTo>
                      <a:lnTo>
                        <a:pt x="806" y="75"/>
                      </a:lnTo>
                      <a:lnTo>
                        <a:pt x="791" y="71"/>
                      </a:lnTo>
                      <a:lnTo>
                        <a:pt x="776" y="69"/>
                      </a:lnTo>
                      <a:lnTo>
                        <a:pt x="764" y="69"/>
                      </a:lnTo>
                      <a:lnTo>
                        <a:pt x="752" y="69"/>
                      </a:lnTo>
                      <a:lnTo>
                        <a:pt x="752" y="69"/>
                      </a:lnTo>
                      <a:lnTo>
                        <a:pt x="729" y="74"/>
                      </a:lnTo>
                      <a:lnTo>
                        <a:pt x="707" y="82"/>
                      </a:lnTo>
                      <a:lnTo>
                        <a:pt x="687" y="92"/>
                      </a:lnTo>
                      <a:lnTo>
                        <a:pt x="668" y="102"/>
                      </a:lnTo>
                      <a:lnTo>
                        <a:pt x="650" y="115"/>
                      </a:lnTo>
                      <a:lnTo>
                        <a:pt x="637" y="125"/>
                      </a:lnTo>
                      <a:lnTo>
                        <a:pt x="627" y="136"/>
                      </a:lnTo>
                      <a:lnTo>
                        <a:pt x="622" y="144"/>
                      </a:lnTo>
                      <a:lnTo>
                        <a:pt x="622" y="144"/>
                      </a:lnTo>
                      <a:lnTo>
                        <a:pt x="613" y="162"/>
                      </a:lnTo>
                      <a:lnTo>
                        <a:pt x="611" y="165"/>
                      </a:lnTo>
                      <a:lnTo>
                        <a:pt x="611" y="165"/>
                      </a:lnTo>
                      <a:lnTo>
                        <a:pt x="618" y="131"/>
                      </a:lnTo>
                      <a:lnTo>
                        <a:pt x="621" y="108"/>
                      </a:lnTo>
                      <a:lnTo>
                        <a:pt x="622" y="101"/>
                      </a:lnTo>
                      <a:lnTo>
                        <a:pt x="622" y="97"/>
                      </a:lnTo>
                      <a:lnTo>
                        <a:pt x="622" y="97"/>
                      </a:lnTo>
                      <a:lnTo>
                        <a:pt x="617" y="104"/>
                      </a:lnTo>
                      <a:lnTo>
                        <a:pt x="609" y="117"/>
                      </a:lnTo>
                      <a:lnTo>
                        <a:pt x="603" y="124"/>
                      </a:lnTo>
                      <a:lnTo>
                        <a:pt x="596" y="131"/>
                      </a:lnTo>
                      <a:lnTo>
                        <a:pt x="590" y="133"/>
                      </a:lnTo>
                      <a:lnTo>
                        <a:pt x="587" y="135"/>
                      </a:lnTo>
                      <a:lnTo>
                        <a:pt x="583" y="133"/>
                      </a:lnTo>
                      <a:lnTo>
                        <a:pt x="583" y="133"/>
                      </a:lnTo>
                      <a:lnTo>
                        <a:pt x="576" y="131"/>
                      </a:lnTo>
                      <a:lnTo>
                        <a:pt x="568" y="127"/>
                      </a:lnTo>
                      <a:lnTo>
                        <a:pt x="553" y="116"/>
                      </a:lnTo>
                      <a:lnTo>
                        <a:pt x="540" y="106"/>
                      </a:lnTo>
                      <a:lnTo>
                        <a:pt x="533" y="102"/>
                      </a:lnTo>
                      <a:lnTo>
                        <a:pt x="529" y="100"/>
                      </a:lnTo>
                      <a:lnTo>
                        <a:pt x="529" y="100"/>
                      </a:lnTo>
                      <a:lnTo>
                        <a:pt x="521" y="100"/>
                      </a:lnTo>
                      <a:lnTo>
                        <a:pt x="515" y="102"/>
                      </a:lnTo>
                      <a:lnTo>
                        <a:pt x="511" y="104"/>
                      </a:lnTo>
                      <a:lnTo>
                        <a:pt x="510" y="105"/>
                      </a:lnTo>
                      <a:lnTo>
                        <a:pt x="498" y="131"/>
                      </a:lnTo>
                      <a:lnTo>
                        <a:pt x="498" y="131"/>
                      </a:lnTo>
                      <a:lnTo>
                        <a:pt x="492" y="125"/>
                      </a:lnTo>
                      <a:lnTo>
                        <a:pt x="479" y="112"/>
                      </a:lnTo>
                      <a:lnTo>
                        <a:pt x="472" y="104"/>
                      </a:lnTo>
                      <a:lnTo>
                        <a:pt x="464" y="98"/>
                      </a:lnTo>
                      <a:lnTo>
                        <a:pt x="457" y="96"/>
                      </a:lnTo>
                      <a:lnTo>
                        <a:pt x="453" y="94"/>
                      </a:lnTo>
                      <a:lnTo>
                        <a:pt x="451" y="96"/>
                      </a:lnTo>
                      <a:lnTo>
                        <a:pt x="451" y="96"/>
                      </a:lnTo>
                      <a:lnTo>
                        <a:pt x="447" y="98"/>
                      </a:lnTo>
                      <a:lnTo>
                        <a:pt x="444" y="104"/>
                      </a:lnTo>
                      <a:lnTo>
                        <a:pt x="442" y="109"/>
                      </a:lnTo>
                      <a:lnTo>
                        <a:pt x="441" y="116"/>
                      </a:lnTo>
                      <a:lnTo>
                        <a:pt x="440" y="128"/>
                      </a:lnTo>
                      <a:lnTo>
                        <a:pt x="440" y="132"/>
                      </a:lnTo>
                      <a:lnTo>
                        <a:pt x="437" y="133"/>
                      </a:lnTo>
                      <a:lnTo>
                        <a:pt x="437" y="133"/>
                      </a:lnTo>
                      <a:lnTo>
                        <a:pt x="436" y="133"/>
                      </a:lnTo>
                      <a:lnTo>
                        <a:pt x="434" y="131"/>
                      </a:lnTo>
                      <a:lnTo>
                        <a:pt x="432" y="123"/>
                      </a:lnTo>
                      <a:lnTo>
                        <a:pt x="428" y="119"/>
                      </a:lnTo>
                      <a:lnTo>
                        <a:pt x="424" y="115"/>
                      </a:lnTo>
                      <a:lnTo>
                        <a:pt x="417" y="112"/>
                      </a:lnTo>
                      <a:lnTo>
                        <a:pt x="406" y="110"/>
                      </a:lnTo>
                      <a:lnTo>
                        <a:pt x="406" y="110"/>
                      </a:lnTo>
                      <a:lnTo>
                        <a:pt x="384" y="110"/>
                      </a:lnTo>
                      <a:lnTo>
                        <a:pt x="367" y="113"/>
                      </a:lnTo>
                      <a:lnTo>
                        <a:pt x="349" y="116"/>
                      </a:lnTo>
                      <a:lnTo>
                        <a:pt x="349" y="116"/>
                      </a:lnTo>
                      <a:lnTo>
                        <a:pt x="351" y="119"/>
                      </a:lnTo>
                      <a:lnTo>
                        <a:pt x="355" y="125"/>
                      </a:lnTo>
                      <a:lnTo>
                        <a:pt x="356" y="133"/>
                      </a:lnTo>
                      <a:lnTo>
                        <a:pt x="356" y="137"/>
                      </a:lnTo>
                      <a:lnTo>
                        <a:pt x="355" y="142"/>
                      </a:lnTo>
                      <a:lnTo>
                        <a:pt x="355" y="142"/>
                      </a:lnTo>
                      <a:lnTo>
                        <a:pt x="351" y="148"/>
                      </a:lnTo>
                      <a:lnTo>
                        <a:pt x="347" y="155"/>
                      </a:lnTo>
                      <a:lnTo>
                        <a:pt x="339" y="160"/>
                      </a:lnTo>
                      <a:lnTo>
                        <a:pt x="326" y="165"/>
                      </a:lnTo>
                      <a:lnTo>
                        <a:pt x="326" y="165"/>
                      </a:lnTo>
                      <a:lnTo>
                        <a:pt x="313" y="169"/>
                      </a:lnTo>
                      <a:lnTo>
                        <a:pt x="305" y="170"/>
                      </a:lnTo>
                      <a:lnTo>
                        <a:pt x="299" y="171"/>
                      </a:lnTo>
                      <a:lnTo>
                        <a:pt x="295" y="173"/>
                      </a:lnTo>
                      <a:lnTo>
                        <a:pt x="295" y="173"/>
                      </a:lnTo>
                      <a:lnTo>
                        <a:pt x="286" y="175"/>
                      </a:lnTo>
                      <a:lnTo>
                        <a:pt x="270" y="179"/>
                      </a:lnTo>
                      <a:lnTo>
                        <a:pt x="248" y="183"/>
                      </a:lnTo>
                      <a:lnTo>
                        <a:pt x="248" y="183"/>
                      </a:lnTo>
                      <a:lnTo>
                        <a:pt x="249" y="179"/>
                      </a:lnTo>
                      <a:lnTo>
                        <a:pt x="249" y="169"/>
                      </a:lnTo>
                      <a:lnTo>
                        <a:pt x="248" y="162"/>
                      </a:lnTo>
                      <a:lnTo>
                        <a:pt x="247" y="156"/>
                      </a:lnTo>
                      <a:lnTo>
                        <a:pt x="244" y="151"/>
                      </a:lnTo>
                      <a:lnTo>
                        <a:pt x="241" y="147"/>
                      </a:lnTo>
                      <a:lnTo>
                        <a:pt x="241" y="147"/>
                      </a:lnTo>
                      <a:lnTo>
                        <a:pt x="236" y="144"/>
                      </a:lnTo>
                      <a:lnTo>
                        <a:pt x="229" y="142"/>
                      </a:lnTo>
                      <a:lnTo>
                        <a:pt x="222" y="139"/>
                      </a:lnTo>
                      <a:lnTo>
                        <a:pt x="216" y="137"/>
                      </a:lnTo>
                      <a:lnTo>
                        <a:pt x="209" y="137"/>
                      </a:lnTo>
                      <a:lnTo>
                        <a:pt x="203" y="139"/>
                      </a:lnTo>
                      <a:lnTo>
                        <a:pt x="198" y="143"/>
                      </a:lnTo>
                      <a:lnTo>
                        <a:pt x="194" y="147"/>
                      </a:lnTo>
                      <a:lnTo>
                        <a:pt x="194" y="147"/>
                      </a:lnTo>
                      <a:lnTo>
                        <a:pt x="191" y="154"/>
                      </a:lnTo>
                      <a:lnTo>
                        <a:pt x="190" y="163"/>
                      </a:lnTo>
                      <a:lnTo>
                        <a:pt x="190" y="175"/>
                      </a:lnTo>
                      <a:lnTo>
                        <a:pt x="191" y="188"/>
                      </a:lnTo>
                      <a:lnTo>
                        <a:pt x="194" y="213"/>
                      </a:lnTo>
                      <a:lnTo>
                        <a:pt x="199" y="232"/>
                      </a:lnTo>
                      <a:lnTo>
                        <a:pt x="199" y="232"/>
                      </a:lnTo>
                      <a:lnTo>
                        <a:pt x="203" y="242"/>
                      </a:lnTo>
                      <a:lnTo>
                        <a:pt x="212" y="254"/>
                      </a:lnTo>
                      <a:lnTo>
                        <a:pt x="233" y="282"/>
                      </a:lnTo>
                      <a:lnTo>
                        <a:pt x="253" y="305"/>
                      </a:lnTo>
                      <a:lnTo>
                        <a:pt x="264" y="316"/>
                      </a:lnTo>
                      <a:lnTo>
                        <a:pt x="264" y="316"/>
                      </a:lnTo>
                      <a:lnTo>
                        <a:pt x="266" y="312"/>
                      </a:lnTo>
                      <a:lnTo>
                        <a:pt x="268" y="305"/>
                      </a:lnTo>
                      <a:lnTo>
                        <a:pt x="272" y="294"/>
                      </a:lnTo>
                      <a:lnTo>
                        <a:pt x="295" y="316"/>
                      </a:lnTo>
                      <a:lnTo>
                        <a:pt x="303" y="288"/>
                      </a:lnTo>
                      <a:lnTo>
                        <a:pt x="337" y="352"/>
                      </a:lnTo>
                      <a:lnTo>
                        <a:pt x="337" y="352"/>
                      </a:lnTo>
                      <a:lnTo>
                        <a:pt x="320" y="347"/>
                      </a:lnTo>
                      <a:lnTo>
                        <a:pt x="267" y="331"/>
                      </a:lnTo>
                      <a:lnTo>
                        <a:pt x="267" y="331"/>
                      </a:lnTo>
                      <a:lnTo>
                        <a:pt x="251" y="325"/>
                      </a:lnTo>
                      <a:lnTo>
                        <a:pt x="236" y="319"/>
                      </a:lnTo>
                      <a:lnTo>
                        <a:pt x="216" y="308"/>
                      </a:lnTo>
                      <a:lnTo>
                        <a:pt x="209" y="304"/>
                      </a:lnTo>
                      <a:lnTo>
                        <a:pt x="202" y="301"/>
                      </a:lnTo>
                      <a:lnTo>
                        <a:pt x="198" y="301"/>
                      </a:lnTo>
                      <a:lnTo>
                        <a:pt x="194" y="302"/>
                      </a:lnTo>
                      <a:lnTo>
                        <a:pt x="194" y="302"/>
                      </a:lnTo>
                      <a:lnTo>
                        <a:pt x="191" y="306"/>
                      </a:lnTo>
                      <a:lnTo>
                        <a:pt x="191" y="312"/>
                      </a:lnTo>
                      <a:lnTo>
                        <a:pt x="193" y="319"/>
                      </a:lnTo>
                      <a:lnTo>
                        <a:pt x="194" y="324"/>
                      </a:lnTo>
                      <a:lnTo>
                        <a:pt x="199" y="335"/>
                      </a:lnTo>
                      <a:lnTo>
                        <a:pt x="202" y="339"/>
                      </a:lnTo>
                      <a:lnTo>
                        <a:pt x="183" y="415"/>
                      </a:lnTo>
                      <a:lnTo>
                        <a:pt x="233" y="409"/>
                      </a:lnTo>
                      <a:lnTo>
                        <a:pt x="222" y="440"/>
                      </a:lnTo>
                      <a:lnTo>
                        <a:pt x="262" y="421"/>
                      </a:lnTo>
                      <a:lnTo>
                        <a:pt x="262" y="421"/>
                      </a:lnTo>
                      <a:lnTo>
                        <a:pt x="270" y="435"/>
                      </a:lnTo>
                      <a:lnTo>
                        <a:pt x="276" y="442"/>
                      </a:lnTo>
                      <a:lnTo>
                        <a:pt x="280" y="443"/>
                      </a:lnTo>
                      <a:lnTo>
                        <a:pt x="282" y="443"/>
                      </a:lnTo>
                      <a:lnTo>
                        <a:pt x="282" y="443"/>
                      </a:lnTo>
                      <a:lnTo>
                        <a:pt x="284" y="440"/>
                      </a:lnTo>
                      <a:lnTo>
                        <a:pt x="284" y="438"/>
                      </a:lnTo>
                      <a:lnTo>
                        <a:pt x="287" y="429"/>
                      </a:lnTo>
                      <a:lnTo>
                        <a:pt x="287" y="420"/>
                      </a:lnTo>
                      <a:lnTo>
                        <a:pt x="287" y="420"/>
                      </a:lnTo>
                      <a:lnTo>
                        <a:pt x="298" y="439"/>
                      </a:lnTo>
                      <a:lnTo>
                        <a:pt x="306" y="452"/>
                      </a:lnTo>
                      <a:lnTo>
                        <a:pt x="310" y="457"/>
                      </a:lnTo>
                      <a:lnTo>
                        <a:pt x="313" y="458"/>
                      </a:lnTo>
                      <a:lnTo>
                        <a:pt x="313" y="458"/>
                      </a:lnTo>
                      <a:lnTo>
                        <a:pt x="316" y="457"/>
                      </a:lnTo>
                      <a:lnTo>
                        <a:pt x="318" y="452"/>
                      </a:lnTo>
                      <a:lnTo>
                        <a:pt x="325" y="442"/>
                      </a:lnTo>
                      <a:lnTo>
                        <a:pt x="329" y="436"/>
                      </a:lnTo>
                      <a:lnTo>
                        <a:pt x="333" y="434"/>
                      </a:lnTo>
                      <a:lnTo>
                        <a:pt x="336" y="432"/>
                      </a:lnTo>
                      <a:lnTo>
                        <a:pt x="337" y="434"/>
                      </a:lnTo>
                      <a:lnTo>
                        <a:pt x="340" y="435"/>
                      </a:lnTo>
                      <a:lnTo>
                        <a:pt x="340" y="435"/>
                      </a:lnTo>
                      <a:lnTo>
                        <a:pt x="341" y="440"/>
                      </a:lnTo>
                      <a:lnTo>
                        <a:pt x="343" y="446"/>
                      </a:lnTo>
                      <a:lnTo>
                        <a:pt x="341" y="452"/>
                      </a:lnTo>
                      <a:lnTo>
                        <a:pt x="340" y="459"/>
                      </a:lnTo>
                      <a:lnTo>
                        <a:pt x="336" y="465"/>
                      </a:lnTo>
                      <a:lnTo>
                        <a:pt x="332" y="471"/>
                      </a:lnTo>
                      <a:lnTo>
                        <a:pt x="326" y="477"/>
                      </a:lnTo>
                      <a:lnTo>
                        <a:pt x="321" y="482"/>
                      </a:lnTo>
                      <a:lnTo>
                        <a:pt x="321" y="482"/>
                      </a:lnTo>
                      <a:lnTo>
                        <a:pt x="303" y="497"/>
                      </a:lnTo>
                      <a:lnTo>
                        <a:pt x="291" y="508"/>
                      </a:lnTo>
                      <a:lnTo>
                        <a:pt x="278" y="521"/>
                      </a:lnTo>
                      <a:lnTo>
                        <a:pt x="264" y="536"/>
                      </a:lnTo>
                      <a:lnTo>
                        <a:pt x="252" y="554"/>
                      </a:lnTo>
                      <a:lnTo>
                        <a:pt x="241" y="570"/>
                      </a:lnTo>
                      <a:lnTo>
                        <a:pt x="233" y="588"/>
                      </a:lnTo>
                      <a:lnTo>
                        <a:pt x="233" y="588"/>
                      </a:lnTo>
                      <a:lnTo>
                        <a:pt x="226" y="608"/>
                      </a:lnTo>
                      <a:lnTo>
                        <a:pt x="222" y="631"/>
                      </a:lnTo>
                      <a:lnTo>
                        <a:pt x="220" y="655"/>
                      </a:lnTo>
                      <a:lnTo>
                        <a:pt x="218" y="678"/>
                      </a:lnTo>
                      <a:lnTo>
                        <a:pt x="217" y="717"/>
                      </a:lnTo>
                      <a:lnTo>
                        <a:pt x="217" y="734"/>
                      </a:lnTo>
                      <a:lnTo>
                        <a:pt x="127" y="624"/>
                      </a:lnTo>
                      <a:lnTo>
                        <a:pt x="127" y="624"/>
                      </a:lnTo>
                      <a:lnTo>
                        <a:pt x="131" y="621"/>
                      </a:lnTo>
                      <a:lnTo>
                        <a:pt x="140" y="612"/>
                      </a:lnTo>
                      <a:lnTo>
                        <a:pt x="145" y="607"/>
                      </a:lnTo>
                      <a:lnTo>
                        <a:pt x="149" y="600"/>
                      </a:lnTo>
                      <a:lnTo>
                        <a:pt x="152" y="592"/>
                      </a:lnTo>
                      <a:lnTo>
                        <a:pt x="152" y="584"/>
                      </a:lnTo>
                      <a:lnTo>
                        <a:pt x="152" y="584"/>
                      </a:lnTo>
                      <a:lnTo>
                        <a:pt x="151" y="574"/>
                      </a:lnTo>
                      <a:lnTo>
                        <a:pt x="149" y="567"/>
                      </a:lnTo>
                      <a:lnTo>
                        <a:pt x="147" y="561"/>
                      </a:lnTo>
                      <a:lnTo>
                        <a:pt x="143" y="555"/>
                      </a:lnTo>
                      <a:lnTo>
                        <a:pt x="139" y="551"/>
                      </a:lnTo>
                      <a:lnTo>
                        <a:pt x="135" y="548"/>
                      </a:lnTo>
                      <a:lnTo>
                        <a:pt x="131" y="546"/>
                      </a:lnTo>
                      <a:lnTo>
                        <a:pt x="127" y="544"/>
                      </a:lnTo>
                      <a:lnTo>
                        <a:pt x="127" y="544"/>
                      </a:lnTo>
                      <a:lnTo>
                        <a:pt x="113" y="542"/>
                      </a:lnTo>
                      <a:lnTo>
                        <a:pt x="109" y="542"/>
                      </a:lnTo>
                      <a:lnTo>
                        <a:pt x="118" y="259"/>
                      </a:lnTo>
                      <a:lnTo>
                        <a:pt x="118" y="259"/>
                      </a:lnTo>
                      <a:lnTo>
                        <a:pt x="125" y="160"/>
                      </a:lnTo>
                      <a:lnTo>
                        <a:pt x="131" y="87"/>
                      </a:lnTo>
                      <a:lnTo>
                        <a:pt x="135" y="60"/>
                      </a:lnTo>
                      <a:lnTo>
                        <a:pt x="137" y="46"/>
                      </a:lnTo>
                      <a:lnTo>
                        <a:pt x="137" y="46"/>
                      </a:lnTo>
                      <a:lnTo>
                        <a:pt x="147" y="14"/>
                      </a:lnTo>
                      <a:lnTo>
                        <a:pt x="149" y="4"/>
                      </a:lnTo>
                      <a:lnTo>
                        <a:pt x="149" y="0"/>
                      </a:lnTo>
                      <a:lnTo>
                        <a:pt x="147" y="0"/>
                      </a:lnTo>
                      <a:lnTo>
                        <a:pt x="147" y="0"/>
                      </a:lnTo>
                      <a:lnTo>
                        <a:pt x="143" y="1"/>
                      </a:lnTo>
                      <a:lnTo>
                        <a:pt x="136" y="5"/>
                      </a:lnTo>
                      <a:lnTo>
                        <a:pt x="127" y="13"/>
                      </a:lnTo>
                      <a:lnTo>
                        <a:pt x="117" y="24"/>
                      </a:lnTo>
                      <a:lnTo>
                        <a:pt x="105" y="36"/>
                      </a:lnTo>
                      <a:lnTo>
                        <a:pt x="94" y="50"/>
                      </a:lnTo>
                      <a:lnTo>
                        <a:pt x="83" y="66"/>
                      </a:lnTo>
                      <a:lnTo>
                        <a:pt x="75" y="82"/>
                      </a:lnTo>
                      <a:lnTo>
                        <a:pt x="75" y="82"/>
                      </a:lnTo>
                      <a:lnTo>
                        <a:pt x="67" y="104"/>
                      </a:lnTo>
                      <a:lnTo>
                        <a:pt x="60" y="131"/>
                      </a:lnTo>
                      <a:lnTo>
                        <a:pt x="55" y="162"/>
                      </a:lnTo>
                      <a:lnTo>
                        <a:pt x="50" y="197"/>
                      </a:lnTo>
                      <a:lnTo>
                        <a:pt x="45" y="232"/>
                      </a:lnTo>
                      <a:lnTo>
                        <a:pt x="41" y="266"/>
                      </a:lnTo>
                      <a:lnTo>
                        <a:pt x="39" y="321"/>
                      </a:lnTo>
                      <a:lnTo>
                        <a:pt x="39" y="321"/>
                      </a:lnTo>
                      <a:lnTo>
                        <a:pt x="39" y="379"/>
                      </a:lnTo>
                      <a:lnTo>
                        <a:pt x="39" y="454"/>
                      </a:lnTo>
                      <a:lnTo>
                        <a:pt x="41" y="544"/>
                      </a:lnTo>
                      <a:lnTo>
                        <a:pt x="41" y="544"/>
                      </a:lnTo>
                      <a:close/>
                      <a:moveTo>
                        <a:pt x="600" y="170"/>
                      </a:moveTo>
                      <a:lnTo>
                        <a:pt x="609" y="167"/>
                      </a:lnTo>
                      <a:lnTo>
                        <a:pt x="611" y="181"/>
                      </a:lnTo>
                      <a:lnTo>
                        <a:pt x="611" y="181"/>
                      </a:lnTo>
                      <a:lnTo>
                        <a:pt x="611" y="185"/>
                      </a:lnTo>
                      <a:lnTo>
                        <a:pt x="610" y="197"/>
                      </a:lnTo>
                      <a:lnTo>
                        <a:pt x="611" y="215"/>
                      </a:lnTo>
                      <a:lnTo>
                        <a:pt x="611" y="224"/>
                      </a:lnTo>
                      <a:lnTo>
                        <a:pt x="614" y="232"/>
                      </a:lnTo>
                      <a:lnTo>
                        <a:pt x="614" y="232"/>
                      </a:lnTo>
                      <a:lnTo>
                        <a:pt x="617" y="242"/>
                      </a:lnTo>
                      <a:lnTo>
                        <a:pt x="621" y="250"/>
                      </a:lnTo>
                      <a:lnTo>
                        <a:pt x="630" y="262"/>
                      </a:lnTo>
                      <a:lnTo>
                        <a:pt x="637" y="271"/>
                      </a:lnTo>
                      <a:lnTo>
                        <a:pt x="640" y="274"/>
                      </a:lnTo>
                      <a:lnTo>
                        <a:pt x="640" y="274"/>
                      </a:lnTo>
                      <a:lnTo>
                        <a:pt x="636" y="298"/>
                      </a:lnTo>
                      <a:lnTo>
                        <a:pt x="633" y="320"/>
                      </a:lnTo>
                      <a:lnTo>
                        <a:pt x="633" y="328"/>
                      </a:lnTo>
                      <a:lnTo>
                        <a:pt x="634" y="336"/>
                      </a:lnTo>
                      <a:lnTo>
                        <a:pt x="634" y="336"/>
                      </a:lnTo>
                      <a:lnTo>
                        <a:pt x="640" y="348"/>
                      </a:lnTo>
                      <a:lnTo>
                        <a:pt x="645" y="356"/>
                      </a:lnTo>
                      <a:lnTo>
                        <a:pt x="650" y="362"/>
                      </a:lnTo>
                      <a:lnTo>
                        <a:pt x="653" y="363"/>
                      </a:lnTo>
                      <a:lnTo>
                        <a:pt x="656" y="362"/>
                      </a:lnTo>
                      <a:lnTo>
                        <a:pt x="656" y="362"/>
                      </a:lnTo>
                      <a:lnTo>
                        <a:pt x="657" y="361"/>
                      </a:lnTo>
                      <a:lnTo>
                        <a:pt x="659" y="355"/>
                      </a:lnTo>
                      <a:lnTo>
                        <a:pt x="661" y="344"/>
                      </a:lnTo>
                      <a:lnTo>
                        <a:pt x="663" y="339"/>
                      </a:lnTo>
                      <a:lnTo>
                        <a:pt x="665" y="334"/>
                      </a:lnTo>
                      <a:lnTo>
                        <a:pt x="669" y="328"/>
                      </a:lnTo>
                      <a:lnTo>
                        <a:pt x="673" y="325"/>
                      </a:lnTo>
                      <a:lnTo>
                        <a:pt x="673" y="325"/>
                      </a:lnTo>
                      <a:lnTo>
                        <a:pt x="679" y="325"/>
                      </a:lnTo>
                      <a:lnTo>
                        <a:pt x="683" y="325"/>
                      </a:lnTo>
                      <a:lnTo>
                        <a:pt x="688" y="327"/>
                      </a:lnTo>
                      <a:lnTo>
                        <a:pt x="692" y="329"/>
                      </a:lnTo>
                      <a:lnTo>
                        <a:pt x="703" y="335"/>
                      </a:lnTo>
                      <a:lnTo>
                        <a:pt x="718" y="342"/>
                      </a:lnTo>
                      <a:lnTo>
                        <a:pt x="718" y="342"/>
                      </a:lnTo>
                      <a:lnTo>
                        <a:pt x="734" y="348"/>
                      </a:lnTo>
                      <a:lnTo>
                        <a:pt x="754" y="354"/>
                      </a:lnTo>
                      <a:lnTo>
                        <a:pt x="765" y="355"/>
                      </a:lnTo>
                      <a:lnTo>
                        <a:pt x="780" y="356"/>
                      </a:lnTo>
                      <a:lnTo>
                        <a:pt x="796" y="358"/>
                      </a:lnTo>
                      <a:lnTo>
                        <a:pt x="817" y="356"/>
                      </a:lnTo>
                      <a:lnTo>
                        <a:pt x="817" y="356"/>
                      </a:lnTo>
                      <a:lnTo>
                        <a:pt x="835" y="356"/>
                      </a:lnTo>
                      <a:lnTo>
                        <a:pt x="849" y="354"/>
                      </a:lnTo>
                      <a:lnTo>
                        <a:pt x="858" y="352"/>
                      </a:lnTo>
                      <a:lnTo>
                        <a:pt x="866" y="350"/>
                      </a:lnTo>
                      <a:lnTo>
                        <a:pt x="879" y="346"/>
                      </a:lnTo>
                      <a:lnTo>
                        <a:pt x="888" y="343"/>
                      </a:lnTo>
                      <a:lnTo>
                        <a:pt x="899" y="342"/>
                      </a:lnTo>
                      <a:lnTo>
                        <a:pt x="899" y="342"/>
                      </a:lnTo>
                      <a:lnTo>
                        <a:pt x="914" y="340"/>
                      </a:lnTo>
                      <a:lnTo>
                        <a:pt x="930" y="339"/>
                      </a:lnTo>
                      <a:lnTo>
                        <a:pt x="946" y="340"/>
                      </a:lnTo>
                      <a:lnTo>
                        <a:pt x="962" y="343"/>
                      </a:lnTo>
                      <a:lnTo>
                        <a:pt x="969" y="346"/>
                      </a:lnTo>
                      <a:lnTo>
                        <a:pt x="977" y="350"/>
                      </a:lnTo>
                      <a:lnTo>
                        <a:pt x="983" y="354"/>
                      </a:lnTo>
                      <a:lnTo>
                        <a:pt x="989" y="359"/>
                      </a:lnTo>
                      <a:lnTo>
                        <a:pt x="993" y="366"/>
                      </a:lnTo>
                      <a:lnTo>
                        <a:pt x="997" y="374"/>
                      </a:lnTo>
                      <a:lnTo>
                        <a:pt x="1002" y="382"/>
                      </a:lnTo>
                      <a:lnTo>
                        <a:pt x="1003" y="393"/>
                      </a:lnTo>
                      <a:lnTo>
                        <a:pt x="1003" y="393"/>
                      </a:lnTo>
                      <a:lnTo>
                        <a:pt x="1003" y="404"/>
                      </a:lnTo>
                      <a:lnTo>
                        <a:pt x="1002" y="415"/>
                      </a:lnTo>
                      <a:lnTo>
                        <a:pt x="997" y="423"/>
                      </a:lnTo>
                      <a:lnTo>
                        <a:pt x="992" y="431"/>
                      </a:lnTo>
                      <a:lnTo>
                        <a:pt x="987" y="438"/>
                      </a:lnTo>
                      <a:lnTo>
                        <a:pt x="979" y="443"/>
                      </a:lnTo>
                      <a:lnTo>
                        <a:pt x="970" y="448"/>
                      </a:lnTo>
                      <a:lnTo>
                        <a:pt x="962" y="452"/>
                      </a:lnTo>
                      <a:lnTo>
                        <a:pt x="946" y="459"/>
                      </a:lnTo>
                      <a:lnTo>
                        <a:pt x="931" y="463"/>
                      </a:lnTo>
                      <a:lnTo>
                        <a:pt x="918" y="466"/>
                      </a:lnTo>
                      <a:lnTo>
                        <a:pt x="918" y="466"/>
                      </a:lnTo>
                      <a:lnTo>
                        <a:pt x="862" y="469"/>
                      </a:lnTo>
                      <a:lnTo>
                        <a:pt x="821" y="471"/>
                      </a:lnTo>
                      <a:lnTo>
                        <a:pt x="794" y="471"/>
                      </a:lnTo>
                      <a:lnTo>
                        <a:pt x="794" y="471"/>
                      </a:lnTo>
                      <a:lnTo>
                        <a:pt x="777" y="471"/>
                      </a:lnTo>
                      <a:lnTo>
                        <a:pt x="761" y="474"/>
                      </a:lnTo>
                      <a:lnTo>
                        <a:pt x="746" y="477"/>
                      </a:lnTo>
                      <a:lnTo>
                        <a:pt x="606" y="474"/>
                      </a:lnTo>
                      <a:lnTo>
                        <a:pt x="606" y="474"/>
                      </a:lnTo>
                      <a:lnTo>
                        <a:pt x="603" y="470"/>
                      </a:lnTo>
                      <a:lnTo>
                        <a:pt x="596" y="458"/>
                      </a:lnTo>
                      <a:lnTo>
                        <a:pt x="596" y="458"/>
                      </a:lnTo>
                      <a:lnTo>
                        <a:pt x="592" y="448"/>
                      </a:lnTo>
                      <a:lnTo>
                        <a:pt x="588" y="434"/>
                      </a:lnTo>
                      <a:lnTo>
                        <a:pt x="586" y="417"/>
                      </a:lnTo>
                      <a:lnTo>
                        <a:pt x="586" y="417"/>
                      </a:lnTo>
                      <a:lnTo>
                        <a:pt x="591" y="420"/>
                      </a:lnTo>
                      <a:lnTo>
                        <a:pt x="596" y="421"/>
                      </a:lnTo>
                      <a:lnTo>
                        <a:pt x="603" y="421"/>
                      </a:lnTo>
                      <a:lnTo>
                        <a:pt x="603" y="421"/>
                      </a:lnTo>
                      <a:lnTo>
                        <a:pt x="605" y="421"/>
                      </a:lnTo>
                      <a:lnTo>
                        <a:pt x="606" y="419"/>
                      </a:lnTo>
                      <a:lnTo>
                        <a:pt x="606" y="411"/>
                      </a:lnTo>
                      <a:lnTo>
                        <a:pt x="603" y="401"/>
                      </a:lnTo>
                      <a:lnTo>
                        <a:pt x="600" y="389"/>
                      </a:lnTo>
                      <a:lnTo>
                        <a:pt x="594" y="367"/>
                      </a:lnTo>
                      <a:lnTo>
                        <a:pt x="591" y="356"/>
                      </a:lnTo>
                      <a:lnTo>
                        <a:pt x="591" y="356"/>
                      </a:lnTo>
                      <a:lnTo>
                        <a:pt x="594" y="358"/>
                      </a:lnTo>
                      <a:lnTo>
                        <a:pt x="596" y="359"/>
                      </a:lnTo>
                      <a:lnTo>
                        <a:pt x="600" y="356"/>
                      </a:lnTo>
                      <a:lnTo>
                        <a:pt x="600" y="356"/>
                      </a:lnTo>
                      <a:lnTo>
                        <a:pt x="602" y="355"/>
                      </a:lnTo>
                      <a:lnTo>
                        <a:pt x="603" y="350"/>
                      </a:lnTo>
                      <a:lnTo>
                        <a:pt x="603" y="334"/>
                      </a:lnTo>
                      <a:lnTo>
                        <a:pt x="602" y="286"/>
                      </a:lnTo>
                      <a:lnTo>
                        <a:pt x="600" y="239"/>
                      </a:lnTo>
                      <a:lnTo>
                        <a:pt x="599" y="217"/>
                      </a:lnTo>
                      <a:lnTo>
                        <a:pt x="599" y="217"/>
                      </a:lnTo>
                      <a:lnTo>
                        <a:pt x="588" y="192"/>
                      </a:lnTo>
                      <a:lnTo>
                        <a:pt x="600" y="170"/>
                      </a:lnTo>
                      <a:close/>
                      <a:moveTo>
                        <a:pt x="862" y="886"/>
                      </a:moveTo>
                      <a:lnTo>
                        <a:pt x="862" y="886"/>
                      </a:lnTo>
                      <a:lnTo>
                        <a:pt x="873" y="895"/>
                      </a:lnTo>
                      <a:lnTo>
                        <a:pt x="898" y="915"/>
                      </a:lnTo>
                      <a:lnTo>
                        <a:pt x="911" y="927"/>
                      </a:lnTo>
                      <a:lnTo>
                        <a:pt x="922" y="940"/>
                      </a:lnTo>
                      <a:lnTo>
                        <a:pt x="931" y="953"/>
                      </a:lnTo>
                      <a:lnTo>
                        <a:pt x="934" y="959"/>
                      </a:lnTo>
                      <a:lnTo>
                        <a:pt x="935" y="965"/>
                      </a:lnTo>
                      <a:lnTo>
                        <a:pt x="935" y="965"/>
                      </a:lnTo>
                      <a:lnTo>
                        <a:pt x="938" y="989"/>
                      </a:lnTo>
                      <a:lnTo>
                        <a:pt x="939" y="1015"/>
                      </a:lnTo>
                      <a:lnTo>
                        <a:pt x="939" y="1026"/>
                      </a:lnTo>
                      <a:lnTo>
                        <a:pt x="938" y="1036"/>
                      </a:lnTo>
                      <a:lnTo>
                        <a:pt x="935" y="1045"/>
                      </a:lnTo>
                      <a:lnTo>
                        <a:pt x="933" y="1050"/>
                      </a:lnTo>
                      <a:lnTo>
                        <a:pt x="933" y="1050"/>
                      </a:lnTo>
                      <a:lnTo>
                        <a:pt x="930" y="1054"/>
                      </a:lnTo>
                      <a:lnTo>
                        <a:pt x="925" y="1057"/>
                      </a:lnTo>
                      <a:lnTo>
                        <a:pt x="914" y="1062"/>
                      </a:lnTo>
                      <a:lnTo>
                        <a:pt x="902" y="1066"/>
                      </a:lnTo>
                      <a:lnTo>
                        <a:pt x="887" y="1073"/>
                      </a:lnTo>
                      <a:lnTo>
                        <a:pt x="887" y="1073"/>
                      </a:lnTo>
                      <a:lnTo>
                        <a:pt x="879" y="1078"/>
                      </a:lnTo>
                      <a:lnTo>
                        <a:pt x="873" y="1084"/>
                      </a:lnTo>
                      <a:lnTo>
                        <a:pt x="862" y="1095"/>
                      </a:lnTo>
                      <a:lnTo>
                        <a:pt x="857" y="1104"/>
                      </a:lnTo>
                      <a:lnTo>
                        <a:pt x="856" y="1107"/>
                      </a:lnTo>
                      <a:lnTo>
                        <a:pt x="856" y="1107"/>
                      </a:lnTo>
                      <a:lnTo>
                        <a:pt x="857" y="1095"/>
                      </a:lnTo>
                      <a:lnTo>
                        <a:pt x="858" y="1073"/>
                      </a:lnTo>
                      <a:lnTo>
                        <a:pt x="858" y="1073"/>
                      </a:lnTo>
                      <a:lnTo>
                        <a:pt x="857" y="1062"/>
                      </a:lnTo>
                      <a:lnTo>
                        <a:pt x="854" y="1047"/>
                      </a:lnTo>
                      <a:lnTo>
                        <a:pt x="854" y="1041"/>
                      </a:lnTo>
                      <a:lnTo>
                        <a:pt x="856" y="1032"/>
                      </a:lnTo>
                      <a:lnTo>
                        <a:pt x="857" y="1026"/>
                      </a:lnTo>
                      <a:lnTo>
                        <a:pt x="860" y="1019"/>
                      </a:lnTo>
                      <a:lnTo>
                        <a:pt x="860" y="1019"/>
                      </a:lnTo>
                      <a:lnTo>
                        <a:pt x="869" y="1004"/>
                      </a:lnTo>
                      <a:lnTo>
                        <a:pt x="879" y="986"/>
                      </a:lnTo>
                      <a:lnTo>
                        <a:pt x="887" y="969"/>
                      </a:lnTo>
                      <a:lnTo>
                        <a:pt x="888" y="962"/>
                      </a:lnTo>
                      <a:lnTo>
                        <a:pt x="889" y="957"/>
                      </a:lnTo>
                      <a:lnTo>
                        <a:pt x="889" y="957"/>
                      </a:lnTo>
                      <a:lnTo>
                        <a:pt x="887" y="954"/>
                      </a:lnTo>
                      <a:lnTo>
                        <a:pt x="884" y="953"/>
                      </a:lnTo>
                      <a:lnTo>
                        <a:pt x="873" y="953"/>
                      </a:lnTo>
                      <a:lnTo>
                        <a:pt x="866" y="951"/>
                      </a:lnTo>
                      <a:lnTo>
                        <a:pt x="860" y="950"/>
                      </a:lnTo>
                      <a:lnTo>
                        <a:pt x="854" y="946"/>
                      </a:lnTo>
                      <a:lnTo>
                        <a:pt x="850" y="939"/>
                      </a:lnTo>
                      <a:lnTo>
                        <a:pt x="850" y="939"/>
                      </a:lnTo>
                      <a:lnTo>
                        <a:pt x="848" y="930"/>
                      </a:lnTo>
                      <a:lnTo>
                        <a:pt x="848" y="920"/>
                      </a:lnTo>
                      <a:lnTo>
                        <a:pt x="849" y="912"/>
                      </a:lnTo>
                      <a:lnTo>
                        <a:pt x="853" y="904"/>
                      </a:lnTo>
                      <a:lnTo>
                        <a:pt x="860" y="892"/>
                      </a:lnTo>
                      <a:lnTo>
                        <a:pt x="862" y="886"/>
                      </a:lnTo>
                      <a:lnTo>
                        <a:pt x="862" y="886"/>
                      </a:lnTo>
                      <a:close/>
                    </a:path>
                  </a:pathLst>
                </a:custGeom>
                <a:solidFill>
                  <a:srgbClr val="FFCC00"/>
                </a:solidFill>
                <a:ln w="63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88" name="Freeform 7">
                  <a:extLst>
                    <a:ext uri="{FF2B5EF4-FFF2-40B4-BE49-F238E27FC236}">
                      <a16:creationId xmlns:a16="http://schemas.microsoft.com/office/drawing/2014/main" id="{70D9D492-E68E-4FAE-82C0-C73EE2289D4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46737" y="5064926"/>
                  <a:ext cx="185738" cy="65088"/>
                </a:xfrm>
                <a:custGeom>
                  <a:avLst/>
                  <a:gdLst>
                    <a:gd name="T0" fmla="*/ 23 w 234"/>
                    <a:gd name="T1" fmla="*/ 57 h 83"/>
                    <a:gd name="T2" fmla="*/ 23 w 234"/>
                    <a:gd name="T3" fmla="*/ 57 h 83"/>
                    <a:gd name="T4" fmla="*/ 26 w 234"/>
                    <a:gd name="T5" fmla="*/ 60 h 83"/>
                    <a:gd name="T6" fmla="*/ 29 w 234"/>
                    <a:gd name="T7" fmla="*/ 68 h 83"/>
                    <a:gd name="T8" fmla="*/ 29 w 234"/>
                    <a:gd name="T9" fmla="*/ 73 h 83"/>
                    <a:gd name="T10" fmla="*/ 29 w 234"/>
                    <a:gd name="T11" fmla="*/ 78 h 83"/>
                    <a:gd name="T12" fmla="*/ 26 w 234"/>
                    <a:gd name="T13" fmla="*/ 80 h 83"/>
                    <a:gd name="T14" fmla="*/ 22 w 234"/>
                    <a:gd name="T15" fmla="*/ 83 h 83"/>
                    <a:gd name="T16" fmla="*/ 22 w 234"/>
                    <a:gd name="T17" fmla="*/ 83 h 83"/>
                    <a:gd name="T18" fmla="*/ 15 w 234"/>
                    <a:gd name="T19" fmla="*/ 83 h 83"/>
                    <a:gd name="T20" fmla="*/ 11 w 234"/>
                    <a:gd name="T21" fmla="*/ 82 h 83"/>
                    <a:gd name="T22" fmla="*/ 7 w 234"/>
                    <a:gd name="T23" fmla="*/ 79 h 83"/>
                    <a:gd name="T24" fmla="*/ 3 w 234"/>
                    <a:gd name="T25" fmla="*/ 75 h 83"/>
                    <a:gd name="T26" fmla="*/ 2 w 234"/>
                    <a:gd name="T27" fmla="*/ 69 h 83"/>
                    <a:gd name="T28" fmla="*/ 0 w 234"/>
                    <a:gd name="T29" fmla="*/ 63 h 83"/>
                    <a:gd name="T30" fmla="*/ 0 w 234"/>
                    <a:gd name="T31" fmla="*/ 57 h 83"/>
                    <a:gd name="T32" fmla="*/ 3 w 234"/>
                    <a:gd name="T33" fmla="*/ 52 h 83"/>
                    <a:gd name="T34" fmla="*/ 3 w 234"/>
                    <a:gd name="T35" fmla="*/ 52 h 83"/>
                    <a:gd name="T36" fmla="*/ 7 w 234"/>
                    <a:gd name="T37" fmla="*/ 48 h 83"/>
                    <a:gd name="T38" fmla="*/ 11 w 234"/>
                    <a:gd name="T39" fmla="*/ 44 h 83"/>
                    <a:gd name="T40" fmla="*/ 15 w 234"/>
                    <a:gd name="T41" fmla="*/ 42 h 83"/>
                    <a:gd name="T42" fmla="*/ 19 w 234"/>
                    <a:gd name="T43" fmla="*/ 42 h 83"/>
                    <a:gd name="T44" fmla="*/ 29 w 234"/>
                    <a:gd name="T45" fmla="*/ 42 h 83"/>
                    <a:gd name="T46" fmla="*/ 34 w 234"/>
                    <a:gd name="T47" fmla="*/ 44 h 83"/>
                    <a:gd name="T48" fmla="*/ 34 w 234"/>
                    <a:gd name="T49" fmla="*/ 44 h 83"/>
                    <a:gd name="T50" fmla="*/ 42 w 234"/>
                    <a:gd name="T51" fmla="*/ 48 h 83"/>
                    <a:gd name="T52" fmla="*/ 56 w 234"/>
                    <a:gd name="T53" fmla="*/ 56 h 83"/>
                    <a:gd name="T54" fmla="*/ 71 w 234"/>
                    <a:gd name="T55" fmla="*/ 65 h 83"/>
                    <a:gd name="T56" fmla="*/ 84 w 234"/>
                    <a:gd name="T57" fmla="*/ 72 h 83"/>
                    <a:gd name="T58" fmla="*/ 84 w 234"/>
                    <a:gd name="T59" fmla="*/ 72 h 83"/>
                    <a:gd name="T60" fmla="*/ 93 w 234"/>
                    <a:gd name="T61" fmla="*/ 76 h 83"/>
                    <a:gd name="T62" fmla="*/ 102 w 234"/>
                    <a:gd name="T63" fmla="*/ 78 h 83"/>
                    <a:gd name="T64" fmla="*/ 106 w 234"/>
                    <a:gd name="T65" fmla="*/ 78 h 83"/>
                    <a:gd name="T66" fmla="*/ 107 w 234"/>
                    <a:gd name="T67" fmla="*/ 78 h 83"/>
                    <a:gd name="T68" fmla="*/ 107 w 234"/>
                    <a:gd name="T69" fmla="*/ 78 h 83"/>
                    <a:gd name="T70" fmla="*/ 106 w 234"/>
                    <a:gd name="T71" fmla="*/ 72 h 83"/>
                    <a:gd name="T72" fmla="*/ 104 w 234"/>
                    <a:gd name="T73" fmla="*/ 61 h 83"/>
                    <a:gd name="T74" fmla="*/ 102 w 234"/>
                    <a:gd name="T75" fmla="*/ 46 h 83"/>
                    <a:gd name="T76" fmla="*/ 102 w 234"/>
                    <a:gd name="T77" fmla="*/ 46 h 83"/>
                    <a:gd name="T78" fmla="*/ 103 w 234"/>
                    <a:gd name="T79" fmla="*/ 49 h 83"/>
                    <a:gd name="T80" fmla="*/ 108 w 234"/>
                    <a:gd name="T81" fmla="*/ 55 h 83"/>
                    <a:gd name="T82" fmla="*/ 112 w 234"/>
                    <a:gd name="T83" fmla="*/ 59 h 83"/>
                    <a:gd name="T84" fmla="*/ 118 w 234"/>
                    <a:gd name="T85" fmla="*/ 61 h 83"/>
                    <a:gd name="T86" fmla="*/ 126 w 234"/>
                    <a:gd name="T87" fmla="*/ 64 h 83"/>
                    <a:gd name="T88" fmla="*/ 135 w 234"/>
                    <a:gd name="T89" fmla="*/ 65 h 83"/>
                    <a:gd name="T90" fmla="*/ 135 w 234"/>
                    <a:gd name="T91" fmla="*/ 65 h 83"/>
                    <a:gd name="T92" fmla="*/ 153 w 234"/>
                    <a:gd name="T93" fmla="*/ 64 h 83"/>
                    <a:gd name="T94" fmla="*/ 161 w 234"/>
                    <a:gd name="T95" fmla="*/ 63 h 83"/>
                    <a:gd name="T96" fmla="*/ 165 w 234"/>
                    <a:gd name="T97" fmla="*/ 60 h 83"/>
                    <a:gd name="T98" fmla="*/ 166 w 234"/>
                    <a:gd name="T99" fmla="*/ 60 h 83"/>
                    <a:gd name="T100" fmla="*/ 146 w 234"/>
                    <a:gd name="T101" fmla="*/ 29 h 83"/>
                    <a:gd name="T102" fmla="*/ 146 w 234"/>
                    <a:gd name="T103" fmla="*/ 29 h 83"/>
                    <a:gd name="T104" fmla="*/ 161 w 234"/>
                    <a:gd name="T105" fmla="*/ 28 h 83"/>
                    <a:gd name="T106" fmla="*/ 176 w 234"/>
                    <a:gd name="T107" fmla="*/ 25 h 83"/>
                    <a:gd name="T108" fmla="*/ 195 w 234"/>
                    <a:gd name="T109" fmla="*/ 21 h 83"/>
                    <a:gd name="T110" fmla="*/ 195 w 234"/>
                    <a:gd name="T111" fmla="*/ 21 h 83"/>
                    <a:gd name="T112" fmla="*/ 204 w 234"/>
                    <a:gd name="T113" fmla="*/ 18 h 83"/>
                    <a:gd name="T114" fmla="*/ 212 w 234"/>
                    <a:gd name="T115" fmla="*/ 14 h 83"/>
                    <a:gd name="T116" fmla="*/ 224 w 234"/>
                    <a:gd name="T117" fmla="*/ 7 h 83"/>
                    <a:gd name="T118" fmla="*/ 231 w 234"/>
                    <a:gd name="T119" fmla="*/ 2 h 83"/>
                    <a:gd name="T120" fmla="*/ 234 w 234"/>
                    <a:gd name="T121" fmla="*/ 0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234" h="83">
                      <a:moveTo>
                        <a:pt x="23" y="57"/>
                      </a:moveTo>
                      <a:lnTo>
                        <a:pt x="23" y="57"/>
                      </a:lnTo>
                      <a:lnTo>
                        <a:pt x="26" y="60"/>
                      </a:lnTo>
                      <a:lnTo>
                        <a:pt x="29" y="68"/>
                      </a:lnTo>
                      <a:lnTo>
                        <a:pt x="29" y="73"/>
                      </a:lnTo>
                      <a:lnTo>
                        <a:pt x="29" y="78"/>
                      </a:lnTo>
                      <a:lnTo>
                        <a:pt x="26" y="80"/>
                      </a:lnTo>
                      <a:lnTo>
                        <a:pt x="22" y="83"/>
                      </a:lnTo>
                      <a:lnTo>
                        <a:pt x="22" y="83"/>
                      </a:lnTo>
                      <a:lnTo>
                        <a:pt x="15" y="83"/>
                      </a:lnTo>
                      <a:lnTo>
                        <a:pt x="11" y="82"/>
                      </a:lnTo>
                      <a:lnTo>
                        <a:pt x="7" y="79"/>
                      </a:lnTo>
                      <a:lnTo>
                        <a:pt x="3" y="75"/>
                      </a:lnTo>
                      <a:lnTo>
                        <a:pt x="2" y="69"/>
                      </a:lnTo>
                      <a:lnTo>
                        <a:pt x="0" y="63"/>
                      </a:lnTo>
                      <a:lnTo>
                        <a:pt x="0" y="57"/>
                      </a:lnTo>
                      <a:lnTo>
                        <a:pt x="3" y="52"/>
                      </a:lnTo>
                      <a:lnTo>
                        <a:pt x="3" y="52"/>
                      </a:lnTo>
                      <a:lnTo>
                        <a:pt x="7" y="48"/>
                      </a:lnTo>
                      <a:lnTo>
                        <a:pt x="11" y="44"/>
                      </a:lnTo>
                      <a:lnTo>
                        <a:pt x="15" y="42"/>
                      </a:lnTo>
                      <a:lnTo>
                        <a:pt x="19" y="42"/>
                      </a:lnTo>
                      <a:lnTo>
                        <a:pt x="29" y="42"/>
                      </a:lnTo>
                      <a:lnTo>
                        <a:pt x="34" y="44"/>
                      </a:lnTo>
                      <a:lnTo>
                        <a:pt x="34" y="44"/>
                      </a:lnTo>
                      <a:lnTo>
                        <a:pt x="42" y="48"/>
                      </a:lnTo>
                      <a:lnTo>
                        <a:pt x="56" y="56"/>
                      </a:lnTo>
                      <a:lnTo>
                        <a:pt x="71" y="65"/>
                      </a:lnTo>
                      <a:lnTo>
                        <a:pt x="84" y="72"/>
                      </a:lnTo>
                      <a:lnTo>
                        <a:pt x="84" y="72"/>
                      </a:lnTo>
                      <a:lnTo>
                        <a:pt x="93" y="76"/>
                      </a:lnTo>
                      <a:lnTo>
                        <a:pt x="102" y="78"/>
                      </a:lnTo>
                      <a:lnTo>
                        <a:pt x="106" y="78"/>
                      </a:lnTo>
                      <a:lnTo>
                        <a:pt x="107" y="78"/>
                      </a:lnTo>
                      <a:lnTo>
                        <a:pt x="107" y="78"/>
                      </a:lnTo>
                      <a:lnTo>
                        <a:pt x="106" y="72"/>
                      </a:lnTo>
                      <a:lnTo>
                        <a:pt x="104" y="61"/>
                      </a:lnTo>
                      <a:lnTo>
                        <a:pt x="102" y="46"/>
                      </a:lnTo>
                      <a:lnTo>
                        <a:pt x="102" y="46"/>
                      </a:lnTo>
                      <a:lnTo>
                        <a:pt x="103" y="49"/>
                      </a:lnTo>
                      <a:lnTo>
                        <a:pt x="108" y="55"/>
                      </a:lnTo>
                      <a:lnTo>
                        <a:pt x="112" y="59"/>
                      </a:lnTo>
                      <a:lnTo>
                        <a:pt x="118" y="61"/>
                      </a:lnTo>
                      <a:lnTo>
                        <a:pt x="126" y="64"/>
                      </a:lnTo>
                      <a:lnTo>
                        <a:pt x="135" y="65"/>
                      </a:lnTo>
                      <a:lnTo>
                        <a:pt x="135" y="65"/>
                      </a:lnTo>
                      <a:lnTo>
                        <a:pt x="153" y="64"/>
                      </a:lnTo>
                      <a:lnTo>
                        <a:pt x="161" y="63"/>
                      </a:lnTo>
                      <a:lnTo>
                        <a:pt x="165" y="60"/>
                      </a:lnTo>
                      <a:lnTo>
                        <a:pt x="166" y="60"/>
                      </a:lnTo>
                      <a:lnTo>
                        <a:pt x="146" y="29"/>
                      </a:lnTo>
                      <a:lnTo>
                        <a:pt x="146" y="29"/>
                      </a:lnTo>
                      <a:lnTo>
                        <a:pt x="161" y="28"/>
                      </a:lnTo>
                      <a:lnTo>
                        <a:pt x="176" y="25"/>
                      </a:lnTo>
                      <a:lnTo>
                        <a:pt x="195" y="21"/>
                      </a:lnTo>
                      <a:lnTo>
                        <a:pt x="195" y="21"/>
                      </a:lnTo>
                      <a:lnTo>
                        <a:pt x="204" y="18"/>
                      </a:lnTo>
                      <a:lnTo>
                        <a:pt x="212" y="14"/>
                      </a:lnTo>
                      <a:lnTo>
                        <a:pt x="224" y="7"/>
                      </a:lnTo>
                      <a:lnTo>
                        <a:pt x="231" y="2"/>
                      </a:lnTo>
                      <a:lnTo>
                        <a:pt x="234" y="0"/>
                      </a:lnTo>
                    </a:path>
                  </a:pathLst>
                </a:custGeom>
                <a:noFill/>
                <a:ln w="63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89" name="Line 8">
                  <a:extLst>
                    <a:ext uri="{FF2B5EF4-FFF2-40B4-BE49-F238E27FC236}">
                      <a16:creationId xmlns:a16="http://schemas.microsoft.com/office/drawing/2014/main" id="{6D03F705-32B1-4DA9-AB05-9BE11CAFFA0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5824537" y="5137951"/>
                  <a:ext cx="14288" cy="17463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90" name="Freeform 9">
                  <a:extLst>
                    <a:ext uri="{FF2B5EF4-FFF2-40B4-BE49-F238E27FC236}">
                      <a16:creationId xmlns:a16="http://schemas.microsoft.com/office/drawing/2014/main" id="{409266D2-DA69-415D-B17C-8076AEF67B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76912" y="5142713"/>
                  <a:ext cx="57150" cy="71438"/>
                </a:xfrm>
                <a:custGeom>
                  <a:avLst/>
                  <a:gdLst>
                    <a:gd name="T0" fmla="*/ 73 w 73"/>
                    <a:gd name="T1" fmla="*/ 91 h 91"/>
                    <a:gd name="T2" fmla="*/ 73 w 73"/>
                    <a:gd name="T3" fmla="*/ 91 h 91"/>
                    <a:gd name="T4" fmla="*/ 69 w 73"/>
                    <a:gd name="T5" fmla="*/ 87 h 91"/>
                    <a:gd name="T6" fmla="*/ 62 w 73"/>
                    <a:gd name="T7" fmla="*/ 79 h 91"/>
                    <a:gd name="T8" fmla="*/ 55 w 73"/>
                    <a:gd name="T9" fmla="*/ 68 h 91"/>
                    <a:gd name="T10" fmla="*/ 50 w 73"/>
                    <a:gd name="T11" fmla="*/ 57 h 91"/>
                    <a:gd name="T12" fmla="*/ 50 w 73"/>
                    <a:gd name="T13" fmla="*/ 57 h 91"/>
                    <a:gd name="T14" fmla="*/ 33 w 73"/>
                    <a:gd name="T15" fmla="*/ 4 h 91"/>
                    <a:gd name="T16" fmla="*/ 33 w 73"/>
                    <a:gd name="T17" fmla="*/ 4 h 91"/>
                    <a:gd name="T18" fmla="*/ 31 w 73"/>
                    <a:gd name="T19" fmla="*/ 2 h 91"/>
                    <a:gd name="T20" fmla="*/ 28 w 73"/>
                    <a:gd name="T21" fmla="*/ 0 h 91"/>
                    <a:gd name="T22" fmla="*/ 28 w 73"/>
                    <a:gd name="T23" fmla="*/ 65 h 91"/>
                    <a:gd name="T24" fmla="*/ 0 w 73"/>
                    <a:gd name="T25" fmla="*/ 33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73" h="91">
                      <a:moveTo>
                        <a:pt x="73" y="91"/>
                      </a:moveTo>
                      <a:lnTo>
                        <a:pt x="73" y="91"/>
                      </a:lnTo>
                      <a:lnTo>
                        <a:pt x="69" y="87"/>
                      </a:lnTo>
                      <a:lnTo>
                        <a:pt x="62" y="79"/>
                      </a:lnTo>
                      <a:lnTo>
                        <a:pt x="55" y="68"/>
                      </a:lnTo>
                      <a:lnTo>
                        <a:pt x="50" y="57"/>
                      </a:lnTo>
                      <a:lnTo>
                        <a:pt x="50" y="57"/>
                      </a:lnTo>
                      <a:lnTo>
                        <a:pt x="33" y="4"/>
                      </a:lnTo>
                      <a:lnTo>
                        <a:pt x="33" y="4"/>
                      </a:lnTo>
                      <a:lnTo>
                        <a:pt x="31" y="2"/>
                      </a:lnTo>
                      <a:lnTo>
                        <a:pt x="28" y="0"/>
                      </a:lnTo>
                      <a:lnTo>
                        <a:pt x="28" y="65"/>
                      </a:lnTo>
                      <a:lnTo>
                        <a:pt x="0" y="33"/>
                      </a:lnTo>
                    </a:path>
                  </a:pathLst>
                </a:custGeom>
                <a:noFill/>
                <a:ln w="63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91" name="Freeform 10">
                  <a:extLst>
                    <a:ext uri="{FF2B5EF4-FFF2-40B4-BE49-F238E27FC236}">
                      <a16:creationId xmlns:a16="http://schemas.microsoft.com/office/drawing/2014/main" id="{0F1ADA98-7371-43AD-9C34-5AC71FCB2CF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80075" y="5155413"/>
                  <a:ext cx="90488" cy="55563"/>
                </a:xfrm>
                <a:custGeom>
                  <a:avLst/>
                  <a:gdLst>
                    <a:gd name="T0" fmla="*/ 114 w 114"/>
                    <a:gd name="T1" fmla="*/ 0 h 70"/>
                    <a:gd name="T2" fmla="*/ 111 w 114"/>
                    <a:gd name="T3" fmla="*/ 47 h 70"/>
                    <a:gd name="T4" fmla="*/ 88 w 114"/>
                    <a:gd name="T5" fmla="*/ 14 h 70"/>
                    <a:gd name="T6" fmla="*/ 88 w 114"/>
                    <a:gd name="T7" fmla="*/ 14 h 70"/>
                    <a:gd name="T8" fmla="*/ 80 w 114"/>
                    <a:gd name="T9" fmla="*/ 50 h 70"/>
                    <a:gd name="T10" fmla="*/ 80 w 114"/>
                    <a:gd name="T11" fmla="*/ 50 h 70"/>
                    <a:gd name="T12" fmla="*/ 77 w 114"/>
                    <a:gd name="T13" fmla="*/ 46 h 70"/>
                    <a:gd name="T14" fmla="*/ 72 w 114"/>
                    <a:gd name="T15" fmla="*/ 38 h 70"/>
                    <a:gd name="T16" fmla="*/ 62 w 114"/>
                    <a:gd name="T17" fmla="*/ 28 h 70"/>
                    <a:gd name="T18" fmla="*/ 65 w 114"/>
                    <a:gd name="T19" fmla="*/ 65 h 70"/>
                    <a:gd name="T20" fmla="*/ 42 w 114"/>
                    <a:gd name="T21" fmla="*/ 39 h 70"/>
                    <a:gd name="T22" fmla="*/ 23 w 114"/>
                    <a:gd name="T23" fmla="*/ 70 h 70"/>
                    <a:gd name="T24" fmla="*/ 23 w 114"/>
                    <a:gd name="T25" fmla="*/ 70 h 70"/>
                    <a:gd name="T26" fmla="*/ 18 w 114"/>
                    <a:gd name="T27" fmla="*/ 65 h 70"/>
                    <a:gd name="T28" fmla="*/ 14 w 114"/>
                    <a:gd name="T29" fmla="*/ 58 h 70"/>
                    <a:gd name="T30" fmla="*/ 8 w 114"/>
                    <a:gd name="T31" fmla="*/ 50 h 70"/>
                    <a:gd name="T32" fmla="*/ 8 w 114"/>
                    <a:gd name="T33" fmla="*/ 50 h 70"/>
                    <a:gd name="T34" fmla="*/ 4 w 114"/>
                    <a:gd name="T35" fmla="*/ 41 h 70"/>
                    <a:gd name="T36" fmla="*/ 2 w 114"/>
                    <a:gd name="T37" fmla="*/ 34 h 70"/>
                    <a:gd name="T38" fmla="*/ 0 w 114"/>
                    <a:gd name="T39" fmla="*/ 28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14" h="70">
                      <a:moveTo>
                        <a:pt x="114" y="0"/>
                      </a:moveTo>
                      <a:lnTo>
                        <a:pt x="111" y="47"/>
                      </a:lnTo>
                      <a:lnTo>
                        <a:pt x="88" y="14"/>
                      </a:lnTo>
                      <a:lnTo>
                        <a:pt x="88" y="14"/>
                      </a:lnTo>
                      <a:lnTo>
                        <a:pt x="80" y="50"/>
                      </a:lnTo>
                      <a:lnTo>
                        <a:pt x="80" y="50"/>
                      </a:lnTo>
                      <a:lnTo>
                        <a:pt x="77" y="46"/>
                      </a:lnTo>
                      <a:lnTo>
                        <a:pt x="72" y="38"/>
                      </a:lnTo>
                      <a:lnTo>
                        <a:pt x="62" y="28"/>
                      </a:lnTo>
                      <a:lnTo>
                        <a:pt x="65" y="65"/>
                      </a:lnTo>
                      <a:lnTo>
                        <a:pt x="42" y="39"/>
                      </a:lnTo>
                      <a:lnTo>
                        <a:pt x="23" y="70"/>
                      </a:lnTo>
                      <a:lnTo>
                        <a:pt x="23" y="70"/>
                      </a:lnTo>
                      <a:lnTo>
                        <a:pt x="18" y="65"/>
                      </a:lnTo>
                      <a:lnTo>
                        <a:pt x="14" y="58"/>
                      </a:lnTo>
                      <a:lnTo>
                        <a:pt x="8" y="50"/>
                      </a:lnTo>
                      <a:lnTo>
                        <a:pt x="8" y="50"/>
                      </a:lnTo>
                      <a:lnTo>
                        <a:pt x="4" y="41"/>
                      </a:lnTo>
                      <a:lnTo>
                        <a:pt x="2" y="34"/>
                      </a:lnTo>
                      <a:lnTo>
                        <a:pt x="0" y="28"/>
                      </a:lnTo>
                    </a:path>
                  </a:pathLst>
                </a:custGeom>
                <a:noFill/>
                <a:ln w="63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92" name="Freeform 11">
                  <a:extLst>
                    <a:ext uri="{FF2B5EF4-FFF2-40B4-BE49-F238E27FC236}">
                      <a16:creationId xmlns:a16="http://schemas.microsoft.com/office/drawing/2014/main" id="{0D23151E-3511-44C1-9308-0598FF3033B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92775" y="5239551"/>
                  <a:ext cx="96838" cy="57150"/>
                </a:xfrm>
                <a:custGeom>
                  <a:avLst/>
                  <a:gdLst>
                    <a:gd name="T0" fmla="*/ 0 w 123"/>
                    <a:gd name="T1" fmla="*/ 0 h 73"/>
                    <a:gd name="T2" fmla="*/ 0 w 123"/>
                    <a:gd name="T3" fmla="*/ 0 h 73"/>
                    <a:gd name="T4" fmla="*/ 9 w 123"/>
                    <a:gd name="T5" fmla="*/ 13 h 73"/>
                    <a:gd name="T6" fmla="*/ 19 w 123"/>
                    <a:gd name="T7" fmla="*/ 28 h 73"/>
                    <a:gd name="T8" fmla="*/ 19 w 123"/>
                    <a:gd name="T9" fmla="*/ 28 h 73"/>
                    <a:gd name="T10" fmla="*/ 22 w 123"/>
                    <a:gd name="T11" fmla="*/ 24 h 73"/>
                    <a:gd name="T12" fmla="*/ 28 w 123"/>
                    <a:gd name="T13" fmla="*/ 15 h 73"/>
                    <a:gd name="T14" fmla="*/ 36 w 123"/>
                    <a:gd name="T15" fmla="*/ 3 h 73"/>
                    <a:gd name="T16" fmla="*/ 36 w 123"/>
                    <a:gd name="T17" fmla="*/ 3 h 73"/>
                    <a:gd name="T18" fmla="*/ 45 w 123"/>
                    <a:gd name="T19" fmla="*/ 11 h 73"/>
                    <a:gd name="T20" fmla="*/ 50 w 123"/>
                    <a:gd name="T21" fmla="*/ 19 h 73"/>
                    <a:gd name="T22" fmla="*/ 55 w 123"/>
                    <a:gd name="T23" fmla="*/ 28 h 73"/>
                    <a:gd name="T24" fmla="*/ 55 w 123"/>
                    <a:gd name="T25" fmla="*/ 28 h 73"/>
                    <a:gd name="T26" fmla="*/ 61 w 123"/>
                    <a:gd name="T27" fmla="*/ 40 h 73"/>
                    <a:gd name="T28" fmla="*/ 76 w 123"/>
                    <a:gd name="T29" fmla="*/ 31 h 73"/>
                    <a:gd name="T30" fmla="*/ 76 w 123"/>
                    <a:gd name="T31" fmla="*/ 31 h 73"/>
                    <a:gd name="T32" fmla="*/ 89 w 123"/>
                    <a:gd name="T33" fmla="*/ 46 h 73"/>
                    <a:gd name="T34" fmla="*/ 104 w 123"/>
                    <a:gd name="T35" fmla="*/ 65 h 73"/>
                    <a:gd name="T36" fmla="*/ 104 w 123"/>
                    <a:gd name="T37" fmla="*/ 65 h 73"/>
                    <a:gd name="T38" fmla="*/ 109 w 123"/>
                    <a:gd name="T39" fmla="*/ 70 h 73"/>
                    <a:gd name="T40" fmla="*/ 112 w 123"/>
                    <a:gd name="T41" fmla="*/ 73 h 73"/>
                    <a:gd name="T42" fmla="*/ 123 w 123"/>
                    <a:gd name="T43" fmla="*/ 51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123" h="73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9" y="13"/>
                      </a:lnTo>
                      <a:lnTo>
                        <a:pt x="19" y="28"/>
                      </a:lnTo>
                      <a:lnTo>
                        <a:pt x="19" y="28"/>
                      </a:lnTo>
                      <a:lnTo>
                        <a:pt x="22" y="24"/>
                      </a:lnTo>
                      <a:lnTo>
                        <a:pt x="28" y="15"/>
                      </a:lnTo>
                      <a:lnTo>
                        <a:pt x="36" y="3"/>
                      </a:lnTo>
                      <a:lnTo>
                        <a:pt x="36" y="3"/>
                      </a:lnTo>
                      <a:lnTo>
                        <a:pt x="45" y="11"/>
                      </a:lnTo>
                      <a:lnTo>
                        <a:pt x="50" y="19"/>
                      </a:lnTo>
                      <a:lnTo>
                        <a:pt x="55" y="28"/>
                      </a:lnTo>
                      <a:lnTo>
                        <a:pt x="55" y="28"/>
                      </a:lnTo>
                      <a:lnTo>
                        <a:pt x="61" y="40"/>
                      </a:lnTo>
                      <a:lnTo>
                        <a:pt x="76" y="31"/>
                      </a:lnTo>
                      <a:lnTo>
                        <a:pt x="76" y="31"/>
                      </a:lnTo>
                      <a:lnTo>
                        <a:pt x="89" y="46"/>
                      </a:lnTo>
                      <a:lnTo>
                        <a:pt x="104" y="65"/>
                      </a:lnTo>
                      <a:lnTo>
                        <a:pt x="104" y="65"/>
                      </a:lnTo>
                      <a:lnTo>
                        <a:pt x="109" y="70"/>
                      </a:lnTo>
                      <a:lnTo>
                        <a:pt x="112" y="73"/>
                      </a:lnTo>
                      <a:lnTo>
                        <a:pt x="123" y="51"/>
                      </a:lnTo>
                    </a:path>
                  </a:pathLst>
                </a:custGeom>
                <a:noFill/>
                <a:ln w="63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93" name="Freeform 12">
                  <a:extLst>
                    <a:ext uri="{FF2B5EF4-FFF2-40B4-BE49-F238E27FC236}">
                      <a16:creationId xmlns:a16="http://schemas.microsoft.com/office/drawing/2014/main" id="{2844C5FF-8405-464C-86B8-23BB4BA1E8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43575" y="5220501"/>
                  <a:ext cx="87313" cy="42863"/>
                </a:xfrm>
                <a:custGeom>
                  <a:avLst/>
                  <a:gdLst>
                    <a:gd name="T0" fmla="*/ 0 w 109"/>
                    <a:gd name="T1" fmla="*/ 6 h 56"/>
                    <a:gd name="T2" fmla="*/ 0 w 109"/>
                    <a:gd name="T3" fmla="*/ 6 h 56"/>
                    <a:gd name="T4" fmla="*/ 13 w 109"/>
                    <a:gd name="T5" fmla="*/ 23 h 56"/>
                    <a:gd name="T6" fmla="*/ 27 w 109"/>
                    <a:gd name="T7" fmla="*/ 37 h 56"/>
                    <a:gd name="T8" fmla="*/ 27 w 109"/>
                    <a:gd name="T9" fmla="*/ 37 h 56"/>
                    <a:gd name="T10" fmla="*/ 28 w 109"/>
                    <a:gd name="T11" fmla="*/ 19 h 56"/>
                    <a:gd name="T12" fmla="*/ 30 w 109"/>
                    <a:gd name="T13" fmla="*/ 6 h 56"/>
                    <a:gd name="T14" fmla="*/ 31 w 109"/>
                    <a:gd name="T15" fmla="*/ 0 h 56"/>
                    <a:gd name="T16" fmla="*/ 31 w 109"/>
                    <a:gd name="T17" fmla="*/ 0 h 56"/>
                    <a:gd name="T18" fmla="*/ 40 w 109"/>
                    <a:gd name="T19" fmla="*/ 11 h 56"/>
                    <a:gd name="T20" fmla="*/ 47 w 109"/>
                    <a:gd name="T21" fmla="*/ 22 h 56"/>
                    <a:gd name="T22" fmla="*/ 67 w 109"/>
                    <a:gd name="T23" fmla="*/ 0 h 56"/>
                    <a:gd name="T24" fmla="*/ 67 w 109"/>
                    <a:gd name="T25" fmla="*/ 0 h 56"/>
                    <a:gd name="T26" fmla="*/ 75 w 109"/>
                    <a:gd name="T27" fmla="*/ 13 h 56"/>
                    <a:gd name="T28" fmla="*/ 84 w 109"/>
                    <a:gd name="T29" fmla="*/ 25 h 56"/>
                    <a:gd name="T30" fmla="*/ 94 w 109"/>
                    <a:gd name="T31" fmla="*/ 37 h 56"/>
                    <a:gd name="T32" fmla="*/ 94 w 109"/>
                    <a:gd name="T33" fmla="*/ 37 h 56"/>
                    <a:gd name="T34" fmla="*/ 109 w 109"/>
                    <a:gd name="T35" fmla="*/ 56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09" h="56">
                      <a:moveTo>
                        <a:pt x="0" y="6"/>
                      </a:moveTo>
                      <a:lnTo>
                        <a:pt x="0" y="6"/>
                      </a:lnTo>
                      <a:lnTo>
                        <a:pt x="13" y="23"/>
                      </a:lnTo>
                      <a:lnTo>
                        <a:pt x="27" y="37"/>
                      </a:lnTo>
                      <a:lnTo>
                        <a:pt x="27" y="37"/>
                      </a:lnTo>
                      <a:lnTo>
                        <a:pt x="28" y="19"/>
                      </a:lnTo>
                      <a:lnTo>
                        <a:pt x="30" y="6"/>
                      </a:lnTo>
                      <a:lnTo>
                        <a:pt x="31" y="0"/>
                      </a:lnTo>
                      <a:lnTo>
                        <a:pt x="31" y="0"/>
                      </a:lnTo>
                      <a:lnTo>
                        <a:pt x="40" y="11"/>
                      </a:lnTo>
                      <a:lnTo>
                        <a:pt x="47" y="22"/>
                      </a:lnTo>
                      <a:lnTo>
                        <a:pt x="67" y="0"/>
                      </a:lnTo>
                      <a:lnTo>
                        <a:pt x="67" y="0"/>
                      </a:lnTo>
                      <a:lnTo>
                        <a:pt x="75" y="13"/>
                      </a:lnTo>
                      <a:lnTo>
                        <a:pt x="84" y="25"/>
                      </a:lnTo>
                      <a:lnTo>
                        <a:pt x="94" y="37"/>
                      </a:lnTo>
                      <a:lnTo>
                        <a:pt x="94" y="37"/>
                      </a:lnTo>
                      <a:lnTo>
                        <a:pt x="109" y="56"/>
                      </a:lnTo>
                    </a:path>
                  </a:pathLst>
                </a:custGeom>
                <a:noFill/>
                <a:ln w="63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94" name="Freeform 13">
                  <a:extLst>
                    <a:ext uri="{FF2B5EF4-FFF2-40B4-BE49-F238E27FC236}">
                      <a16:creationId xmlns:a16="http://schemas.microsoft.com/office/drawing/2014/main" id="{3DA09744-6F4A-471E-B2AE-88C06C0ADFD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30850" y="5201451"/>
                  <a:ext cx="120650" cy="50800"/>
                </a:xfrm>
                <a:custGeom>
                  <a:avLst/>
                  <a:gdLst>
                    <a:gd name="T0" fmla="*/ 0 w 153"/>
                    <a:gd name="T1" fmla="*/ 0 h 63"/>
                    <a:gd name="T2" fmla="*/ 0 w 153"/>
                    <a:gd name="T3" fmla="*/ 0 h 63"/>
                    <a:gd name="T4" fmla="*/ 4 w 153"/>
                    <a:gd name="T5" fmla="*/ 4 h 63"/>
                    <a:gd name="T6" fmla="*/ 15 w 153"/>
                    <a:gd name="T7" fmla="*/ 10 h 63"/>
                    <a:gd name="T8" fmla="*/ 31 w 153"/>
                    <a:gd name="T9" fmla="*/ 18 h 63"/>
                    <a:gd name="T10" fmla="*/ 49 w 153"/>
                    <a:gd name="T11" fmla="*/ 25 h 63"/>
                    <a:gd name="T12" fmla="*/ 49 w 153"/>
                    <a:gd name="T13" fmla="*/ 25 h 63"/>
                    <a:gd name="T14" fmla="*/ 58 w 153"/>
                    <a:gd name="T15" fmla="*/ 28 h 63"/>
                    <a:gd name="T16" fmla="*/ 68 w 153"/>
                    <a:gd name="T17" fmla="*/ 31 h 63"/>
                    <a:gd name="T18" fmla="*/ 87 w 153"/>
                    <a:gd name="T19" fmla="*/ 33 h 63"/>
                    <a:gd name="T20" fmla="*/ 105 w 153"/>
                    <a:gd name="T21" fmla="*/ 33 h 63"/>
                    <a:gd name="T22" fmla="*/ 99 w 153"/>
                    <a:gd name="T23" fmla="*/ 52 h 63"/>
                    <a:gd name="T24" fmla="*/ 99 w 153"/>
                    <a:gd name="T25" fmla="*/ 52 h 63"/>
                    <a:gd name="T26" fmla="*/ 138 w 153"/>
                    <a:gd name="T27" fmla="*/ 59 h 63"/>
                    <a:gd name="T28" fmla="*/ 138 w 153"/>
                    <a:gd name="T29" fmla="*/ 59 h 63"/>
                    <a:gd name="T30" fmla="*/ 147 w 153"/>
                    <a:gd name="T31" fmla="*/ 63 h 63"/>
                    <a:gd name="T32" fmla="*/ 151 w 153"/>
                    <a:gd name="T33" fmla="*/ 62 h 63"/>
                    <a:gd name="T34" fmla="*/ 153 w 153"/>
                    <a:gd name="T35" fmla="*/ 59 h 63"/>
                    <a:gd name="T36" fmla="*/ 153 w 153"/>
                    <a:gd name="T37" fmla="*/ 59 h 63"/>
                    <a:gd name="T38" fmla="*/ 153 w 153"/>
                    <a:gd name="T39" fmla="*/ 56 h 63"/>
                    <a:gd name="T40" fmla="*/ 151 w 153"/>
                    <a:gd name="T41" fmla="*/ 51 h 63"/>
                    <a:gd name="T42" fmla="*/ 149 w 153"/>
                    <a:gd name="T43" fmla="*/ 37 h 63"/>
                    <a:gd name="T44" fmla="*/ 142 w 153"/>
                    <a:gd name="T45" fmla="*/ 21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3" h="63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4"/>
                      </a:lnTo>
                      <a:lnTo>
                        <a:pt x="15" y="10"/>
                      </a:lnTo>
                      <a:lnTo>
                        <a:pt x="31" y="18"/>
                      </a:lnTo>
                      <a:lnTo>
                        <a:pt x="49" y="25"/>
                      </a:lnTo>
                      <a:lnTo>
                        <a:pt x="49" y="25"/>
                      </a:lnTo>
                      <a:lnTo>
                        <a:pt x="58" y="28"/>
                      </a:lnTo>
                      <a:lnTo>
                        <a:pt x="68" y="31"/>
                      </a:lnTo>
                      <a:lnTo>
                        <a:pt x="87" y="33"/>
                      </a:lnTo>
                      <a:lnTo>
                        <a:pt x="105" y="33"/>
                      </a:lnTo>
                      <a:lnTo>
                        <a:pt x="99" y="52"/>
                      </a:lnTo>
                      <a:lnTo>
                        <a:pt x="99" y="52"/>
                      </a:lnTo>
                      <a:lnTo>
                        <a:pt x="138" y="59"/>
                      </a:lnTo>
                      <a:lnTo>
                        <a:pt x="138" y="59"/>
                      </a:lnTo>
                      <a:lnTo>
                        <a:pt x="147" y="63"/>
                      </a:lnTo>
                      <a:lnTo>
                        <a:pt x="151" y="62"/>
                      </a:lnTo>
                      <a:lnTo>
                        <a:pt x="153" y="59"/>
                      </a:lnTo>
                      <a:lnTo>
                        <a:pt x="153" y="59"/>
                      </a:lnTo>
                      <a:lnTo>
                        <a:pt x="153" y="56"/>
                      </a:lnTo>
                      <a:lnTo>
                        <a:pt x="151" y="51"/>
                      </a:lnTo>
                      <a:lnTo>
                        <a:pt x="149" y="37"/>
                      </a:lnTo>
                      <a:lnTo>
                        <a:pt x="142" y="21"/>
                      </a:lnTo>
                    </a:path>
                  </a:pathLst>
                </a:custGeom>
                <a:noFill/>
                <a:ln w="63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95" name="Freeform 14">
                  <a:extLst>
                    <a:ext uri="{FF2B5EF4-FFF2-40B4-BE49-F238E27FC236}">
                      <a16:creationId xmlns:a16="http://schemas.microsoft.com/office/drawing/2014/main" id="{DE3CCDBB-E7ED-4979-B721-6E05AEB118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57850" y="5280826"/>
                  <a:ext cx="106363" cy="39688"/>
                </a:xfrm>
                <a:custGeom>
                  <a:avLst/>
                  <a:gdLst>
                    <a:gd name="T0" fmla="*/ 0 w 135"/>
                    <a:gd name="T1" fmla="*/ 0 h 50"/>
                    <a:gd name="T2" fmla="*/ 0 w 135"/>
                    <a:gd name="T3" fmla="*/ 0 h 50"/>
                    <a:gd name="T4" fmla="*/ 3 w 135"/>
                    <a:gd name="T5" fmla="*/ 18 h 50"/>
                    <a:gd name="T6" fmla="*/ 5 w 135"/>
                    <a:gd name="T7" fmla="*/ 34 h 50"/>
                    <a:gd name="T8" fmla="*/ 5 w 135"/>
                    <a:gd name="T9" fmla="*/ 34 h 50"/>
                    <a:gd name="T10" fmla="*/ 16 w 135"/>
                    <a:gd name="T11" fmla="*/ 16 h 50"/>
                    <a:gd name="T12" fmla="*/ 28 w 135"/>
                    <a:gd name="T13" fmla="*/ 0 h 50"/>
                    <a:gd name="T14" fmla="*/ 31 w 135"/>
                    <a:gd name="T15" fmla="*/ 39 h 50"/>
                    <a:gd name="T16" fmla="*/ 59 w 135"/>
                    <a:gd name="T17" fmla="*/ 6 h 50"/>
                    <a:gd name="T18" fmla="*/ 79 w 135"/>
                    <a:gd name="T19" fmla="*/ 48 h 50"/>
                    <a:gd name="T20" fmla="*/ 93 w 135"/>
                    <a:gd name="T21" fmla="*/ 11 h 50"/>
                    <a:gd name="T22" fmla="*/ 135 w 135"/>
                    <a:gd name="T23" fmla="*/ 50 h 50"/>
                    <a:gd name="T24" fmla="*/ 135 w 135"/>
                    <a:gd name="T25" fmla="*/ 14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35" h="5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3" y="18"/>
                      </a:lnTo>
                      <a:lnTo>
                        <a:pt x="5" y="34"/>
                      </a:lnTo>
                      <a:lnTo>
                        <a:pt x="5" y="34"/>
                      </a:lnTo>
                      <a:lnTo>
                        <a:pt x="16" y="16"/>
                      </a:lnTo>
                      <a:lnTo>
                        <a:pt x="28" y="0"/>
                      </a:lnTo>
                      <a:lnTo>
                        <a:pt x="31" y="39"/>
                      </a:lnTo>
                      <a:lnTo>
                        <a:pt x="59" y="6"/>
                      </a:lnTo>
                      <a:lnTo>
                        <a:pt x="79" y="48"/>
                      </a:lnTo>
                      <a:lnTo>
                        <a:pt x="93" y="11"/>
                      </a:lnTo>
                      <a:lnTo>
                        <a:pt x="135" y="50"/>
                      </a:lnTo>
                      <a:lnTo>
                        <a:pt x="135" y="14"/>
                      </a:lnTo>
                    </a:path>
                  </a:pathLst>
                </a:custGeom>
                <a:noFill/>
                <a:ln w="63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96" name="Freeform 15">
                  <a:extLst>
                    <a:ext uri="{FF2B5EF4-FFF2-40B4-BE49-F238E27FC236}">
                      <a16:creationId xmlns:a16="http://schemas.microsoft.com/office/drawing/2014/main" id="{58CA80D4-7BB7-4926-962F-9D96E6E0A36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29275" y="5287176"/>
                  <a:ext cx="238125" cy="103188"/>
                </a:xfrm>
                <a:custGeom>
                  <a:avLst/>
                  <a:gdLst>
                    <a:gd name="T0" fmla="*/ 210 w 301"/>
                    <a:gd name="T1" fmla="*/ 0 h 130"/>
                    <a:gd name="T2" fmla="*/ 216 w 301"/>
                    <a:gd name="T3" fmla="*/ 8 h 130"/>
                    <a:gd name="T4" fmla="*/ 231 w 301"/>
                    <a:gd name="T5" fmla="*/ 19 h 130"/>
                    <a:gd name="T6" fmla="*/ 239 w 301"/>
                    <a:gd name="T7" fmla="*/ 23 h 130"/>
                    <a:gd name="T8" fmla="*/ 268 w 301"/>
                    <a:gd name="T9" fmla="*/ 34 h 130"/>
                    <a:gd name="T10" fmla="*/ 301 w 301"/>
                    <a:gd name="T11" fmla="*/ 65 h 130"/>
                    <a:gd name="T12" fmla="*/ 289 w 301"/>
                    <a:gd name="T13" fmla="*/ 69 h 130"/>
                    <a:gd name="T14" fmla="*/ 280 w 301"/>
                    <a:gd name="T15" fmla="*/ 71 h 130"/>
                    <a:gd name="T16" fmla="*/ 257 w 301"/>
                    <a:gd name="T17" fmla="*/ 73 h 130"/>
                    <a:gd name="T18" fmla="*/ 249 w 301"/>
                    <a:gd name="T19" fmla="*/ 114 h 130"/>
                    <a:gd name="T20" fmla="*/ 246 w 301"/>
                    <a:gd name="T21" fmla="*/ 114 h 130"/>
                    <a:gd name="T22" fmla="*/ 227 w 301"/>
                    <a:gd name="T23" fmla="*/ 108 h 130"/>
                    <a:gd name="T24" fmla="*/ 220 w 301"/>
                    <a:gd name="T25" fmla="*/ 104 h 130"/>
                    <a:gd name="T26" fmla="*/ 215 w 301"/>
                    <a:gd name="T27" fmla="*/ 99 h 130"/>
                    <a:gd name="T28" fmla="*/ 203 w 301"/>
                    <a:gd name="T29" fmla="*/ 91 h 130"/>
                    <a:gd name="T30" fmla="*/ 166 w 301"/>
                    <a:gd name="T31" fmla="*/ 130 h 130"/>
                    <a:gd name="T32" fmla="*/ 162 w 301"/>
                    <a:gd name="T33" fmla="*/ 96 h 130"/>
                    <a:gd name="T34" fmla="*/ 161 w 301"/>
                    <a:gd name="T35" fmla="*/ 85 h 130"/>
                    <a:gd name="T36" fmla="*/ 148 w 301"/>
                    <a:gd name="T37" fmla="*/ 52 h 130"/>
                    <a:gd name="T38" fmla="*/ 141 w 301"/>
                    <a:gd name="T39" fmla="*/ 61 h 130"/>
                    <a:gd name="T40" fmla="*/ 133 w 301"/>
                    <a:gd name="T41" fmla="*/ 79 h 130"/>
                    <a:gd name="T42" fmla="*/ 125 w 301"/>
                    <a:gd name="T43" fmla="*/ 104 h 130"/>
                    <a:gd name="T44" fmla="*/ 110 w 301"/>
                    <a:gd name="T45" fmla="*/ 73 h 130"/>
                    <a:gd name="T46" fmla="*/ 103 w 301"/>
                    <a:gd name="T47" fmla="*/ 99 h 130"/>
                    <a:gd name="T48" fmla="*/ 99 w 301"/>
                    <a:gd name="T49" fmla="*/ 107 h 130"/>
                    <a:gd name="T50" fmla="*/ 94 w 301"/>
                    <a:gd name="T51" fmla="*/ 111 h 130"/>
                    <a:gd name="T52" fmla="*/ 80 w 301"/>
                    <a:gd name="T53" fmla="*/ 119 h 130"/>
                    <a:gd name="T54" fmla="*/ 79 w 301"/>
                    <a:gd name="T55" fmla="*/ 88 h 130"/>
                    <a:gd name="T56" fmla="*/ 57 w 301"/>
                    <a:gd name="T57" fmla="*/ 117 h 130"/>
                    <a:gd name="T58" fmla="*/ 46 w 301"/>
                    <a:gd name="T59" fmla="*/ 125 h 130"/>
                    <a:gd name="T60" fmla="*/ 40 w 301"/>
                    <a:gd name="T61" fmla="*/ 130 h 130"/>
                    <a:gd name="T62" fmla="*/ 41 w 301"/>
                    <a:gd name="T63" fmla="*/ 121 h 130"/>
                    <a:gd name="T64" fmla="*/ 40 w 301"/>
                    <a:gd name="T65" fmla="*/ 114 h 130"/>
                    <a:gd name="T66" fmla="*/ 31 w 301"/>
                    <a:gd name="T67" fmla="*/ 95 h 130"/>
                    <a:gd name="T68" fmla="*/ 31 w 301"/>
                    <a:gd name="T69" fmla="*/ 91 h 130"/>
                    <a:gd name="T70" fmla="*/ 0 w 301"/>
                    <a:gd name="T71" fmla="*/ 91 h 130"/>
                    <a:gd name="T72" fmla="*/ 7 w 301"/>
                    <a:gd name="T73" fmla="*/ 81 h 130"/>
                    <a:gd name="T74" fmla="*/ 14 w 301"/>
                    <a:gd name="T75" fmla="*/ 68 h 130"/>
                    <a:gd name="T76" fmla="*/ 15 w 301"/>
                    <a:gd name="T77" fmla="*/ 61 h 130"/>
                    <a:gd name="T78" fmla="*/ 21 w 301"/>
                    <a:gd name="T79" fmla="*/ 49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301" h="130">
                      <a:moveTo>
                        <a:pt x="210" y="0"/>
                      </a:moveTo>
                      <a:lnTo>
                        <a:pt x="210" y="0"/>
                      </a:lnTo>
                      <a:lnTo>
                        <a:pt x="211" y="3"/>
                      </a:lnTo>
                      <a:lnTo>
                        <a:pt x="216" y="8"/>
                      </a:lnTo>
                      <a:lnTo>
                        <a:pt x="225" y="15"/>
                      </a:lnTo>
                      <a:lnTo>
                        <a:pt x="231" y="19"/>
                      </a:lnTo>
                      <a:lnTo>
                        <a:pt x="239" y="23"/>
                      </a:lnTo>
                      <a:lnTo>
                        <a:pt x="239" y="23"/>
                      </a:lnTo>
                      <a:lnTo>
                        <a:pt x="261" y="33"/>
                      </a:lnTo>
                      <a:lnTo>
                        <a:pt x="268" y="34"/>
                      </a:lnTo>
                      <a:lnTo>
                        <a:pt x="301" y="65"/>
                      </a:lnTo>
                      <a:lnTo>
                        <a:pt x="301" y="65"/>
                      </a:lnTo>
                      <a:lnTo>
                        <a:pt x="295" y="68"/>
                      </a:lnTo>
                      <a:lnTo>
                        <a:pt x="289" y="69"/>
                      </a:lnTo>
                      <a:lnTo>
                        <a:pt x="280" y="71"/>
                      </a:lnTo>
                      <a:lnTo>
                        <a:pt x="280" y="71"/>
                      </a:lnTo>
                      <a:lnTo>
                        <a:pt x="264" y="72"/>
                      </a:lnTo>
                      <a:lnTo>
                        <a:pt x="257" y="73"/>
                      </a:lnTo>
                      <a:lnTo>
                        <a:pt x="257" y="73"/>
                      </a:lnTo>
                      <a:lnTo>
                        <a:pt x="249" y="114"/>
                      </a:lnTo>
                      <a:lnTo>
                        <a:pt x="249" y="114"/>
                      </a:lnTo>
                      <a:lnTo>
                        <a:pt x="246" y="114"/>
                      </a:lnTo>
                      <a:lnTo>
                        <a:pt x="237" y="111"/>
                      </a:lnTo>
                      <a:lnTo>
                        <a:pt x="227" y="108"/>
                      </a:lnTo>
                      <a:lnTo>
                        <a:pt x="223" y="107"/>
                      </a:lnTo>
                      <a:lnTo>
                        <a:pt x="220" y="104"/>
                      </a:lnTo>
                      <a:lnTo>
                        <a:pt x="220" y="104"/>
                      </a:lnTo>
                      <a:lnTo>
                        <a:pt x="215" y="99"/>
                      </a:lnTo>
                      <a:lnTo>
                        <a:pt x="210" y="95"/>
                      </a:lnTo>
                      <a:lnTo>
                        <a:pt x="203" y="91"/>
                      </a:lnTo>
                      <a:lnTo>
                        <a:pt x="166" y="130"/>
                      </a:lnTo>
                      <a:lnTo>
                        <a:pt x="166" y="130"/>
                      </a:lnTo>
                      <a:lnTo>
                        <a:pt x="165" y="111"/>
                      </a:lnTo>
                      <a:lnTo>
                        <a:pt x="162" y="96"/>
                      </a:lnTo>
                      <a:lnTo>
                        <a:pt x="161" y="85"/>
                      </a:lnTo>
                      <a:lnTo>
                        <a:pt x="161" y="85"/>
                      </a:lnTo>
                      <a:lnTo>
                        <a:pt x="153" y="65"/>
                      </a:lnTo>
                      <a:lnTo>
                        <a:pt x="148" y="52"/>
                      </a:lnTo>
                      <a:lnTo>
                        <a:pt x="148" y="52"/>
                      </a:lnTo>
                      <a:lnTo>
                        <a:pt x="141" y="61"/>
                      </a:lnTo>
                      <a:lnTo>
                        <a:pt x="135" y="71"/>
                      </a:lnTo>
                      <a:lnTo>
                        <a:pt x="133" y="79"/>
                      </a:lnTo>
                      <a:lnTo>
                        <a:pt x="133" y="79"/>
                      </a:lnTo>
                      <a:lnTo>
                        <a:pt x="125" y="104"/>
                      </a:lnTo>
                      <a:lnTo>
                        <a:pt x="110" y="73"/>
                      </a:lnTo>
                      <a:lnTo>
                        <a:pt x="110" y="73"/>
                      </a:lnTo>
                      <a:lnTo>
                        <a:pt x="107" y="87"/>
                      </a:lnTo>
                      <a:lnTo>
                        <a:pt x="103" y="99"/>
                      </a:lnTo>
                      <a:lnTo>
                        <a:pt x="102" y="103"/>
                      </a:lnTo>
                      <a:lnTo>
                        <a:pt x="99" y="107"/>
                      </a:lnTo>
                      <a:lnTo>
                        <a:pt x="99" y="107"/>
                      </a:lnTo>
                      <a:lnTo>
                        <a:pt x="94" y="111"/>
                      </a:lnTo>
                      <a:lnTo>
                        <a:pt x="87" y="115"/>
                      </a:lnTo>
                      <a:lnTo>
                        <a:pt x="80" y="119"/>
                      </a:lnTo>
                      <a:lnTo>
                        <a:pt x="79" y="88"/>
                      </a:lnTo>
                      <a:lnTo>
                        <a:pt x="79" y="88"/>
                      </a:lnTo>
                      <a:lnTo>
                        <a:pt x="57" y="117"/>
                      </a:lnTo>
                      <a:lnTo>
                        <a:pt x="57" y="117"/>
                      </a:lnTo>
                      <a:lnTo>
                        <a:pt x="53" y="121"/>
                      </a:lnTo>
                      <a:lnTo>
                        <a:pt x="46" y="125"/>
                      </a:lnTo>
                      <a:lnTo>
                        <a:pt x="40" y="130"/>
                      </a:lnTo>
                      <a:lnTo>
                        <a:pt x="40" y="130"/>
                      </a:lnTo>
                      <a:lnTo>
                        <a:pt x="40" y="126"/>
                      </a:lnTo>
                      <a:lnTo>
                        <a:pt x="41" y="121"/>
                      </a:lnTo>
                      <a:lnTo>
                        <a:pt x="40" y="114"/>
                      </a:lnTo>
                      <a:lnTo>
                        <a:pt x="40" y="114"/>
                      </a:lnTo>
                      <a:lnTo>
                        <a:pt x="34" y="100"/>
                      </a:lnTo>
                      <a:lnTo>
                        <a:pt x="31" y="95"/>
                      </a:lnTo>
                      <a:lnTo>
                        <a:pt x="31" y="91"/>
                      </a:lnTo>
                      <a:lnTo>
                        <a:pt x="31" y="91"/>
                      </a:lnTo>
                      <a:lnTo>
                        <a:pt x="34" y="80"/>
                      </a:lnTo>
                      <a:lnTo>
                        <a:pt x="0" y="91"/>
                      </a:lnTo>
                      <a:lnTo>
                        <a:pt x="0" y="91"/>
                      </a:lnTo>
                      <a:lnTo>
                        <a:pt x="7" y="81"/>
                      </a:lnTo>
                      <a:lnTo>
                        <a:pt x="11" y="75"/>
                      </a:lnTo>
                      <a:lnTo>
                        <a:pt x="14" y="68"/>
                      </a:lnTo>
                      <a:lnTo>
                        <a:pt x="14" y="68"/>
                      </a:lnTo>
                      <a:lnTo>
                        <a:pt x="15" y="61"/>
                      </a:lnTo>
                      <a:lnTo>
                        <a:pt x="18" y="56"/>
                      </a:lnTo>
                      <a:lnTo>
                        <a:pt x="21" y="49"/>
                      </a:lnTo>
                      <a:lnTo>
                        <a:pt x="21" y="46"/>
                      </a:lnTo>
                    </a:path>
                  </a:pathLst>
                </a:custGeom>
                <a:noFill/>
                <a:ln w="63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97" name="Freeform 16">
                  <a:extLst>
                    <a:ext uri="{FF2B5EF4-FFF2-40B4-BE49-F238E27FC236}">
                      <a16:creationId xmlns:a16="http://schemas.microsoft.com/office/drawing/2014/main" id="{716DB90C-6ECB-4B07-B2AA-35028370A90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56275" y="5491963"/>
                  <a:ext cx="34925" cy="133350"/>
                </a:xfrm>
                <a:custGeom>
                  <a:avLst/>
                  <a:gdLst>
                    <a:gd name="T0" fmla="*/ 42 w 43"/>
                    <a:gd name="T1" fmla="*/ 0 h 166"/>
                    <a:gd name="T2" fmla="*/ 42 w 43"/>
                    <a:gd name="T3" fmla="*/ 0 h 166"/>
                    <a:gd name="T4" fmla="*/ 42 w 43"/>
                    <a:gd name="T5" fmla="*/ 5 h 166"/>
                    <a:gd name="T6" fmla="*/ 43 w 43"/>
                    <a:gd name="T7" fmla="*/ 20 h 166"/>
                    <a:gd name="T8" fmla="*/ 43 w 43"/>
                    <a:gd name="T9" fmla="*/ 30 h 166"/>
                    <a:gd name="T10" fmla="*/ 42 w 43"/>
                    <a:gd name="T11" fmla="*/ 40 h 166"/>
                    <a:gd name="T12" fmla="*/ 39 w 43"/>
                    <a:gd name="T13" fmla="*/ 51 h 166"/>
                    <a:gd name="T14" fmla="*/ 36 w 43"/>
                    <a:gd name="T15" fmla="*/ 62 h 166"/>
                    <a:gd name="T16" fmla="*/ 36 w 43"/>
                    <a:gd name="T17" fmla="*/ 62 h 166"/>
                    <a:gd name="T18" fmla="*/ 14 w 43"/>
                    <a:gd name="T19" fmla="*/ 126 h 166"/>
                    <a:gd name="T20" fmla="*/ 0 w 43"/>
                    <a:gd name="T21" fmla="*/ 166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3" h="166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42" y="5"/>
                      </a:lnTo>
                      <a:lnTo>
                        <a:pt x="43" y="20"/>
                      </a:lnTo>
                      <a:lnTo>
                        <a:pt x="43" y="30"/>
                      </a:lnTo>
                      <a:lnTo>
                        <a:pt x="42" y="40"/>
                      </a:lnTo>
                      <a:lnTo>
                        <a:pt x="39" y="51"/>
                      </a:lnTo>
                      <a:lnTo>
                        <a:pt x="36" y="62"/>
                      </a:lnTo>
                      <a:lnTo>
                        <a:pt x="36" y="62"/>
                      </a:lnTo>
                      <a:lnTo>
                        <a:pt x="14" y="126"/>
                      </a:lnTo>
                      <a:lnTo>
                        <a:pt x="0" y="166"/>
                      </a:lnTo>
                    </a:path>
                  </a:pathLst>
                </a:custGeom>
                <a:noFill/>
                <a:ln w="63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98" name="Freeform 17">
                  <a:extLst>
                    <a:ext uri="{FF2B5EF4-FFF2-40B4-BE49-F238E27FC236}">
                      <a16:creationId xmlns:a16="http://schemas.microsoft.com/office/drawing/2014/main" id="{1E5F4271-F456-4690-8607-68A15D796C9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40387" y="5539588"/>
                  <a:ext cx="9525" cy="107950"/>
                </a:xfrm>
                <a:custGeom>
                  <a:avLst/>
                  <a:gdLst>
                    <a:gd name="T0" fmla="*/ 8 w 11"/>
                    <a:gd name="T1" fmla="*/ 0 h 136"/>
                    <a:gd name="T2" fmla="*/ 8 w 11"/>
                    <a:gd name="T3" fmla="*/ 0 h 136"/>
                    <a:gd name="T4" fmla="*/ 4 w 11"/>
                    <a:gd name="T5" fmla="*/ 22 h 136"/>
                    <a:gd name="T6" fmla="*/ 3 w 11"/>
                    <a:gd name="T7" fmla="*/ 42 h 136"/>
                    <a:gd name="T8" fmla="*/ 0 w 11"/>
                    <a:gd name="T9" fmla="*/ 65 h 136"/>
                    <a:gd name="T10" fmla="*/ 0 w 11"/>
                    <a:gd name="T11" fmla="*/ 65 h 136"/>
                    <a:gd name="T12" fmla="*/ 2 w 11"/>
                    <a:gd name="T13" fmla="*/ 77 h 136"/>
                    <a:gd name="T14" fmla="*/ 2 w 11"/>
                    <a:gd name="T15" fmla="*/ 90 h 136"/>
                    <a:gd name="T16" fmla="*/ 6 w 11"/>
                    <a:gd name="T17" fmla="*/ 113 h 136"/>
                    <a:gd name="T18" fmla="*/ 11 w 11"/>
                    <a:gd name="T19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1" h="136">
                      <a:moveTo>
                        <a:pt x="8" y="0"/>
                      </a:moveTo>
                      <a:lnTo>
                        <a:pt x="8" y="0"/>
                      </a:lnTo>
                      <a:lnTo>
                        <a:pt x="4" y="22"/>
                      </a:lnTo>
                      <a:lnTo>
                        <a:pt x="3" y="42"/>
                      </a:lnTo>
                      <a:lnTo>
                        <a:pt x="0" y="65"/>
                      </a:lnTo>
                      <a:lnTo>
                        <a:pt x="0" y="65"/>
                      </a:lnTo>
                      <a:lnTo>
                        <a:pt x="2" y="77"/>
                      </a:lnTo>
                      <a:lnTo>
                        <a:pt x="2" y="90"/>
                      </a:lnTo>
                      <a:lnTo>
                        <a:pt x="6" y="113"/>
                      </a:lnTo>
                      <a:lnTo>
                        <a:pt x="11" y="136"/>
                      </a:lnTo>
                    </a:path>
                  </a:pathLst>
                </a:custGeom>
                <a:noFill/>
                <a:ln w="63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99" name="Freeform 18">
                  <a:extLst>
                    <a:ext uri="{FF2B5EF4-FFF2-40B4-BE49-F238E27FC236}">
                      <a16:creationId xmlns:a16="http://schemas.microsoft.com/office/drawing/2014/main" id="{14C6F079-6CD5-4E8C-B8E3-DE424212C9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41962" y="5518951"/>
                  <a:ext cx="57150" cy="96838"/>
                </a:xfrm>
                <a:custGeom>
                  <a:avLst/>
                  <a:gdLst>
                    <a:gd name="T0" fmla="*/ 0 w 73"/>
                    <a:gd name="T1" fmla="*/ 0 h 121"/>
                    <a:gd name="T2" fmla="*/ 0 w 73"/>
                    <a:gd name="T3" fmla="*/ 0 h 121"/>
                    <a:gd name="T4" fmla="*/ 5 w 73"/>
                    <a:gd name="T5" fmla="*/ 16 h 121"/>
                    <a:gd name="T6" fmla="*/ 13 w 73"/>
                    <a:gd name="T7" fmla="*/ 35 h 121"/>
                    <a:gd name="T8" fmla="*/ 24 w 73"/>
                    <a:gd name="T9" fmla="*/ 56 h 121"/>
                    <a:gd name="T10" fmla="*/ 24 w 73"/>
                    <a:gd name="T11" fmla="*/ 56 h 121"/>
                    <a:gd name="T12" fmla="*/ 31 w 73"/>
                    <a:gd name="T13" fmla="*/ 69 h 121"/>
                    <a:gd name="T14" fmla="*/ 39 w 73"/>
                    <a:gd name="T15" fmla="*/ 81 h 121"/>
                    <a:gd name="T16" fmla="*/ 54 w 73"/>
                    <a:gd name="T17" fmla="*/ 101 h 121"/>
                    <a:gd name="T18" fmla="*/ 73 w 73"/>
                    <a:gd name="T19" fmla="*/ 121 h 1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73" h="12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5" y="16"/>
                      </a:lnTo>
                      <a:lnTo>
                        <a:pt x="13" y="35"/>
                      </a:lnTo>
                      <a:lnTo>
                        <a:pt x="24" y="56"/>
                      </a:lnTo>
                      <a:lnTo>
                        <a:pt x="24" y="56"/>
                      </a:lnTo>
                      <a:lnTo>
                        <a:pt x="31" y="69"/>
                      </a:lnTo>
                      <a:lnTo>
                        <a:pt x="39" y="81"/>
                      </a:lnTo>
                      <a:lnTo>
                        <a:pt x="54" y="101"/>
                      </a:lnTo>
                      <a:lnTo>
                        <a:pt x="73" y="121"/>
                      </a:lnTo>
                    </a:path>
                  </a:pathLst>
                </a:custGeom>
                <a:noFill/>
                <a:ln w="63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00" name="Freeform 19">
                  <a:extLst>
                    <a:ext uri="{FF2B5EF4-FFF2-40B4-BE49-F238E27FC236}">
                      <a16:creationId xmlns:a16="http://schemas.microsoft.com/office/drawing/2014/main" id="{F41ED815-4599-4E66-A958-6BBFA581623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32487" y="5555463"/>
                  <a:ext cx="122238" cy="85725"/>
                </a:xfrm>
                <a:custGeom>
                  <a:avLst/>
                  <a:gdLst>
                    <a:gd name="T0" fmla="*/ 0 w 152"/>
                    <a:gd name="T1" fmla="*/ 0 h 108"/>
                    <a:gd name="T2" fmla="*/ 0 w 152"/>
                    <a:gd name="T3" fmla="*/ 0 h 108"/>
                    <a:gd name="T4" fmla="*/ 8 w 152"/>
                    <a:gd name="T5" fmla="*/ 0 h 108"/>
                    <a:gd name="T6" fmla="*/ 30 w 152"/>
                    <a:gd name="T7" fmla="*/ 2 h 108"/>
                    <a:gd name="T8" fmla="*/ 42 w 152"/>
                    <a:gd name="T9" fmla="*/ 4 h 108"/>
                    <a:gd name="T10" fmla="*/ 54 w 152"/>
                    <a:gd name="T11" fmla="*/ 7 h 108"/>
                    <a:gd name="T12" fmla="*/ 66 w 152"/>
                    <a:gd name="T13" fmla="*/ 12 h 108"/>
                    <a:gd name="T14" fmla="*/ 70 w 152"/>
                    <a:gd name="T15" fmla="*/ 16 h 108"/>
                    <a:gd name="T16" fmla="*/ 75 w 152"/>
                    <a:gd name="T17" fmla="*/ 21 h 108"/>
                    <a:gd name="T18" fmla="*/ 75 w 152"/>
                    <a:gd name="T19" fmla="*/ 21 h 108"/>
                    <a:gd name="T20" fmla="*/ 90 w 152"/>
                    <a:gd name="T21" fmla="*/ 37 h 108"/>
                    <a:gd name="T22" fmla="*/ 102 w 152"/>
                    <a:gd name="T23" fmla="*/ 52 h 108"/>
                    <a:gd name="T24" fmla="*/ 112 w 152"/>
                    <a:gd name="T25" fmla="*/ 64 h 108"/>
                    <a:gd name="T26" fmla="*/ 119 w 152"/>
                    <a:gd name="T27" fmla="*/ 72 h 108"/>
                    <a:gd name="T28" fmla="*/ 119 w 152"/>
                    <a:gd name="T29" fmla="*/ 72 h 108"/>
                    <a:gd name="T30" fmla="*/ 152 w 152"/>
                    <a:gd name="T31" fmla="*/ 108 h 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52" h="10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8" y="0"/>
                      </a:lnTo>
                      <a:lnTo>
                        <a:pt x="30" y="2"/>
                      </a:lnTo>
                      <a:lnTo>
                        <a:pt x="42" y="4"/>
                      </a:lnTo>
                      <a:lnTo>
                        <a:pt x="54" y="7"/>
                      </a:lnTo>
                      <a:lnTo>
                        <a:pt x="66" y="12"/>
                      </a:lnTo>
                      <a:lnTo>
                        <a:pt x="70" y="16"/>
                      </a:lnTo>
                      <a:lnTo>
                        <a:pt x="75" y="21"/>
                      </a:lnTo>
                      <a:lnTo>
                        <a:pt x="75" y="21"/>
                      </a:lnTo>
                      <a:lnTo>
                        <a:pt x="90" y="37"/>
                      </a:lnTo>
                      <a:lnTo>
                        <a:pt x="102" y="52"/>
                      </a:lnTo>
                      <a:lnTo>
                        <a:pt x="112" y="64"/>
                      </a:lnTo>
                      <a:lnTo>
                        <a:pt x="119" y="72"/>
                      </a:lnTo>
                      <a:lnTo>
                        <a:pt x="119" y="72"/>
                      </a:lnTo>
                      <a:lnTo>
                        <a:pt x="152" y="108"/>
                      </a:lnTo>
                    </a:path>
                  </a:pathLst>
                </a:custGeom>
                <a:noFill/>
                <a:ln w="63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01" name="Freeform 20">
                  <a:extLst>
                    <a:ext uri="{FF2B5EF4-FFF2-40B4-BE49-F238E27FC236}">
                      <a16:creationId xmlns:a16="http://schemas.microsoft.com/office/drawing/2014/main" id="{1D2C2E27-ED30-4199-821A-2E765FF043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02262" y="5371313"/>
                  <a:ext cx="53975" cy="39688"/>
                </a:xfrm>
                <a:custGeom>
                  <a:avLst/>
                  <a:gdLst>
                    <a:gd name="T0" fmla="*/ 6 w 68"/>
                    <a:gd name="T1" fmla="*/ 3 h 50"/>
                    <a:gd name="T2" fmla="*/ 6 w 68"/>
                    <a:gd name="T3" fmla="*/ 3 h 50"/>
                    <a:gd name="T4" fmla="*/ 9 w 68"/>
                    <a:gd name="T5" fmla="*/ 10 h 50"/>
                    <a:gd name="T6" fmla="*/ 10 w 68"/>
                    <a:gd name="T7" fmla="*/ 15 h 50"/>
                    <a:gd name="T8" fmla="*/ 10 w 68"/>
                    <a:gd name="T9" fmla="*/ 20 h 50"/>
                    <a:gd name="T10" fmla="*/ 10 w 68"/>
                    <a:gd name="T11" fmla="*/ 20 h 50"/>
                    <a:gd name="T12" fmla="*/ 9 w 68"/>
                    <a:gd name="T13" fmla="*/ 26 h 50"/>
                    <a:gd name="T14" fmla="*/ 4 w 68"/>
                    <a:gd name="T15" fmla="*/ 31 h 50"/>
                    <a:gd name="T16" fmla="*/ 0 w 68"/>
                    <a:gd name="T17" fmla="*/ 37 h 50"/>
                    <a:gd name="T18" fmla="*/ 0 w 68"/>
                    <a:gd name="T19" fmla="*/ 37 h 50"/>
                    <a:gd name="T20" fmla="*/ 2 w 68"/>
                    <a:gd name="T21" fmla="*/ 38 h 50"/>
                    <a:gd name="T22" fmla="*/ 7 w 68"/>
                    <a:gd name="T23" fmla="*/ 43 h 50"/>
                    <a:gd name="T24" fmla="*/ 11 w 68"/>
                    <a:gd name="T25" fmla="*/ 46 h 50"/>
                    <a:gd name="T26" fmla="*/ 17 w 68"/>
                    <a:gd name="T27" fmla="*/ 47 h 50"/>
                    <a:gd name="T28" fmla="*/ 25 w 68"/>
                    <a:gd name="T29" fmla="*/ 49 h 50"/>
                    <a:gd name="T30" fmla="*/ 34 w 68"/>
                    <a:gd name="T31" fmla="*/ 50 h 50"/>
                    <a:gd name="T32" fmla="*/ 34 w 68"/>
                    <a:gd name="T33" fmla="*/ 50 h 50"/>
                    <a:gd name="T34" fmla="*/ 42 w 68"/>
                    <a:gd name="T35" fmla="*/ 49 h 50"/>
                    <a:gd name="T36" fmla="*/ 50 w 68"/>
                    <a:gd name="T37" fmla="*/ 47 h 50"/>
                    <a:gd name="T38" fmla="*/ 56 w 68"/>
                    <a:gd name="T39" fmla="*/ 45 h 50"/>
                    <a:gd name="T40" fmla="*/ 61 w 68"/>
                    <a:gd name="T41" fmla="*/ 42 h 50"/>
                    <a:gd name="T42" fmla="*/ 65 w 68"/>
                    <a:gd name="T43" fmla="*/ 38 h 50"/>
                    <a:gd name="T44" fmla="*/ 68 w 68"/>
                    <a:gd name="T45" fmla="*/ 37 h 50"/>
                    <a:gd name="T46" fmla="*/ 68 w 68"/>
                    <a:gd name="T47" fmla="*/ 37 h 50"/>
                    <a:gd name="T48" fmla="*/ 65 w 68"/>
                    <a:gd name="T49" fmla="*/ 35 h 50"/>
                    <a:gd name="T50" fmla="*/ 61 w 68"/>
                    <a:gd name="T51" fmla="*/ 33 h 50"/>
                    <a:gd name="T52" fmla="*/ 60 w 68"/>
                    <a:gd name="T53" fmla="*/ 30 h 50"/>
                    <a:gd name="T54" fmla="*/ 58 w 68"/>
                    <a:gd name="T55" fmla="*/ 27 h 50"/>
                    <a:gd name="T56" fmla="*/ 57 w 68"/>
                    <a:gd name="T57" fmla="*/ 23 h 50"/>
                    <a:gd name="T58" fmla="*/ 57 w 68"/>
                    <a:gd name="T59" fmla="*/ 18 h 50"/>
                    <a:gd name="T60" fmla="*/ 57 w 68"/>
                    <a:gd name="T61" fmla="*/ 18 h 50"/>
                    <a:gd name="T62" fmla="*/ 58 w 68"/>
                    <a:gd name="T63" fmla="*/ 8 h 50"/>
                    <a:gd name="T64" fmla="*/ 61 w 68"/>
                    <a:gd name="T65" fmla="*/ 3 h 50"/>
                    <a:gd name="T66" fmla="*/ 64 w 68"/>
                    <a:gd name="T67" fmla="*/ 0 h 50"/>
                    <a:gd name="T68" fmla="*/ 65 w 68"/>
                    <a:gd name="T69" fmla="*/ 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68" h="50">
                      <a:moveTo>
                        <a:pt x="6" y="3"/>
                      </a:moveTo>
                      <a:lnTo>
                        <a:pt x="6" y="3"/>
                      </a:lnTo>
                      <a:lnTo>
                        <a:pt x="9" y="10"/>
                      </a:lnTo>
                      <a:lnTo>
                        <a:pt x="10" y="15"/>
                      </a:lnTo>
                      <a:lnTo>
                        <a:pt x="10" y="20"/>
                      </a:lnTo>
                      <a:lnTo>
                        <a:pt x="10" y="20"/>
                      </a:lnTo>
                      <a:lnTo>
                        <a:pt x="9" y="26"/>
                      </a:lnTo>
                      <a:lnTo>
                        <a:pt x="4" y="31"/>
                      </a:lnTo>
                      <a:lnTo>
                        <a:pt x="0" y="37"/>
                      </a:lnTo>
                      <a:lnTo>
                        <a:pt x="0" y="37"/>
                      </a:lnTo>
                      <a:lnTo>
                        <a:pt x="2" y="38"/>
                      </a:lnTo>
                      <a:lnTo>
                        <a:pt x="7" y="43"/>
                      </a:lnTo>
                      <a:lnTo>
                        <a:pt x="11" y="46"/>
                      </a:lnTo>
                      <a:lnTo>
                        <a:pt x="17" y="47"/>
                      </a:lnTo>
                      <a:lnTo>
                        <a:pt x="25" y="49"/>
                      </a:lnTo>
                      <a:lnTo>
                        <a:pt x="34" y="50"/>
                      </a:lnTo>
                      <a:lnTo>
                        <a:pt x="34" y="50"/>
                      </a:lnTo>
                      <a:lnTo>
                        <a:pt x="42" y="49"/>
                      </a:lnTo>
                      <a:lnTo>
                        <a:pt x="50" y="47"/>
                      </a:lnTo>
                      <a:lnTo>
                        <a:pt x="56" y="45"/>
                      </a:lnTo>
                      <a:lnTo>
                        <a:pt x="61" y="42"/>
                      </a:lnTo>
                      <a:lnTo>
                        <a:pt x="65" y="38"/>
                      </a:lnTo>
                      <a:lnTo>
                        <a:pt x="68" y="37"/>
                      </a:lnTo>
                      <a:lnTo>
                        <a:pt x="68" y="37"/>
                      </a:lnTo>
                      <a:lnTo>
                        <a:pt x="65" y="35"/>
                      </a:lnTo>
                      <a:lnTo>
                        <a:pt x="61" y="33"/>
                      </a:lnTo>
                      <a:lnTo>
                        <a:pt x="60" y="30"/>
                      </a:lnTo>
                      <a:lnTo>
                        <a:pt x="58" y="27"/>
                      </a:lnTo>
                      <a:lnTo>
                        <a:pt x="57" y="23"/>
                      </a:lnTo>
                      <a:lnTo>
                        <a:pt x="57" y="18"/>
                      </a:lnTo>
                      <a:lnTo>
                        <a:pt x="57" y="18"/>
                      </a:lnTo>
                      <a:lnTo>
                        <a:pt x="58" y="8"/>
                      </a:lnTo>
                      <a:lnTo>
                        <a:pt x="61" y="3"/>
                      </a:lnTo>
                      <a:lnTo>
                        <a:pt x="64" y="0"/>
                      </a:lnTo>
                      <a:lnTo>
                        <a:pt x="65" y="0"/>
                      </a:lnTo>
                    </a:path>
                  </a:pathLst>
                </a:custGeom>
                <a:noFill/>
                <a:ln w="63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02" name="Freeform 21">
                  <a:extLst>
                    <a:ext uri="{FF2B5EF4-FFF2-40B4-BE49-F238E27FC236}">
                      <a16:creationId xmlns:a16="http://schemas.microsoft.com/office/drawing/2014/main" id="{B49F1691-4E0D-4AA3-ABE9-E2F6F6899BF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02262" y="5433226"/>
                  <a:ext cx="63500" cy="6350"/>
                </a:xfrm>
                <a:custGeom>
                  <a:avLst/>
                  <a:gdLst>
                    <a:gd name="T0" fmla="*/ 0 w 80"/>
                    <a:gd name="T1" fmla="*/ 6 h 8"/>
                    <a:gd name="T2" fmla="*/ 0 w 80"/>
                    <a:gd name="T3" fmla="*/ 6 h 8"/>
                    <a:gd name="T4" fmla="*/ 9 w 80"/>
                    <a:gd name="T5" fmla="*/ 7 h 8"/>
                    <a:gd name="T6" fmla="*/ 21 w 80"/>
                    <a:gd name="T7" fmla="*/ 8 h 8"/>
                    <a:gd name="T8" fmla="*/ 37 w 80"/>
                    <a:gd name="T9" fmla="*/ 8 h 8"/>
                    <a:gd name="T10" fmla="*/ 37 w 80"/>
                    <a:gd name="T11" fmla="*/ 8 h 8"/>
                    <a:gd name="T12" fmla="*/ 53 w 80"/>
                    <a:gd name="T13" fmla="*/ 7 h 8"/>
                    <a:gd name="T14" fmla="*/ 68 w 80"/>
                    <a:gd name="T15" fmla="*/ 4 h 8"/>
                    <a:gd name="T16" fmla="*/ 80 w 80"/>
                    <a:gd name="T17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0" h="8">
                      <a:moveTo>
                        <a:pt x="0" y="6"/>
                      </a:moveTo>
                      <a:lnTo>
                        <a:pt x="0" y="6"/>
                      </a:lnTo>
                      <a:lnTo>
                        <a:pt x="9" y="7"/>
                      </a:lnTo>
                      <a:lnTo>
                        <a:pt x="21" y="8"/>
                      </a:lnTo>
                      <a:lnTo>
                        <a:pt x="37" y="8"/>
                      </a:lnTo>
                      <a:lnTo>
                        <a:pt x="37" y="8"/>
                      </a:lnTo>
                      <a:lnTo>
                        <a:pt x="53" y="7"/>
                      </a:lnTo>
                      <a:lnTo>
                        <a:pt x="68" y="4"/>
                      </a:lnTo>
                      <a:lnTo>
                        <a:pt x="80" y="0"/>
                      </a:lnTo>
                    </a:path>
                  </a:pathLst>
                </a:custGeom>
                <a:noFill/>
                <a:ln w="63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03" name="Freeform 22">
                  <a:extLst>
                    <a:ext uri="{FF2B5EF4-FFF2-40B4-BE49-F238E27FC236}">
                      <a16:creationId xmlns:a16="http://schemas.microsoft.com/office/drawing/2014/main" id="{F80F1165-4B29-4082-8C94-5AECC0A756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02262" y="5445926"/>
                  <a:ext cx="47625" cy="26988"/>
                </a:xfrm>
                <a:custGeom>
                  <a:avLst/>
                  <a:gdLst>
                    <a:gd name="T0" fmla="*/ 38 w 60"/>
                    <a:gd name="T1" fmla="*/ 0 h 34"/>
                    <a:gd name="T2" fmla="*/ 38 w 60"/>
                    <a:gd name="T3" fmla="*/ 0 h 34"/>
                    <a:gd name="T4" fmla="*/ 42 w 60"/>
                    <a:gd name="T5" fmla="*/ 0 h 34"/>
                    <a:gd name="T6" fmla="*/ 49 w 60"/>
                    <a:gd name="T7" fmla="*/ 4 h 34"/>
                    <a:gd name="T8" fmla="*/ 57 w 60"/>
                    <a:gd name="T9" fmla="*/ 8 h 34"/>
                    <a:gd name="T10" fmla="*/ 58 w 60"/>
                    <a:gd name="T11" fmla="*/ 13 h 34"/>
                    <a:gd name="T12" fmla="*/ 60 w 60"/>
                    <a:gd name="T13" fmla="*/ 15 h 34"/>
                    <a:gd name="T14" fmla="*/ 60 w 60"/>
                    <a:gd name="T15" fmla="*/ 15 h 34"/>
                    <a:gd name="T16" fmla="*/ 60 w 60"/>
                    <a:gd name="T17" fmla="*/ 29 h 34"/>
                    <a:gd name="T18" fmla="*/ 58 w 60"/>
                    <a:gd name="T19" fmla="*/ 33 h 34"/>
                    <a:gd name="T20" fmla="*/ 57 w 60"/>
                    <a:gd name="T21" fmla="*/ 33 h 34"/>
                    <a:gd name="T22" fmla="*/ 54 w 60"/>
                    <a:gd name="T23" fmla="*/ 34 h 34"/>
                    <a:gd name="T24" fmla="*/ 54 w 60"/>
                    <a:gd name="T25" fmla="*/ 34 h 34"/>
                    <a:gd name="T26" fmla="*/ 44 w 60"/>
                    <a:gd name="T27" fmla="*/ 30 h 34"/>
                    <a:gd name="T28" fmla="*/ 25 w 60"/>
                    <a:gd name="T29" fmla="*/ 23 h 34"/>
                    <a:gd name="T30" fmla="*/ 0 w 60"/>
                    <a:gd name="T31" fmla="*/ 13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60" h="34">
                      <a:moveTo>
                        <a:pt x="38" y="0"/>
                      </a:moveTo>
                      <a:lnTo>
                        <a:pt x="38" y="0"/>
                      </a:lnTo>
                      <a:lnTo>
                        <a:pt x="42" y="0"/>
                      </a:lnTo>
                      <a:lnTo>
                        <a:pt x="49" y="4"/>
                      </a:lnTo>
                      <a:lnTo>
                        <a:pt x="57" y="8"/>
                      </a:lnTo>
                      <a:lnTo>
                        <a:pt x="58" y="13"/>
                      </a:lnTo>
                      <a:lnTo>
                        <a:pt x="60" y="15"/>
                      </a:lnTo>
                      <a:lnTo>
                        <a:pt x="60" y="15"/>
                      </a:lnTo>
                      <a:lnTo>
                        <a:pt x="60" y="29"/>
                      </a:lnTo>
                      <a:lnTo>
                        <a:pt x="58" y="33"/>
                      </a:lnTo>
                      <a:lnTo>
                        <a:pt x="57" y="33"/>
                      </a:lnTo>
                      <a:lnTo>
                        <a:pt x="54" y="34"/>
                      </a:lnTo>
                      <a:lnTo>
                        <a:pt x="54" y="34"/>
                      </a:lnTo>
                      <a:lnTo>
                        <a:pt x="44" y="30"/>
                      </a:lnTo>
                      <a:lnTo>
                        <a:pt x="25" y="23"/>
                      </a:lnTo>
                      <a:lnTo>
                        <a:pt x="0" y="13"/>
                      </a:lnTo>
                    </a:path>
                  </a:pathLst>
                </a:custGeom>
                <a:noFill/>
                <a:ln w="63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04" name="Freeform 23">
                  <a:extLst>
                    <a:ext uri="{FF2B5EF4-FFF2-40B4-BE49-F238E27FC236}">
                      <a16:creationId xmlns:a16="http://schemas.microsoft.com/office/drawing/2014/main" id="{9BDBB3B1-6EFE-4E39-9D15-8BE7925E7E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49887" y="5444338"/>
                  <a:ext cx="17463" cy="34925"/>
                </a:xfrm>
                <a:custGeom>
                  <a:avLst/>
                  <a:gdLst>
                    <a:gd name="T0" fmla="*/ 5 w 23"/>
                    <a:gd name="T1" fmla="*/ 14 h 43"/>
                    <a:gd name="T2" fmla="*/ 5 w 23"/>
                    <a:gd name="T3" fmla="*/ 14 h 43"/>
                    <a:gd name="T4" fmla="*/ 12 w 23"/>
                    <a:gd name="T5" fmla="*/ 5 h 43"/>
                    <a:gd name="T6" fmla="*/ 19 w 23"/>
                    <a:gd name="T7" fmla="*/ 1 h 43"/>
                    <a:gd name="T8" fmla="*/ 21 w 23"/>
                    <a:gd name="T9" fmla="*/ 0 h 43"/>
                    <a:gd name="T10" fmla="*/ 23 w 23"/>
                    <a:gd name="T11" fmla="*/ 1 h 43"/>
                    <a:gd name="T12" fmla="*/ 23 w 23"/>
                    <a:gd name="T13" fmla="*/ 1 h 43"/>
                    <a:gd name="T14" fmla="*/ 23 w 23"/>
                    <a:gd name="T15" fmla="*/ 4 h 43"/>
                    <a:gd name="T16" fmla="*/ 21 w 23"/>
                    <a:gd name="T17" fmla="*/ 9 h 43"/>
                    <a:gd name="T18" fmla="*/ 12 w 23"/>
                    <a:gd name="T19" fmla="*/ 24 h 43"/>
                    <a:gd name="T20" fmla="*/ 0 w 23"/>
                    <a:gd name="T21" fmla="*/ 43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3" h="43">
                      <a:moveTo>
                        <a:pt x="5" y="14"/>
                      </a:moveTo>
                      <a:lnTo>
                        <a:pt x="5" y="14"/>
                      </a:lnTo>
                      <a:lnTo>
                        <a:pt x="12" y="5"/>
                      </a:lnTo>
                      <a:lnTo>
                        <a:pt x="19" y="1"/>
                      </a:lnTo>
                      <a:lnTo>
                        <a:pt x="21" y="0"/>
                      </a:lnTo>
                      <a:lnTo>
                        <a:pt x="23" y="1"/>
                      </a:lnTo>
                      <a:lnTo>
                        <a:pt x="23" y="1"/>
                      </a:lnTo>
                      <a:lnTo>
                        <a:pt x="23" y="4"/>
                      </a:lnTo>
                      <a:lnTo>
                        <a:pt x="21" y="9"/>
                      </a:lnTo>
                      <a:lnTo>
                        <a:pt x="12" y="24"/>
                      </a:lnTo>
                      <a:lnTo>
                        <a:pt x="0" y="43"/>
                      </a:lnTo>
                    </a:path>
                  </a:pathLst>
                </a:custGeom>
                <a:noFill/>
                <a:ln w="63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05" name="Freeform 24">
                  <a:extLst>
                    <a:ext uri="{FF2B5EF4-FFF2-40B4-BE49-F238E27FC236}">
                      <a16:creationId xmlns:a16="http://schemas.microsoft.com/office/drawing/2014/main" id="{A8F09CBF-40FC-45B7-9CE6-3A966CAED2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48300" y="5466563"/>
                  <a:ext cx="22225" cy="30163"/>
                </a:xfrm>
                <a:custGeom>
                  <a:avLst/>
                  <a:gdLst>
                    <a:gd name="T0" fmla="*/ 26 w 29"/>
                    <a:gd name="T1" fmla="*/ 0 h 39"/>
                    <a:gd name="T2" fmla="*/ 26 w 29"/>
                    <a:gd name="T3" fmla="*/ 0 h 39"/>
                    <a:gd name="T4" fmla="*/ 27 w 29"/>
                    <a:gd name="T5" fmla="*/ 1 h 39"/>
                    <a:gd name="T6" fmla="*/ 29 w 29"/>
                    <a:gd name="T7" fmla="*/ 5 h 39"/>
                    <a:gd name="T8" fmla="*/ 29 w 29"/>
                    <a:gd name="T9" fmla="*/ 11 h 39"/>
                    <a:gd name="T10" fmla="*/ 29 w 29"/>
                    <a:gd name="T11" fmla="*/ 15 h 39"/>
                    <a:gd name="T12" fmla="*/ 26 w 29"/>
                    <a:gd name="T13" fmla="*/ 18 h 39"/>
                    <a:gd name="T14" fmla="*/ 26 w 29"/>
                    <a:gd name="T15" fmla="*/ 18 h 39"/>
                    <a:gd name="T16" fmla="*/ 22 w 29"/>
                    <a:gd name="T17" fmla="*/ 26 h 39"/>
                    <a:gd name="T18" fmla="*/ 19 w 29"/>
                    <a:gd name="T19" fmla="*/ 33 h 39"/>
                    <a:gd name="T20" fmla="*/ 15 w 29"/>
                    <a:gd name="T21" fmla="*/ 37 h 39"/>
                    <a:gd name="T22" fmla="*/ 14 w 29"/>
                    <a:gd name="T23" fmla="*/ 38 h 39"/>
                    <a:gd name="T24" fmla="*/ 11 w 29"/>
                    <a:gd name="T25" fmla="*/ 39 h 39"/>
                    <a:gd name="T26" fmla="*/ 11 w 29"/>
                    <a:gd name="T27" fmla="*/ 39 h 39"/>
                    <a:gd name="T28" fmla="*/ 6 w 29"/>
                    <a:gd name="T29" fmla="*/ 38 h 39"/>
                    <a:gd name="T30" fmla="*/ 1 w 29"/>
                    <a:gd name="T31" fmla="*/ 37 h 39"/>
                    <a:gd name="T32" fmla="*/ 0 w 29"/>
                    <a:gd name="T33" fmla="*/ 34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9" h="39">
                      <a:moveTo>
                        <a:pt x="26" y="0"/>
                      </a:moveTo>
                      <a:lnTo>
                        <a:pt x="26" y="0"/>
                      </a:lnTo>
                      <a:lnTo>
                        <a:pt x="27" y="1"/>
                      </a:lnTo>
                      <a:lnTo>
                        <a:pt x="29" y="5"/>
                      </a:lnTo>
                      <a:lnTo>
                        <a:pt x="29" y="11"/>
                      </a:lnTo>
                      <a:lnTo>
                        <a:pt x="29" y="15"/>
                      </a:lnTo>
                      <a:lnTo>
                        <a:pt x="26" y="18"/>
                      </a:lnTo>
                      <a:lnTo>
                        <a:pt x="26" y="18"/>
                      </a:lnTo>
                      <a:lnTo>
                        <a:pt x="22" y="26"/>
                      </a:lnTo>
                      <a:lnTo>
                        <a:pt x="19" y="33"/>
                      </a:lnTo>
                      <a:lnTo>
                        <a:pt x="15" y="37"/>
                      </a:lnTo>
                      <a:lnTo>
                        <a:pt x="14" y="38"/>
                      </a:lnTo>
                      <a:lnTo>
                        <a:pt x="11" y="39"/>
                      </a:lnTo>
                      <a:lnTo>
                        <a:pt x="11" y="39"/>
                      </a:lnTo>
                      <a:lnTo>
                        <a:pt x="6" y="38"/>
                      </a:lnTo>
                      <a:lnTo>
                        <a:pt x="1" y="37"/>
                      </a:lnTo>
                      <a:lnTo>
                        <a:pt x="0" y="34"/>
                      </a:lnTo>
                    </a:path>
                  </a:pathLst>
                </a:custGeom>
                <a:noFill/>
                <a:ln w="63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06" name="Freeform 25">
                  <a:extLst>
                    <a:ext uri="{FF2B5EF4-FFF2-40B4-BE49-F238E27FC236}">
                      <a16:creationId xmlns:a16="http://schemas.microsoft.com/office/drawing/2014/main" id="{FE9BEF07-9E83-4CE3-86A3-E5D074620F1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45125" y="5488788"/>
                  <a:ext cx="25400" cy="30163"/>
                </a:xfrm>
                <a:custGeom>
                  <a:avLst/>
                  <a:gdLst>
                    <a:gd name="T0" fmla="*/ 32 w 32"/>
                    <a:gd name="T1" fmla="*/ 0 h 40"/>
                    <a:gd name="T2" fmla="*/ 32 w 32"/>
                    <a:gd name="T3" fmla="*/ 0 h 40"/>
                    <a:gd name="T4" fmla="*/ 32 w 32"/>
                    <a:gd name="T5" fmla="*/ 9 h 40"/>
                    <a:gd name="T6" fmla="*/ 32 w 32"/>
                    <a:gd name="T7" fmla="*/ 15 h 40"/>
                    <a:gd name="T8" fmla="*/ 29 w 32"/>
                    <a:gd name="T9" fmla="*/ 21 h 40"/>
                    <a:gd name="T10" fmla="*/ 29 w 32"/>
                    <a:gd name="T11" fmla="*/ 21 h 40"/>
                    <a:gd name="T12" fmla="*/ 26 w 32"/>
                    <a:gd name="T13" fmla="*/ 27 h 40"/>
                    <a:gd name="T14" fmla="*/ 21 w 32"/>
                    <a:gd name="T15" fmla="*/ 33 h 40"/>
                    <a:gd name="T16" fmla="*/ 17 w 32"/>
                    <a:gd name="T17" fmla="*/ 38 h 40"/>
                    <a:gd name="T18" fmla="*/ 14 w 32"/>
                    <a:gd name="T19" fmla="*/ 40 h 40"/>
                    <a:gd name="T20" fmla="*/ 11 w 32"/>
                    <a:gd name="T21" fmla="*/ 40 h 40"/>
                    <a:gd name="T22" fmla="*/ 11 w 32"/>
                    <a:gd name="T23" fmla="*/ 40 h 40"/>
                    <a:gd name="T24" fmla="*/ 6 w 32"/>
                    <a:gd name="T25" fmla="*/ 38 h 40"/>
                    <a:gd name="T26" fmla="*/ 3 w 32"/>
                    <a:gd name="T27" fmla="*/ 37 h 40"/>
                    <a:gd name="T28" fmla="*/ 0 w 32"/>
                    <a:gd name="T29" fmla="*/ 34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32" h="40">
                      <a:moveTo>
                        <a:pt x="32" y="0"/>
                      </a:moveTo>
                      <a:lnTo>
                        <a:pt x="32" y="0"/>
                      </a:lnTo>
                      <a:lnTo>
                        <a:pt x="32" y="9"/>
                      </a:lnTo>
                      <a:lnTo>
                        <a:pt x="32" y="15"/>
                      </a:lnTo>
                      <a:lnTo>
                        <a:pt x="29" y="21"/>
                      </a:lnTo>
                      <a:lnTo>
                        <a:pt x="29" y="21"/>
                      </a:lnTo>
                      <a:lnTo>
                        <a:pt x="26" y="27"/>
                      </a:lnTo>
                      <a:lnTo>
                        <a:pt x="21" y="33"/>
                      </a:lnTo>
                      <a:lnTo>
                        <a:pt x="17" y="38"/>
                      </a:lnTo>
                      <a:lnTo>
                        <a:pt x="14" y="40"/>
                      </a:lnTo>
                      <a:lnTo>
                        <a:pt x="11" y="40"/>
                      </a:lnTo>
                      <a:lnTo>
                        <a:pt x="11" y="40"/>
                      </a:lnTo>
                      <a:lnTo>
                        <a:pt x="6" y="38"/>
                      </a:lnTo>
                      <a:lnTo>
                        <a:pt x="3" y="37"/>
                      </a:lnTo>
                      <a:lnTo>
                        <a:pt x="0" y="34"/>
                      </a:lnTo>
                    </a:path>
                  </a:pathLst>
                </a:custGeom>
                <a:noFill/>
                <a:ln w="63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07" name="Freeform 26">
                  <a:extLst>
                    <a:ext uri="{FF2B5EF4-FFF2-40B4-BE49-F238E27FC236}">
                      <a16:creationId xmlns:a16="http://schemas.microsoft.com/office/drawing/2014/main" id="{BF4DF362-B9E3-409D-A3FB-A7304FD8823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49887" y="5511013"/>
                  <a:ext cx="22225" cy="31750"/>
                </a:xfrm>
                <a:custGeom>
                  <a:avLst/>
                  <a:gdLst>
                    <a:gd name="T0" fmla="*/ 28 w 28"/>
                    <a:gd name="T1" fmla="*/ 0 h 39"/>
                    <a:gd name="T2" fmla="*/ 28 w 28"/>
                    <a:gd name="T3" fmla="*/ 0 h 39"/>
                    <a:gd name="T4" fmla="*/ 28 w 28"/>
                    <a:gd name="T5" fmla="*/ 3 h 39"/>
                    <a:gd name="T6" fmla="*/ 28 w 28"/>
                    <a:gd name="T7" fmla="*/ 5 h 39"/>
                    <a:gd name="T8" fmla="*/ 27 w 28"/>
                    <a:gd name="T9" fmla="*/ 11 h 39"/>
                    <a:gd name="T10" fmla="*/ 26 w 28"/>
                    <a:gd name="T11" fmla="*/ 16 h 39"/>
                    <a:gd name="T12" fmla="*/ 26 w 28"/>
                    <a:gd name="T13" fmla="*/ 16 h 39"/>
                    <a:gd name="T14" fmla="*/ 20 w 28"/>
                    <a:gd name="T15" fmla="*/ 23 h 39"/>
                    <a:gd name="T16" fmla="*/ 12 w 28"/>
                    <a:gd name="T17" fmla="*/ 31 h 39"/>
                    <a:gd name="T18" fmla="*/ 3 w 28"/>
                    <a:gd name="T19" fmla="*/ 39 h 39"/>
                    <a:gd name="T20" fmla="*/ 3 w 28"/>
                    <a:gd name="T21" fmla="*/ 39 h 39"/>
                    <a:gd name="T22" fmla="*/ 3 w 28"/>
                    <a:gd name="T23" fmla="*/ 38 h 39"/>
                    <a:gd name="T24" fmla="*/ 1 w 28"/>
                    <a:gd name="T25" fmla="*/ 36 h 39"/>
                    <a:gd name="T26" fmla="*/ 0 w 28"/>
                    <a:gd name="T27" fmla="*/ 34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28" h="39">
                      <a:moveTo>
                        <a:pt x="28" y="0"/>
                      </a:moveTo>
                      <a:lnTo>
                        <a:pt x="28" y="0"/>
                      </a:lnTo>
                      <a:lnTo>
                        <a:pt x="28" y="3"/>
                      </a:lnTo>
                      <a:lnTo>
                        <a:pt x="28" y="5"/>
                      </a:lnTo>
                      <a:lnTo>
                        <a:pt x="27" y="11"/>
                      </a:lnTo>
                      <a:lnTo>
                        <a:pt x="26" y="16"/>
                      </a:lnTo>
                      <a:lnTo>
                        <a:pt x="26" y="16"/>
                      </a:lnTo>
                      <a:lnTo>
                        <a:pt x="20" y="23"/>
                      </a:lnTo>
                      <a:lnTo>
                        <a:pt x="12" y="31"/>
                      </a:lnTo>
                      <a:lnTo>
                        <a:pt x="3" y="39"/>
                      </a:lnTo>
                      <a:lnTo>
                        <a:pt x="3" y="39"/>
                      </a:lnTo>
                      <a:lnTo>
                        <a:pt x="3" y="38"/>
                      </a:lnTo>
                      <a:lnTo>
                        <a:pt x="1" y="36"/>
                      </a:lnTo>
                      <a:lnTo>
                        <a:pt x="0" y="34"/>
                      </a:lnTo>
                    </a:path>
                  </a:pathLst>
                </a:custGeom>
                <a:noFill/>
                <a:ln w="63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08" name="Freeform 27">
                  <a:extLst>
                    <a:ext uri="{FF2B5EF4-FFF2-40B4-BE49-F238E27FC236}">
                      <a16:creationId xmlns:a16="http://schemas.microsoft.com/office/drawing/2014/main" id="{810A89BF-6CFC-45A9-A800-115BF6F453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02262" y="5484026"/>
                  <a:ext cx="47625" cy="19050"/>
                </a:xfrm>
                <a:custGeom>
                  <a:avLst/>
                  <a:gdLst>
                    <a:gd name="T0" fmla="*/ 0 w 60"/>
                    <a:gd name="T1" fmla="*/ 0 h 24"/>
                    <a:gd name="T2" fmla="*/ 0 w 60"/>
                    <a:gd name="T3" fmla="*/ 0 h 24"/>
                    <a:gd name="T4" fmla="*/ 10 w 60"/>
                    <a:gd name="T5" fmla="*/ 1 h 24"/>
                    <a:gd name="T6" fmla="*/ 19 w 60"/>
                    <a:gd name="T7" fmla="*/ 3 h 24"/>
                    <a:gd name="T8" fmla="*/ 31 w 60"/>
                    <a:gd name="T9" fmla="*/ 5 h 24"/>
                    <a:gd name="T10" fmla="*/ 31 w 60"/>
                    <a:gd name="T11" fmla="*/ 5 h 24"/>
                    <a:gd name="T12" fmla="*/ 42 w 60"/>
                    <a:gd name="T13" fmla="*/ 11 h 24"/>
                    <a:gd name="T14" fmla="*/ 50 w 60"/>
                    <a:gd name="T15" fmla="*/ 18 h 24"/>
                    <a:gd name="T16" fmla="*/ 60 w 60"/>
                    <a:gd name="T17" fmla="*/ 24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0" h="24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0" y="1"/>
                      </a:lnTo>
                      <a:lnTo>
                        <a:pt x="19" y="3"/>
                      </a:lnTo>
                      <a:lnTo>
                        <a:pt x="31" y="5"/>
                      </a:lnTo>
                      <a:lnTo>
                        <a:pt x="31" y="5"/>
                      </a:lnTo>
                      <a:lnTo>
                        <a:pt x="42" y="11"/>
                      </a:lnTo>
                      <a:lnTo>
                        <a:pt x="50" y="18"/>
                      </a:lnTo>
                      <a:lnTo>
                        <a:pt x="60" y="24"/>
                      </a:lnTo>
                    </a:path>
                  </a:pathLst>
                </a:custGeom>
                <a:noFill/>
                <a:ln w="63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09" name="Freeform 28">
                  <a:extLst>
                    <a:ext uri="{FF2B5EF4-FFF2-40B4-BE49-F238E27FC236}">
                      <a16:creationId xmlns:a16="http://schemas.microsoft.com/office/drawing/2014/main" id="{2BBF39BE-57E1-4ED8-9B74-844EC529E1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10200" y="5509426"/>
                  <a:ext cx="39688" cy="20638"/>
                </a:xfrm>
                <a:custGeom>
                  <a:avLst/>
                  <a:gdLst>
                    <a:gd name="T0" fmla="*/ 0 w 50"/>
                    <a:gd name="T1" fmla="*/ 0 h 27"/>
                    <a:gd name="T2" fmla="*/ 0 w 50"/>
                    <a:gd name="T3" fmla="*/ 0 h 27"/>
                    <a:gd name="T4" fmla="*/ 11 w 50"/>
                    <a:gd name="T5" fmla="*/ 1 h 27"/>
                    <a:gd name="T6" fmla="*/ 19 w 50"/>
                    <a:gd name="T7" fmla="*/ 3 h 27"/>
                    <a:gd name="T8" fmla="*/ 27 w 50"/>
                    <a:gd name="T9" fmla="*/ 6 h 27"/>
                    <a:gd name="T10" fmla="*/ 27 w 50"/>
                    <a:gd name="T11" fmla="*/ 6 h 27"/>
                    <a:gd name="T12" fmla="*/ 40 w 50"/>
                    <a:gd name="T13" fmla="*/ 18 h 27"/>
                    <a:gd name="T14" fmla="*/ 50 w 50"/>
                    <a:gd name="T15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50" h="2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1" y="1"/>
                      </a:lnTo>
                      <a:lnTo>
                        <a:pt x="19" y="3"/>
                      </a:lnTo>
                      <a:lnTo>
                        <a:pt x="27" y="6"/>
                      </a:lnTo>
                      <a:lnTo>
                        <a:pt x="27" y="6"/>
                      </a:lnTo>
                      <a:lnTo>
                        <a:pt x="40" y="18"/>
                      </a:lnTo>
                      <a:lnTo>
                        <a:pt x="50" y="27"/>
                      </a:lnTo>
                    </a:path>
                  </a:pathLst>
                </a:custGeom>
                <a:noFill/>
                <a:ln w="63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10" name="Freeform 29">
                  <a:extLst>
                    <a:ext uri="{FF2B5EF4-FFF2-40B4-BE49-F238E27FC236}">
                      <a16:creationId xmlns:a16="http://schemas.microsoft.com/office/drawing/2014/main" id="{EEED7A7B-16C0-477D-A5FE-3CB6B863EB5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10200" y="5531651"/>
                  <a:ext cx="41275" cy="14288"/>
                </a:xfrm>
                <a:custGeom>
                  <a:avLst/>
                  <a:gdLst>
                    <a:gd name="T0" fmla="*/ 0 w 53"/>
                    <a:gd name="T1" fmla="*/ 0 h 18"/>
                    <a:gd name="T2" fmla="*/ 0 w 53"/>
                    <a:gd name="T3" fmla="*/ 0 h 18"/>
                    <a:gd name="T4" fmla="*/ 9 w 53"/>
                    <a:gd name="T5" fmla="*/ 4 h 18"/>
                    <a:gd name="T6" fmla="*/ 19 w 53"/>
                    <a:gd name="T7" fmla="*/ 8 h 18"/>
                    <a:gd name="T8" fmla="*/ 19 w 53"/>
                    <a:gd name="T9" fmla="*/ 8 h 18"/>
                    <a:gd name="T10" fmla="*/ 21 w 53"/>
                    <a:gd name="T11" fmla="*/ 9 h 18"/>
                    <a:gd name="T12" fmla="*/ 27 w 53"/>
                    <a:gd name="T13" fmla="*/ 10 h 18"/>
                    <a:gd name="T14" fmla="*/ 36 w 53"/>
                    <a:gd name="T15" fmla="*/ 13 h 18"/>
                    <a:gd name="T16" fmla="*/ 36 w 53"/>
                    <a:gd name="T17" fmla="*/ 13 h 18"/>
                    <a:gd name="T18" fmla="*/ 46 w 53"/>
                    <a:gd name="T19" fmla="*/ 17 h 18"/>
                    <a:gd name="T20" fmla="*/ 53 w 53"/>
                    <a:gd name="T21" fmla="*/ 18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53" h="1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9" y="4"/>
                      </a:lnTo>
                      <a:lnTo>
                        <a:pt x="19" y="8"/>
                      </a:lnTo>
                      <a:lnTo>
                        <a:pt x="19" y="8"/>
                      </a:lnTo>
                      <a:lnTo>
                        <a:pt x="21" y="9"/>
                      </a:lnTo>
                      <a:lnTo>
                        <a:pt x="27" y="10"/>
                      </a:lnTo>
                      <a:lnTo>
                        <a:pt x="36" y="13"/>
                      </a:lnTo>
                      <a:lnTo>
                        <a:pt x="36" y="13"/>
                      </a:lnTo>
                      <a:lnTo>
                        <a:pt x="46" y="17"/>
                      </a:lnTo>
                      <a:lnTo>
                        <a:pt x="53" y="18"/>
                      </a:lnTo>
                    </a:path>
                  </a:pathLst>
                </a:custGeom>
                <a:noFill/>
                <a:ln w="63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11" name="Freeform 30">
                  <a:extLst>
                    <a:ext uri="{FF2B5EF4-FFF2-40B4-BE49-F238E27FC236}">
                      <a16:creationId xmlns:a16="http://schemas.microsoft.com/office/drawing/2014/main" id="{B0FD9551-55BC-4140-A270-B7B24CA53A6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27625" y="5795176"/>
                  <a:ext cx="120650" cy="184150"/>
                </a:xfrm>
                <a:custGeom>
                  <a:avLst/>
                  <a:gdLst>
                    <a:gd name="T0" fmla="*/ 11 w 151"/>
                    <a:gd name="T1" fmla="*/ 219 h 231"/>
                    <a:gd name="T2" fmla="*/ 13 w 151"/>
                    <a:gd name="T3" fmla="*/ 189 h 231"/>
                    <a:gd name="T4" fmla="*/ 13 w 151"/>
                    <a:gd name="T5" fmla="*/ 189 h 231"/>
                    <a:gd name="T6" fmla="*/ 11 w 151"/>
                    <a:gd name="T7" fmla="*/ 185 h 231"/>
                    <a:gd name="T8" fmla="*/ 7 w 151"/>
                    <a:gd name="T9" fmla="*/ 180 h 231"/>
                    <a:gd name="T10" fmla="*/ 4 w 151"/>
                    <a:gd name="T11" fmla="*/ 173 h 231"/>
                    <a:gd name="T12" fmla="*/ 1 w 151"/>
                    <a:gd name="T13" fmla="*/ 164 h 231"/>
                    <a:gd name="T14" fmla="*/ 0 w 151"/>
                    <a:gd name="T15" fmla="*/ 154 h 231"/>
                    <a:gd name="T16" fmla="*/ 0 w 151"/>
                    <a:gd name="T17" fmla="*/ 142 h 231"/>
                    <a:gd name="T18" fmla="*/ 2 w 151"/>
                    <a:gd name="T19" fmla="*/ 130 h 231"/>
                    <a:gd name="T20" fmla="*/ 2 w 151"/>
                    <a:gd name="T21" fmla="*/ 130 h 231"/>
                    <a:gd name="T22" fmla="*/ 5 w 151"/>
                    <a:gd name="T23" fmla="*/ 124 h 231"/>
                    <a:gd name="T24" fmla="*/ 9 w 151"/>
                    <a:gd name="T25" fmla="*/ 119 h 231"/>
                    <a:gd name="T26" fmla="*/ 17 w 151"/>
                    <a:gd name="T27" fmla="*/ 110 h 231"/>
                    <a:gd name="T28" fmla="*/ 28 w 151"/>
                    <a:gd name="T29" fmla="*/ 101 h 231"/>
                    <a:gd name="T30" fmla="*/ 42 w 151"/>
                    <a:gd name="T31" fmla="*/ 95 h 231"/>
                    <a:gd name="T32" fmla="*/ 69 w 151"/>
                    <a:gd name="T33" fmla="*/ 81 h 231"/>
                    <a:gd name="T34" fmla="*/ 83 w 151"/>
                    <a:gd name="T35" fmla="*/ 74 h 231"/>
                    <a:gd name="T36" fmla="*/ 96 w 151"/>
                    <a:gd name="T37" fmla="*/ 68 h 231"/>
                    <a:gd name="T38" fmla="*/ 96 w 151"/>
                    <a:gd name="T39" fmla="*/ 68 h 231"/>
                    <a:gd name="T40" fmla="*/ 108 w 151"/>
                    <a:gd name="T41" fmla="*/ 60 h 231"/>
                    <a:gd name="T42" fmla="*/ 119 w 151"/>
                    <a:gd name="T43" fmla="*/ 49 h 231"/>
                    <a:gd name="T44" fmla="*/ 128 w 151"/>
                    <a:gd name="T45" fmla="*/ 38 h 231"/>
                    <a:gd name="T46" fmla="*/ 136 w 151"/>
                    <a:gd name="T47" fmla="*/ 26 h 231"/>
                    <a:gd name="T48" fmla="*/ 147 w 151"/>
                    <a:gd name="T49" fmla="*/ 8 h 231"/>
                    <a:gd name="T50" fmla="*/ 151 w 151"/>
                    <a:gd name="T51" fmla="*/ 0 h 231"/>
                    <a:gd name="T52" fmla="*/ 151 w 151"/>
                    <a:gd name="T53" fmla="*/ 0 h 231"/>
                    <a:gd name="T54" fmla="*/ 140 w 151"/>
                    <a:gd name="T55" fmla="*/ 47 h 231"/>
                    <a:gd name="T56" fmla="*/ 133 w 151"/>
                    <a:gd name="T57" fmla="*/ 85 h 231"/>
                    <a:gd name="T58" fmla="*/ 131 w 151"/>
                    <a:gd name="T59" fmla="*/ 101 h 231"/>
                    <a:gd name="T60" fmla="*/ 129 w 151"/>
                    <a:gd name="T61" fmla="*/ 115 h 231"/>
                    <a:gd name="T62" fmla="*/ 129 w 151"/>
                    <a:gd name="T63" fmla="*/ 115 h 231"/>
                    <a:gd name="T64" fmla="*/ 128 w 151"/>
                    <a:gd name="T65" fmla="*/ 141 h 231"/>
                    <a:gd name="T66" fmla="*/ 124 w 151"/>
                    <a:gd name="T67" fmla="*/ 173 h 231"/>
                    <a:gd name="T68" fmla="*/ 121 w 151"/>
                    <a:gd name="T69" fmla="*/ 188 h 231"/>
                    <a:gd name="T70" fmla="*/ 119 w 151"/>
                    <a:gd name="T71" fmla="*/ 202 h 231"/>
                    <a:gd name="T72" fmla="*/ 115 w 151"/>
                    <a:gd name="T73" fmla="*/ 212 h 231"/>
                    <a:gd name="T74" fmla="*/ 109 w 151"/>
                    <a:gd name="T75" fmla="*/ 219 h 231"/>
                    <a:gd name="T76" fmla="*/ 109 w 151"/>
                    <a:gd name="T77" fmla="*/ 219 h 231"/>
                    <a:gd name="T78" fmla="*/ 104 w 151"/>
                    <a:gd name="T79" fmla="*/ 223 h 231"/>
                    <a:gd name="T80" fmla="*/ 98 w 151"/>
                    <a:gd name="T81" fmla="*/ 226 h 231"/>
                    <a:gd name="T82" fmla="*/ 93 w 151"/>
                    <a:gd name="T83" fmla="*/ 229 h 231"/>
                    <a:gd name="T84" fmla="*/ 86 w 151"/>
                    <a:gd name="T85" fmla="*/ 230 h 231"/>
                    <a:gd name="T86" fmla="*/ 81 w 151"/>
                    <a:gd name="T87" fmla="*/ 231 h 231"/>
                    <a:gd name="T88" fmla="*/ 74 w 151"/>
                    <a:gd name="T89" fmla="*/ 231 h 231"/>
                    <a:gd name="T90" fmla="*/ 69 w 151"/>
                    <a:gd name="T91" fmla="*/ 230 h 231"/>
                    <a:gd name="T92" fmla="*/ 62 w 151"/>
                    <a:gd name="T93" fmla="*/ 229 h 231"/>
                    <a:gd name="T94" fmla="*/ 62 w 151"/>
                    <a:gd name="T95" fmla="*/ 229 h 231"/>
                    <a:gd name="T96" fmla="*/ 52 w 151"/>
                    <a:gd name="T97" fmla="*/ 224 h 231"/>
                    <a:gd name="T98" fmla="*/ 46 w 151"/>
                    <a:gd name="T99" fmla="*/ 222 h 231"/>
                    <a:gd name="T100" fmla="*/ 42 w 151"/>
                    <a:gd name="T101" fmla="*/ 219 h 231"/>
                    <a:gd name="T102" fmla="*/ 11 w 151"/>
                    <a:gd name="T103" fmla="*/ 219 h 2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151" h="231">
                      <a:moveTo>
                        <a:pt x="11" y="219"/>
                      </a:moveTo>
                      <a:lnTo>
                        <a:pt x="13" y="189"/>
                      </a:lnTo>
                      <a:lnTo>
                        <a:pt x="13" y="189"/>
                      </a:lnTo>
                      <a:lnTo>
                        <a:pt x="11" y="185"/>
                      </a:lnTo>
                      <a:lnTo>
                        <a:pt x="7" y="180"/>
                      </a:lnTo>
                      <a:lnTo>
                        <a:pt x="4" y="173"/>
                      </a:lnTo>
                      <a:lnTo>
                        <a:pt x="1" y="164"/>
                      </a:lnTo>
                      <a:lnTo>
                        <a:pt x="0" y="154"/>
                      </a:lnTo>
                      <a:lnTo>
                        <a:pt x="0" y="142"/>
                      </a:lnTo>
                      <a:lnTo>
                        <a:pt x="2" y="130"/>
                      </a:lnTo>
                      <a:lnTo>
                        <a:pt x="2" y="130"/>
                      </a:lnTo>
                      <a:lnTo>
                        <a:pt x="5" y="124"/>
                      </a:lnTo>
                      <a:lnTo>
                        <a:pt x="9" y="119"/>
                      </a:lnTo>
                      <a:lnTo>
                        <a:pt x="17" y="110"/>
                      </a:lnTo>
                      <a:lnTo>
                        <a:pt x="28" y="101"/>
                      </a:lnTo>
                      <a:lnTo>
                        <a:pt x="42" y="95"/>
                      </a:lnTo>
                      <a:lnTo>
                        <a:pt x="69" y="81"/>
                      </a:lnTo>
                      <a:lnTo>
                        <a:pt x="83" y="74"/>
                      </a:lnTo>
                      <a:lnTo>
                        <a:pt x="96" y="68"/>
                      </a:lnTo>
                      <a:lnTo>
                        <a:pt x="96" y="68"/>
                      </a:lnTo>
                      <a:lnTo>
                        <a:pt x="108" y="60"/>
                      </a:lnTo>
                      <a:lnTo>
                        <a:pt x="119" y="49"/>
                      </a:lnTo>
                      <a:lnTo>
                        <a:pt x="128" y="38"/>
                      </a:lnTo>
                      <a:lnTo>
                        <a:pt x="136" y="26"/>
                      </a:lnTo>
                      <a:lnTo>
                        <a:pt x="147" y="8"/>
                      </a:lnTo>
                      <a:lnTo>
                        <a:pt x="151" y="0"/>
                      </a:lnTo>
                      <a:lnTo>
                        <a:pt x="151" y="0"/>
                      </a:lnTo>
                      <a:lnTo>
                        <a:pt x="140" y="47"/>
                      </a:lnTo>
                      <a:lnTo>
                        <a:pt x="133" y="85"/>
                      </a:lnTo>
                      <a:lnTo>
                        <a:pt x="131" y="101"/>
                      </a:lnTo>
                      <a:lnTo>
                        <a:pt x="129" y="115"/>
                      </a:lnTo>
                      <a:lnTo>
                        <a:pt x="129" y="115"/>
                      </a:lnTo>
                      <a:lnTo>
                        <a:pt x="128" y="141"/>
                      </a:lnTo>
                      <a:lnTo>
                        <a:pt x="124" y="173"/>
                      </a:lnTo>
                      <a:lnTo>
                        <a:pt x="121" y="188"/>
                      </a:lnTo>
                      <a:lnTo>
                        <a:pt x="119" y="202"/>
                      </a:lnTo>
                      <a:lnTo>
                        <a:pt x="115" y="212"/>
                      </a:lnTo>
                      <a:lnTo>
                        <a:pt x="109" y="219"/>
                      </a:lnTo>
                      <a:lnTo>
                        <a:pt x="109" y="219"/>
                      </a:lnTo>
                      <a:lnTo>
                        <a:pt x="104" y="223"/>
                      </a:lnTo>
                      <a:lnTo>
                        <a:pt x="98" y="226"/>
                      </a:lnTo>
                      <a:lnTo>
                        <a:pt x="93" y="229"/>
                      </a:lnTo>
                      <a:lnTo>
                        <a:pt x="86" y="230"/>
                      </a:lnTo>
                      <a:lnTo>
                        <a:pt x="81" y="231"/>
                      </a:lnTo>
                      <a:lnTo>
                        <a:pt x="74" y="231"/>
                      </a:lnTo>
                      <a:lnTo>
                        <a:pt x="69" y="230"/>
                      </a:lnTo>
                      <a:lnTo>
                        <a:pt x="62" y="229"/>
                      </a:lnTo>
                      <a:lnTo>
                        <a:pt x="62" y="229"/>
                      </a:lnTo>
                      <a:lnTo>
                        <a:pt x="52" y="224"/>
                      </a:lnTo>
                      <a:lnTo>
                        <a:pt x="46" y="222"/>
                      </a:lnTo>
                      <a:lnTo>
                        <a:pt x="42" y="219"/>
                      </a:lnTo>
                      <a:lnTo>
                        <a:pt x="11" y="219"/>
                      </a:lnTo>
                      <a:close/>
                    </a:path>
                  </a:pathLst>
                </a:custGeom>
                <a:solidFill>
                  <a:srgbClr val="FFCC00"/>
                </a:solidFill>
                <a:ln w="63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12" name="Freeform 31">
                  <a:extLst>
                    <a:ext uri="{FF2B5EF4-FFF2-40B4-BE49-F238E27FC236}">
                      <a16:creationId xmlns:a16="http://schemas.microsoft.com/office/drawing/2014/main" id="{BE49F59F-232F-424B-A2F6-985340FAB6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48412" y="5799938"/>
                  <a:ext cx="117475" cy="180975"/>
                </a:xfrm>
                <a:custGeom>
                  <a:avLst/>
                  <a:gdLst>
                    <a:gd name="T0" fmla="*/ 0 w 147"/>
                    <a:gd name="T1" fmla="*/ 0 h 229"/>
                    <a:gd name="T2" fmla="*/ 0 w 147"/>
                    <a:gd name="T3" fmla="*/ 0 h 229"/>
                    <a:gd name="T4" fmla="*/ 2 w 147"/>
                    <a:gd name="T5" fmla="*/ 17 h 229"/>
                    <a:gd name="T6" fmla="*/ 8 w 147"/>
                    <a:gd name="T7" fmla="*/ 52 h 229"/>
                    <a:gd name="T8" fmla="*/ 13 w 147"/>
                    <a:gd name="T9" fmla="*/ 94 h 229"/>
                    <a:gd name="T10" fmla="*/ 15 w 147"/>
                    <a:gd name="T11" fmla="*/ 114 h 229"/>
                    <a:gd name="T12" fmla="*/ 15 w 147"/>
                    <a:gd name="T13" fmla="*/ 130 h 229"/>
                    <a:gd name="T14" fmla="*/ 15 w 147"/>
                    <a:gd name="T15" fmla="*/ 130 h 229"/>
                    <a:gd name="T16" fmla="*/ 16 w 147"/>
                    <a:gd name="T17" fmla="*/ 159 h 229"/>
                    <a:gd name="T18" fmla="*/ 17 w 147"/>
                    <a:gd name="T19" fmla="*/ 172 h 229"/>
                    <a:gd name="T20" fmla="*/ 20 w 147"/>
                    <a:gd name="T21" fmla="*/ 186 h 229"/>
                    <a:gd name="T22" fmla="*/ 24 w 147"/>
                    <a:gd name="T23" fmla="*/ 197 h 229"/>
                    <a:gd name="T24" fmla="*/ 31 w 147"/>
                    <a:gd name="T25" fmla="*/ 207 h 229"/>
                    <a:gd name="T26" fmla="*/ 40 w 147"/>
                    <a:gd name="T27" fmla="*/ 217 h 229"/>
                    <a:gd name="T28" fmla="*/ 51 w 147"/>
                    <a:gd name="T29" fmla="*/ 224 h 229"/>
                    <a:gd name="T30" fmla="*/ 51 w 147"/>
                    <a:gd name="T31" fmla="*/ 224 h 229"/>
                    <a:gd name="T32" fmla="*/ 63 w 147"/>
                    <a:gd name="T33" fmla="*/ 229 h 229"/>
                    <a:gd name="T34" fmla="*/ 73 w 147"/>
                    <a:gd name="T35" fmla="*/ 229 h 229"/>
                    <a:gd name="T36" fmla="*/ 81 w 147"/>
                    <a:gd name="T37" fmla="*/ 228 h 229"/>
                    <a:gd name="T38" fmla="*/ 88 w 147"/>
                    <a:gd name="T39" fmla="*/ 225 h 229"/>
                    <a:gd name="T40" fmla="*/ 98 w 147"/>
                    <a:gd name="T41" fmla="*/ 217 h 229"/>
                    <a:gd name="T42" fmla="*/ 104 w 147"/>
                    <a:gd name="T43" fmla="*/ 214 h 229"/>
                    <a:gd name="T44" fmla="*/ 109 w 147"/>
                    <a:gd name="T45" fmla="*/ 214 h 229"/>
                    <a:gd name="T46" fmla="*/ 109 w 147"/>
                    <a:gd name="T47" fmla="*/ 214 h 229"/>
                    <a:gd name="T48" fmla="*/ 125 w 147"/>
                    <a:gd name="T49" fmla="*/ 214 h 229"/>
                    <a:gd name="T50" fmla="*/ 129 w 147"/>
                    <a:gd name="T51" fmla="*/ 214 h 229"/>
                    <a:gd name="T52" fmla="*/ 132 w 147"/>
                    <a:gd name="T53" fmla="*/ 182 h 229"/>
                    <a:gd name="T54" fmla="*/ 132 w 147"/>
                    <a:gd name="T55" fmla="*/ 182 h 229"/>
                    <a:gd name="T56" fmla="*/ 135 w 147"/>
                    <a:gd name="T57" fmla="*/ 176 h 229"/>
                    <a:gd name="T58" fmla="*/ 140 w 147"/>
                    <a:gd name="T59" fmla="*/ 163 h 229"/>
                    <a:gd name="T60" fmla="*/ 146 w 147"/>
                    <a:gd name="T61" fmla="*/ 144 h 229"/>
                    <a:gd name="T62" fmla="*/ 147 w 147"/>
                    <a:gd name="T63" fmla="*/ 134 h 229"/>
                    <a:gd name="T64" fmla="*/ 147 w 147"/>
                    <a:gd name="T65" fmla="*/ 125 h 229"/>
                    <a:gd name="T66" fmla="*/ 147 w 147"/>
                    <a:gd name="T67" fmla="*/ 125 h 229"/>
                    <a:gd name="T68" fmla="*/ 146 w 147"/>
                    <a:gd name="T69" fmla="*/ 117 h 229"/>
                    <a:gd name="T70" fmla="*/ 142 w 147"/>
                    <a:gd name="T71" fmla="*/ 110 h 229"/>
                    <a:gd name="T72" fmla="*/ 136 w 147"/>
                    <a:gd name="T73" fmla="*/ 105 h 229"/>
                    <a:gd name="T74" fmla="*/ 128 w 147"/>
                    <a:gd name="T75" fmla="*/ 99 h 229"/>
                    <a:gd name="T76" fmla="*/ 120 w 147"/>
                    <a:gd name="T77" fmla="*/ 94 h 229"/>
                    <a:gd name="T78" fmla="*/ 110 w 147"/>
                    <a:gd name="T79" fmla="*/ 91 h 229"/>
                    <a:gd name="T80" fmla="*/ 93 w 147"/>
                    <a:gd name="T81" fmla="*/ 84 h 229"/>
                    <a:gd name="T82" fmla="*/ 93 w 147"/>
                    <a:gd name="T83" fmla="*/ 84 h 229"/>
                    <a:gd name="T84" fmla="*/ 75 w 147"/>
                    <a:gd name="T85" fmla="*/ 78 h 229"/>
                    <a:gd name="T86" fmla="*/ 61 w 147"/>
                    <a:gd name="T87" fmla="*/ 72 h 229"/>
                    <a:gd name="T88" fmla="*/ 52 w 147"/>
                    <a:gd name="T89" fmla="*/ 69 h 229"/>
                    <a:gd name="T90" fmla="*/ 46 w 147"/>
                    <a:gd name="T91" fmla="*/ 64 h 229"/>
                    <a:gd name="T92" fmla="*/ 39 w 147"/>
                    <a:gd name="T93" fmla="*/ 59 h 229"/>
                    <a:gd name="T94" fmla="*/ 34 w 147"/>
                    <a:gd name="T95" fmla="*/ 52 h 229"/>
                    <a:gd name="T96" fmla="*/ 34 w 147"/>
                    <a:gd name="T97" fmla="*/ 52 h 229"/>
                    <a:gd name="T98" fmla="*/ 23 w 147"/>
                    <a:gd name="T99" fmla="*/ 36 h 229"/>
                    <a:gd name="T100" fmla="*/ 12 w 147"/>
                    <a:gd name="T101" fmla="*/ 18 h 229"/>
                    <a:gd name="T102" fmla="*/ 4 w 147"/>
                    <a:gd name="T103" fmla="*/ 5 h 229"/>
                    <a:gd name="T104" fmla="*/ 1 w 147"/>
                    <a:gd name="T105" fmla="*/ 0 h 229"/>
                    <a:gd name="T106" fmla="*/ 0 w 147"/>
                    <a:gd name="T107" fmla="*/ 0 h 229"/>
                    <a:gd name="T108" fmla="*/ 0 w 147"/>
                    <a:gd name="T109" fmla="*/ 0 h 229"/>
                    <a:gd name="T110" fmla="*/ 0 w 147"/>
                    <a:gd name="T111" fmla="*/ 0 h 2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47" h="229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" y="17"/>
                      </a:lnTo>
                      <a:lnTo>
                        <a:pt x="8" y="52"/>
                      </a:lnTo>
                      <a:lnTo>
                        <a:pt x="13" y="94"/>
                      </a:lnTo>
                      <a:lnTo>
                        <a:pt x="15" y="114"/>
                      </a:lnTo>
                      <a:lnTo>
                        <a:pt x="15" y="130"/>
                      </a:lnTo>
                      <a:lnTo>
                        <a:pt x="15" y="130"/>
                      </a:lnTo>
                      <a:lnTo>
                        <a:pt x="16" y="159"/>
                      </a:lnTo>
                      <a:lnTo>
                        <a:pt x="17" y="172"/>
                      </a:lnTo>
                      <a:lnTo>
                        <a:pt x="20" y="186"/>
                      </a:lnTo>
                      <a:lnTo>
                        <a:pt x="24" y="197"/>
                      </a:lnTo>
                      <a:lnTo>
                        <a:pt x="31" y="207"/>
                      </a:lnTo>
                      <a:lnTo>
                        <a:pt x="40" y="217"/>
                      </a:lnTo>
                      <a:lnTo>
                        <a:pt x="51" y="224"/>
                      </a:lnTo>
                      <a:lnTo>
                        <a:pt x="51" y="224"/>
                      </a:lnTo>
                      <a:lnTo>
                        <a:pt x="63" y="229"/>
                      </a:lnTo>
                      <a:lnTo>
                        <a:pt x="73" y="229"/>
                      </a:lnTo>
                      <a:lnTo>
                        <a:pt x="81" y="228"/>
                      </a:lnTo>
                      <a:lnTo>
                        <a:pt x="88" y="225"/>
                      </a:lnTo>
                      <a:lnTo>
                        <a:pt x="98" y="217"/>
                      </a:lnTo>
                      <a:lnTo>
                        <a:pt x="104" y="214"/>
                      </a:lnTo>
                      <a:lnTo>
                        <a:pt x="109" y="214"/>
                      </a:lnTo>
                      <a:lnTo>
                        <a:pt x="109" y="214"/>
                      </a:lnTo>
                      <a:lnTo>
                        <a:pt x="125" y="214"/>
                      </a:lnTo>
                      <a:lnTo>
                        <a:pt x="129" y="214"/>
                      </a:lnTo>
                      <a:lnTo>
                        <a:pt x="132" y="182"/>
                      </a:lnTo>
                      <a:lnTo>
                        <a:pt x="132" y="182"/>
                      </a:lnTo>
                      <a:lnTo>
                        <a:pt x="135" y="176"/>
                      </a:lnTo>
                      <a:lnTo>
                        <a:pt x="140" y="163"/>
                      </a:lnTo>
                      <a:lnTo>
                        <a:pt x="146" y="144"/>
                      </a:lnTo>
                      <a:lnTo>
                        <a:pt x="147" y="134"/>
                      </a:lnTo>
                      <a:lnTo>
                        <a:pt x="147" y="125"/>
                      </a:lnTo>
                      <a:lnTo>
                        <a:pt x="147" y="125"/>
                      </a:lnTo>
                      <a:lnTo>
                        <a:pt x="146" y="117"/>
                      </a:lnTo>
                      <a:lnTo>
                        <a:pt x="142" y="110"/>
                      </a:lnTo>
                      <a:lnTo>
                        <a:pt x="136" y="105"/>
                      </a:lnTo>
                      <a:lnTo>
                        <a:pt x="128" y="99"/>
                      </a:lnTo>
                      <a:lnTo>
                        <a:pt x="120" y="94"/>
                      </a:lnTo>
                      <a:lnTo>
                        <a:pt x="110" y="91"/>
                      </a:lnTo>
                      <a:lnTo>
                        <a:pt x="93" y="84"/>
                      </a:lnTo>
                      <a:lnTo>
                        <a:pt x="93" y="84"/>
                      </a:lnTo>
                      <a:lnTo>
                        <a:pt x="75" y="78"/>
                      </a:lnTo>
                      <a:lnTo>
                        <a:pt x="61" y="72"/>
                      </a:lnTo>
                      <a:lnTo>
                        <a:pt x="52" y="69"/>
                      </a:lnTo>
                      <a:lnTo>
                        <a:pt x="46" y="64"/>
                      </a:lnTo>
                      <a:lnTo>
                        <a:pt x="39" y="59"/>
                      </a:lnTo>
                      <a:lnTo>
                        <a:pt x="34" y="52"/>
                      </a:lnTo>
                      <a:lnTo>
                        <a:pt x="34" y="52"/>
                      </a:lnTo>
                      <a:lnTo>
                        <a:pt x="23" y="36"/>
                      </a:lnTo>
                      <a:lnTo>
                        <a:pt x="12" y="18"/>
                      </a:lnTo>
                      <a:lnTo>
                        <a:pt x="4" y="5"/>
                      </a:lnTo>
                      <a:lnTo>
                        <a:pt x="1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CC00"/>
                </a:solidFill>
                <a:ln w="63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13" name="Freeform 32">
                  <a:extLst>
                    <a:ext uri="{FF2B5EF4-FFF2-40B4-BE49-F238E27FC236}">
                      <a16:creationId xmlns:a16="http://schemas.microsoft.com/office/drawing/2014/main" id="{511A0551-FCF6-4B53-B2D8-4A3F9BA97D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46825" y="4833151"/>
                  <a:ext cx="117475" cy="177800"/>
                </a:xfrm>
                <a:custGeom>
                  <a:avLst/>
                  <a:gdLst>
                    <a:gd name="T0" fmla="*/ 3 w 147"/>
                    <a:gd name="T1" fmla="*/ 225 h 225"/>
                    <a:gd name="T2" fmla="*/ 3 w 147"/>
                    <a:gd name="T3" fmla="*/ 217 h 225"/>
                    <a:gd name="T4" fmla="*/ 7 w 147"/>
                    <a:gd name="T5" fmla="*/ 202 h 225"/>
                    <a:gd name="T6" fmla="*/ 20 w 147"/>
                    <a:gd name="T7" fmla="*/ 182 h 225"/>
                    <a:gd name="T8" fmla="*/ 47 w 147"/>
                    <a:gd name="T9" fmla="*/ 163 h 225"/>
                    <a:gd name="T10" fmla="*/ 64 w 147"/>
                    <a:gd name="T11" fmla="*/ 155 h 225"/>
                    <a:gd name="T12" fmla="*/ 108 w 147"/>
                    <a:gd name="T13" fmla="*/ 140 h 225"/>
                    <a:gd name="T14" fmla="*/ 130 w 147"/>
                    <a:gd name="T15" fmla="*/ 129 h 225"/>
                    <a:gd name="T16" fmla="*/ 138 w 147"/>
                    <a:gd name="T17" fmla="*/ 121 h 225"/>
                    <a:gd name="T18" fmla="*/ 143 w 147"/>
                    <a:gd name="T19" fmla="*/ 110 h 225"/>
                    <a:gd name="T20" fmla="*/ 146 w 147"/>
                    <a:gd name="T21" fmla="*/ 98 h 225"/>
                    <a:gd name="T22" fmla="*/ 147 w 147"/>
                    <a:gd name="T23" fmla="*/ 75 h 225"/>
                    <a:gd name="T24" fmla="*/ 143 w 147"/>
                    <a:gd name="T25" fmla="*/ 49 h 225"/>
                    <a:gd name="T26" fmla="*/ 140 w 147"/>
                    <a:gd name="T27" fmla="*/ 42 h 225"/>
                    <a:gd name="T28" fmla="*/ 138 w 147"/>
                    <a:gd name="T29" fmla="*/ 26 h 225"/>
                    <a:gd name="T30" fmla="*/ 136 w 147"/>
                    <a:gd name="T31" fmla="*/ 13 h 225"/>
                    <a:gd name="T32" fmla="*/ 135 w 147"/>
                    <a:gd name="T33" fmla="*/ 11 h 225"/>
                    <a:gd name="T34" fmla="*/ 112 w 147"/>
                    <a:gd name="T35" fmla="*/ 14 h 225"/>
                    <a:gd name="T36" fmla="*/ 107 w 147"/>
                    <a:gd name="T37" fmla="*/ 11 h 225"/>
                    <a:gd name="T38" fmla="*/ 88 w 147"/>
                    <a:gd name="T39" fmla="*/ 2 h 225"/>
                    <a:gd name="T40" fmla="*/ 70 w 147"/>
                    <a:gd name="T41" fmla="*/ 0 h 225"/>
                    <a:gd name="T42" fmla="*/ 59 w 147"/>
                    <a:gd name="T43" fmla="*/ 3 h 225"/>
                    <a:gd name="T44" fmla="*/ 42 w 147"/>
                    <a:gd name="T45" fmla="*/ 13 h 225"/>
                    <a:gd name="T46" fmla="*/ 30 w 147"/>
                    <a:gd name="T47" fmla="*/ 26 h 225"/>
                    <a:gd name="T48" fmla="*/ 23 w 147"/>
                    <a:gd name="T49" fmla="*/ 46 h 225"/>
                    <a:gd name="T50" fmla="*/ 20 w 147"/>
                    <a:gd name="T51" fmla="*/ 76 h 225"/>
                    <a:gd name="T52" fmla="*/ 20 w 147"/>
                    <a:gd name="T53" fmla="*/ 95 h 225"/>
                    <a:gd name="T54" fmla="*/ 11 w 147"/>
                    <a:gd name="T55" fmla="*/ 145 h 225"/>
                    <a:gd name="T56" fmla="*/ 0 w 147"/>
                    <a:gd name="T57" fmla="*/ 191 h 225"/>
                    <a:gd name="T58" fmla="*/ 0 w 147"/>
                    <a:gd name="T59" fmla="*/ 203 h 225"/>
                    <a:gd name="T60" fmla="*/ 3 w 147"/>
                    <a:gd name="T61" fmla="*/ 222 h 225"/>
                    <a:gd name="T62" fmla="*/ 3 w 147"/>
                    <a:gd name="T63" fmla="*/ 225 h 2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147" h="225">
                      <a:moveTo>
                        <a:pt x="3" y="225"/>
                      </a:moveTo>
                      <a:lnTo>
                        <a:pt x="3" y="225"/>
                      </a:lnTo>
                      <a:lnTo>
                        <a:pt x="3" y="222"/>
                      </a:lnTo>
                      <a:lnTo>
                        <a:pt x="3" y="217"/>
                      </a:lnTo>
                      <a:lnTo>
                        <a:pt x="4" y="210"/>
                      </a:lnTo>
                      <a:lnTo>
                        <a:pt x="7" y="202"/>
                      </a:lnTo>
                      <a:lnTo>
                        <a:pt x="12" y="191"/>
                      </a:lnTo>
                      <a:lnTo>
                        <a:pt x="20" y="182"/>
                      </a:lnTo>
                      <a:lnTo>
                        <a:pt x="31" y="171"/>
                      </a:lnTo>
                      <a:lnTo>
                        <a:pt x="47" y="163"/>
                      </a:lnTo>
                      <a:lnTo>
                        <a:pt x="47" y="163"/>
                      </a:lnTo>
                      <a:lnTo>
                        <a:pt x="64" y="155"/>
                      </a:lnTo>
                      <a:lnTo>
                        <a:pt x="80" y="149"/>
                      </a:lnTo>
                      <a:lnTo>
                        <a:pt x="108" y="140"/>
                      </a:lnTo>
                      <a:lnTo>
                        <a:pt x="120" y="134"/>
                      </a:lnTo>
                      <a:lnTo>
                        <a:pt x="130" y="129"/>
                      </a:lnTo>
                      <a:lnTo>
                        <a:pt x="134" y="125"/>
                      </a:lnTo>
                      <a:lnTo>
                        <a:pt x="138" y="121"/>
                      </a:lnTo>
                      <a:lnTo>
                        <a:pt x="140" y="115"/>
                      </a:lnTo>
                      <a:lnTo>
                        <a:pt x="143" y="110"/>
                      </a:lnTo>
                      <a:lnTo>
                        <a:pt x="143" y="110"/>
                      </a:lnTo>
                      <a:lnTo>
                        <a:pt x="146" y="98"/>
                      </a:lnTo>
                      <a:lnTo>
                        <a:pt x="147" y="86"/>
                      </a:lnTo>
                      <a:lnTo>
                        <a:pt x="147" y="75"/>
                      </a:lnTo>
                      <a:lnTo>
                        <a:pt x="146" y="65"/>
                      </a:lnTo>
                      <a:lnTo>
                        <a:pt x="143" y="49"/>
                      </a:lnTo>
                      <a:lnTo>
                        <a:pt x="140" y="42"/>
                      </a:lnTo>
                      <a:lnTo>
                        <a:pt x="140" y="42"/>
                      </a:lnTo>
                      <a:lnTo>
                        <a:pt x="139" y="37"/>
                      </a:lnTo>
                      <a:lnTo>
                        <a:pt x="138" y="26"/>
                      </a:lnTo>
                      <a:lnTo>
                        <a:pt x="136" y="15"/>
                      </a:lnTo>
                      <a:lnTo>
                        <a:pt x="136" y="13"/>
                      </a:lnTo>
                      <a:lnTo>
                        <a:pt x="135" y="11"/>
                      </a:lnTo>
                      <a:lnTo>
                        <a:pt x="135" y="11"/>
                      </a:lnTo>
                      <a:lnTo>
                        <a:pt x="123" y="13"/>
                      </a:lnTo>
                      <a:lnTo>
                        <a:pt x="112" y="14"/>
                      </a:lnTo>
                      <a:lnTo>
                        <a:pt x="112" y="14"/>
                      </a:lnTo>
                      <a:lnTo>
                        <a:pt x="107" y="11"/>
                      </a:lnTo>
                      <a:lnTo>
                        <a:pt x="96" y="5"/>
                      </a:lnTo>
                      <a:lnTo>
                        <a:pt x="88" y="2"/>
                      </a:lnTo>
                      <a:lnTo>
                        <a:pt x="80" y="0"/>
                      </a:lnTo>
                      <a:lnTo>
                        <a:pt x="70" y="0"/>
                      </a:lnTo>
                      <a:lnTo>
                        <a:pt x="59" y="3"/>
                      </a:lnTo>
                      <a:lnTo>
                        <a:pt x="59" y="3"/>
                      </a:lnTo>
                      <a:lnTo>
                        <a:pt x="50" y="9"/>
                      </a:lnTo>
                      <a:lnTo>
                        <a:pt x="42" y="13"/>
                      </a:lnTo>
                      <a:lnTo>
                        <a:pt x="35" y="19"/>
                      </a:lnTo>
                      <a:lnTo>
                        <a:pt x="30" y="26"/>
                      </a:lnTo>
                      <a:lnTo>
                        <a:pt x="26" y="34"/>
                      </a:lnTo>
                      <a:lnTo>
                        <a:pt x="23" y="46"/>
                      </a:lnTo>
                      <a:lnTo>
                        <a:pt x="22" y="60"/>
                      </a:lnTo>
                      <a:lnTo>
                        <a:pt x="20" y="76"/>
                      </a:lnTo>
                      <a:lnTo>
                        <a:pt x="20" y="76"/>
                      </a:lnTo>
                      <a:lnTo>
                        <a:pt x="20" y="95"/>
                      </a:lnTo>
                      <a:lnTo>
                        <a:pt x="18" y="113"/>
                      </a:lnTo>
                      <a:lnTo>
                        <a:pt x="11" y="145"/>
                      </a:lnTo>
                      <a:lnTo>
                        <a:pt x="4" y="172"/>
                      </a:lnTo>
                      <a:lnTo>
                        <a:pt x="0" y="191"/>
                      </a:lnTo>
                      <a:lnTo>
                        <a:pt x="0" y="191"/>
                      </a:lnTo>
                      <a:lnTo>
                        <a:pt x="0" y="203"/>
                      </a:lnTo>
                      <a:lnTo>
                        <a:pt x="1" y="215"/>
                      </a:lnTo>
                      <a:lnTo>
                        <a:pt x="3" y="222"/>
                      </a:lnTo>
                      <a:lnTo>
                        <a:pt x="3" y="225"/>
                      </a:lnTo>
                      <a:lnTo>
                        <a:pt x="3" y="225"/>
                      </a:lnTo>
                      <a:close/>
                    </a:path>
                  </a:pathLst>
                </a:custGeom>
                <a:solidFill>
                  <a:srgbClr val="FFCC00"/>
                </a:solidFill>
                <a:ln w="63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>
                    <a:solidFill>
                      <a:sysClr val="windowText" lastClr="000000"/>
                    </a:solidFill>
                  </a:endParaRPr>
                </a:p>
              </p:txBody>
            </p:sp>
          </p:grpSp>
        </p:grpSp>
        <p:sp>
          <p:nvSpPr>
            <p:cNvPr id="49160" name="Rectangle 8">
              <a:extLst>
                <a:ext uri="{FF2B5EF4-FFF2-40B4-BE49-F238E27FC236}">
                  <a16:creationId xmlns:a16="http://schemas.microsoft.com/office/drawing/2014/main" id="{FAEB78B7-5FEF-46AA-9272-13865A2B3F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387" y="2636466"/>
              <a:ext cx="1980434" cy="131962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DB23ADDF-9D23-4469-BDE0-CB6B725418D0}"/>
              </a:ext>
            </a:extLst>
          </p:cNvPr>
          <p:cNvGrpSpPr/>
          <p:nvPr/>
        </p:nvGrpSpPr>
        <p:grpSpPr>
          <a:xfrm>
            <a:off x="2810700" y="2636466"/>
            <a:ext cx="1981378" cy="1319629"/>
            <a:chOff x="2810700" y="2636466"/>
            <a:chExt cx="1981378" cy="1319629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95915035-DA9B-4C0C-8633-EB1B2234F43B}"/>
                </a:ext>
              </a:extLst>
            </p:cNvPr>
            <p:cNvGrpSpPr/>
            <p:nvPr/>
          </p:nvGrpSpPr>
          <p:grpSpPr>
            <a:xfrm>
              <a:off x="2811644" y="2636742"/>
              <a:ext cx="1980434" cy="1315659"/>
              <a:chOff x="3105522" y="3351007"/>
              <a:chExt cx="1980434" cy="1315659"/>
            </a:xfrm>
          </p:grpSpPr>
          <p:sp>
            <p:nvSpPr>
              <p:cNvPr id="50" name="Rectangle 13">
                <a:extLst>
                  <a:ext uri="{FF2B5EF4-FFF2-40B4-BE49-F238E27FC236}">
                    <a16:creationId xmlns:a16="http://schemas.microsoft.com/office/drawing/2014/main" id="{D5188769-9F68-4BEF-BB4A-3B8819A401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05522" y="3359834"/>
                <a:ext cx="1980434" cy="1291654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" name="Rectangle 63">
                <a:extLst>
                  <a:ext uri="{FF2B5EF4-FFF2-40B4-BE49-F238E27FC236}">
                    <a16:creationId xmlns:a16="http://schemas.microsoft.com/office/drawing/2014/main" id="{97225A5A-9E03-4007-8B72-98B7399659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05522" y="3351007"/>
                <a:ext cx="1980434" cy="180581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" name="Rectangle 64">
                <a:extLst>
                  <a:ext uri="{FF2B5EF4-FFF2-40B4-BE49-F238E27FC236}">
                    <a16:creationId xmlns:a16="http://schemas.microsoft.com/office/drawing/2014/main" id="{5E4630A1-E476-40F6-A6AE-9736204CCC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05522" y="4486085"/>
                <a:ext cx="1980434" cy="180581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3" name="Rectangle 65">
                <a:extLst>
                  <a:ext uri="{FF2B5EF4-FFF2-40B4-BE49-F238E27FC236}">
                    <a16:creationId xmlns:a16="http://schemas.microsoft.com/office/drawing/2014/main" id="{912886ED-698B-4C0E-97D5-C3B791F71D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05522" y="3793529"/>
                <a:ext cx="1980434" cy="440537"/>
              </a:xfrm>
              <a:prstGeom prst="rect">
                <a:avLst/>
              </a:prstGeom>
              <a:solidFill>
                <a:srgbClr val="00008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9161" name="Rectangle 9">
              <a:extLst>
                <a:ext uri="{FF2B5EF4-FFF2-40B4-BE49-F238E27FC236}">
                  <a16:creationId xmlns:a16="http://schemas.microsoft.com/office/drawing/2014/main" id="{03B70A8B-63A0-4BF1-91DA-AABC0ADAEC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0700" y="2636466"/>
              <a:ext cx="1980434" cy="131962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9965E38D-29A4-4C82-931E-29F720C53505}"/>
              </a:ext>
            </a:extLst>
          </p:cNvPr>
          <p:cNvGrpSpPr/>
          <p:nvPr/>
        </p:nvGrpSpPr>
        <p:grpSpPr>
          <a:xfrm>
            <a:off x="5061013" y="2634933"/>
            <a:ext cx="1982847" cy="1321162"/>
            <a:chOff x="5061013" y="2634933"/>
            <a:chExt cx="1982847" cy="1321162"/>
          </a:xfrm>
        </p:grpSpPr>
        <p:sp>
          <p:nvSpPr>
            <p:cNvPr id="49162" name="Rectangle 10">
              <a:extLst>
                <a:ext uri="{FF2B5EF4-FFF2-40B4-BE49-F238E27FC236}">
                  <a16:creationId xmlns:a16="http://schemas.microsoft.com/office/drawing/2014/main" id="{38D790E7-0918-4506-A90B-A4AB09B74C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1013" y="2636466"/>
              <a:ext cx="1980434" cy="1319629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5" name="グループ化 44">
              <a:extLst>
                <a:ext uri="{FF2B5EF4-FFF2-40B4-BE49-F238E27FC236}">
                  <a16:creationId xmlns:a16="http://schemas.microsoft.com/office/drawing/2014/main" id="{32C73F84-8203-42E7-A812-4C6631CF891F}"/>
                </a:ext>
              </a:extLst>
            </p:cNvPr>
            <p:cNvGrpSpPr/>
            <p:nvPr/>
          </p:nvGrpSpPr>
          <p:grpSpPr>
            <a:xfrm>
              <a:off x="5063426" y="2634933"/>
              <a:ext cx="1980434" cy="1319627"/>
              <a:chOff x="7311326" y="836613"/>
              <a:chExt cx="1980434" cy="1319627"/>
            </a:xfrm>
          </p:grpSpPr>
          <p:sp>
            <p:nvSpPr>
              <p:cNvPr id="46" name="Rectangle 5">
                <a:extLst>
                  <a:ext uri="{FF2B5EF4-FFF2-40B4-BE49-F238E27FC236}">
                    <a16:creationId xmlns:a16="http://schemas.microsoft.com/office/drawing/2014/main" id="{01F78EA6-832A-4D2C-B398-6FB046BF8A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11326" y="836613"/>
                <a:ext cx="1980434" cy="1319627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F400D37E-54F1-4D25-AC35-17EF4DA62337}"/>
                  </a:ext>
                </a:extLst>
              </p:cNvPr>
              <p:cNvSpPr/>
              <p:nvPr/>
            </p:nvSpPr>
            <p:spPr bwMode="auto">
              <a:xfrm>
                <a:off x="7964624" y="1380265"/>
                <a:ext cx="658455" cy="457000"/>
              </a:xfrm>
              <a:custGeom>
                <a:avLst/>
                <a:gdLst>
                  <a:gd name="connsiteX0" fmla="*/ 76806 w 2193421"/>
                  <a:gd name="connsiteY0" fmla="*/ 0 h 1522340"/>
                  <a:gd name="connsiteX1" fmla="*/ 76809 w 2193421"/>
                  <a:gd name="connsiteY1" fmla="*/ 1 h 1522340"/>
                  <a:gd name="connsiteX2" fmla="*/ 38615 w 2193421"/>
                  <a:gd name="connsiteY2" fmla="*/ 218360 h 1522340"/>
                  <a:gd name="connsiteX3" fmla="*/ 393350 w 2193421"/>
                  <a:gd name="connsiteY3" fmla="*/ 722864 h 1522340"/>
                  <a:gd name="connsiteX4" fmla="*/ 996066 w 2193421"/>
                  <a:gd name="connsiteY4" fmla="*/ 592131 h 1522340"/>
                  <a:gd name="connsiteX5" fmla="*/ 1064862 w 2193421"/>
                  <a:gd name="connsiteY5" fmla="*/ 485086 h 1522340"/>
                  <a:gd name="connsiteX6" fmla="*/ 1064651 w 2193421"/>
                  <a:gd name="connsiteY6" fmla="*/ 484950 h 1522340"/>
                  <a:gd name="connsiteX7" fmla="*/ 1092040 w 2193421"/>
                  <a:gd name="connsiteY7" fmla="*/ 442798 h 1522340"/>
                  <a:gd name="connsiteX8" fmla="*/ 1097692 w 2193421"/>
                  <a:gd name="connsiteY8" fmla="*/ 434003 h 1522340"/>
                  <a:gd name="connsiteX9" fmla="*/ 1097717 w 2193421"/>
                  <a:gd name="connsiteY9" fmla="*/ 434060 h 1522340"/>
                  <a:gd name="connsiteX10" fmla="*/ 1115812 w 2193421"/>
                  <a:gd name="connsiteY10" fmla="*/ 406212 h 1522340"/>
                  <a:gd name="connsiteX11" fmla="*/ 1115906 w 2193421"/>
                  <a:gd name="connsiteY11" fmla="*/ 405670 h 1522340"/>
                  <a:gd name="connsiteX12" fmla="*/ 1115918 w 2193421"/>
                  <a:gd name="connsiteY12" fmla="*/ 405650 h 1522340"/>
                  <a:gd name="connsiteX13" fmla="*/ 1115922 w 2193421"/>
                  <a:gd name="connsiteY13" fmla="*/ 405630 h 1522340"/>
                  <a:gd name="connsiteX14" fmla="*/ 1235760 w 2193421"/>
                  <a:gd name="connsiteY14" fmla="*/ 219165 h 1522340"/>
                  <a:gd name="connsiteX15" fmla="*/ 1838476 w 2193421"/>
                  <a:gd name="connsiteY15" fmla="*/ 88434 h 1522340"/>
                  <a:gd name="connsiteX16" fmla="*/ 2155017 w 2193421"/>
                  <a:gd name="connsiteY16" fmla="*/ 811297 h 1522340"/>
                  <a:gd name="connsiteX17" fmla="*/ 2154961 w 2193421"/>
                  <a:gd name="connsiteY17" fmla="*/ 811386 h 1522340"/>
                  <a:gd name="connsiteX18" fmla="*/ 2154974 w 2193421"/>
                  <a:gd name="connsiteY18" fmla="*/ 811390 h 1522340"/>
                  <a:gd name="connsiteX19" fmla="*/ 709883 w 2193421"/>
                  <a:gd name="connsiteY19" fmla="*/ 1445724 h 1522340"/>
                  <a:gd name="connsiteX20" fmla="*/ 76806 w 2193421"/>
                  <a:gd name="connsiteY20" fmla="*/ 0 h 15223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193421" h="1522340">
                    <a:moveTo>
                      <a:pt x="76806" y="0"/>
                    </a:moveTo>
                    <a:lnTo>
                      <a:pt x="76809" y="1"/>
                    </a:lnTo>
                    <a:lnTo>
                      <a:pt x="38615" y="218360"/>
                    </a:lnTo>
                    <a:cubicBezTo>
                      <a:pt x="44624" y="435802"/>
                      <a:pt x="178142" y="638851"/>
                      <a:pt x="393350" y="722864"/>
                    </a:cubicBezTo>
                    <a:cubicBezTo>
                      <a:pt x="608556" y="806877"/>
                      <a:pt x="844331" y="747992"/>
                      <a:pt x="996066" y="592131"/>
                    </a:cubicBezTo>
                    <a:lnTo>
                      <a:pt x="1064862" y="485086"/>
                    </a:lnTo>
                    <a:lnTo>
                      <a:pt x="1064651" y="484950"/>
                    </a:lnTo>
                    <a:lnTo>
                      <a:pt x="1092040" y="442798"/>
                    </a:lnTo>
                    <a:lnTo>
                      <a:pt x="1097692" y="434003"/>
                    </a:lnTo>
                    <a:lnTo>
                      <a:pt x="1097717" y="434060"/>
                    </a:lnTo>
                    <a:lnTo>
                      <a:pt x="1115812" y="406212"/>
                    </a:lnTo>
                    <a:lnTo>
                      <a:pt x="1115906" y="405670"/>
                    </a:lnTo>
                    <a:lnTo>
                      <a:pt x="1115918" y="405650"/>
                    </a:lnTo>
                    <a:lnTo>
                      <a:pt x="1115922" y="405630"/>
                    </a:lnTo>
                    <a:lnTo>
                      <a:pt x="1235760" y="219165"/>
                    </a:lnTo>
                    <a:cubicBezTo>
                      <a:pt x="1387495" y="63306"/>
                      <a:pt x="1623267" y="4420"/>
                      <a:pt x="1838476" y="88434"/>
                    </a:cubicBezTo>
                    <a:cubicBezTo>
                      <a:pt x="2125419" y="200450"/>
                      <a:pt x="2267138" y="524089"/>
                      <a:pt x="2155017" y="811297"/>
                    </a:cubicBezTo>
                    <a:lnTo>
                      <a:pt x="2154961" y="811386"/>
                    </a:lnTo>
                    <a:lnTo>
                      <a:pt x="2154974" y="811390"/>
                    </a:lnTo>
                    <a:cubicBezTo>
                      <a:pt x="1930757" y="1385746"/>
                      <a:pt x="1283792" y="1669772"/>
                      <a:pt x="709883" y="1445724"/>
                    </a:cubicBezTo>
                    <a:cubicBezTo>
                      <a:pt x="136066" y="1221721"/>
                      <a:pt x="-147449" y="574452"/>
                      <a:pt x="76806" y="0"/>
                    </a:cubicBezTo>
                    <a:close/>
                  </a:path>
                </a:pathLst>
              </a:custGeom>
              <a:solidFill>
                <a:srgbClr val="0000FF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FFBAE1FA-4594-4B50-92D2-5ADC17C455CC}"/>
                  </a:ext>
                </a:extLst>
              </p:cNvPr>
              <p:cNvSpPr/>
              <p:nvPr/>
            </p:nvSpPr>
            <p:spPr bwMode="auto">
              <a:xfrm>
                <a:off x="7976153" y="1166813"/>
                <a:ext cx="658455" cy="456988"/>
              </a:xfrm>
              <a:custGeom>
                <a:avLst/>
                <a:gdLst>
                  <a:gd name="connsiteX0" fmla="*/ 1047155 w 2193421"/>
                  <a:gd name="connsiteY0" fmla="*/ 442 h 1522301"/>
                  <a:gd name="connsiteX1" fmla="*/ 1483536 w 2193421"/>
                  <a:gd name="connsiteY1" fmla="*/ 76616 h 1522301"/>
                  <a:gd name="connsiteX2" fmla="*/ 2177335 w 2193421"/>
                  <a:gd name="connsiteY2" fmla="*/ 1304478 h 1522301"/>
                  <a:gd name="connsiteX3" fmla="*/ 2116629 w 2193421"/>
                  <a:gd name="connsiteY3" fmla="*/ 1522301 h 1522301"/>
                  <a:gd name="connsiteX4" fmla="*/ 2154814 w 2193421"/>
                  <a:gd name="connsiteY4" fmla="*/ 1303981 h 1522301"/>
                  <a:gd name="connsiteX5" fmla="*/ 1800077 w 2193421"/>
                  <a:gd name="connsiteY5" fmla="*/ 799480 h 1522301"/>
                  <a:gd name="connsiteX6" fmla="*/ 1197362 w 2193421"/>
                  <a:gd name="connsiteY6" fmla="*/ 930210 h 1522301"/>
                  <a:gd name="connsiteX7" fmla="*/ 1191776 w 2193421"/>
                  <a:gd name="connsiteY7" fmla="*/ 938902 h 1522301"/>
                  <a:gd name="connsiteX8" fmla="*/ 1192075 w 2193421"/>
                  <a:gd name="connsiteY8" fmla="*/ 939096 h 1522301"/>
                  <a:gd name="connsiteX9" fmla="*/ 1153151 w 2193421"/>
                  <a:gd name="connsiteY9" fmla="*/ 999002 h 1522301"/>
                  <a:gd name="connsiteX10" fmla="*/ 1095729 w 2193421"/>
                  <a:gd name="connsiteY10" fmla="*/ 1088347 h 1522301"/>
                  <a:gd name="connsiteX11" fmla="*/ 1095475 w 2193421"/>
                  <a:gd name="connsiteY11" fmla="*/ 1087767 h 1522301"/>
                  <a:gd name="connsiteX12" fmla="*/ 1077818 w 2193421"/>
                  <a:gd name="connsiteY12" fmla="*/ 1114942 h 1522301"/>
                  <a:gd name="connsiteX13" fmla="*/ 1077512 w 2193421"/>
                  <a:gd name="connsiteY13" fmla="*/ 1116688 h 1522301"/>
                  <a:gd name="connsiteX14" fmla="*/ 1077510 w 2193421"/>
                  <a:gd name="connsiteY14" fmla="*/ 1116695 h 1522301"/>
                  <a:gd name="connsiteX15" fmla="*/ 1077512 w 2193421"/>
                  <a:gd name="connsiteY15" fmla="*/ 1116699 h 1522301"/>
                  <a:gd name="connsiteX16" fmla="*/ 957661 w 2193421"/>
                  <a:gd name="connsiteY16" fmla="*/ 1303177 h 1522301"/>
                  <a:gd name="connsiteX17" fmla="*/ 354946 w 2193421"/>
                  <a:gd name="connsiteY17" fmla="*/ 1433908 h 1522301"/>
                  <a:gd name="connsiteX18" fmla="*/ 38404 w 2193421"/>
                  <a:gd name="connsiteY18" fmla="*/ 711045 h 1522301"/>
                  <a:gd name="connsiteX19" fmla="*/ 38460 w 2193421"/>
                  <a:gd name="connsiteY19" fmla="*/ 710957 h 1522301"/>
                  <a:gd name="connsiteX20" fmla="*/ 38444 w 2193421"/>
                  <a:gd name="connsiteY20" fmla="*/ 710950 h 1522301"/>
                  <a:gd name="connsiteX21" fmla="*/ 1047155 w 2193421"/>
                  <a:gd name="connsiteY21" fmla="*/ 442 h 15223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193421" h="1522301">
                    <a:moveTo>
                      <a:pt x="1047155" y="442"/>
                    </a:moveTo>
                    <a:cubicBezTo>
                      <a:pt x="1192014" y="-3652"/>
                      <a:pt x="1340055" y="20604"/>
                      <a:pt x="1483536" y="76616"/>
                    </a:cubicBezTo>
                    <a:cubicBezTo>
                      <a:pt x="1985625" y="272619"/>
                      <a:pt x="2265451" y="792685"/>
                      <a:pt x="2177335" y="1304478"/>
                    </a:cubicBezTo>
                    <a:lnTo>
                      <a:pt x="2116629" y="1522301"/>
                    </a:lnTo>
                    <a:lnTo>
                      <a:pt x="2154814" y="1303981"/>
                    </a:lnTo>
                    <a:cubicBezTo>
                      <a:pt x="2148804" y="1086542"/>
                      <a:pt x="2015286" y="883493"/>
                      <a:pt x="1800077" y="799480"/>
                    </a:cubicBezTo>
                    <a:cubicBezTo>
                      <a:pt x="1584872" y="715467"/>
                      <a:pt x="1349097" y="774352"/>
                      <a:pt x="1197362" y="930210"/>
                    </a:cubicBezTo>
                    <a:lnTo>
                      <a:pt x="1191776" y="938902"/>
                    </a:lnTo>
                    <a:lnTo>
                      <a:pt x="1192075" y="939096"/>
                    </a:lnTo>
                    <a:lnTo>
                      <a:pt x="1153151" y="999002"/>
                    </a:lnTo>
                    <a:lnTo>
                      <a:pt x="1095729" y="1088347"/>
                    </a:lnTo>
                    <a:lnTo>
                      <a:pt x="1095475" y="1087767"/>
                    </a:lnTo>
                    <a:lnTo>
                      <a:pt x="1077818" y="1114942"/>
                    </a:lnTo>
                    <a:lnTo>
                      <a:pt x="1077512" y="1116688"/>
                    </a:lnTo>
                    <a:lnTo>
                      <a:pt x="1077510" y="1116695"/>
                    </a:lnTo>
                    <a:lnTo>
                      <a:pt x="1077512" y="1116699"/>
                    </a:lnTo>
                    <a:lnTo>
                      <a:pt x="957661" y="1303177"/>
                    </a:lnTo>
                    <a:cubicBezTo>
                      <a:pt x="805926" y="1459036"/>
                      <a:pt x="570155" y="1517921"/>
                      <a:pt x="354946" y="1433908"/>
                    </a:cubicBezTo>
                    <a:cubicBezTo>
                      <a:pt x="68002" y="1321891"/>
                      <a:pt x="-73716" y="998254"/>
                      <a:pt x="38404" y="711045"/>
                    </a:cubicBezTo>
                    <a:lnTo>
                      <a:pt x="38460" y="710957"/>
                    </a:lnTo>
                    <a:lnTo>
                      <a:pt x="38444" y="710950"/>
                    </a:lnTo>
                    <a:cubicBezTo>
                      <a:pt x="206603" y="280186"/>
                      <a:pt x="612563" y="12731"/>
                      <a:pt x="1047155" y="442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45E06CFE-1DDE-44B3-891D-0743FA519CA8}"/>
                  </a:ext>
                </a:extLst>
              </p:cNvPr>
              <p:cNvSpPr/>
              <p:nvPr/>
            </p:nvSpPr>
            <p:spPr bwMode="auto">
              <a:xfrm>
                <a:off x="7616412" y="964295"/>
                <a:ext cx="1368335" cy="1063715"/>
              </a:xfrm>
              <a:custGeom>
                <a:avLst/>
                <a:gdLst>
                  <a:gd name="connsiteX0" fmla="*/ 1224922 w 1368335"/>
                  <a:gd name="connsiteY0" fmla="*/ 911946 h 1063715"/>
                  <a:gd name="connsiteX1" fmla="*/ 1266755 w 1368335"/>
                  <a:gd name="connsiteY1" fmla="*/ 940042 h 1063715"/>
                  <a:gd name="connsiteX2" fmla="*/ 1183699 w 1368335"/>
                  <a:gd name="connsiteY2" fmla="*/ 1063715 h 1063715"/>
                  <a:gd name="connsiteX3" fmla="*/ 1141866 w 1368335"/>
                  <a:gd name="connsiteY3" fmla="*/ 1035620 h 1063715"/>
                  <a:gd name="connsiteX4" fmla="*/ 211604 w 1368335"/>
                  <a:gd name="connsiteY4" fmla="*/ 867015 h 1063715"/>
                  <a:gd name="connsiteX5" fmla="*/ 292627 w 1368335"/>
                  <a:gd name="connsiteY5" fmla="*/ 990923 h 1063715"/>
                  <a:gd name="connsiteX6" fmla="*/ 251808 w 1368335"/>
                  <a:gd name="connsiteY6" fmla="*/ 1017614 h 1063715"/>
                  <a:gd name="connsiteX7" fmla="*/ 170785 w 1368335"/>
                  <a:gd name="connsiteY7" fmla="*/ 893707 h 1063715"/>
                  <a:gd name="connsiteX8" fmla="*/ 1155097 w 1368335"/>
                  <a:gd name="connsiteY8" fmla="*/ 865054 h 1063715"/>
                  <a:gd name="connsiteX9" fmla="*/ 1196929 w 1368335"/>
                  <a:gd name="connsiteY9" fmla="*/ 893149 h 1063715"/>
                  <a:gd name="connsiteX10" fmla="*/ 1113874 w 1368335"/>
                  <a:gd name="connsiteY10" fmla="*/ 1016823 h 1063715"/>
                  <a:gd name="connsiteX11" fmla="*/ 1072041 w 1368335"/>
                  <a:gd name="connsiteY11" fmla="*/ 988729 h 1063715"/>
                  <a:gd name="connsiteX12" fmla="*/ 1085580 w 1368335"/>
                  <a:gd name="connsiteY12" fmla="*/ 818369 h 1063715"/>
                  <a:gd name="connsiteX13" fmla="*/ 1127413 w 1368335"/>
                  <a:gd name="connsiteY13" fmla="*/ 846463 h 1063715"/>
                  <a:gd name="connsiteX14" fmla="*/ 1044357 w 1368335"/>
                  <a:gd name="connsiteY14" fmla="*/ 970137 h 1063715"/>
                  <a:gd name="connsiteX15" fmla="*/ 1002524 w 1368335"/>
                  <a:gd name="connsiteY15" fmla="*/ 942043 h 1063715"/>
                  <a:gd name="connsiteX16" fmla="*/ 1326502 w 1368335"/>
                  <a:gd name="connsiteY16" fmla="*/ 760690 h 1063715"/>
                  <a:gd name="connsiteX17" fmla="*/ 1368335 w 1368335"/>
                  <a:gd name="connsiteY17" fmla="*/ 788784 h 1063715"/>
                  <a:gd name="connsiteX18" fmla="*/ 1285279 w 1368335"/>
                  <a:gd name="connsiteY18" fmla="*/ 912458 h 1063715"/>
                  <a:gd name="connsiteX19" fmla="*/ 1243446 w 1368335"/>
                  <a:gd name="connsiteY19" fmla="*/ 884364 h 1063715"/>
                  <a:gd name="connsiteX20" fmla="*/ 44677 w 1368335"/>
                  <a:gd name="connsiteY20" fmla="*/ 759829 h 1063715"/>
                  <a:gd name="connsiteX21" fmla="*/ 224794 w 1368335"/>
                  <a:gd name="connsiteY21" fmla="*/ 1035278 h 1063715"/>
                  <a:gd name="connsiteX22" fmla="*/ 183974 w 1368335"/>
                  <a:gd name="connsiteY22" fmla="*/ 1061970 h 1063715"/>
                  <a:gd name="connsiteX23" fmla="*/ 3857 w 1368335"/>
                  <a:gd name="connsiteY23" fmla="*/ 786521 h 1063715"/>
                  <a:gd name="connsiteX24" fmla="*/ 112510 w 1368335"/>
                  <a:gd name="connsiteY24" fmla="*/ 715472 h 1063715"/>
                  <a:gd name="connsiteX25" fmla="*/ 193533 w 1368335"/>
                  <a:gd name="connsiteY25" fmla="*/ 839379 h 1063715"/>
                  <a:gd name="connsiteX26" fmla="*/ 152713 w 1368335"/>
                  <a:gd name="connsiteY26" fmla="*/ 866072 h 1063715"/>
                  <a:gd name="connsiteX27" fmla="*/ 71690 w 1368335"/>
                  <a:gd name="connsiteY27" fmla="*/ 742164 h 1063715"/>
                  <a:gd name="connsiteX28" fmla="*/ 1256678 w 1368335"/>
                  <a:gd name="connsiteY28" fmla="*/ 713797 h 1063715"/>
                  <a:gd name="connsiteX29" fmla="*/ 1298511 w 1368335"/>
                  <a:gd name="connsiteY29" fmla="*/ 741891 h 1063715"/>
                  <a:gd name="connsiteX30" fmla="*/ 1215455 w 1368335"/>
                  <a:gd name="connsiteY30" fmla="*/ 865565 h 1063715"/>
                  <a:gd name="connsiteX31" fmla="*/ 1173622 w 1368335"/>
                  <a:gd name="connsiteY31" fmla="*/ 837470 h 1063715"/>
                  <a:gd name="connsiteX32" fmla="*/ 180644 w 1368335"/>
                  <a:gd name="connsiteY32" fmla="*/ 670920 h 1063715"/>
                  <a:gd name="connsiteX33" fmla="*/ 360761 w 1368335"/>
                  <a:gd name="connsiteY33" fmla="*/ 946370 h 1063715"/>
                  <a:gd name="connsiteX34" fmla="*/ 319941 w 1368335"/>
                  <a:gd name="connsiteY34" fmla="*/ 973062 h 1063715"/>
                  <a:gd name="connsiteX35" fmla="*/ 139823 w 1368335"/>
                  <a:gd name="connsiteY35" fmla="*/ 697612 h 1063715"/>
                  <a:gd name="connsiteX36" fmla="*/ 1187161 w 1368335"/>
                  <a:gd name="connsiteY36" fmla="*/ 667111 h 1063715"/>
                  <a:gd name="connsiteX37" fmla="*/ 1228994 w 1368335"/>
                  <a:gd name="connsiteY37" fmla="*/ 695205 h 1063715"/>
                  <a:gd name="connsiteX38" fmla="*/ 1145938 w 1368335"/>
                  <a:gd name="connsiteY38" fmla="*/ 818879 h 1063715"/>
                  <a:gd name="connsiteX39" fmla="*/ 1104105 w 1368335"/>
                  <a:gd name="connsiteY39" fmla="*/ 790784 h 1063715"/>
                  <a:gd name="connsiteX40" fmla="*/ 1148882 w 1368335"/>
                  <a:gd name="connsiteY40" fmla="*/ 241658 h 1063715"/>
                  <a:gd name="connsiteX41" fmla="*/ 1231366 w 1368335"/>
                  <a:gd name="connsiteY41" fmla="*/ 365267 h 1063715"/>
                  <a:gd name="connsiteX42" fmla="*/ 1190569 w 1368335"/>
                  <a:gd name="connsiteY42" fmla="*/ 392491 h 1063715"/>
                  <a:gd name="connsiteX43" fmla="*/ 1108085 w 1368335"/>
                  <a:gd name="connsiteY43" fmla="*/ 268882 h 1063715"/>
                  <a:gd name="connsiteX44" fmla="*/ 1284471 w 1368335"/>
                  <a:gd name="connsiteY44" fmla="*/ 151179 h 1063715"/>
                  <a:gd name="connsiteX45" fmla="*/ 1366955 w 1368335"/>
                  <a:gd name="connsiteY45" fmla="*/ 274788 h 1063715"/>
                  <a:gd name="connsiteX46" fmla="*/ 1326158 w 1368335"/>
                  <a:gd name="connsiteY46" fmla="*/ 302012 h 1063715"/>
                  <a:gd name="connsiteX47" fmla="*/ 1243674 w 1368335"/>
                  <a:gd name="connsiteY47" fmla="*/ 178402 h 1063715"/>
                  <a:gd name="connsiteX48" fmla="*/ 318049 w 1368335"/>
                  <a:gd name="connsiteY48" fmla="*/ 93295 h 1063715"/>
                  <a:gd name="connsiteX49" fmla="*/ 359667 w 1368335"/>
                  <a:gd name="connsiteY49" fmla="*/ 120853 h 1063715"/>
                  <a:gd name="connsiteX50" fmla="*/ 180242 w 1368335"/>
                  <a:gd name="connsiteY50" fmla="*/ 391816 h 1063715"/>
                  <a:gd name="connsiteX51" fmla="*/ 138624 w 1368335"/>
                  <a:gd name="connsiteY51" fmla="*/ 364257 h 1063715"/>
                  <a:gd name="connsiteX52" fmla="*/ 1047999 w 1368335"/>
                  <a:gd name="connsiteY52" fmla="*/ 90479 h 1063715"/>
                  <a:gd name="connsiteX53" fmla="*/ 1130483 w 1368335"/>
                  <a:gd name="connsiteY53" fmla="*/ 214089 h 1063715"/>
                  <a:gd name="connsiteX54" fmla="*/ 1089686 w 1368335"/>
                  <a:gd name="connsiteY54" fmla="*/ 241312 h 1063715"/>
                  <a:gd name="connsiteX55" fmla="*/ 1007202 w 1368335"/>
                  <a:gd name="connsiteY55" fmla="*/ 117703 h 1063715"/>
                  <a:gd name="connsiteX56" fmla="*/ 248584 w 1368335"/>
                  <a:gd name="connsiteY56" fmla="*/ 47296 h 1063715"/>
                  <a:gd name="connsiteX57" fmla="*/ 290202 w 1368335"/>
                  <a:gd name="connsiteY57" fmla="*/ 74855 h 1063715"/>
                  <a:gd name="connsiteX58" fmla="*/ 110777 w 1368335"/>
                  <a:gd name="connsiteY58" fmla="*/ 345817 h 1063715"/>
                  <a:gd name="connsiteX59" fmla="*/ 69158 w 1368335"/>
                  <a:gd name="connsiteY59" fmla="*/ 318259 h 1063715"/>
                  <a:gd name="connsiteX60" fmla="*/ 1115795 w 1368335"/>
                  <a:gd name="connsiteY60" fmla="*/ 45239 h 1063715"/>
                  <a:gd name="connsiteX61" fmla="*/ 1299161 w 1368335"/>
                  <a:gd name="connsiteY61" fmla="*/ 320028 h 1063715"/>
                  <a:gd name="connsiteX62" fmla="*/ 1258364 w 1368335"/>
                  <a:gd name="connsiteY62" fmla="*/ 347252 h 1063715"/>
                  <a:gd name="connsiteX63" fmla="*/ 1074998 w 1368335"/>
                  <a:gd name="connsiteY63" fmla="*/ 72463 h 1063715"/>
                  <a:gd name="connsiteX64" fmla="*/ 179424 w 1368335"/>
                  <a:gd name="connsiteY64" fmla="*/ 1500 h 1063715"/>
                  <a:gd name="connsiteX65" fmla="*/ 221043 w 1368335"/>
                  <a:gd name="connsiteY65" fmla="*/ 29059 h 1063715"/>
                  <a:gd name="connsiteX66" fmla="*/ 41617 w 1368335"/>
                  <a:gd name="connsiteY66" fmla="*/ 300022 h 1063715"/>
                  <a:gd name="connsiteX67" fmla="*/ 0 w 1368335"/>
                  <a:gd name="connsiteY67" fmla="*/ 272463 h 1063715"/>
                  <a:gd name="connsiteX68" fmla="*/ 1183590 w 1368335"/>
                  <a:gd name="connsiteY68" fmla="*/ 0 h 1063715"/>
                  <a:gd name="connsiteX69" fmla="*/ 1266074 w 1368335"/>
                  <a:gd name="connsiteY69" fmla="*/ 123609 h 1063715"/>
                  <a:gd name="connsiteX70" fmla="*/ 1225277 w 1368335"/>
                  <a:gd name="connsiteY70" fmla="*/ 150833 h 1063715"/>
                  <a:gd name="connsiteX71" fmla="*/ 1142793 w 1368335"/>
                  <a:gd name="connsiteY71" fmla="*/ 27224 h 10637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</a:cxnLst>
                <a:rect l="l" t="t" r="r" b="b"/>
                <a:pathLst>
                  <a:path w="1368335" h="1063715">
                    <a:moveTo>
                      <a:pt x="1224922" y="911946"/>
                    </a:moveTo>
                    <a:lnTo>
                      <a:pt x="1266755" y="940042"/>
                    </a:lnTo>
                    <a:lnTo>
                      <a:pt x="1183699" y="1063715"/>
                    </a:lnTo>
                    <a:lnTo>
                      <a:pt x="1141866" y="1035620"/>
                    </a:lnTo>
                    <a:close/>
                    <a:moveTo>
                      <a:pt x="211604" y="867015"/>
                    </a:moveTo>
                    <a:lnTo>
                      <a:pt x="292627" y="990923"/>
                    </a:lnTo>
                    <a:lnTo>
                      <a:pt x="251808" y="1017614"/>
                    </a:lnTo>
                    <a:lnTo>
                      <a:pt x="170785" y="893707"/>
                    </a:lnTo>
                    <a:close/>
                    <a:moveTo>
                      <a:pt x="1155097" y="865054"/>
                    </a:moveTo>
                    <a:lnTo>
                      <a:pt x="1196929" y="893149"/>
                    </a:lnTo>
                    <a:lnTo>
                      <a:pt x="1113874" y="1016823"/>
                    </a:lnTo>
                    <a:lnTo>
                      <a:pt x="1072041" y="988729"/>
                    </a:lnTo>
                    <a:close/>
                    <a:moveTo>
                      <a:pt x="1085580" y="818369"/>
                    </a:moveTo>
                    <a:lnTo>
                      <a:pt x="1127413" y="846463"/>
                    </a:lnTo>
                    <a:lnTo>
                      <a:pt x="1044357" y="970137"/>
                    </a:lnTo>
                    <a:lnTo>
                      <a:pt x="1002524" y="942043"/>
                    </a:lnTo>
                    <a:close/>
                    <a:moveTo>
                      <a:pt x="1326502" y="760690"/>
                    </a:moveTo>
                    <a:lnTo>
                      <a:pt x="1368335" y="788784"/>
                    </a:lnTo>
                    <a:lnTo>
                      <a:pt x="1285279" y="912458"/>
                    </a:lnTo>
                    <a:lnTo>
                      <a:pt x="1243446" y="884364"/>
                    </a:lnTo>
                    <a:close/>
                    <a:moveTo>
                      <a:pt x="44677" y="759829"/>
                    </a:moveTo>
                    <a:lnTo>
                      <a:pt x="224794" y="1035278"/>
                    </a:lnTo>
                    <a:lnTo>
                      <a:pt x="183974" y="1061970"/>
                    </a:lnTo>
                    <a:lnTo>
                      <a:pt x="3857" y="786521"/>
                    </a:lnTo>
                    <a:close/>
                    <a:moveTo>
                      <a:pt x="112510" y="715472"/>
                    </a:moveTo>
                    <a:lnTo>
                      <a:pt x="193533" y="839379"/>
                    </a:lnTo>
                    <a:lnTo>
                      <a:pt x="152713" y="866072"/>
                    </a:lnTo>
                    <a:lnTo>
                      <a:pt x="71690" y="742164"/>
                    </a:lnTo>
                    <a:close/>
                    <a:moveTo>
                      <a:pt x="1256678" y="713797"/>
                    </a:moveTo>
                    <a:lnTo>
                      <a:pt x="1298511" y="741891"/>
                    </a:lnTo>
                    <a:lnTo>
                      <a:pt x="1215455" y="865565"/>
                    </a:lnTo>
                    <a:lnTo>
                      <a:pt x="1173622" y="837470"/>
                    </a:lnTo>
                    <a:close/>
                    <a:moveTo>
                      <a:pt x="180644" y="670920"/>
                    </a:moveTo>
                    <a:lnTo>
                      <a:pt x="360761" y="946370"/>
                    </a:lnTo>
                    <a:lnTo>
                      <a:pt x="319941" y="973062"/>
                    </a:lnTo>
                    <a:lnTo>
                      <a:pt x="139823" y="697612"/>
                    </a:lnTo>
                    <a:close/>
                    <a:moveTo>
                      <a:pt x="1187161" y="667111"/>
                    </a:moveTo>
                    <a:lnTo>
                      <a:pt x="1228994" y="695205"/>
                    </a:lnTo>
                    <a:lnTo>
                      <a:pt x="1145938" y="818879"/>
                    </a:lnTo>
                    <a:lnTo>
                      <a:pt x="1104105" y="790784"/>
                    </a:lnTo>
                    <a:close/>
                    <a:moveTo>
                      <a:pt x="1148882" y="241658"/>
                    </a:moveTo>
                    <a:lnTo>
                      <a:pt x="1231366" y="365267"/>
                    </a:lnTo>
                    <a:lnTo>
                      <a:pt x="1190569" y="392491"/>
                    </a:lnTo>
                    <a:lnTo>
                      <a:pt x="1108085" y="268882"/>
                    </a:lnTo>
                    <a:close/>
                    <a:moveTo>
                      <a:pt x="1284471" y="151179"/>
                    </a:moveTo>
                    <a:lnTo>
                      <a:pt x="1366955" y="274788"/>
                    </a:lnTo>
                    <a:lnTo>
                      <a:pt x="1326158" y="302012"/>
                    </a:lnTo>
                    <a:lnTo>
                      <a:pt x="1243674" y="178402"/>
                    </a:lnTo>
                    <a:close/>
                    <a:moveTo>
                      <a:pt x="318049" y="93295"/>
                    </a:moveTo>
                    <a:lnTo>
                      <a:pt x="359667" y="120853"/>
                    </a:lnTo>
                    <a:lnTo>
                      <a:pt x="180242" y="391816"/>
                    </a:lnTo>
                    <a:lnTo>
                      <a:pt x="138624" y="364257"/>
                    </a:lnTo>
                    <a:close/>
                    <a:moveTo>
                      <a:pt x="1047999" y="90479"/>
                    </a:moveTo>
                    <a:lnTo>
                      <a:pt x="1130483" y="214089"/>
                    </a:lnTo>
                    <a:lnTo>
                      <a:pt x="1089686" y="241312"/>
                    </a:lnTo>
                    <a:lnTo>
                      <a:pt x="1007202" y="117703"/>
                    </a:lnTo>
                    <a:close/>
                    <a:moveTo>
                      <a:pt x="248584" y="47296"/>
                    </a:moveTo>
                    <a:lnTo>
                      <a:pt x="290202" y="74855"/>
                    </a:lnTo>
                    <a:lnTo>
                      <a:pt x="110777" y="345817"/>
                    </a:lnTo>
                    <a:lnTo>
                      <a:pt x="69158" y="318259"/>
                    </a:lnTo>
                    <a:close/>
                    <a:moveTo>
                      <a:pt x="1115795" y="45239"/>
                    </a:moveTo>
                    <a:lnTo>
                      <a:pt x="1299161" y="320028"/>
                    </a:lnTo>
                    <a:lnTo>
                      <a:pt x="1258364" y="347252"/>
                    </a:lnTo>
                    <a:lnTo>
                      <a:pt x="1074998" y="72463"/>
                    </a:lnTo>
                    <a:close/>
                    <a:moveTo>
                      <a:pt x="179424" y="1500"/>
                    </a:moveTo>
                    <a:lnTo>
                      <a:pt x="221043" y="29059"/>
                    </a:lnTo>
                    <a:lnTo>
                      <a:pt x="41617" y="300022"/>
                    </a:lnTo>
                    <a:lnTo>
                      <a:pt x="0" y="272463"/>
                    </a:lnTo>
                    <a:close/>
                    <a:moveTo>
                      <a:pt x="1183590" y="0"/>
                    </a:moveTo>
                    <a:lnTo>
                      <a:pt x="1266074" y="123609"/>
                    </a:lnTo>
                    <a:lnTo>
                      <a:pt x="1225277" y="150833"/>
                    </a:lnTo>
                    <a:lnTo>
                      <a:pt x="1142793" y="27224"/>
                    </a:lnTo>
                    <a:close/>
                  </a:path>
                </a:pathLst>
              </a:cu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49212" name="Rectangle 60">
              <a:extLst>
                <a:ext uri="{FF2B5EF4-FFF2-40B4-BE49-F238E27FC236}">
                  <a16:creationId xmlns:a16="http://schemas.microsoft.com/office/drawing/2014/main" id="{D4DD9EC0-3B0C-4199-8D37-B8EE9B4382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1013" y="2636466"/>
              <a:ext cx="1980434" cy="131962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3BC20B97-B05B-4CDE-B549-F6302019924A}"/>
              </a:ext>
            </a:extLst>
          </p:cNvPr>
          <p:cNvGrpSpPr/>
          <p:nvPr/>
        </p:nvGrpSpPr>
        <p:grpSpPr>
          <a:xfrm>
            <a:off x="560387" y="4438304"/>
            <a:ext cx="1982791" cy="1326146"/>
            <a:chOff x="560387" y="4438304"/>
            <a:chExt cx="1982791" cy="1326146"/>
          </a:xfrm>
        </p:grpSpPr>
        <p:grpSp>
          <p:nvGrpSpPr>
            <p:cNvPr id="74" name="グループ化 73">
              <a:extLst>
                <a:ext uri="{FF2B5EF4-FFF2-40B4-BE49-F238E27FC236}">
                  <a16:creationId xmlns:a16="http://schemas.microsoft.com/office/drawing/2014/main" id="{8BC39576-32BC-4923-9C4E-664ACFCEC8F9}"/>
                </a:ext>
              </a:extLst>
            </p:cNvPr>
            <p:cNvGrpSpPr/>
            <p:nvPr/>
          </p:nvGrpSpPr>
          <p:grpSpPr>
            <a:xfrm>
              <a:off x="562744" y="4444823"/>
              <a:ext cx="1980434" cy="1319627"/>
              <a:chOff x="562744" y="4444823"/>
              <a:chExt cx="1980434" cy="1319627"/>
            </a:xfrm>
          </p:grpSpPr>
          <p:sp>
            <p:nvSpPr>
              <p:cNvPr id="75" name="Rectangle 3">
                <a:extLst>
                  <a:ext uri="{FF2B5EF4-FFF2-40B4-BE49-F238E27FC236}">
                    <a16:creationId xmlns:a16="http://schemas.microsoft.com/office/drawing/2014/main" id="{AA239095-73FA-488E-A96B-6B09724299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2744" y="4444823"/>
                <a:ext cx="1980434" cy="1319627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6" name="Oval 23">
                <a:extLst>
                  <a:ext uri="{FF2B5EF4-FFF2-40B4-BE49-F238E27FC236}">
                    <a16:creationId xmlns:a16="http://schemas.microsoft.com/office/drawing/2014/main" id="{8A002813-8999-4570-925A-B43770C19C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48143" y="4700811"/>
                <a:ext cx="809636" cy="809636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9165" name="Rectangle 13">
              <a:extLst>
                <a:ext uri="{FF2B5EF4-FFF2-40B4-BE49-F238E27FC236}">
                  <a16:creationId xmlns:a16="http://schemas.microsoft.com/office/drawing/2014/main" id="{CBD1656E-1D38-48BC-BA04-E8D253FBA7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387" y="4438304"/>
              <a:ext cx="1980434" cy="1319628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76430C79-665A-49CE-BAE3-D862D59EA9BD}"/>
              </a:ext>
            </a:extLst>
          </p:cNvPr>
          <p:cNvGrpSpPr/>
          <p:nvPr/>
        </p:nvGrpSpPr>
        <p:grpSpPr>
          <a:xfrm>
            <a:off x="5059824" y="836613"/>
            <a:ext cx="1981623" cy="1319628"/>
            <a:chOff x="5059824" y="836613"/>
            <a:chExt cx="1981623" cy="1319628"/>
          </a:xfrm>
        </p:grpSpPr>
        <p:grpSp>
          <p:nvGrpSpPr>
            <p:cNvPr id="114" name="グループ化 113">
              <a:extLst>
                <a:ext uri="{FF2B5EF4-FFF2-40B4-BE49-F238E27FC236}">
                  <a16:creationId xmlns:a16="http://schemas.microsoft.com/office/drawing/2014/main" id="{668F8993-3B4D-4560-85A2-F8AEB1B14B20}"/>
                </a:ext>
              </a:extLst>
            </p:cNvPr>
            <p:cNvGrpSpPr/>
            <p:nvPr/>
          </p:nvGrpSpPr>
          <p:grpSpPr>
            <a:xfrm>
              <a:off x="5059824" y="840582"/>
              <a:ext cx="1980434" cy="1315659"/>
              <a:chOff x="3653349" y="1052736"/>
              <a:chExt cx="1980434" cy="1315659"/>
            </a:xfrm>
          </p:grpSpPr>
          <p:grpSp>
            <p:nvGrpSpPr>
              <p:cNvPr id="115" name="グループ化 114">
                <a:extLst>
                  <a:ext uri="{FF2B5EF4-FFF2-40B4-BE49-F238E27FC236}">
                    <a16:creationId xmlns:a16="http://schemas.microsoft.com/office/drawing/2014/main" id="{7C55B1B0-BD8F-4363-91B0-0BB935959B63}"/>
                  </a:ext>
                </a:extLst>
              </p:cNvPr>
              <p:cNvGrpSpPr/>
              <p:nvPr/>
            </p:nvGrpSpPr>
            <p:grpSpPr>
              <a:xfrm>
                <a:off x="3653349" y="1052736"/>
                <a:ext cx="1980434" cy="1315659"/>
                <a:chOff x="3105522" y="3351007"/>
                <a:chExt cx="1980434" cy="1315659"/>
              </a:xfrm>
            </p:grpSpPr>
            <p:sp>
              <p:nvSpPr>
                <p:cNvPr id="117" name="Rectangle 13">
                  <a:extLst>
                    <a:ext uri="{FF2B5EF4-FFF2-40B4-BE49-F238E27FC236}">
                      <a16:creationId xmlns:a16="http://schemas.microsoft.com/office/drawing/2014/main" id="{C45A8D65-78E5-44CF-818D-C9B3B5CB8F4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05522" y="3359834"/>
                  <a:ext cx="1980434" cy="1291654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8" name="Rectangle 63">
                  <a:extLst>
                    <a:ext uri="{FF2B5EF4-FFF2-40B4-BE49-F238E27FC236}">
                      <a16:creationId xmlns:a16="http://schemas.microsoft.com/office/drawing/2014/main" id="{1EEEC51A-74BC-4520-BC17-686AF8CBC22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05522" y="3351007"/>
                  <a:ext cx="1980434" cy="331564"/>
                </a:xfrm>
                <a:prstGeom prst="rect">
                  <a:avLst/>
                </a:prstGeom>
                <a:solidFill>
                  <a:srgbClr val="00206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9" name="Rectangle 64">
                  <a:extLst>
                    <a:ext uri="{FF2B5EF4-FFF2-40B4-BE49-F238E27FC236}">
                      <a16:creationId xmlns:a16="http://schemas.microsoft.com/office/drawing/2014/main" id="{08CB27E1-23E4-4738-966F-0BFE2CAA217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05522" y="4336621"/>
                  <a:ext cx="1980434" cy="330045"/>
                </a:xfrm>
                <a:prstGeom prst="rect">
                  <a:avLst/>
                </a:prstGeom>
                <a:solidFill>
                  <a:srgbClr val="00206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pic>
            <p:nvPicPr>
              <p:cNvPr id="116" name="図 115">
                <a:extLst>
                  <a:ext uri="{FF2B5EF4-FFF2-40B4-BE49-F238E27FC236}">
                    <a16:creationId xmlns:a16="http://schemas.microsoft.com/office/drawing/2014/main" id="{F8798774-EA3E-4226-B302-DCC995DA1B4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223007" y="1439465"/>
                <a:ext cx="841118" cy="543720"/>
              </a:xfrm>
              <a:prstGeom prst="rect">
                <a:avLst/>
              </a:prstGeom>
            </p:spPr>
          </p:pic>
        </p:grpSp>
        <p:sp>
          <p:nvSpPr>
            <p:cNvPr id="49228" name="Rectangle 76">
              <a:extLst>
                <a:ext uri="{FF2B5EF4-FFF2-40B4-BE49-F238E27FC236}">
                  <a16:creationId xmlns:a16="http://schemas.microsoft.com/office/drawing/2014/main" id="{E1CA1BB9-84FD-4608-831D-A57E987173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1013" y="836613"/>
              <a:ext cx="1980434" cy="1319627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B6144FB3-0B10-40CF-BFCF-A57CC3F7363B}"/>
              </a:ext>
            </a:extLst>
          </p:cNvPr>
          <p:cNvGrpSpPr/>
          <p:nvPr/>
        </p:nvGrpSpPr>
        <p:grpSpPr>
          <a:xfrm>
            <a:off x="7311326" y="836611"/>
            <a:ext cx="1980434" cy="1319629"/>
            <a:chOff x="7311326" y="836611"/>
            <a:chExt cx="1980434" cy="1319629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44F8667A-0B62-4B9B-B07E-C5052E6FE34D}"/>
                </a:ext>
              </a:extLst>
            </p:cNvPr>
            <p:cNvGrpSpPr/>
            <p:nvPr/>
          </p:nvGrpSpPr>
          <p:grpSpPr>
            <a:xfrm>
              <a:off x="7311326" y="836611"/>
              <a:ext cx="1980434" cy="1319627"/>
              <a:chOff x="7311326" y="836611"/>
              <a:chExt cx="1980434" cy="1319627"/>
            </a:xfrm>
          </p:grpSpPr>
          <p:sp>
            <p:nvSpPr>
              <p:cNvPr id="38" name="Rectangle 74">
                <a:extLst>
                  <a:ext uri="{FF2B5EF4-FFF2-40B4-BE49-F238E27FC236}">
                    <a16:creationId xmlns:a16="http://schemas.microsoft.com/office/drawing/2014/main" id="{3C2808D9-7D0F-4194-9503-53D7D1E496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11326" y="836611"/>
                <a:ext cx="1980434" cy="1319627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9" name="Rectangle 75">
                <a:extLst>
                  <a:ext uri="{FF2B5EF4-FFF2-40B4-BE49-F238E27FC236}">
                    <a16:creationId xmlns:a16="http://schemas.microsoft.com/office/drawing/2014/main" id="{19C4949E-A36A-4646-86DD-0E08AFC0CD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11326" y="836611"/>
                <a:ext cx="1980434" cy="656837"/>
              </a:xfrm>
              <a:prstGeom prst="rect">
                <a:avLst/>
              </a:prstGeom>
              <a:solidFill>
                <a:srgbClr val="FF0000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357BB9E5-EA71-4C15-88BF-0552B78DBE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08562" y="925908"/>
                <a:ext cx="533805" cy="450460"/>
              </a:xfrm>
              <a:custGeom>
                <a:avLst/>
                <a:gdLst>
                  <a:gd name="connsiteX0" fmla="*/ 313536 w 533805"/>
                  <a:gd name="connsiteY0" fmla="*/ 281786 h 450460"/>
                  <a:gd name="connsiteX1" fmla="*/ 324310 w 533805"/>
                  <a:gd name="connsiteY1" fmla="*/ 315137 h 450460"/>
                  <a:gd name="connsiteX2" fmla="*/ 359177 w 533805"/>
                  <a:gd name="connsiteY2" fmla="*/ 315137 h 450460"/>
                  <a:gd name="connsiteX3" fmla="*/ 330969 w 533805"/>
                  <a:gd name="connsiteY3" fmla="*/ 335749 h 450460"/>
                  <a:gd name="connsiteX4" fmla="*/ 341743 w 533805"/>
                  <a:gd name="connsiteY4" fmla="*/ 369100 h 450460"/>
                  <a:gd name="connsiteX5" fmla="*/ 313536 w 533805"/>
                  <a:gd name="connsiteY5" fmla="*/ 348488 h 450460"/>
                  <a:gd name="connsiteX6" fmla="*/ 285328 w 533805"/>
                  <a:gd name="connsiteY6" fmla="*/ 369100 h 450460"/>
                  <a:gd name="connsiteX7" fmla="*/ 296102 w 533805"/>
                  <a:gd name="connsiteY7" fmla="*/ 335749 h 450460"/>
                  <a:gd name="connsiteX8" fmla="*/ 267894 w 533805"/>
                  <a:gd name="connsiteY8" fmla="*/ 315137 h 450460"/>
                  <a:gd name="connsiteX9" fmla="*/ 302761 w 533805"/>
                  <a:gd name="connsiteY9" fmla="*/ 315137 h 450460"/>
                  <a:gd name="connsiteX10" fmla="*/ 440538 w 533805"/>
                  <a:gd name="connsiteY10" fmla="*/ 277817 h 450460"/>
                  <a:gd name="connsiteX11" fmla="*/ 451312 w 533805"/>
                  <a:gd name="connsiteY11" fmla="*/ 311168 h 450460"/>
                  <a:gd name="connsiteX12" fmla="*/ 486179 w 533805"/>
                  <a:gd name="connsiteY12" fmla="*/ 311168 h 450460"/>
                  <a:gd name="connsiteX13" fmla="*/ 457971 w 533805"/>
                  <a:gd name="connsiteY13" fmla="*/ 331780 h 450460"/>
                  <a:gd name="connsiteX14" fmla="*/ 468745 w 533805"/>
                  <a:gd name="connsiteY14" fmla="*/ 365131 h 450460"/>
                  <a:gd name="connsiteX15" fmla="*/ 440538 w 533805"/>
                  <a:gd name="connsiteY15" fmla="*/ 344519 h 450460"/>
                  <a:gd name="connsiteX16" fmla="*/ 412330 w 533805"/>
                  <a:gd name="connsiteY16" fmla="*/ 365131 h 450460"/>
                  <a:gd name="connsiteX17" fmla="*/ 423104 w 533805"/>
                  <a:gd name="connsiteY17" fmla="*/ 331780 h 450460"/>
                  <a:gd name="connsiteX18" fmla="*/ 394896 w 533805"/>
                  <a:gd name="connsiteY18" fmla="*/ 311168 h 450460"/>
                  <a:gd name="connsiteX19" fmla="*/ 429763 w 533805"/>
                  <a:gd name="connsiteY19" fmla="*/ 311168 h 450460"/>
                  <a:gd name="connsiteX20" fmla="*/ 488164 w 533805"/>
                  <a:gd name="connsiteY20" fmla="*/ 134940 h 450460"/>
                  <a:gd name="connsiteX21" fmla="*/ 498938 w 533805"/>
                  <a:gd name="connsiteY21" fmla="*/ 168291 h 450460"/>
                  <a:gd name="connsiteX22" fmla="*/ 533805 w 533805"/>
                  <a:gd name="connsiteY22" fmla="*/ 168291 h 450460"/>
                  <a:gd name="connsiteX23" fmla="*/ 505597 w 533805"/>
                  <a:gd name="connsiteY23" fmla="*/ 188903 h 450460"/>
                  <a:gd name="connsiteX24" fmla="*/ 516371 w 533805"/>
                  <a:gd name="connsiteY24" fmla="*/ 222254 h 450460"/>
                  <a:gd name="connsiteX25" fmla="*/ 488164 w 533805"/>
                  <a:gd name="connsiteY25" fmla="*/ 201642 h 450460"/>
                  <a:gd name="connsiteX26" fmla="*/ 459956 w 533805"/>
                  <a:gd name="connsiteY26" fmla="*/ 222254 h 450460"/>
                  <a:gd name="connsiteX27" fmla="*/ 470730 w 533805"/>
                  <a:gd name="connsiteY27" fmla="*/ 188903 h 450460"/>
                  <a:gd name="connsiteX28" fmla="*/ 442522 w 533805"/>
                  <a:gd name="connsiteY28" fmla="*/ 168291 h 450460"/>
                  <a:gd name="connsiteX29" fmla="*/ 477389 w 533805"/>
                  <a:gd name="connsiteY29" fmla="*/ 168291 h 450460"/>
                  <a:gd name="connsiteX30" fmla="*/ 267895 w 533805"/>
                  <a:gd name="connsiteY30" fmla="*/ 132956 h 450460"/>
                  <a:gd name="connsiteX31" fmla="*/ 278669 w 533805"/>
                  <a:gd name="connsiteY31" fmla="*/ 166307 h 450460"/>
                  <a:gd name="connsiteX32" fmla="*/ 313536 w 533805"/>
                  <a:gd name="connsiteY32" fmla="*/ 166307 h 450460"/>
                  <a:gd name="connsiteX33" fmla="*/ 285328 w 533805"/>
                  <a:gd name="connsiteY33" fmla="*/ 186919 h 450460"/>
                  <a:gd name="connsiteX34" fmla="*/ 296102 w 533805"/>
                  <a:gd name="connsiteY34" fmla="*/ 220270 h 450460"/>
                  <a:gd name="connsiteX35" fmla="*/ 267895 w 533805"/>
                  <a:gd name="connsiteY35" fmla="*/ 199658 h 450460"/>
                  <a:gd name="connsiteX36" fmla="*/ 239687 w 533805"/>
                  <a:gd name="connsiteY36" fmla="*/ 220270 h 450460"/>
                  <a:gd name="connsiteX37" fmla="*/ 250461 w 533805"/>
                  <a:gd name="connsiteY37" fmla="*/ 186919 h 450460"/>
                  <a:gd name="connsiteX38" fmla="*/ 222253 w 533805"/>
                  <a:gd name="connsiteY38" fmla="*/ 166307 h 450460"/>
                  <a:gd name="connsiteX39" fmla="*/ 257120 w 533805"/>
                  <a:gd name="connsiteY39" fmla="*/ 166307 h 450460"/>
                  <a:gd name="connsiteX40" fmla="*/ 381006 w 533805"/>
                  <a:gd name="connsiteY40" fmla="*/ 61518 h 450460"/>
                  <a:gd name="connsiteX41" fmla="*/ 391780 w 533805"/>
                  <a:gd name="connsiteY41" fmla="*/ 94869 h 450460"/>
                  <a:gd name="connsiteX42" fmla="*/ 426647 w 533805"/>
                  <a:gd name="connsiteY42" fmla="*/ 94869 h 450460"/>
                  <a:gd name="connsiteX43" fmla="*/ 398439 w 533805"/>
                  <a:gd name="connsiteY43" fmla="*/ 115481 h 450460"/>
                  <a:gd name="connsiteX44" fmla="*/ 409213 w 533805"/>
                  <a:gd name="connsiteY44" fmla="*/ 148832 h 450460"/>
                  <a:gd name="connsiteX45" fmla="*/ 381006 w 533805"/>
                  <a:gd name="connsiteY45" fmla="*/ 128220 h 450460"/>
                  <a:gd name="connsiteX46" fmla="*/ 352798 w 533805"/>
                  <a:gd name="connsiteY46" fmla="*/ 148832 h 450460"/>
                  <a:gd name="connsiteX47" fmla="*/ 363572 w 533805"/>
                  <a:gd name="connsiteY47" fmla="*/ 115481 h 450460"/>
                  <a:gd name="connsiteX48" fmla="*/ 335364 w 533805"/>
                  <a:gd name="connsiteY48" fmla="*/ 94869 h 450460"/>
                  <a:gd name="connsiteX49" fmla="*/ 370231 w 533805"/>
                  <a:gd name="connsiteY49" fmla="*/ 94869 h 450460"/>
                  <a:gd name="connsiteX50" fmla="*/ 226222 w 533805"/>
                  <a:gd name="connsiteY50" fmla="*/ 0 h 450460"/>
                  <a:gd name="connsiteX51" fmla="*/ 113111 w 533805"/>
                  <a:gd name="connsiteY51" fmla="*/ 225230 h 450460"/>
                  <a:gd name="connsiteX52" fmla="*/ 226222 w 533805"/>
                  <a:gd name="connsiteY52" fmla="*/ 450460 h 450460"/>
                  <a:gd name="connsiteX53" fmla="*/ 0 w 533805"/>
                  <a:gd name="connsiteY53" fmla="*/ 225230 h 450460"/>
                  <a:gd name="connsiteX54" fmla="*/ 226222 w 533805"/>
                  <a:gd name="connsiteY54" fmla="*/ 0 h 450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533805" h="450460">
                    <a:moveTo>
                      <a:pt x="313536" y="281786"/>
                    </a:moveTo>
                    <a:lnTo>
                      <a:pt x="324310" y="315137"/>
                    </a:lnTo>
                    <a:lnTo>
                      <a:pt x="359177" y="315137"/>
                    </a:lnTo>
                    <a:lnTo>
                      <a:pt x="330969" y="335749"/>
                    </a:lnTo>
                    <a:lnTo>
                      <a:pt x="341743" y="369100"/>
                    </a:lnTo>
                    <a:lnTo>
                      <a:pt x="313536" y="348488"/>
                    </a:lnTo>
                    <a:lnTo>
                      <a:pt x="285328" y="369100"/>
                    </a:lnTo>
                    <a:lnTo>
                      <a:pt x="296102" y="335749"/>
                    </a:lnTo>
                    <a:lnTo>
                      <a:pt x="267894" y="315137"/>
                    </a:lnTo>
                    <a:lnTo>
                      <a:pt x="302761" y="315137"/>
                    </a:lnTo>
                    <a:close/>
                    <a:moveTo>
                      <a:pt x="440538" y="277817"/>
                    </a:moveTo>
                    <a:lnTo>
                      <a:pt x="451312" y="311168"/>
                    </a:lnTo>
                    <a:lnTo>
                      <a:pt x="486179" y="311168"/>
                    </a:lnTo>
                    <a:lnTo>
                      <a:pt x="457971" y="331780"/>
                    </a:lnTo>
                    <a:lnTo>
                      <a:pt x="468745" y="365131"/>
                    </a:lnTo>
                    <a:lnTo>
                      <a:pt x="440538" y="344519"/>
                    </a:lnTo>
                    <a:lnTo>
                      <a:pt x="412330" y="365131"/>
                    </a:lnTo>
                    <a:lnTo>
                      <a:pt x="423104" y="331780"/>
                    </a:lnTo>
                    <a:lnTo>
                      <a:pt x="394896" y="311168"/>
                    </a:lnTo>
                    <a:lnTo>
                      <a:pt x="429763" y="311168"/>
                    </a:lnTo>
                    <a:close/>
                    <a:moveTo>
                      <a:pt x="488164" y="134940"/>
                    </a:moveTo>
                    <a:lnTo>
                      <a:pt x="498938" y="168291"/>
                    </a:lnTo>
                    <a:lnTo>
                      <a:pt x="533805" y="168291"/>
                    </a:lnTo>
                    <a:lnTo>
                      <a:pt x="505597" y="188903"/>
                    </a:lnTo>
                    <a:lnTo>
                      <a:pt x="516371" y="222254"/>
                    </a:lnTo>
                    <a:lnTo>
                      <a:pt x="488164" y="201642"/>
                    </a:lnTo>
                    <a:lnTo>
                      <a:pt x="459956" y="222254"/>
                    </a:lnTo>
                    <a:lnTo>
                      <a:pt x="470730" y="188903"/>
                    </a:lnTo>
                    <a:lnTo>
                      <a:pt x="442522" y="168291"/>
                    </a:lnTo>
                    <a:lnTo>
                      <a:pt x="477389" y="168291"/>
                    </a:lnTo>
                    <a:close/>
                    <a:moveTo>
                      <a:pt x="267895" y="132956"/>
                    </a:moveTo>
                    <a:lnTo>
                      <a:pt x="278669" y="166307"/>
                    </a:lnTo>
                    <a:lnTo>
                      <a:pt x="313536" y="166307"/>
                    </a:lnTo>
                    <a:lnTo>
                      <a:pt x="285328" y="186919"/>
                    </a:lnTo>
                    <a:lnTo>
                      <a:pt x="296102" y="220270"/>
                    </a:lnTo>
                    <a:lnTo>
                      <a:pt x="267895" y="199658"/>
                    </a:lnTo>
                    <a:lnTo>
                      <a:pt x="239687" y="220270"/>
                    </a:lnTo>
                    <a:lnTo>
                      <a:pt x="250461" y="186919"/>
                    </a:lnTo>
                    <a:lnTo>
                      <a:pt x="222253" y="166307"/>
                    </a:lnTo>
                    <a:lnTo>
                      <a:pt x="257120" y="166307"/>
                    </a:lnTo>
                    <a:close/>
                    <a:moveTo>
                      <a:pt x="381006" y="61518"/>
                    </a:moveTo>
                    <a:lnTo>
                      <a:pt x="391780" y="94869"/>
                    </a:lnTo>
                    <a:lnTo>
                      <a:pt x="426647" y="94869"/>
                    </a:lnTo>
                    <a:lnTo>
                      <a:pt x="398439" y="115481"/>
                    </a:lnTo>
                    <a:lnTo>
                      <a:pt x="409213" y="148832"/>
                    </a:lnTo>
                    <a:lnTo>
                      <a:pt x="381006" y="128220"/>
                    </a:lnTo>
                    <a:lnTo>
                      <a:pt x="352798" y="148832"/>
                    </a:lnTo>
                    <a:lnTo>
                      <a:pt x="363572" y="115481"/>
                    </a:lnTo>
                    <a:lnTo>
                      <a:pt x="335364" y="94869"/>
                    </a:lnTo>
                    <a:lnTo>
                      <a:pt x="370231" y="94869"/>
                    </a:lnTo>
                    <a:close/>
                    <a:moveTo>
                      <a:pt x="226222" y="0"/>
                    </a:moveTo>
                    <a:cubicBezTo>
                      <a:pt x="155017" y="53169"/>
                      <a:pt x="113111" y="136614"/>
                      <a:pt x="113111" y="225230"/>
                    </a:cubicBezTo>
                    <a:cubicBezTo>
                      <a:pt x="113111" y="313846"/>
                      <a:pt x="155017" y="397290"/>
                      <a:pt x="226222" y="450460"/>
                    </a:cubicBezTo>
                    <a:cubicBezTo>
                      <a:pt x="101283" y="450460"/>
                      <a:pt x="0" y="349621"/>
                      <a:pt x="0" y="225230"/>
                    </a:cubicBezTo>
                    <a:cubicBezTo>
                      <a:pt x="0" y="100839"/>
                      <a:pt x="101283" y="0"/>
                      <a:pt x="22622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49157" name="Rectangle 5">
              <a:extLst>
                <a:ext uri="{FF2B5EF4-FFF2-40B4-BE49-F238E27FC236}">
                  <a16:creationId xmlns:a16="http://schemas.microsoft.com/office/drawing/2014/main" id="{D5DE8A47-2A16-45E2-8796-56892BDD4B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1326" y="836613"/>
              <a:ext cx="1980434" cy="1319627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A6B57C17-34F5-4809-B171-B797FE1B76CB}"/>
              </a:ext>
            </a:extLst>
          </p:cNvPr>
          <p:cNvGrpSpPr/>
          <p:nvPr/>
        </p:nvGrpSpPr>
        <p:grpSpPr>
          <a:xfrm>
            <a:off x="7310597" y="4438304"/>
            <a:ext cx="1981163" cy="1319796"/>
            <a:chOff x="7310597" y="4438304"/>
            <a:chExt cx="1981163" cy="1319796"/>
          </a:xfrm>
        </p:grpSpPr>
        <p:grpSp>
          <p:nvGrpSpPr>
            <p:cNvPr id="77" name="グループ化 76">
              <a:extLst>
                <a:ext uri="{FF2B5EF4-FFF2-40B4-BE49-F238E27FC236}">
                  <a16:creationId xmlns:a16="http://schemas.microsoft.com/office/drawing/2014/main" id="{299B4D62-5EEA-4A75-B276-2BCDDD0A2DCF}"/>
                </a:ext>
              </a:extLst>
            </p:cNvPr>
            <p:cNvGrpSpPr/>
            <p:nvPr/>
          </p:nvGrpSpPr>
          <p:grpSpPr>
            <a:xfrm>
              <a:off x="7310597" y="4438471"/>
              <a:ext cx="1980434" cy="1319629"/>
              <a:chOff x="7308216" y="4443234"/>
              <a:chExt cx="1980434" cy="1319629"/>
            </a:xfrm>
          </p:grpSpPr>
          <p:sp>
            <p:nvSpPr>
              <p:cNvPr id="78" name="Rectangle 9">
                <a:extLst>
                  <a:ext uri="{FF2B5EF4-FFF2-40B4-BE49-F238E27FC236}">
                    <a16:creationId xmlns:a16="http://schemas.microsoft.com/office/drawing/2014/main" id="{3B92BEF0-14C9-4241-812E-A337FDAD5F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08216" y="4443234"/>
                <a:ext cx="1980434" cy="1319629"/>
              </a:xfrm>
              <a:prstGeom prst="rect">
                <a:avLst/>
              </a:prstGeom>
              <a:solidFill>
                <a:srgbClr val="008000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9" name="Oval 57">
                <a:extLst>
                  <a:ext uri="{FF2B5EF4-FFF2-40B4-BE49-F238E27FC236}">
                    <a16:creationId xmlns:a16="http://schemas.microsoft.com/office/drawing/2014/main" id="{CAFB22F0-EA6D-4825-9887-33535FEEA3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36067" y="4639690"/>
                <a:ext cx="926716" cy="926717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9168" name="Rectangle 16">
              <a:extLst>
                <a:ext uri="{FF2B5EF4-FFF2-40B4-BE49-F238E27FC236}">
                  <a16:creationId xmlns:a16="http://schemas.microsoft.com/office/drawing/2014/main" id="{0C38529F-E083-4B2C-A9C6-38579299CE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1326" y="4438304"/>
              <a:ext cx="1980434" cy="1319628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81779EA3-129D-400B-9C01-065E307B5B47}"/>
              </a:ext>
            </a:extLst>
          </p:cNvPr>
          <p:cNvGrpSpPr/>
          <p:nvPr/>
        </p:nvGrpSpPr>
        <p:grpSpPr>
          <a:xfrm>
            <a:off x="5060814" y="4436899"/>
            <a:ext cx="1980633" cy="1323344"/>
            <a:chOff x="5060814" y="4436899"/>
            <a:chExt cx="1980633" cy="1323344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D70C99E0-A6CB-4A1D-80B9-50C1B0C10263}"/>
                </a:ext>
              </a:extLst>
            </p:cNvPr>
            <p:cNvGrpSpPr/>
            <p:nvPr/>
          </p:nvGrpSpPr>
          <p:grpSpPr>
            <a:xfrm>
              <a:off x="5060814" y="4436899"/>
              <a:ext cx="1980542" cy="1323344"/>
              <a:chOff x="-1484357" y="2963177"/>
              <a:chExt cx="1584325" cy="1057591"/>
            </a:xfrm>
          </p:grpSpPr>
          <p:sp>
            <p:nvSpPr>
              <p:cNvPr id="60" name="Rectangle 12">
                <a:extLst>
                  <a:ext uri="{FF2B5EF4-FFF2-40B4-BE49-F238E27FC236}">
                    <a16:creationId xmlns:a16="http://schemas.microsoft.com/office/drawing/2014/main" id="{91F37E56-25B3-41DE-BCA4-1DD4EAF403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1484357" y="2963177"/>
                <a:ext cx="1584325" cy="1055688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" name="Rectangle 274">
                <a:extLst>
                  <a:ext uri="{FF2B5EF4-FFF2-40B4-BE49-F238E27FC236}">
                    <a16:creationId xmlns:a16="http://schemas.microsoft.com/office/drawing/2014/main" id="{A79679C3-3280-4F34-A35B-CA6DD8BA21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1104945" y="2963177"/>
                <a:ext cx="1204913" cy="1057591"/>
              </a:xfrm>
              <a:prstGeom prst="rect">
                <a:avLst/>
              </a:prstGeom>
              <a:solidFill>
                <a:srgbClr val="00800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378224F1-2699-45C3-9B33-A8A83D0BDF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812845" y="3161073"/>
                <a:ext cx="678087" cy="681581"/>
              </a:xfrm>
              <a:custGeom>
                <a:avLst/>
                <a:gdLst>
                  <a:gd name="connsiteX0" fmla="*/ 251641 w 678087"/>
                  <a:gd name="connsiteY0" fmla="*/ 0 h 681581"/>
                  <a:gd name="connsiteX1" fmla="*/ 205666 w 678087"/>
                  <a:gd name="connsiteY1" fmla="*/ 37933 h 681581"/>
                  <a:gd name="connsiteX2" fmla="*/ 114300 w 678087"/>
                  <a:gd name="connsiteY2" fmla="*/ 258511 h 681581"/>
                  <a:gd name="connsiteX3" fmla="*/ 426244 w 678087"/>
                  <a:gd name="connsiteY3" fmla="*/ 570455 h 681581"/>
                  <a:gd name="connsiteX4" fmla="*/ 646822 w 678087"/>
                  <a:gd name="connsiteY4" fmla="*/ 479089 h 681581"/>
                  <a:gd name="connsiteX5" fmla="*/ 678087 w 678087"/>
                  <a:gd name="connsiteY5" fmla="*/ 441195 h 681581"/>
                  <a:gd name="connsiteX6" fmla="*/ 669530 w 678087"/>
                  <a:gd name="connsiteY6" fmla="*/ 468759 h 681581"/>
                  <a:gd name="connsiteX7" fmla="*/ 348457 w 678087"/>
                  <a:gd name="connsiteY7" fmla="*/ 681581 h 681581"/>
                  <a:gd name="connsiteX8" fmla="*/ 0 w 678087"/>
                  <a:gd name="connsiteY8" fmla="*/ 333124 h 681581"/>
                  <a:gd name="connsiteX9" fmla="*/ 212822 w 678087"/>
                  <a:gd name="connsiteY9" fmla="*/ 12051 h 6815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78087" h="681581">
                    <a:moveTo>
                      <a:pt x="251641" y="0"/>
                    </a:moveTo>
                    <a:lnTo>
                      <a:pt x="205666" y="37933"/>
                    </a:lnTo>
                    <a:cubicBezTo>
                      <a:pt x="149216" y="94384"/>
                      <a:pt x="114300" y="172370"/>
                      <a:pt x="114300" y="258511"/>
                    </a:cubicBezTo>
                    <a:cubicBezTo>
                      <a:pt x="114300" y="430793"/>
                      <a:pt x="253962" y="570455"/>
                      <a:pt x="426244" y="570455"/>
                    </a:cubicBezTo>
                    <a:cubicBezTo>
                      <a:pt x="512385" y="570455"/>
                      <a:pt x="590371" y="535540"/>
                      <a:pt x="646822" y="479089"/>
                    </a:cubicBezTo>
                    <a:lnTo>
                      <a:pt x="678087" y="441195"/>
                    </a:lnTo>
                    <a:lnTo>
                      <a:pt x="669530" y="468759"/>
                    </a:lnTo>
                    <a:cubicBezTo>
                      <a:pt x="616632" y="593826"/>
                      <a:pt x="492792" y="681581"/>
                      <a:pt x="348457" y="681581"/>
                    </a:cubicBezTo>
                    <a:cubicBezTo>
                      <a:pt x="156010" y="681581"/>
                      <a:pt x="0" y="525571"/>
                      <a:pt x="0" y="333124"/>
                    </a:cubicBezTo>
                    <a:cubicBezTo>
                      <a:pt x="0" y="188789"/>
                      <a:pt x="87756" y="64949"/>
                      <a:pt x="212822" y="12051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92FE9C19-C9A6-4B2F-A1FF-0D91713C8928}"/>
                  </a:ext>
                </a:extLst>
              </p:cNvPr>
              <p:cNvSpPr/>
              <p:nvPr/>
            </p:nvSpPr>
            <p:spPr bwMode="auto">
              <a:xfrm>
                <a:off x="-452284" y="3258118"/>
                <a:ext cx="240721" cy="232054"/>
              </a:xfrm>
              <a:custGeom>
                <a:avLst/>
                <a:gdLst>
                  <a:gd name="connsiteX0" fmla="*/ 53012 w 240721"/>
                  <a:gd name="connsiteY0" fmla="*/ 0 h 232054"/>
                  <a:gd name="connsiteX1" fmla="*/ 124710 w 240721"/>
                  <a:gd name="connsiteY1" fmla="*/ 57402 h 232054"/>
                  <a:gd name="connsiteX2" fmla="*/ 201786 w 240721"/>
                  <a:gd name="connsiteY2" fmla="*/ 6859 h 232054"/>
                  <a:gd name="connsiteX3" fmla="*/ 169021 w 240721"/>
                  <a:gd name="connsiteY3" fmla="*/ 92877 h 232054"/>
                  <a:gd name="connsiteX4" fmla="*/ 240721 w 240721"/>
                  <a:gd name="connsiteY4" fmla="*/ 150276 h 232054"/>
                  <a:gd name="connsiteX5" fmla="*/ 148774 w 240721"/>
                  <a:gd name="connsiteY5" fmla="*/ 146037 h 232054"/>
                  <a:gd name="connsiteX6" fmla="*/ 116010 w 240721"/>
                  <a:gd name="connsiteY6" fmla="*/ 232054 h 232054"/>
                  <a:gd name="connsiteX7" fmla="*/ 91948 w 240721"/>
                  <a:gd name="connsiteY7" fmla="*/ 143417 h 232054"/>
                  <a:gd name="connsiteX8" fmla="*/ 0 w 240721"/>
                  <a:gd name="connsiteY8" fmla="*/ 139178 h 232054"/>
                  <a:gd name="connsiteX9" fmla="*/ 77076 w 240721"/>
                  <a:gd name="connsiteY9" fmla="*/ 88637 h 2320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0721" h="232054">
                    <a:moveTo>
                      <a:pt x="53012" y="0"/>
                    </a:moveTo>
                    <a:lnTo>
                      <a:pt x="124710" y="57402"/>
                    </a:lnTo>
                    <a:lnTo>
                      <a:pt x="201786" y="6859"/>
                    </a:lnTo>
                    <a:lnTo>
                      <a:pt x="169021" y="92877"/>
                    </a:lnTo>
                    <a:lnTo>
                      <a:pt x="240721" y="150276"/>
                    </a:lnTo>
                    <a:lnTo>
                      <a:pt x="148774" y="146037"/>
                    </a:lnTo>
                    <a:lnTo>
                      <a:pt x="116010" y="232054"/>
                    </a:lnTo>
                    <a:lnTo>
                      <a:pt x="91948" y="143417"/>
                    </a:lnTo>
                    <a:lnTo>
                      <a:pt x="0" y="139178"/>
                    </a:lnTo>
                    <a:lnTo>
                      <a:pt x="77076" y="88637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49167" name="Rectangle 15">
              <a:extLst>
                <a:ext uri="{FF2B5EF4-FFF2-40B4-BE49-F238E27FC236}">
                  <a16:creationId xmlns:a16="http://schemas.microsoft.com/office/drawing/2014/main" id="{10B06C4F-C850-4B5D-902A-2E4265843C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1013" y="4438304"/>
              <a:ext cx="1980434" cy="131962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331A8927-938A-45D8-85DD-661F21BA52A2}"/>
              </a:ext>
            </a:extLst>
          </p:cNvPr>
          <p:cNvSpPr txBox="1"/>
          <p:nvPr/>
        </p:nvSpPr>
        <p:spPr>
          <a:xfrm>
            <a:off x="128588" y="466584"/>
            <a:ext cx="88998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b="1" dirty="0">
                <a:latin typeface="+mj-ea"/>
                <a:ea typeface="+mj-ea"/>
              </a:rPr>
              <a:t>※</a:t>
            </a:r>
            <a:r>
              <a:rPr kumimoji="1" lang="ja-JP" altLang="en-US" sz="1100" b="1" dirty="0">
                <a:latin typeface="+mj-ea"/>
                <a:ea typeface="+mj-ea"/>
              </a:rPr>
              <a:t>五十音順</a:t>
            </a: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E1E96C1A-45E6-4D9E-A578-D4937827A8C8}"/>
              </a:ext>
            </a:extLst>
          </p:cNvPr>
          <p:cNvGrpSpPr/>
          <p:nvPr/>
        </p:nvGrpSpPr>
        <p:grpSpPr>
          <a:xfrm>
            <a:off x="3223506" y="4203586"/>
            <a:ext cx="1281652" cy="1558338"/>
            <a:chOff x="3223506" y="4203586"/>
            <a:chExt cx="1281652" cy="1558338"/>
          </a:xfrm>
        </p:grpSpPr>
        <p:grpSp>
          <p:nvGrpSpPr>
            <p:cNvPr id="126" name="グループ化 125">
              <a:extLst>
                <a:ext uri="{FF2B5EF4-FFF2-40B4-BE49-F238E27FC236}">
                  <a16:creationId xmlns:a16="http://schemas.microsoft.com/office/drawing/2014/main" id="{DDB90AEB-C258-496F-9440-D7B3CBA83C57}"/>
                </a:ext>
              </a:extLst>
            </p:cNvPr>
            <p:cNvGrpSpPr/>
            <p:nvPr/>
          </p:nvGrpSpPr>
          <p:grpSpPr>
            <a:xfrm>
              <a:off x="3223676" y="4208292"/>
              <a:ext cx="1281482" cy="1553632"/>
              <a:chOff x="1287780" y="1737360"/>
              <a:chExt cx="3695700" cy="4480560"/>
            </a:xfrm>
          </p:grpSpPr>
          <p:sp>
            <p:nvSpPr>
              <p:cNvPr id="127" name="フリーフォーム: 図形 126">
                <a:extLst>
                  <a:ext uri="{FF2B5EF4-FFF2-40B4-BE49-F238E27FC236}">
                    <a16:creationId xmlns:a16="http://schemas.microsoft.com/office/drawing/2014/main" id="{70AE03D6-63F3-4EDD-B5F6-1E4282ECD675}"/>
                  </a:ext>
                </a:extLst>
              </p:cNvPr>
              <p:cNvSpPr/>
              <p:nvPr/>
            </p:nvSpPr>
            <p:spPr bwMode="auto">
              <a:xfrm>
                <a:off x="1287780" y="1737360"/>
                <a:ext cx="3695700" cy="4480560"/>
              </a:xfrm>
              <a:custGeom>
                <a:avLst/>
                <a:gdLst>
                  <a:gd name="connsiteX0" fmla="*/ 0 w 3695700"/>
                  <a:gd name="connsiteY0" fmla="*/ 0 h 4480560"/>
                  <a:gd name="connsiteX1" fmla="*/ 0 w 3695700"/>
                  <a:gd name="connsiteY1" fmla="*/ 4480560 h 4480560"/>
                  <a:gd name="connsiteX2" fmla="*/ 3535680 w 3695700"/>
                  <a:gd name="connsiteY2" fmla="*/ 4480560 h 4480560"/>
                  <a:gd name="connsiteX3" fmla="*/ 1356360 w 3695700"/>
                  <a:gd name="connsiteY3" fmla="*/ 2301240 h 4480560"/>
                  <a:gd name="connsiteX4" fmla="*/ 3695700 w 3695700"/>
                  <a:gd name="connsiteY4" fmla="*/ 2301240 h 4480560"/>
                  <a:gd name="connsiteX5" fmla="*/ 0 w 3695700"/>
                  <a:gd name="connsiteY5" fmla="*/ 0 h 4480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695700" h="4480560">
                    <a:moveTo>
                      <a:pt x="0" y="0"/>
                    </a:moveTo>
                    <a:lnTo>
                      <a:pt x="0" y="4480560"/>
                    </a:lnTo>
                    <a:lnTo>
                      <a:pt x="3535680" y="4480560"/>
                    </a:lnTo>
                    <a:lnTo>
                      <a:pt x="1356360" y="2301240"/>
                    </a:lnTo>
                    <a:lnTo>
                      <a:pt x="3695700" y="23012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2060"/>
              </a:solidFill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5217F825-17B1-4BAB-A1C4-BB937238FA72}"/>
                  </a:ext>
                </a:extLst>
              </p:cNvPr>
              <p:cNvSpPr/>
              <p:nvPr/>
            </p:nvSpPr>
            <p:spPr bwMode="auto">
              <a:xfrm>
                <a:off x="1421130" y="1997710"/>
                <a:ext cx="3105566" cy="4072890"/>
              </a:xfrm>
              <a:custGeom>
                <a:avLst/>
                <a:gdLst>
                  <a:gd name="connsiteX0" fmla="*/ 0 w 3695700"/>
                  <a:gd name="connsiteY0" fmla="*/ 0 h 4480560"/>
                  <a:gd name="connsiteX1" fmla="*/ 0 w 3695700"/>
                  <a:gd name="connsiteY1" fmla="*/ 4480560 h 4480560"/>
                  <a:gd name="connsiteX2" fmla="*/ 3535680 w 3695700"/>
                  <a:gd name="connsiteY2" fmla="*/ 4480560 h 4480560"/>
                  <a:gd name="connsiteX3" fmla="*/ 1356360 w 3695700"/>
                  <a:gd name="connsiteY3" fmla="*/ 2301240 h 4480560"/>
                  <a:gd name="connsiteX4" fmla="*/ 3695700 w 3695700"/>
                  <a:gd name="connsiteY4" fmla="*/ 2301240 h 4480560"/>
                  <a:gd name="connsiteX5" fmla="*/ 0 w 3695700"/>
                  <a:gd name="connsiteY5" fmla="*/ 0 h 4480560"/>
                  <a:gd name="connsiteX0" fmla="*/ 0 w 3695700"/>
                  <a:gd name="connsiteY0" fmla="*/ 0 h 4480560"/>
                  <a:gd name="connsiteX1" fmla="*/ 0 w 3695700"/>
                  <a:gd name="connsiteY1" fmla="*/ 4480560 h 4480560"/>
                  <a:gd name="connsiteX2" fmla="*/ 3535680 w 3695700"/>
                  <a:gd name="connsiteY2" fmla="*/ 4480560 h 4480560"/>
                  <a:gd name="connsiteX3" fmla="*/ 1016576 w 3695700"/>
                  <a:gd name="connsiteY3" fmla="*/ 2100845 h 4480560"/>
                  <a:gd name="connsiteX4" fmla="*/ 3695700 w 3695700"/>
                  <a:gd name="connsiteY4" fmla="*/ 2301240 h 4480560"/>
                  <a:gd name="connsiteX5" fmla="*/ 0 w 3695700"/>
                  <a:gd name="connsiteY5" fmla="*/ 0 h 4480560"/>
                  <a:gd name="connsiteX0" fmla="*/ 0 w 3535680"/>
                  <a:gd name="connsiteY0" fmla="*/ 0 h 4480560"/>
                  <a:gd name="connsiteX1" fmla="*/ 0 w 3535680"/>
                  <a:gd name="connsiteY1" fmla="*/ 4480560 h 4480560"/>
                  <a:gd name="connsiteX2" fmla="*/ 3535680 w 3535680"/>
                  <a:gd name="connsiteY2" fmla="*/ 4480560 h 4480560"/>
                  <a:gd name="connsiteX3" fmla="*/ 1016576 w 3535680"/>
                  <a:gd name="connsiteY3" fmla="*/ 2100845 h 4480560"/>
                  <a:gd name="connsiteX4" fmla="*/ 3514963 w 3535680"/>
                  <a:gd name="connsiteY4" fmla="*/ 2100845 h 4480560"/>
                  <a:gd name="connsiteX5" fmla="*/ 0 w 3535680"/>
                  <a:gd name="connsiteY5" fmla="*/ 0 h 4480560"/>
                  <a:gd name="connsiteX0" fmla="*/ 14459 w 3535680"/>
                  <a:gd name="connsiteY0" fmla="*/ 0 h 4432189"/>
                  <a:gd name="connsiteX1" fmla="*/ 0 w 3535680"/>
                  <a:gd name="connsiteY1" fmla="*/ 4432189 h 4432189"/>
                  <a:gd name="connsiteX2" fmla="*/ 3535680 w 3535680"/>
                  <a:gd name="connsiteY2" fmla="*/ 4432189 h 4432189"/>
                  <a:gd name="connsiteX3" fmla="*/ 1016576 w 3535680"/>
                  <a:gd name="connsiteY3" fmla="*/ 2052474 h 4432189"/>
                  <a:gd name="connsiteX4" fmla="*/ 3514963 w 3535680"/>
                  <a:gd name="connsiteY4" fmla="*/ 2052474 h 4432189"/>
                  <a:gd name="connsiteX5" fmla="*/ 14459 w 3535680"/>
                  <a:gd name="connsiteY5" fmla="*/ 0 h 4432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535680" h="4432189">
                    <a:moveTo>
                      <a:pt x="14459" y="0"/>
                    </a:moveTo>
                    <a:cubicBezTo>
                      <a:pt x="9639" y="1477396"/>
                      <a:pt x="4820" y="2954793"/>
                      <a:pt x="0" y="4432189"/>
                    </a:cubicBezTo>
                    <a:lnTo>
                      <a:pt x="3535680" y="4432189"/>
                    </a:lnTo>
                    <a:lnTo>
                      <a:pt x="1016576" y="2052474"/>
                    </a:lnTo>
                    <a:lnTo>
                      <a:pt x="3514963" y="2052474"/>
                    </a:lnTo>
                    <a:lnTo>
                      <a:pt x="14459" y="0"/>
                    </a:lnTo>
                    <a:close/>
                  </a:path>
                </a:pathLst>
              </a:custGeom>
              <a:solidFill>
                <a:srgbClr val="FF0000"/>
              </a:solidFill>
              <a:ln w="2857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44757C47-6666-4DC4-B31E-A10960DC8E00}"/>
                  </a:ext>
                </a:extLst>
              </p:cNvPr>
              <p:cNvSpPr/>
              <p:nvPr/>
            </p:nvSpPr>
            <p:spPr bwMode="auto">
              <a:xfrm>
                <a:off x="1570433" y="3065868"/>
                <a:ext cx="1246586" cy="716823"/>
              </a:xfrm>
              <a:custGeom>
                <a:avLst/>
                <a:gdLst>
                  <a:gd name="connsiteX0" fmla="*/ 549531 w 1246586"/>
                  <a:gd name="connsiteY0" fmla="*/ 0 h 716823"/>
                  <a:gd name="connsiteX1" fmla="*/ 625701 w 1246586"/>
                  <a:gd name="connsiteY1" fmla="*/ 92312 h 716823"/>
                  <a:gd name="connsiteX2" fmla="*/ 704047 w 1246586"/>
                  <a:gd name="connsiteY2" fmla="*/ 1838 h 716823"/>
                  <a:gd name="connsiteX3" fmla="*/ 739093 w 1246586"/>
                  <a:gd name="connsiteY3" fmla="*/ 116274 h 716823"/>
                  <a:gd name="connsiteX4" fmla="*/ 846098 w 1246586"/>
                  <a:gd name="connsiteY4" fmla="*/ 62668 h 716823"/>
                  <a:gd name="connsiteX5" fmla="*/ 834685 w 1246586"/>
                  <a:gd name="connsiteY5" fmla="*/ 181806 h 716823"/>
                  <a:gd name="connsiteX6" fmla="*/ 954061 w 1246586"/>
                  <a:gd name="connsiteY6" fmla="*/ 173228 h 716823"/>
                  <a:gd name="connsiteX7" fmla="*/ 897922 w 1246586"/>
                  <a:gd name="connsiteY7" fmla="*/ 278929 h 716823"/>
                  <a:gd name="connsiteX8" fmla="*/ 1011492 w 1246586"/>
                  <a:gd name="connsiteY8" fmla="*/ 316690 h 716823"/>
                  <a:gd name="connsiteX9" fmla="*/ 919179 w 1246586"/>
                  <a:gd name="connsiteY9" fmla="*/ 392861 h 716823"/>
                  <a:gd name="connsiteX10" fmla="*/ 959621 w 1246586"/>
                  <a:gd name="connsiteY10" fmla="*/ 427881 h 716823"/>
                  <a:gd name="connsiteX11" fmla="*/ 996191 w 1246586"/>
                  <a:gd name="connsiteY11" fmla="*/ 406862 h 716823"/>
                  <a:gd name="connsiteX12" fmla="*/ 1237830 w 1246586"/>
                  <a:gd name="connsiteY12" fmla="*/ 113424 h 716823"/>
                  <a:gd name="connsiteX13" fmla="*/ 1245953 w 1246586"/>
                  <a:gd name="connsiteY13" fmla="*/ 87254 h 716823"/>
                  <a:gd name="connsiteX14" fmla="*/ 1246586 w 1246586"/>
                  <a:gd name="connsiteY14" fmla="*/ 93530 h 716823"/>
                  <a:gd name="connsiteX15" fmla="*/ 623293 w 1246586"/>
                  <a:gd name="connsiteY15" fmla="*/ 716823 h 716823"/>
                  <a:gd name="connsiteX16" fmla="*/ 0 w 1246586"/>
                  <a:gd name="connsiteY16" fmla="*/ 93530 h 716823"/>
                  <a:gd name="connsiteX17" fmla="*/ 633 w 1246586"/>
                  <a:gd name="connsiteY17" fmla="*/ 87254 h 716823"/>
                  <a:gd name="connsiteX18" fmla="*/ 8756 w 1246586"/>
                  <a:gd name="connsiteY18" fmla="*/ 113424 h 716823"/>
                  <a:gd name="connsiteX19" fmla="*/ 250396 w 1246586"/>
                  <a:gd name="connsiteY19" fmla="*/ 406862 h 716823"/>
                  <a:gd name="connsiteX20" fmla="*/ 279408 w 1246586"/>
                  <a:gd name="connsiteY20" fmla="*/ 423537 h 716823"/>
                  <a:gd name="connsiteX21" fmla="*/ 325153 w 1246586"/>
                  <a:gd name="connsiteY21" fmla="*/ 385791 h 716823"/>
                  <a:gd name="connsiteX22" fmla="*/ 234679 w 1246586"/>
                  <a:gd name="connsiteY22" fmla="*/ 307445 h 716823"/>
                  <a:gd name="connsiteX23" fmla="*/ 349114 w 1246586"/>
                  <a:gd name="connsiteY23" fmla="*/ 272399 h 716823"/>
                  <a:gd name="connsiteX24" fmla="*/ 295509 w 1246586"/>
                  <a:gd name="connsiteY24" fmla="*/ 165394 h 716823"/>
                  <a:gd name="connsiteX25" fmla="*/ 414646 w 1246586"/>
                  <a:gd name="connsiteY25" fmla="*/ 176807 h 716823"/>
                  <a:gd name="connsiteX26" fmla="*/ 406068 w 1246586"/>
                  <a:gd name="connsiteY26" fmla="*/ 57430 h 716823"/>
                  <a:gd name="connsiteX27" fmla="*/ 511769 w 1246586"/>
                  <a:gd name="connsiteY27" fmla="*/ 113570 h 7168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1246586" h="716823">
                    <a:moveTo>
                      <a:pt x="549531" y="0"/>
                    </a:moveTo>
                    <a:lnTo>
                      <a:pt x="625701" y="92312"/>
                    </a:lnTo>
                    <a:lnTo>
                      <a:pt x="704047" y="1838"/>
                    </a:lnTo>
                    <a:lnTo>
                      <a:pt x="739093" y="116274"/>
                    </a:lnTo>
                    <a:lnTo>
                      <a:pt x="846098" y="62668"/>
                    </a:lnTo>
                    <a:lnTo>
                      <a:pt x="834685" y="181806"/>
                    </a:lnTo>
                    <a:lnTo>
                      <a:pt x="954061" y="173228"/>
                    </a:lnTo>
                    <a:lnTo>
                      <a:pt x="897922" y="278929"/>
                    </a:lnTo>
                    <a:lnTo>
                      <a:pt x="1011492" y="316690"/>
                    </a:lnTo>
                    <a:lnTo>
                      <a:pt x="919179" y="392861"/>
                    </a:lnTo>
                    <a:lnTo>
                      <a:pt x="959621" y="427881"/>
                    </a:lnTo>
                    <a:lnTo>
                      <a:pt x="996191" y="406862"/>
                    </a:lnTo>
                    <a:cubicBezTo>
                      <a:pt x="1102637" y="334949"/>
                      <a:pt x="1187206" y="233113"/>
                      <a:pt x="1237830" y="113424"/>
                    </a:cubicBezTo>
                    <a:lnTo>
                      <a:pt x="1245953" y="87254"/>
                    </a:lnTo>
                    <a:lnTo>
                      <a:pt x="1246586" y="93530"/>
                    </a:lnTo>
                    <a:cubicBezTo>
                      <a:pt x="1246586" y="437765"/>
                      <a:pt x="967528" y="716823"/>
                      <a:pt x="623293" y="716823"/>
                    </a:cubicBezTo>
                    <a:cubicBezTo>
                      <a:pt x="279058" y="716823"/>
                      <a:pt x="0" y="437765"/>
                      <a:pt x="0" y="93530"/>
                    </a:cubicBezTo>
                    <a:lnTo>
                      <a:pt x="633" y="87254"/>
                    </a:lnTo>
                    <a:lnTo>
                      <a:pt x="8756" y="113424"/>
                    </a:lnTo>
                    <a:cubicBezTo>
                      <a:pt x="59381" y="233113"/>
                      <a:pt x="143950" y="334949"/>
                      <a:pt x="250396" y="406862"/>
                    </a:cubicBezTo>
                    <a:lnTo>
                      <a:pt x="279408" y="423537"/>
                    </a:lnTo>
                    <a:lnTo>
                      <a:pt x="325153" y="385791"/>
                    </a:lnTo>
                    <a:lnTo>
                      <a:pt x="234679" y="307445"/>
                    </a:lnTo>
                    <a:lnTo>
                      <a:pt x="349114" y="272399"/>
                    </a:lnTo>
                    <a:lnTo>
                      <a:pt x="295509" y="165394"/>
                    </a:lnTo>
                    <a:lnTo>
                      <a:pt x="414646" y="176807"/>
                    </a:lnTo>
                    <a:lnTo>
                      <a:pt x="406068" y="57430"/>
                    </a:lnTo>
                    <a:lnTo>
                      <a:pt x="511769" y="113570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30" name="星: 12 pt 129">
                <a:extLst>
                  <a:ext uri="{FF2B5EF4-FFF2-40B4-BE49-F238E27FC236}">
                    <a16:creationId xmlns:a16="http://schemas.microsoft.com/office/drawing/2014/main" id="{C7C0461B-BD82-4641-91DF-4A43B474CB2C}"/>
                  </a:ext>
                </a:extLst>
              </p:cNvPr>
              <p:cNvSpPr/>
              <p:nvPr/>
            </p:nvSpPr>
            <p:spPr bwMode="auto">
              <a:xfrm>
                <a:off x="1526903" y="4318049"/>
                <a:ext cx="1330276" cy="1330276"/>
              </a:xfrm>
              <a:prstGeom prst="star12">
                <a:avLst>
                  <a:gd name="adj" fmla="val 30446"/>
                </a:avLst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125" name="フリーフォーム: 図形 124">
              <a:extLst>
                <a:ext uri="{FF2B5EF4-FFF2-40B4-BE49-F238E27FC236}">
                  <a16:creationId xmlns:a16="http://schemas.microsoft.com/office/drawing/2014/main" id="{5DD9AD98-8DA8-4D14-A482-820AB3FE1EA8}"/>
                </a:ext>
              </a:extLst>
            </p:cNvPr>
            <p:cNvSpPr/>
            <p:nvPr/>
          </p:nvSpPr>
          <p:spPr bwMode="auto">
            <a:xfrm>
              <a:off x="3223506" y="4203586"/>
              <a:ext cx="1281482" cy="1553632"/>
            </a:xfrm>
            <a:custGeom>
              <a:avLst/>
              <a:gdLst>
                <a:gd name="connsiteX0" fmla="*/ 0 w 3695700"/>
                <a:gd name="connsiteY0" fmla="*/ 0 h 4480560"/>
                <a:gd name="connsiteX1" fmla="*/ 0 w 3695700"/>
                <a:gd name="connsiteY1" fmla="*/ 4480560 h 4480560"/>
                <a:gd name="connsiteX2" fmla="*/ 3535680 w 3695700"/>
                <a:gd name="connsiteY2" fmla="*/ 4480560 h 4480560"/>
                <a:gd name="connsiteX3" fmla="*/ 1356360 w 3695700"/>
                <a:gd name="connsiteY3" fmla="*/ 2301240 h 4480560"/>
                <a:gd name="connsiteX4" fmla="*/ 3695700 w 3695700"/>
                <a:gd name="connsiteY4" fmla="*/ 2301240 h 4480560"/>
                <a:gd name="connsiteX5" fmla="*/ 0 w 3695700"/>
                <a:gd name="connsiteY5" fmla="*/ 0 h 4480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695700" h="4480560">
                  <a:moveTo>
                    <a:pt x="0" y="0"/>
                  </a:moveTo>
                  <a:lnTo>
                    <a:pt x="0" y="4480560"/>
                  </a:lnTo>
                  <a:lnTo>
                    <a:pt x="3535680" y="4480560"/>
                  </a:lnTo>
                  <a:lnTo>
                    <a:pt x="1356360" y="2301240"/>
                  </a:lnTo>
                  <a:lnTo>
                    <a:pt x="3695700" y="230124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AF02E68E-65FA-10D5-8EB6-EE924E682CA4}"/>
              </a:ext>
            </a:extLst>
          </p:cNvPr>
          <p:cNvGrpSpPr/>
          <p:nvPr/>
        </p:nvGrpSpPr>
        <p:grpSpPr>
          <a:xfrm>
            <a:off x="7310382" y="2630316"/>
            <a:ext cx="1985889" cy="1323321"/>
            <a:chOff x="6294000" y="2978950"/>
            <a:chExt cx="1985889" cy="1323321"/>
          </a:xfrm>
        </p:grpSpPr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D57A3CCB-D68A-EC26-40D4-97B1EBF23998}"/>
                </a:ext>
              </a:extLst>
            </p:cNvPr>
            <p:cNvGrpSpPr/>
            <p:nvPr/>
          </p:nvGrpSpPr>
          <p:grpSpPr>
            <a:xfrm>
              <a:off x="6294000" y="2978950"/>
              <a:ext cx="1985889" cy="1323321"/>
              <a:chOff x="7311326" y="2632774"/>
              <a:chExt cx="1985889" cy="1323321"/>
            </a:xfrm>
          </p:grpSpPr>
          <p:sp>
            <p:nvSpPr>
              <p:cNvPr id="27" name="Rectangle 11">
                <a:extLst>
                  <a:ext uri="{FF2B5EF4-FFF2-40B4-BE49-F238E27FC236}">
                    <a16:creationId xmlns:a16="http://schemas.microsoft.com/office/drawing/2014/main" id="{AC5CC919-0A03-D862-C69B-B3E6907EF1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11326" y="2636466"/>
                <a:ext cx="1980434" cy="1319629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" name="Rectangle 4">
                <a:extLst>
                  <a:ext uri="{FF2B5EF4-FFF2-40B4-BE49-F238E27FC236}">
                    <a16:creationId xmlns:a16="http://schemas.microsoft.com/office/drawing/2014/main" id="{6EE14B32-D8E4-DD69-0BE3-DAB6D35760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16781" y="2632774"/>
                <a:ext cx="1980434" cy="1319627"/>
              </a:xfrm>
              <a:prstGeom prst="rect">
                <a:avLst/>
              </a:prstGeom>
              <a:solidFill>
                <a:srgbClr val="FF0000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" name="Rectangle 133">
                <a:extLst>
                  <a:ext uri="{FF2B5EF4-FFF2-40B4-BE49-F238E27FC236}">
                    <a16:creationId xmlns:a16="http://schemas.microsoft.com/office/drawing/2014/main" id="{CEE341BF-5B59-91A3-6300-F1639B4938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11326" y="2636466"/>
                <a:ext cx="1980434" cy="1319629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53CE6458-509C-528D-38DA-AC2F19C3452D}"/>
                </a:ext>
              </a:extLst>
            </p:cNvPr>
            <p:cNvSpPr/>
            <p:nvPr/>
          </p:nvSpPr>
          <p:spPr bwMode="auto">
            <a:xfrm>
              <a:off x="6438735" y="3058715"/>
              <a:ext cx="706757" cy="581734"/>
            </a:xfrm>
            <a:custGeom>
              <a:avLst/>
              <a:gdLst>
                <a:gd name="connsiteX0" fmla="*/ 2285573 w 2996498"/>
                <a:gd name="connsiteY0" fmla="*/ 1958191 h 2466427"/>
                <a:gd name="connsiteX1" fmla="*/ 2274059 w 2996498"/>
                <a:gd name="connsiteY1" fmla="*/ 2152321 h 2466427"/>
                <a:gd name="connsiteX2" fmla="*/ 2454929 w 2996498"/>
                <a:gd name="connsiteY2" fmla="*/ 2223093 h 2466427"/>
                <a:gd name="connsiteX3" fmla="*/ 2266944 w 2996498"/>
                <a:gd name="connsiteY3" fmla="*/ 2272297 h 2466427"/>
                <a:gd name="connsiteX4" fmla="*/ 2255434 w 2996498"/>
                <a:gd name="connsiteY4" fmla="*/ 2466427 h 2466427"/>
                <a:gd name="connsiteX5" fmla="*/ 2150766 w 2996498"/>
                <a:gd name="connsiteY5" fmla="*/ 2302707 h 2466427"/>
                <a:gd name="connsiteX6" fmla="*/ 1962781 w 2996498"/>
                <a:gd name="connsiteY6" fmla="*/ 2351914 h 2466427"/>
                <a:gd name="connsiteX7" fmla="*/ 2086078 w 2996498"/>
                <a:gd name="connsiteY7" fmla="*/ 2201526 h 2466427"/>
                <a:gd name="connsiteX8" fmla="*/ 1981408 w 2996498"/>
                <a:gd name="connsiteY8" fmla="*/ 2037808 h 2466427"/>
                <a:gd name="connsiteX9" fmla="*/ 2162277 w 2996498"/>
                <a:gd name="connsiteY9" fmla="*/ 2108581 h 2466427"/>
                <a:gd name="connsiteX10" fmla="*/ 2734347 w 2996498"/>
                <a:gd name="connsiteY10" fmla="*/ 1384567 h 2466427"/>
                <a:gd name="connsiteX11" fmla="*/ 2802465 w 2996498"/>
                <a:gd name="connsiteY11" fmla="*/ 1566718 h 2466427"/>
                <a:gd name="connsiteX12" fmla="*/ 2996498 w 2996498"/>
                <a:gd name="connsiteY12" fmla="*/ 1558149 h 2466427"/>
                <a:gd name="connsiteX13" fmla="*/ 2844563 w 2996498"/>
                <a:gd name="connsiteY13" fmla="*/ 1679290 h 2466427"/>
                <a:gd name="connsiteX14" fmla="*/ 2912684 w 2996498"/>
                <a:gd name="connsiteY14" fmla="*/ 1861440 h 2466427"/>
                <a:gd name="connsiteX15" fmla="*/ 2750665 w 2996498"/>
                <a:gd name="connsiteY15" fmla="*/ 1754158 h 2466427"/>
                <a:gd name="connsiteX16" fmla="*/ 2598731 w 2996498"/>
                <a:gd name="connsiteY16" fmla="*/ 1875302 h 2466427"/>
                <a:gd name="connsiteX17" fmla="*/ 2650533 w 2996498"/>
                <a:gd name="connsiteY17" fmla="*/ 1687857 h 2466427"/>
                <a:gd name="connsiteX18" fmla="*/ 2488512 w 2996498"/>
                <a:gd name="connsiteY18" fmla="*/ 1580578 h 2466427"/>
                <a:gd name="connsiteX19" fmla="*/ 2682546 w 2996498"/>
                <a:gd name="connsiteY19" fmla="*/ 1572012 h 2466427"/>
                <a:gd name="connsiteX20" fmla="*/ 2626194 w 2996498"/>
                <a:gd name="connsiteY20" fmla="*/ 563877 h 2466427"/>
                <a:gd name="connsiteX21" fmla="*/ 2761728 w 2996498"/>
                <a:gd name="connsiteY21" fmla="*/ 703338 h 2466427"/>
                <a:gd name="connsiteX22" fmla="*/ 2935987 w 2996498"/>
                <a:gd name="connsiteY22" fmla="*/ 617568 h 2466427"/>
                <a:gd name="connsiteX23" fmla="*/ 2845491 w 2996498"/>
                <a:gd name="connsiteY23" fmla="*/ 789527 h 2466427"/>
                <a:gd name="connsiteX24" fmla="*/ 2981028 w 2996498"/>
                <a:gd name="connsiteY24" fmla="*/ 928986 h 2466427"/>
                <a:gd name="connsiteX25" fmla="*/ 2789564 w 2996498"/>
                <a:gd name="connsiteY25" fmla="*/ 895801 h 2466427"/>
                <a:gd name="connsiteX26" fmla="*/ 2699071 w 2996498"/>
                <a:gd name="connsiteY26" fmla="*/ 1067763 h 2466427"/>
                <a:gd name="connsiteX27" fmla="*/ 2671236 w 2996498"/>
                <a:gd name="connsiteY27" fmla="*/ 875294 h 2466427"/>
                <a:gd name="connsiteX28" fmla="*/ 2479772 w 2996498"/>
                <a:gd name="connsiteY28" fmla="*/ 842113 h 2466427"/>
                <a:gd name="connsiteX29" fmla="*/ 2654031 w 2996498"/>
                <a:gd name="connsiteY29" fmla="*/ 756345 h 2466427"/>
                <a:gd name="connsiteX30" fmla="*/ 787586 w 2996498"/>
                <a:gd name="connsiteY30" fmla="*/ 258882 h 2466427"/>
                <a:gd name="connsiteX31" fmla="*/ 973506 w 2996498"/>
                <a:gd name="connsiteY31" fmla="*/ 831905 h 2466427"/>
                <a:gd name="connsiteX32" fmla="*/ 1575171 w 2996498"/>
                <a:gd name="connsiteY32" fmla="*/ 831901 h 2466427"/>
                <a:gd name="connsiteX33" fmla="*/ 1088412 w 2996498"/>
                <a:gd name="connsiteY33" fmla="*/ 1186045 h 2466427"/>
                <a:gd name="connsiteX34" fmla="*/ 1274340 w 2996498"/>
                <a:gd name="connsiteY34" fmla="*/ 1759066 h 2466427"/>
                <a:gd name="connsiteX35" fmla="*/ 787586 w 2996498"/>
                <a:gd name="connsiteY35" fmla="*/ 1404916 h 2466427"/>
                <a:gd name="connsiteX36" fmla="*/ 300831 w 2996498"/>
                <a:gd name="connsiteY36" fmla="*/ 1759066 h 2466427"/>
                <a:gd name="connsiteX37" fmla="*/ 486759 w 2996498"/>
                <a:gd name="connsiteY37" fmla="*/ 1186045 h 2466427"/>
                <a:gd name="connsiteX38" fmla="*/ 0 w 2996498"/>
                <a:gd name="connsiteY38" fmla="*/ 831901 h 2466427"/>
                <a:gd name="connsiteX39" fmla="*/ 601665 w 2996498"/>
                <a:gd name="connsiteY39" fmla="*/ 831905 h 2466427"/>
                <a:gd name="connsiteX40" fmla="*/ 2289389 w 2996498"/>
                <a:gd name="connsiteY40" fmla="*/ 0 h 2466427"/>
                <a:gd name="connsiteX41" fmla="*/ 2272376 w 2996498"/>
                <a:gd name="connsiteY41" fmla="*/ 193725 h 2466427"/>
                <a:gd name="connsiteX42" fmla="*/ 2451167 w 2996498"/>
                <a:gd name="connsiteY42" fmla="*/ 269597 h 2466427"/>
                <a:gd name="connsiteX43" fmla="*/ 2261863 w 2996498"/>
                <a:gd name="connsiteY43" fmla="*/ 313452 h 2466427"/>
                <a:gd name="connsiteX44" fmla="*/ 2244853 w 2996498"/>
                <a:gd name="connsiteY44" fmla="*/ 507177 h 2466427"/>
                <a:gd name="connsiteX45" fmla="*/ 2144870 w 2996498"/>
                <a:gd name="connsiteY45" fmla="*/ 340556 h 2466427"/>
                <a:gd name="connsiteX46" fmla="*/ 1955565 w 2996498"/>
                <a:gd name="connsiteY46" fmla="*/ 384414 h 2466427"/>
                <a:gd name="connsiteX47" fmla="*/ 2083076 w 2996498"/>
                <a:gd name="connsiteY47" fmla="*/ 237581 h 2466427"/>
                <a:gd name="connsiteX48" fmla="*/ 1983089 w 2996498"/>
                <a:gd name="connsiteY48" fmla="*/ 70961 h 2466427"/>
                <a:gd name="connsiteX49" fmla="*/ 2161879 w 2996498"/>
                <a:gd name="connsiteY49" fmla="*/ 146834 h 2466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2996498" h="2466427">
                  <a:moveTo>
                    <a:pt x="2285573" y="1958191"/>
                  </a:moveTo>
                  <a:lnTo>
                    <a:pt x="2274059" y="2152321"/>
                  </a:lnTo>
                  <a:lnTo>
                    <a:pt x="2454929" y="2223093"/>
                  </a:lnTo>
                  <a:lnTo>
                    <a:pt x="2266944" y="2272297"/>
                  </a:lnTo>
                  <a:lnTo>
                    <a:pt x="2255434" y="2466427"/>
                  </a:lnTo>
                  <a:lnTo>
                    <a:pt x="2150766" y="2302707"/>
                  </a:lnTo>
                  <a:lnTo>
                    <a:pt x="1962781" y="2351914"/>
                  </a:lnTo>
                  <a:lnTo>
                    <a:pt x="2086078" y="2201526"/>
                  </a:lnTo>
                  <a:lnTo>
                    <a:pt x="1981408" y="2037808"/>
                  </a:lnTo>
                  <a:lnTo>
                    <a:pt x="2162277" y="2108581"/>
                  </a:lnTo>
                  <a:close/>
                  <a:moveTo>
                    <a:pt x="2734347" y="1384567"/>
                  </a:moveTo>
                  <a:lnTo>
                    <a:pt x="2802465" y="1566718"/>
                  </a:lnTo>
                  <a:lnTo>
                    <a:pt x="2996498" y="1558149"/>
                  </a:lnTo>
                  <a:lnTo>
                    <a:pt x="2844563" y="1679290"/>
                  </a:lnTo>
                  <a:lnTo>
                    <a:pt x="2912684" y="1861440"/>
                  </a:lnTo>
                  <a:lnTo>
                    <a:pt x="2750665" y="1754158"/>
                  </a:lnTo>
                  <a:lnTo>
                    <a:pt x="2598731" y="1875302"/>
                  </a:lnTo>
                  <a:lnTo>
                    <a:pt x="2650533" y="1687857"/>
                  </a:lnTo>
                  <a:lnTo>
                    <a:pt x="2488512" y="1580578"/>
                  </a:lnTo>
                  <a:lnTo>
                    <a:pt x="2682546" y="1572012"/>
                  </a:lnTo>
                  <a:close/>
                  <a:moveTo>
                    <a:pt x="2626194" y="563877"/>
                  </a:moveTo>
                  <a:lnTo>
                    <a:pt x="2761728" y="703338"/>
                  </a:lnTo>
                  <a:lnTo>
                    <a:pt x="2935987" y="617568"/>
                  </a:lnTo>
                  <a:lnTo>
                    <a:pt x="2845491" y="789527"/>
                  </a:lnTo>
                  <a:lnTo>
                    <a:pt x="2981028" y="928986"/>
                  </a:lnTo>
                  <a:lnTo>
                    <a:pt x="2789564" y="895801"/>
                  </a:lnTo>
                  <a:lnTo>
                    <a:pt x="2699071" y="1067763"/>
                  </a:lnTo>
                  <a:lnTo>
                    <a:pt x="2671236" y="875294"/>
                  </a:lnTo>
                  <a:lnTo>
                    <a:pt x="2479772" y="842113"/>
                  </a:lnTo>
                  <a:lnTo>
                    <a:pt x="2654031" y="756345"/>
                  </a:lnTo>
                  <a:close/>
                  <a:moveTo>
                    <a:pt x="787586" y="258882"/>
                  </a:moveTo>
                  <a:lnTo>
                    <a:pt x="973506" y="831905"/>
                  </a:lnTo>
                  <a:lnTo>
                    <a:pt x="1575171" y="831901"/>
                  </a:lnTo>
                  <a:lnTo>
                    <a:pt x="1088412" y="1186045"/>
                  </a:lnTo>
                  <a:lnTo>
                    <a:pt x="1274340" y="1759066"/>
                  </a:lnTo>
                  <a:lnTo>
                    <a:pt x="787586" y="1404916"/>
                  </a:lnTo>
                  <a:lnTo>
                    <a:pt x="300831" y="1759066"/>
                  </a:lnTo>
                  <a:lnTo>
                    <a:pt x="486759" y="1186045"/>
                  </a:lnTo>
                  <a:lnTo>
                    <a:pt x="0" y="831901"/>
                  </a:lnTo>
                  <a:lnTo>
                    <a:pt x="601665" y="831905"/>
                  </a:lnTo>
                  <a:close/>
                  <a:moveTo>
                    <a:pt x="2289389" y="0"/>
                  </a:moveTo>
                  <a:lnTo>
                    <a:pt x="2272376" y="193725"/>
                  </a:lnTo>
                  <a:lnTo>
                    <a:pt x="2451167" y="269597"/>
                  </a:lnTo>
                  <a:lnTo>
                    <a:pt x="2261863" y="313452"/>
                  </a:lnTo>
                  <a:lnTo>
                    <a:pt x="2244853" y="507177"/>
                  </a:lnTo>
                  <a:lnTo>
                    <a:pt x="2144870" y="340556"/>
                  </a:lnTo>
                  <a:lnTo>
                    <a:pt x="1955565" y="384414"/>
                  </a:lnTo>
                  <a:lnTo>
                    <a:pt x="2083076" y="237581"/>
                  </a:lnTo>
                  <a:lnTo>
                    <a:pt x="1983089" y="70961"/>
                  </a:lnTo>
                  <a:lnTo>
                    <a:pt x="2161879" y="146834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829212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62" name="Rectangle 10">
            <a:extLst>
              <a:ext uri="{FF2B5EF4-FFF2-40B4-BE49-F238E27FC236}">
                <a16:creationId xmlns:a16="http://schemas.microsoft.com/office/drawing/2014/main" id="{38D790E7-0918-4506-A90B-A4AB09B74C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61013" y="2636466"/>
            <a:ext cx="1980434" cy="131962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9163" name="Rectangle 11">
            <a:extLst>
              <a:ext uri="{FF2B5EF4-FFF2-40B4-BE49-F238E27FC236}">
                <a16:creationId xmlns:a16="http://schemas.microsoft.com/office/drawing/2014/main" id="{BC3347C4-635B-478F-83C0-F43DA07B75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11326" y="2636466"/>
            <a:ext cx="1980434" cy="131962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84B76A55-169D-4801-B4EB-5B69DAA1B049}"/>
              </a:ext>
            </a:extLst>
          </p:cNvPr>
          <p:cNvGrpSpPr/>
          <p:nvPr/>
        </p:nvGrpSpPr>
        <p:grpSpPr>
          <a:xfrm>
            <a:off x="7316737" y="2637657"/>
            <a:ext cx="1980434" cy="1319629"/>
            <a:chOff x="5061013" y="4438304"/>
            <a:chExt cx="1980434" cy="1319629"/>
          </a:xfrm>
        </p:grpSpPr>
        <p:sp>
          <p:nvSpPr>
            <p:cNvPr id="47" name="Rectangle 15">
              <a:extLst>
                <a:ext uri="{FF2B5EF4-FFF2-40B4-BE49-F238E27FC236}">
                  <a16:creationId xmlns:a16="http://schemas.microsoft.com/office/drawing/2014/main" id="{8369C6D2-51D4-4F55-9482-CD2E5B5D0B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1013" y="4438304"/>
              <a:ext cx="1980434" cy="1319629"/>
            </a:xfrm>
            <a:prstGeom prst="rect">
              <a:avLst/>
            </a:prstGeom>
            <a:solidFill>
              <a:srgbClr val="FF0000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" name="Rectangle 263">
              <a:extLst>
                <a:ext uri="{FF2B5EF4-FFF2-40B4-BE49-F238E27FC236}">
                  <a16:creationId xmlns:a16="http://schemas.microsoft.com/office/drawing/2014/main" id="{DA7DD5DE-7FD6-446D-9AF9-FCA3F58699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20970" y="4722074"/>
              <a:ext cx="1462505" cy="752089"/>
            </a:xfrm>
            <a:prstGeom prst="rect">
              <a:avLst/>
            </a:prstGeom>
            <a:solidFill>
              <a:srgbClr val="008000"/>
            </a:soli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" name="AutoShape 264">
              <a:extLst>
                <a:ext uri="{FF2B5EF4-FFF2-40B4-BE49-F238E27FC236}">
                  <a16:creationId xmlns:a16="http://schemas.microsoft.com/office/drawing/2014/main" id="{E4D04963-202F-490F-A116-8383B91398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70649" y="4757793"/>
              <a:ext cx="361161" cy="678666"/>
            </a:xfrm>
            <a:prstGeom prst="moon">
              <a:avLst>
                <a:gd name="adj" fmla="val 42306"/>
              </a:avLst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03DE6A27-2D8B-44CA-8234-4097E95566FA}"/>
              </a:ext>
            </a:extLst>
          </p:cNvPr>
          <p:cNvGrpSpPr/>
          <p:nvPr/>
        </p:nvGrpSpPr>
        <p:grpSpPr>
          <a:xfrm>
            <a:off x="5061661" y="2640505"/>
            <a:ext cx="1980434" cy="1319628"/>
            <a:chOff x="2810700" y="4436320"/>
            <a:chExt cx="1980434" cy="1319628"/>
          </a:xfrm>
        </p:grpSpPr>
        <p:grpSp>
          <p:nvGrpSpPr>
            <p:cNvPr id="51" name="Group 267">
              <a:extLst>
                <a:ext uri="{FF2B5EF4-FFF2-40B4-BE49-F238E27FC236}">
                  <a16:creationId xmlns:a16="http://schemas.microsoft.com/office/drawing/2014/main" id="{9AA1A6AE-F9F6-4C31-828F-4A87D150B1E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10700" y="4436320"/>
              <a:ext cx="1980434" cy="1319628"/>
              <a:chOff x="353" y="2341"/>
              <a:chExt cx="182" cy="545"/>
            </a:xfrm>
          </p:grpSpPr>
          <p:sp>
            <p:nvSpPr>
              <p:cNvPr id="53" name="Rectangle 268">
                <a:extLst>
                  <a:ext uri="{FF2B5EF4-FFF2-40B4-BE49-F238E27FC236}">
                    <a16:creationId xmlns:a16="http://schemas.microsoft.com/office/drawing/2014/main" id="{27CBE2ED-58E5-4785-BEF7-BFA42F6DB9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2341"/>
                <a:ext cx="182" cy="182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" name="Rectangle 269">
                <a:extLst>
                  <a:ext uri="{FF2B5EF4-FFF2-40B4-BE49-F238E27FC236}">
                    <a16:creationId xmlns:a16="http://schemas.microsoft.com/office/drawing/2014/main" id="{F8786981-0354-4EAB-A933-0D7AF04D69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2523"/>
                <a:ext cx="182" cy="182"/>
              </a:xfrm>
              <a:prstGeom prst="rect">
                <a:avLst/>
              </a:prstGeom>
              <a:solidFill>
                <a:srgbClr val="33CC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" name="Rectangle 270">
                <a:extLst>
                  <a:ext uri="{FF2B5EF4-FFF2-40B4-BE49-F238E27FC236}">
                    <a16:creationId xmlns:a16="http://schemas.microsoft.com/office/drawing/2014/main" id="{FBD2045C-D8DE-4068-B6AA-0C84BB1509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2704"/>
                <a:ext cx="182" cy="182"/>
              </a:xfrm>
              <a:prstGeom prst="rect">
                <a:avLst/>
              </a:prstGeom>
              <a:solidFill>
                <a:srgbClr val="FF505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2" name="AutoShape 272">
              <a:extLst>
                <a:ext uri="{FF2B5EF4-FFF2-40B4-BE49-F238E27FC236}">
                  <a16:creationId xmlns:a16="http://schemas.microsoft.com/office/drawing/2014/main" id="{01131D2C-F6AF-44A7-B89C-D044E97328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4816" y="4626823"/>
              <a:ext cx="990217" cy="940607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49154" name="Rectangle 2">
            <a:extLst>
              <a:ext uri="{FF2B5EF4-FFF2-40B4-BE49-F238E27FC236}">
                <a16:creationId xmlns:a16="http://schemas.microsoft.com/office/drawing/2014/main" id="{4689D946-A5E1-4010-90C4-A45E52BADDE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28588" y="115888"/>
            <a:ext cx="5240337" cy="476250"/>
          </a:xfrm>
          <a:noFill/>
          <a:ln/>
        </p:spPr>
        <p:txBody>
          <a:bodyPr/>
          <a:lstStyle/>
          <a:p>
            <a:r>
              <a:rPr lang="ja-JP" altLang="en-US" dirty="0"/>
              <a:t>アジアの国々の国旗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17A8F7AD-0ED4-458A-B066-7F5A80D6DD95}"/>
              </a:ext>
            </a:extLst>
          </p:cNvPr>
          <p:cNvGrpSpPr/>
          <p:nvPr/>
        </p:nvGrpSpPr>
        <p:grpSpPr>
          <a:xfrm>
            <a:off x="560387" y="836613"/>
            <a:ext cx="1980434" cy="1320800"/>
            <a:chOff x="560387" y="836613"/>
            <a:chExt cx="1980434" cy="1320800"/>
          </a:xfrm>
        </p:grpSpPr>
        <p:grpSp>
          <p:nvGrpSpPr>
            <p:cNvPr id="59" name="Group 286">
              <a:extLst>
                <a:ext uri="{FF2B5EF4-FFF2-40B4-BE49-F238E27FC236}">
                  <a16:creationId xmlns:a16="http://schemas.microsoft.com/office/drawing/2014/main" id="{375E0C1C-CA51-4B83-8C30-BB9403FDE54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0415" y="836613"/>
              <a:ext cx="1980406" cy="1320800"/>
              <a:chOff x="4889" y="527"/>
              <a:chExt cx="998" cy="665"/>
            </a:xfrm>
          </p:grpSpPr>
          <p:sp>
            <p:nvSpPr>
              <p:cNvPr id="60" name="Rectangle 7">
                <a:extLst>
                  <a:ext uri="{FF2B5EF4-FFF2-40B4-BE49-F238E27FC236}">
                    <a16:creationId xmlns:a16="http://schemas.microsoft.com/office/drawing/2014/main" id="{E8FD4983-EE00-48B3-BE48-CCA8F38BDE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9" y="527"/>
                <a:ext cx="998" cy="665"/>
              </a:xfrm>
              <a:prstGeom prst="rect">
                <a:avLst/>
              </a:prstGeom>
              <a:solidFill>
                <a:srgbClr val="FF0000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" name="AutoShape 281">
                <a:extLst>
                  <a:ext uri="{FF2B5EF4-FFF2-40B4-BE49-F238E27FC236}">
                    <a16:creationId xmlns:a16="http://schemas.microsoft.com/office/drawing/2014/main" id="{3688F9FB-065B-48DC-8948-7DDDC1133F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4841" y="575"/>
                <a:ext cx="663" cy="568"/>
              </a:xfrm>
              <a:prstGeom prst="triangle">
                <a:avLst>
                  <a:gd name="adj" fmla="val 50000"/>
                </a:avLst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" name="AutoShape 282">
                <a:extLst>
                  <a:ext uri="{FF2B5EF4-FFF2-40B4-BE49-F238E27FC236}">
                    <a16:creationId xmlns:a16="http://schemas.microsoft.com/office/drawing/2014/main" id="{F0FBCA71-16FF-40AA-8374-78B7CAC6CB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4703" y="713"/>
                <a:ext cx="663" cy="291"/>
              </a:xfrm>
              <a:prstGeom prst="triangle">
                <a:avLst>
                  <a:gd name="adj" fmla="val 50000"/>
                </a:avLst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" name="AutoShape 284">
                <a:extLst>
                  <a:ext uri="{FF2B5EF4-FFF2-40B4-BE49-F238E27FC236}">
                    <a16:creationId xmlns:a16="http://schemas.microsoft.com/office/drawing/2014/main" id="{EDB206F5-E757-4830-9B1A-EFA3126CF6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4928" y="771"/>
                <a:ext cx="182" cy="173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9155" name="Rectangle 3">
              <a:extLst>
                <a:ext uri="{FF2B5EF4-FFF2-40B4-BE49-F238E27FC236}">
                  <a16:creationId xmlns:a16="http://schemas.microsoft.com/office/drawing/2014/main" id="{25366A6B-9DEE-4AF1-A4D8-F79DE86170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387" y="836613"/>
              <a:ext cx="1980434" cy="1319627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40AEECA0-A6A3-42FD-ACE0-3139CDBEFF3A}"/>
              </a:ext>
            </a:extLst>
          </p:cNvPr>
          <p:cNvGrpSpPr/>
          <p:nvPr/>
        </p:nvGrpSpPr>
        <p:grpSpPr>
          <a:xfrm>
            <a:off x="2810700" y="836613"/>
            <a:ext cx="1989230" cy="1330984"/>
            <a:chOff x="2810700" y="836613"/>
            <a:chExt cx="1989230" cy="1330984"/>
          </a:xfrm>
        </p:grpSpPr>
        <p:grpSp>
          <p:nvGrpSpPr>
            <p:cNvPr id="141" name="グループ化 140">
              <a:extLst>
                <a:ext uri="{FF2B5EF4-FFF2-40B4-BE49-F238E27FC236}">
                  <a16:creationId xmlns:a16="http://schemas.microsoft.com/office/drawing/2014/main" id="{EE91B20E-17A5-40CD-BCB1-859263504D9A}"/>
                </a:ext>
              </a:extLst>
            </p:cNvPr>
            <p:cNvGrpSpPr/>
            <p:nvPr/>
          </p:nvGrpSpPr>
          <p:grpSpPr>
            <a:xfrm>
              <a:off x="2817552" y="847529"/>
              <a:ext cx="1982378" cy="1320068"/>
              <a:chOff x="5745088" y="4797152"/>
              <a:chExt cx="1982378" cy="1320068"/>
            </a:xfrm>
          </p:grpSpPr>
          <p:grpSp>
            <p:nvGrpSpPr>
              <p:cNvPr id="142" name="グループ化 141">
                <a:extLst>
                  <a:ext uri="{FF2B5EF4-FFF2-40B4-BE49-F238E27FC236}">
                    <a16:creationId xmlns:a16="http://schemas.microsoft.com/office/drawing/2014/main" id="{F7D713AE-6722-416C-ACB7-D9DA224A1108}"/>
                  </a:ext>
                </a:extLst>
              </p:cNvPr>
              <p:cNvGrpSpPr/>
              <p:nvPr/>
            </p:nvGrpSpPr>
            <p:grpSpPr>
              <a:xfrm>
                <a:off x="5745088" y="4797152"/>
                <a:ext cx="1982378" cy="1320068"/>
                <a:chOff x="5961063" y="5157788"/>
                <a:chExt cx="1584325" cy="1055687"/>
              </a:xfrm>
            </p:grpSpPr>
            <p:sp>
              <p:nvSpPr>
                <p:cNvPr id="148" name="Rectangle 21">
                  <a:extLst>
                    <a:ext uri="{FF2B5EF4-FFF2-40B4-BE49-F238E27FC236}">
                      <a16:creationId xmlns:a16="http://schemas.microsoft.com/office/drawing/2014/main" id="{6DB4A1BE-71A0-4912-81C3-B0C2D610867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961063" y="5157788"/>
                  <a:ext cx="1584325" cy="1055687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" name="Rectangle 202">
                  <a:extLst>
                    <a:ext uri="{FF2B5EF4-FFF2-40B4-BE49-F238E27FC236}">
                      <a16:creationId xmlns:a16="http://schemas.microsoft.com/office/drawing/2014/main" id="{E60B1C05-8AB8-4673-BD97-F63AD3AB94F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961063" y="5157788"/>
                  <a:ext cx="1584325" cy="522287"/>
                </a:xfrm>
                <a:prstGeom prst="rect">
                  <a:avLst/>
                </a:prstGeom>
                <a:solidFill>
                  <a:srgbClr val="33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" name="AutoShape 203">
                  <a:extLst>
                    <a:ext uri="{FF2B5EF4-FFF2-40B4-BE49-F238E27FC236}">
                      <a16:creationId xmlns:a16="http://schemas.microsoft.com/office/drawing/2014/main" id="{ADD01808-4AA4-4BF2-86D6-87A7B59BD6A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5832476" y="5286375"/>
                  <a:ext cx="1054100" cy="796925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3" name="グループ化 142">
                <a:extLst>
                  <a:ext uri="{FF2B5EF4-FFF2-40B4-BE49-F238E27FC236}">
                    <a16:creationId xmlns:a16="http://schemas.microsoft.com/office/drawing/2014/main" id="{EF0C9B9F-88C8-4771-88ED-2C15297A94DB}"/>
                  </a:ext>
                </a:extLst>
              </p:cNvPr>
              <p:cNvGrpSpPr/>
              <p:nvPr/>
            </p:nvGrpSpPr>
            <p:grpSpPr>
              <a:xfrm>
                <a:off x="5778996" y="4981977"/>
                <a:ext cx="833544" cy="936522"/>
                <a:chOff x="1213131" y="1847787"/>
                <a:chExt cx="2815070" cy="3162849"/>
              </a:xfrm>
            </p:grpSpPr>
            <p:sp>
              <p:nvSpPr>
                <p:cNvPr id="144" name="フリーフォーム: 図形 143">
                  <a:extLst>
                    <a:ext uri="{FF2B5EF4-FFF2-40B4-BE49-F238E27FC236}">
                      <a16:creationId xmlns:a16="http://schemas.microsoft.com/office/drawing/2014/main" id="{5591F694-BA43-45E7-B458-21B03FFC903E}"/>
                    </a:ext>
                  </a:extLst>
                </p:cNvPr>
                <p:cNvSpPr/>
                <p:nvPr/>
              </p:nvSpPr>
              <p:spPr bwMode="auto">
                <a:xfrm rot="16200000">
                  <a:off x="1524236" y="2614612"/>
                  <a:ext cx="1611942" cy="1611942"/>
                </a:xfrm>
                <a:custGeom>
                  <a:avLst/>
                  <a:gdLst>
                    <a:gd name="connsiteX0" fmla="*/ 1611942 w 1611942"/>
                    <a:gd name="connsiteY0" fmla="*/ 802862 h 1611942"/>
                    <a:gd name="connsiteX1" fmla="*/ 1557350 w 1611942"/>
                    <a:gd name="connsiteY1" fmla="*/ 857454 h 1611942"/>
                    <a:gd name="connsiteX2" fmla="*/ 1167246 w 1611942"/>
                    <a:gd name="connsiteY2" fmla="*/ 826657 h 1611942"/>
                    <a:gd name="connsiteX3" fmla="*/ 1164586 w 1611942"/>
                    <a:gd name="connsiteY3" fmla="*/ 853047 h 1611942"/>
                    <a:gd name="connsiteX4" fmla="*/ 1522477 w 1611942"/>
                    <a:gd name="connsiteY4" fmla="*/ 892327 h 1611942"/>
                    <a:gd name="connsiteX5" fmla="*/ 1481588 w 1611942"/>
                    <a:gd name="connsiteY5" fmla="*/ 933216 h 1611942"/>
                    <a:gd name="connsiteX6" fmla="*/ 1161494 w 1611942"/>
                    <a:gd name="connsiteY6" fmla="*/ 880925 h 1611942"/>
                    <a:gd name="connsiteX7" fmla="*/ 1140098 w 1611942"/>
                    <a:gd name="connsiteY7" fmla="*/ 949850 h 1611942"/>
                    <a:gd name="connsiteX8" fmla="*/ 1109080 w 1611942"/>
                    <a:gd name="connsiteY8" fmla="*/ 1005392 h 1611942"/>
                    <a:gd name="connsiteX9" fmla="*/ 1378078 w 1611942"/>
                    <a:gd name="connsiteY9" fmla="*/ 1189331 h 1611942"/>
                    <a:gd name="connsiteX10" fmla="*/ 1378077 w 1611942"/>
                    <a:gd name="connsiteY10" fmla="*/ 1247153 h 1611942"/>
                    <a:gd name="connsiteX11" fmla="*/ 1098585 w 1611942"/>
                    <a:gd name="connsiteY11" fmla="*/ 1022945 h 1611942"/>
                    <a:gd name="connsiteX12" fmla="*/ 1080950 w 1611942"/>
                    <a:gd name="connsiteY12" fmla="*/ 1042824 h 1611942"/>
                    <a:gd name="connsiteX13" fmla="*/ 1378078 w 1611942"/>
                    <a:gd name="connsiteY13" fmla="*/ 1296470 h 1611942"/>
                    <a:gd name="connsiteX14" fmla="*/ 1378077 w 1611942"/>
                    <a:gd name="connsiteY14" fmla="*/ 1373680 h 1611942"/>
                    <a:gd name="connsiteX15" fmla="*/ 1300873 w 1611942"/>
                    <a:gd name="connsiteY15" fmla="*/ 1373680 h 1611942"/>
                    <a:gd name="connsiteX16" fmla="*/ 1049090 w 1611942"/>
                    <a:gd name="connsiteY16" fmla="*/ 1078736 h 1611942"/>
                    <a:gd name="connsiteX17" fmla="*/ 1046873 w 1611942"/>
                    <a:gd name="connsiteY17" fmla="*/ 1081235 h 1611942"/>
                    <a:gd name="connsiteX18" fmla="*/ 1027995 w 1611942"/>
                    <a:gd name="connsiteY18" fmla="*/ 1094996 h 1611942"/>
                    <a:gd name="connsiteX19" fmla="*/ 1251555 w 1611942"/>
                    <a:gd name="connsiteY19" fmla="*/ 1373680 h 1611942"/>
                    <a:gd name="connsiteX20" fmla="*/ 1193729 w 1611942"/>
                    <a:gd name="connsiteY20" fmla="*/ 1373680 h 1611942"/>
                    <a:gd name="connsiteX21" fmla="*/ 1005240 w 1611942"/>
                    <a:gd name="connsiteY21" fmla="*/ 1111583 h 1611942"/>
                    <a:gd name="connsiteX22" fmla="*/ 981505 w 1611942"/>
                    <a:gd name="connsiteY22" fmla="*/ 1128886 h 1611942"/>
                    <a:gd name="connsiteX23" fmla="*/ 906491 w 1611942"/>
                    <a:gd name="connsiteY23" fmla="*/ 1161652 h 1611942"/>
                    <a:gd name="connsiteX24" fmla="*/ 880479 w 1611942"/>
                    <a:gd name="connsiteY24" fmla="*/ 1167647 h 1611942"/>
                    <a:gd name="connsiteX25" fmla="*/ 939435 w 1611942"/>
                    <a:gd name="connsiteY25" fmla="*/ 1481588 h 1611942"/>
                    <a:gd name="connsiteX26" fmla="*/ 898548 w 1611942"/>
                    <a:gd name="connsiteY26" fmla="*/ 1522474 h 1611942"/>
                    <a:gd name="connsiteX27" fmla="*/ 860119 w 1611942"/>
                    <a:gd name="connsiteY27" fmla="*/ 1172340 h 1611942"/>
                    <a:gd name="connsiteX28" fmla="*/ 852182 w 1611942"/>
                    <a:gd name="connsiteY28" fmla="*/ 1174169 h 1611942"/>
                    <a:gd name="connsiteX29" fmla="*/ 833537 w 1611942"/>
                    <a:gd name="connsiteY29" fmla="*/ 1175580 h 1611942"/>
                    <a:gd name="connsiteX30" fmla="*/ 863676 w 1611942"/>
                    <a:gd name="connsiteY30" fmla="*/ 1557347 h 1611942"/>
                    <a:gd name="connsiteX31" fmla="*/ 809080 w 1611942"/>
                    <a:gd name="connsiteY31" fmla="*/ 1611942 h 1611942"/>
                    <a:gd name="connsiteX32" fmla="*/ 754488 w 1611942"/>
                    <a:gd name="connsiteY32" fmla="*/ 1557350 h 1611942"/>
                    <a:gd name="connsiteX33" fmla="*/ 784493 w 1611942"/>
                    <a:gd name="connsiteY33" fmla="*/ 1177271 h 1611942"/>
                    <a:gd name="connsiteX34" fmla="*/ 757835 w 1611942"/>
                    <a:gd name="connsiteY34" fmla="*/ 1174249 h 1611942"/>
                    <a:gd name="connsiteX35" fmla="*/ 719615 w 1611942"/>
                    <a:gd name="connsiteY35" fmla="*/ 1522477 h 1611942"/>
                    <a:gd name="connsiteX36" fmla="*/ 678726 w 1611942"/>
                    <a:gd name="connsiteY36" fmla="*/ 1481588 h 1611942"/>
                    <a:gd name="connsiteX37" fmla="*/ 729459 w 1611942"/>
                    <a:gd name="connsiteY37" fmla="*/ 1171031 h 1611942"/>
                    <a:gd name="connsiteX38" fmla="*/ 710632 w 1611942"/>
                    <a:gd name="connsiteY38" fmla="*/ 1168896 h 1611942"/>
                    <a:gd name="connsiteX39" fmla="*/ 632880 w 1611942"/>
                    <a:gd name="connsiteY39" fmla="*/ 1141568 h 1611942"/>
                    <a:gd name="connsiteX40" fmla="*/ 598031 w 1611942"/>
                    <a:gd name="connsiteY40" fmla="*/ 1121538 h 1611942"/>
                    <a:gd name="connsiteX41" fmla="*/ 422611 w 1611942"/>
                    <a:gd name="connsiteY41" fmla="*/ 1378078 h 1611942"/>
                    <a:gd name="connsiteX42" fmla="*/ 364789 w 1611942"/>
                    <a:gd name="connsiteY42" fmla="*/ 1378077 h 1611942"/>
                    <a:gd name="connsiteX43" fmla="*/ 580273 w 1611942"/>
                    <a:gd name="connsiteY43" fmla="*/ 1109461 h 1611942"/>
                    <a:gd name="connsiteX44" fmla="*/ 560284 w 1611942"/>
                    <a:gd name="connsiteY44" fmla="*/ 1091298 h 1611942"/>
                    <a:gd name="connsiteX45" fmla="*/ 315472 w 1611942"/>
                    <a:gd name="connsiteY45" fmla="*/ 1378078 h 1611942"/>
                    <a:gd name="connsiteX46" fmla="*/ 238262 w 1611942"/>
                    <a:gd name="connsiteY46" fmla="*/ 1378077 h 1611942"/>
                    <a:gd name="connsiteX47" fmla="*/ 238262 w 1611942"/>
                    <a:gd name="connsiteY47" fmla="*/ 1300872 h 1611942"/>
                    <a:gd name="connsiteX48" fmla="*/ 523217 w 1611942"/>
                    <a:gd name="connsiteY48" fmla="*/ 1057617 h 1611942"/>
                    <a:gd name="connsiteX49" fmla="*/ 506312 w 1611942"/>
                    <a:gd name="connsiteY49" fmla="*/ 1042256 h 1611942"/>
                    <a:gd name="connsiteX50" fmla="*/ 503973 w 1611942"/>
                    <a:gd name="connsiteY50" fmla="*/ 1038402 h 1611942"/>
                    <a:gd name="connsiteX51" fmla="*/ 238262 w 1611942"/>
                    <a:gd name="connsiteY51" fmla="*/ 1251555 h 1611942"/>
                    <a:gd name="connsiteX52" fmla="*/ 238262 w 1611942"/>
                    <a:gd name="connsiteY52" fmla="*/ 1193729 h 1611942"/>
                    <a:gd name="connsiteX53" fmla="*/ 488868 w 1611942"/>
                    <a:gd name="connsiteY53" fmla="*/ 1013504 h 1611942"/>
                    <a:gd name="connsiteX54" fmla="*/ 450248 w 1611942"/>
                    <a:gd name="connsiteY54" fmla="*/ 949850 h 1611942"/>
                    <a:gd name="connsiteX55" fmla="*/ 429572 w 1611942"/>
                    <a:gd name="connsiteY55" fmla="*/ 883244 h 1611942"/>
                    <a:gd name="connsiteX56" fmla="*/ 130354 w 1611942"/>
                    <a:gd name="connsiteY56" fmla="*/ 939435 h 1611942"/>
                    <a:gd name="connsiteX57" fmla="*/ 89468 w 1611942"/>
                    <a:gd name="connsiteY57" fmla="*/ 898548 h 1611942"/>
                    <a:gd name="connsiteX58" fmla="*/ 426617 w 1611942"/>
                    <a:gd name="connsiteY58" fmla="*/ 861544 h 1611942"/>
                    <a:gd name="connsiteX59" fmla="*/ 423893 w 1611942"/>
                    <a:gd name="connsiteY59" fmla="*/ 834521 h 1611942"/>
                    <a:gd name="connsiteX60" fmla="*/ 54595 w 1611942"/>
                    <a:gd name="connsiteY60" fmla="*/ 863676 h 1611942"/>
                    <a:gd name="connsiteX61" fmla="*/ 0 w 1611942"/>
                    <a:gd name="connsiteY61" fmla="*/ 809080 h 1611942"/>
                    <a:gd name="connsiteX62" fmla="*/ 54592 w 1611942"/>
                    <a:gd name="connsiteY62" fmla="*/ 754488 h 1611942"/>
                    <a:gd name="connsiteX63" fmla="*/ 423545 w 1611942"/>
                    <a:gd name="connsiteY63" fmla="*/ 783615 h 1611942"/>
                    <a:gd name="connsiteX64" fmla="*/ 427108 w 1611942"/>
                    <a:gd name="connsiteY64" fmla="*/ 756673 h 1611942"/>
                    <a:gd name="connsiteX65" fmla="*/ 89465 w 1611942"/>
                    <a:gd name="connsiteY65" fmla="*/ 719615 h 1611942"/>
                    <a:gd name="connsiteX66" fmla="*/ 130354 w 1611942"/>
                    <a:gd name="connsiteY66" fmla="*/ 678726 h 1611942"/>
                    <a:gd name="connsiteX67" fmla="*/ 430924 w 1611942"/>
                    <a:gd name="connsiteY67" fmla="*/ 727828 h 1611942"/>
                    <a:gd name="connsiteX68" fmla="*/ 433796 w 1611942"/>
                    <a:gd name="connsiteY68" fmla="*/ 706110 h 1611942"/>
                    <a:gd name="connsiteX69" fmla="*/ 470426 w 1611942"/>
                    <a:gd name="connsiteY69" fmla="*/ 617807 h 1611942"/>
                    <a:gd name="connsiteX70" fmla="*/ 486147 w 1611942"/>
                    <a:gd name="connsiteY70" fmla="*/ 595121 h 1611942"/>
                    <a:gd name="connsiteX71" fmla="*/ 233864 w 1611942"/>
                    <a:gd name="connsiteY71" fmla="*/ 422611 h 1611942"/>
                    <a:gd name="connsiteX72" fmla="*/ 233865 w 1611942"/>
                    <a:gd name="connsiteY72" fmla="*/ 364789 h 1611942"/>
                    <a:gd name="connsiteX73" fmla="*/ 498596 w 1611942"/>
                    <a:gd name="connsiteY73" fmla="*/ 577156 h 1611942"/>
                    <a:gd name="connsiteX74" fmla="*/ 506312 w 1611942"/>
                    <a:gd name="connsiteY74" fmla="*/ 566022 h 1611942"/>
                    <a:gd name="connsiteX75" fmla="*/ 515882 w 1611942"/>
                    <a:gd name="connsiteY75" fmla="*/ 556220 h 1611942"/>
                    <a:gd name="connsiteX76" fmla="*/ 233864 w 1611942"/>
                    <a:gd name="connsiteY76" fmla="*/ 315472 h 1611942"/>
                    <a:gd name="connsiteX77" fmla="*/ 233865 w 1611942"/>
                    <a:gd name="connsiteY77" fmla="*/ 238262 h 1611942"/>
                    <a:gd name="connsiteX78" fmla="*/ 311069 w 1611942"/>
                    <a:gd name="connsiteY78" fmla="*/ 238262 h 1611942"/>
                    <a:gd name="connsiteX79" fmla="*/ 551616 w 1611942"/>
                    <a:gd name="connsiteY79" fmla="*/ 520043 h 1611942"/>
                    <a:gd name="connsiteX80" fmla="*/ 573583 w 1611942"/>
                    <a:gd name="connsiteY80" fmla="*/ 504026 h 1611942"/>
                    <a:gd name="connsiteX81" fmla="*/ 360387 w 1611942"/>
                    <a:gd name="connsiteY81" fmla="*/ 238262 h 1611942"/>
                    <a:gd name="connsiteX82" fmla="*/ 418213 w 1611942"/>
                    <a:gd name="connsiteY82" fmla="*/ 238262 h 1611942"/>
                    <a:gd name="connsiteX83" fmla="*/ 597040 w 1611942"/>
                    <a:gd name="connsiteY83" fmla="*/ 486924 h 1611942"/>
                    <a:gd name="connsiteX84" fmla="*/ 601062 w 1611942"/>
                    <a:gd name="connsiteY84" fmla="*/ 483991 h 1611942"/>
                    <a:gd name="connsiteX85" fmla="*/ 719730 w 1611942"/>
                    <a:gd name="connsiteY85" fmla="*/ 437401 h 1611942"/>
                    <a:gd name="connsiteX86" fmla="*/ 729975 w 1611942"/>
                    <a:gd name="connsiteY86" fmla="*/ 436369 h 1611942"/>
                    <a:gd name="connsiteX87" fmla="*/ 672507 w 1611942"/>
                    <a:gd name="connsiteY87" fmla="*/ 130354 h 1611942"/>
                    <a:gd name="connsiteX88" fmla="*/ 713394 w 1611942"/>
                    <a:gd name="connsiteY88" fmla="*/ 89468 h 1611942"/>
                    <a:gd name="connsiteX89" fmla="*/ 751233 w 1611942"/>
                    <a:gd name="connsiteY89" fmla="*/ 434225 h 1611942"/>
                    <a:gd name="connsiteX90" fmla="*/ 778023 w 1611942"/>
                    <a:gd name="connsiteY90" fmla="*/ 431525 h 1611942"/>
                    <a:gd name="connsiteX91" fmla="*/ 748266 w 1611942"/>
                    <a:gd name="connsiteY91" fmla="*/ 54595 h 1611942"/>
                    <a:gd name="connsiteX92" fmla="*/ 802862 w 1611942"/>
                    <a:gd name="connsiteY92" fmla="*/ 0 h 1611942"/>
                    <a:gd name="connsiteX93" fmla="*/ 857454 w 1611942"/>
                    <a:gd name="connsiteY93" fmla="*/ 54592 h 1611942"/>
                    <a:gd name="connsiteX94" fmla="*/ 827575 w 1611942"/>
                    <a:gd name="connsiteY94" fmla="*/ 433062 h 1611942"/>
                    <a:gd name="connsiteX95" fmla="*/ 854319 w 1611942"/>
                    <a:gd name="connsiteY95" fmla="*/ 435758 h 1611942"/>
                    <a:gd name="connsiteX96" fmla="*/ 892327 w 1611942"/>
                    <a:gd name="connsiteY96" fmla="*/ 89465 h 1611942"/>
                    <a:gd name="connsiteX97" fmla="*/ 933216 w 1611942"/>
                    <a:gd name="connsiteY97" fmla="*/ 130354 h 1611942"/>
                    <a:gd name="connsiteX98" fmla="*/ 882456 w 1611942"/>
                    <a:gd name="connsiteY98" fmla="*/ 441077 h 1611942"/>
                    <a:gd name="connsiteX99" fmla="*/ 940884 w 1611942"/>
                    <a:gd name="connsiteY99" fmla="*/ 459214 h 1611942"/>
                    <a:gd name="connsiteX100" fmla="*/ 1004472 w 1611942"/>
                    <a:gd name="connsiteY100" fmla="*/ 493728 h 1611942"/>
                    <a:gd name="connsiteX101" fmla="*/ 1009053 w 1611942"/>
                    <a:gd name="connsiteY101" fmla="*/ 497508 h 1611942"/>
                    <a:gd name="connsiteX102" fmla="*/ 1189331 w 1611942"/>
                    <a:gd name="connsiteY102" fmla="*/ 233864 h 1611942"/>
                    <a:gd name="connsiteX103" fmla="*/ 1247153 w 1611942"/>
                    <a:gd name="connsiteY103" fmla="*/ 233865 h 1611942"/>
                    <a:gd name="connsiteX104" fmla="*/ 1025063 w 1611942"/>
                    <a:gd name="connsiteY104" fmla="*/ 510717 h 1611942"/>
                    <a:gd name="connsiteX105" fmla="*/ 1045639 w 1611942"/>
                    <a:gd name="connsiteY105" fmla="*/ 527694 h 1611942"/>
                    <a:gd name="connsiteX106" fmla="*/ 1296470 w 1611942"/>
                    <a:gd name="connsiteY106" fmla="*/ 233864 h 1611942"/>
                    <a:gd name="connsiteX107" fmla="*/ 1373680 w 1611942"/>
                    <a:gd name="connsiteY107" fmla="*/ 233865 h 1611942"/>
                    <a:gd name="connsiteX108" fmla="*/ 1373680 w 1611942"/>
                    <a:gd name="connsiteY108" fmla="*/ 311069 h 1611942"/>
                    <a:gd name="connsiteX109" fmla="*/ 1079003 w 1611942"/>
                    <a:gd name="connsiteY109" fmla="*/ 562624 h 1611942"/>
                    <a:gd name="connsiteX110" fmla="*/ 1095959 w 1611942"/>
                    <a:gd name="connsiteY110" fmla="*/ 583174 h 1611942"/>
                    <a:gd name="connsiteX111" fmla="*/ 1373680 w 1611942"/>
                    <a:gd name="connsiteY111" fmla="*/ 360387 h 1611942"/>
                    <a:gd name="connsiteX112" fmla="*/ 1373680 w 1611942"/>
                    <a:gd name="connsiteY112" fmla="*/ 418213 h 1611942"/>
                    <a:gd name="connsiteX113" fmla="*/ 1111899 w 1611942"/>
                    <a:gd name="connsiteY113" fmla="*/ 606474 h 1611942"/>
                    <a:gd name="connsiteX114" fmla="*/ 1140098 w 1611942"/>
                    <a:gd name="connsiteY114" fmla="*/ 658428 h 1611942"/>
                    <a:gd name="connsiteX115" fmla="*/ 1161911 w 1611942"/>
                    <a:gd name="connsiteY115" fmla="*/ 728696 h 1611942"/>
                    <a:gd name="connsiteX116" fmla="*/ 1162291 w 1611942"/>
                    <a:gd name="connsiteY116" fmla="*/ 732469 h 1611942"/>
                    <a:gd name="connsiteX117" fmla="*/ 1481588 w 1611942"/>
                    <a:gd name="connsiteY117" fmla="*/ 672507 h 1611942"/>
                    <a:gd name="connsiteX118" fmla="*/ 1522474 w 1611942"/>
                    <a:gd name="connsiteY118" fmla="*/ 713394 h 1611942"/>
                    <a:gd name="connsiteX119" fmla="*/ 1164331 w 1611942"/>
                    <a:gd name="connsiteY119" fmla="*/ 752702 h 1611942"/>
                    <a:gd name="connsiteX120" fmla="*/ 1166990 w 1611942"/>
                    <a:gd name="connsiteY120" fmla="*/ 779083 h 1611942"/>
                    <a:gd name="connsiteX121" fmla="*/ 1557347 w 1611942"/>
                    <a:gd name="connsiteY121" fmla="*/ 748266 h 1611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</a:cxnLst>
                  <a:rect l="l" t="t" r="r" b="b"/>
                  <a:pathLst>
                    <a:path w="1611942" h="1611942">
                      <a:moveTo>
                        <a:pt x="1611942" y="802862"/>
                      </a:moveTo>
                      <a:lnTo>
                        <a:pt x="1557350" y="857454"/>
                      </a:lnTo>
                      <a:lnTo>
                        <a:pt x="1167246" y="826657"/>
                      </a:lnTo>
                      <a:lnTo>
                        <a:pt x="1164586" y="853047"/>
                      </a:lnTo>
                      <a:lnTo>
                        <a:pt x="1522477" y="892327"/>
                      </a:lnTo>
                      <a:lnTo>
                        <a:pt x="1481588" y="933216"/>
                      </a:lnTo>
                      <a:lnTo>
                        <a:pt x="1161494" y="880925"/>
                      </a:lnTo>
                      <a:lnTo>
                        <a:pt x="1140098" y="949850"/>
                      </a:lnTo>
                      <a:lnTo>
                        <a:pt x="1109080" y="1005392"/>
                      </a:lnTo>
                      <a:lnTo>
                        <a:pt x="1378078" y="1189331"/>
                      </a:lnTo>
                      <a:lnTo>
                        <a:pt x="1378077" y="1247153"/>
                      </a:lnTo>
                      <a:lnTo>
                        <a:pt x="1098585" y="1022945"/>
                      </a:lnTo>
                      <a:lnTo>
                        <a:pt x="1080950" y="1042824"/>
                      </a:lnTo>
                      <a:lnTo>
                        <a:pt x="1378078" y="1296470"/>
                      </a:lnTo>
                      <a:lnTo>
                        <a:pt x="1378077" y="1373680"/>
                      </a:lnTo>
                      <a:lnTo>
                        <a:pt x="1300873" y="1373680"/>
                      </a:lnTo>
                      <a:lnTo>
                        <a:pt x="1049090" y="1078736"/>
                      </a:lnTo>
                      <a:lnTo>
                        <a:pt x="1046873" y="1081235"/>
                      </a:lnTo>
                      <a:lnTo>
                        <a:pt x="1027995" y="1094996"/>
                      </a:lnTo>
                      <a:lnTo>
                        <a:pt x="1251555" y="1373680"/>
                      </a:lnTo>
                      <a:lnTo>
                        <a:pt x="1193729" y="1373680"/>
                      </a:lnTo>
                      <a:lnTo>
                        <a:pt x="1005240" y="1111583"/>
                      </a:lnTo>
                      <a:lnTo>
                        <a:pt x="981505" y="1128886"/>
                      </a:lnTo>
                      <a:cubicBezTo>
                        <a:pt x="957989" y="1142408"/>
                        <a:pt x="932865" y="1153449"/>
                        <a:pt x="906491" y="1161652"/>
                      </a:cubicBezTo>
                      <a:lnTo>
                        <a:pt x="880479" y="1167647"/>
                      </a:lnTo>
                      <a:lnTo>
                        <a:pt x="939435" y="1481588"/>
                      </a:lnTo>
                      <a:lnTo>
                        <a:pt x="898548" y="1522474"/>
                      </a:lnTo>
                      <a:lnTo>
                        <a:pt x="860119" y="1172340"/>
                      </a:lnTo>
                      <a:lnTo>
                        <a:pt x="852182" y="1174169"/>
                      </a:lnTo>
                      <a:lnTo>
                        <a:pt x="833537" y="1175580"/>
                      </a:lnTo>
                      <a:lnTo>
                        <a:pt x="863676" y="1557347"/>
                      </a:lnTo>
                      <a:lnTo>
                        <a:pt x="809080" y="1611942"/>
                      </a:lnTo>
                      <a:lnTo>
                        <a:pt x="754488" y="1557350"/>
                      </a:lnTo>
                      <a:lnTo>
                        <a:pt x="784493" y="1177271"/>
                      </a:lnTo>
                      <a:lnTo>
                        <a:pt x="757835" y="1174249"/>
                      </a:lnTo>
                      <a:lnTo>
                        <a:pt x="719615" y="1522477"/>
                      </a:lnTo>
                      <a:lnTo>
                        <a:pt x="678726" y="1481588"/>
                      </a:lnTo>
                      <a:lnTo>
                        <a:pt x="729459" y="1171031"/>
                      </a:lnTo>
                      <a:lnTo>
                        <a:pt x="710632" y="1168896"/>
                      </a:lnTo>
                      <a:cubicBezTo>
                        <a:pt x="683464" y="1162625"/>
                        <a:pt x="657428" y="1153396"/>
                        <a:pt x="632880" y="1141568"/>
                      </a:cubicBezTo>
                      <a:lnTo>
                        <a:pt x="598031" y="1121538"/>
                      </a:lnTo>
                      <a:lnTo>
                        <a:pt x="422611" y="1378078"/>
                      </a:lnTo>
                      <a:lnTo>
                        <a:pt x="364789" y="1378077"/>
                      </a:lnTo>
                      <a:lnTo>
                        <a:pt x="580273" y="1109461"/>
                      </a:lnTo>
                      <a:lnTo>
                        <a:pt x="560284" y="1091298"/>
                      </a:lnTo>
                      <a:lnTo>
                        <a:pt x="315472" y="1378078"/>
                      </a:lnTo>
                      <a:lnTo>
                        <a:pt x="238262" y="1378077"/>
                      </a:lnTo>
                      <a:lnTo>
                        <a:pt x="238262" y="1300872"/>
                      </a:lnTo>
                      <a:lnTo>
                        <a:pt x="523217" y="1057617"/>
                      </a:lnTo>
                      <a:lnTo>
                        <a:pt x="506312" y="1042256"/>
                      </a:lnTo>
                      <a:lnTo>
                        <a:pt x="503973" y="1038402"/>
                      </a:lnTo>
                      <a:lnTo>
                        <a:pt x="238262" y="1251555"/>
                      </a:lnTo>
                      <a:lnTo>
                        <a:pt x="238262" y="1193729"/>
                      </a:lnTo>
                      <a:lnTo>
                        <a:pt x="488868" y="1013504"/>
                      </a:lnTo>
                      <a:lnTo>
                        <a:pt x="450248" y="949850"/>
                      </a:lnTo>
                      <a:lnTo>
                        <a:pt x="429572" y="883244"/>
                      </a:lnTo>
                      <a:lnTo>
                        <a:pt x="130354" y="939435"/>
                      </a:lnTo>
                      <a:lnTo>
                        <a:pt x="89468" y="898548"/>
                      </a:lnTo>
                      <a:lnTo>
                        <a:pt x="426617" y="861544"/>
                      </a:lnTo>
                      <a:lnTo>
                        <a:pt x="423893" y="834521"/>
                      </a:lnTo>
                      <a:lnTo>
                        <a:pt x="54595" y="863676"/>
                      </a:lnTo>
                      <a:lnTo>
                        <a:pt x="0" y="809080"/>
                      </a:lnTo>
                      <a:lnTo>
                        <a:pt x="54592" y="754488"/>
                      </a:lnTo>
                      <a:lnTo>
                        <a:pt x="423545" y="783615"/>
                      </a:lnTo>
                      <a:lnTo>
                        <a:pt x="427108" y="756673"/>
                      </a:lnTo>
                      <a:lnTo>
                        <a:pt x="89465" y="719615"/>
                      </a:lnTo>
                      <a:lnTo>
                        <a:pt x="130354" y="678726"/>
                      </a:lnTo>
                      <a:lnTo>
                        <a:pt x="430924" y="727828"/>
                      </a:lnTo>
                      <a:lnTo>
                        <a:pt x="433796" y="706110"/>
                      </a:lnTo>
                      <a:cubicBezTo>
                        <a:pt x="442251" y="674866"/>
                        <a:pt x="454650" y="645242"/>
                        <a:pt x="470426" y="617807"/>
                      </a:cubicBezTo>
                      <a:lnTo>
                        <a:pt x="486147" y="595121"/>
                      </a:lnTo>
                      <a:lnTo>
                        <a:pt x="233864" y="422611"/>
                      </a:lnTo>
                      <a:lnTo>
                        <a:pt x="233865" y="364789"/>
                      </a:lnTo>
                      <a:lnTo>
                        <a:pt x="498596" y="577156"/>
                      </a:lnTo>
                      <a:lnTo>
                        <a:pt x="506312" y="566022"/>
                      </a:lnTo>
                      <a:lnTo>
                        <a:pt x="515882" y="556220"/>
                      </a:lnTo>
                      <a:lnTo>
                        <a:pt x="233864" y="315472"/>
                      </a:lnTo>
                      <a:lnTo>
                        <a:pt x="233865" y="238262"/>
                      </a:lnTo>
                      <a:lnTo>
                        <a:pt x="311069" y="238262"/>
                      </a:lnTo>
                      <a:lnTo>
                        <a:pt x="551616" y="520043"/>
                      </a:lnTo>
                      <a:lnTo>
                        <a:pt x="573583" y="504026"/>
                      </a:lnTo>
                      <a:lnTo>
                        <a:pt x="360387" y="238262"/>
                      </a:lnTo>
                      <a:lnTo>
                        <a:pt x="418213" y="238262"/>
                      </a:lnTo>
                      <a:lnTo>
                        <a:pt x="597040" y="486924"/>
                      </a:lnTo>
                      <a:lnTo>
                        <a:pt x="601062" y="483991"/>
                      </a:lnTo>
                      <a:cubicBezTo>
                        <a:pt x="637080" y="462106"/>
                        <a:pt x="677084" y="446128"/>
                        <a:pt x="719730" y="437401"/>
                      </a:cubicBezTo>
                      <a:lnTo>
                        <a:pt x="729975" y="436369"/>
                      </a:lnTo>
                      <a:lnTo>
                        <a:pt x="672507" y="130354"/>
                      </a:lnTo>
                      <a:lnTo>
                        <a:pt x="713394" y="89468"/>
                      </a:lnTo>
                      <a:lnTo>
                        <a:pt x="751233" y="434225"/>
                      </a:lnTo>
                      <a:lnTo>
                        <a:pt x="778023" y="431525"/>
                      </a:lnTo>
                      <a:lnTo>
                        <a:pt x="748266" y="54595"/>
                      </a:lnTo>
                      <a:lnTo>
                        <a:pt x="802862" y="0"/>
                      </a:lnTo>
                      <a:lnTo>
                        <a:pt x="857454" y="54592"/>
                      </a:lnTo>
                      <a:lnTo>
                        <a:pt x="827575" y="433062"/>
                      </a:lnTo>
                      <a:lnTo>
                        <a:pt x="854319" y="435758"/>
                      </a:lnTo>
                      <a:lnTo>
                        <a:pt x="892327" y="89465"/>
                      </a:lnTo>
                      <a:lnTo>
                        <a:pt x="933216" y="130354"/>
                      </a:lnTo>
                      <a:lnTo>
                        <a:pt x="882456" y="441077"/>
                      </a:lnTo>
                      <a:lnTo>
                        <a:pt x="940884" y="459214"/>
                      </a:lnTo>
                      <a:cubicBezTo>
                        <a:pt x="963277" y="468685"/>
                        <a:pt x="984556" y="480273"/>
                        <a:pt x="1004472" y="493728"/>
                      </a:cubicBezTo>
                      <a:lnTo>
                        <a:pt x="1009053" y="497508"/>
                      </a:lnTo>
                      <a:lnTo>
                        <a:pt x="1189331" y="233864"/>
                      </a:lnTo>
                      <a:lnTo>
                        <a:pt x="1247153" y="233865"/>
                      </a:lnTo>
                      <a:lnTo>
                        <a:pt x="1025063" y="510717"/>
                      </a:lnTo>
                      <a:lnTo>
                        <a:pt x="1045639" y="527694"/>
                      </a:lnTo>
                      <a:lnTo>
                        <a:pt x="1296470" y="233864"/>
                      </a:lnTo>
                      <a:lnTo>
                        <a:pt x="1373680" y="233865"/>
                      </a:lnTo>
                      <a:lnTo>
                        <a:pt x="1373680" y="311069"/>
                      </a:lnTo>
                      <a:lnTo>
                        <a:pt x="1079003" y="562624"/>
                      </a:lnTo>
                      <a:lnTo>
                        <a:pt x="1095959" y="583174"/>
                      </a:lnTo>
                      <a:lnTo>
                        <a:pt x="1373680" y="360387"/>
                      </a:lnTo>
                      <a:lnTo>
                        <a:pt x="1373680" y="418213"/>
                      </a:lnTo>
                      <a:lnTo>
                        <a:pt x="1111899" y="606474"/>
                      </a:lnTo>
                      <a:lnTo>
                        <a:pt x="1140098" y="658428"/>
                      </a:lnTo>
                      <a:cubicBezTo>
                        <a:pt x="1149570" y="680821"/>
                        <a:pt x="1156924" y="704327"/>
                        <a:pt x="1161911" y="728696"/>
                      </a:cubicBezTo>
                      <a:lnTo>
                        <a:pt x="1162291" y="732469"/>
                      </a:lnTo>
                      <a:lnTo>
                        <a:pt x="1481588" y="672507"/>
                      </a:lnTo>
                      <a:lnTo>
                        <a:pt x="1522474" y="713394"/>
                      </a:lnTo>
                      <a:lnTo>
                        <a:pt x="1164331" y="752702"/>
                      </a:lnTo>
                      <a:lnTo>
                        <a:pt x="1166990" y="779083"/>
                      </a:lnTo>
                      <a:lnTo>
                        <a:pt x="1557347" y="748266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45" name="フリーフォーム: 図形 144">
                  <a:extLst>
                    <a:ext uri="{FF2B5EF4-FFF2-40B4-BE49-F238E27FC236}">
                      <a16:creationId xmlns:a16="http://schemas.microsoft.com/office/drawing/2014/main" id="{0E05BC1D-EF15-49CF-B612-F6F2F45503A3}"/>
                    </a:ext>
                  </a:extLst>
                </p:cNvPr>
                <p:cNvSpPr/>
                <p:nvPr/>
              </p:nvSpPr>
              <p:spPr bwMode="auto">
                <a:xfrm>
                  <a:off x="1243185" y="1847787"/>
                  <a:ext cx="391498" cy="395719"/>
                </a:xfrm>
                <a:custGeom>
                  <a:avLst/>
                  <a:gdLst>
                    <a:gd name="connsiteX0" fmla="*/ 93850 w 391498"/>
                    <a:gd name="connsiteY0" fmla="*/ 0 h 395719"/>
                    <a:gd name="connsiteX1" fmla="*/ 207541 w 391498"/>
                    <a:gd name="connsiteY1" fmla="*/ 105385 h 395719"/>
                    <a:gd name="connsiteX2" fmla="*/ 335808 w 391498"/>
                    <a:gd name="connsiteY2" fmla="*/ 31329 h 395719"/>
                    <a:gd name="connsiteX3" fmla="*/ 277805 w 391498"/>
                    <a:gd name="connsiteY3" fmla="*/ 170514 h 395719"/>
                    <a:gd name="connsiteX4" fmla="*/ 391498 w 391498"/>
                    <a:gd name="connsiteY4" fmla="*/ 275896 h 395719"/>
                    <a:gd name="connsiteX5" fmla="*/ 241959 w 391498"/>
                    <a:gd name="connsiteY5" fmla="*/ 256533 h 395719"/>
                    <a:gd name="connsiteX6" fmla="*/ 183957 w 391498"/>
                    <a:gd name="connsiteY6" fmla="*/ 395719 h 395719"/>
                    <a:gd name="connsiteX7" fmla="*/ 149540 w 391498"/>
                    <a:gd name="connsiteY7" fmla="*/ 244567 h 395719"/>
                    <a:gd name="connsiteX8" fmla="*/ 0 w 391498"/>
                    <a:gd name="connsiteY8" fmla="*/ 225207 h 395719"/>
                    <a:gd name="connsiteX9" fmla="*/ 128269 w 391498"/>
                    <a:gd name="connsiteY9" fmla="*/ 151152 h 3957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91498" h="395719">
                      <a:moveTo>
                        <a:pt x="93850" y="0"/>
                      </a:moveTo>
                      <a:lnTo>
                        <a:pt x="207541" y="105385"/>
                      </a:lnTo>
                      <a:lnTo>
                        <a:pt x="335808" y="31329"/>
                      </a:lnTo>
                      <a:lnTo>
                        <a:pt x="277805" y="170514"/>
                      </a:lnTo>
                      <a:lnTo>
                        <a:pt x="391498" y="275896"/>
                      </a:lnTo>
                      <a:lnTo>
                        <a:pt x="241959" y="256533"/>
                      </a:lnTo>
                      <a:lnTo>
                        <a:pt x="183957" y="395719"/>
                      </a:lnTo>
                      <a:lnTo>
                        <a:pt x="149540" y="244567"/>
                      </a:lnTo>
                      <a:lnTo>
                        <a:pt x="0" y="225207"/>
                      </a:lnTo>
                      <a:lnTo>
                        <a:pt x="128269" y="151152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46" name="フリーフォーム: 図形 145">
                  <a:extLst>
                    <a:ext uri="{FF2B5EF4-FFF2-40B4-BE49-F238E27FC236}">
                      <a16:creationId xmlns:a16="http://schemas.microsoft.com/office/drawing/2014/main" id="{4F73B491-B4FF-49B0-AD7A-6903757D5EFF}"/>
                    </a:ext>
                  </a:extLst>
                </p:cNvPr>
                <p:cNvSpPr/>
                <p:nvPr/>
              </p:nvSpPr>
              <p:spPr bwMode="auto">
                <a:xfrm rot="2825620">
                  <a:off x="3634593" y="3240665"/>
                  <a:ext cx="391498" cy="395719"/>
                </a:xfrm>
                <a:custGeom>
                  <a:avLst/>
                  <a:gdLst>
                    <a:gd name="connsiteX0" fmla="*/ 93850 w 391498"/>
                    <a:gd name="connsiteY0" fmla="*/ 0 h 395719"/>
                    <a:gd name="connsiteX1" fmla="*/ 207541 w 391498"/>
                    <a:gd name="connsiteY1" fmla="*/ 105385 h 395719"/>
                    <a:gd name="connsiteX2" fmla="*/ 335808 w 391498"/>
                    <a:gd name="connsiteY2" fmla="*/ 31329 h 395719"/>
                    <a:gd name="connsiteX3" fmla="*/ 277805 w 391498"/>
                    <a:gd name="connsiteY3" fmla="*/ 170514 h 395719"/>
                    <a:gd name="connsiteX4" fmla="*/ 391498 w 391498"/>
                    <a:gd name="connsiteY4" fmla="*/ 275896 h 395719"/>
                    <a:gd name="connsiteX5" fmla="*/ 241959 w 391498"/>
                    <a:gd name="connsiteY5" fmla="*/ 256533 h 395719"/>
                    <a:gd name="connsiteX6" fmla="*/ 183957 w 391498"/>
                    <a:gd name="connsiteY6" fmla="*/ 395719 h 395719"/>
                    <a:gd name="connsiteX7" fmla="*/ 149540 w 391498"/>
                    <a:gd name="connsiteY7" fmla="*/ 244567 h 395719"/>
                    <a:gd name="connsiteX8" fmla="*/ 0 w 391498"/>
                    <a:gd name="connsiteY8" fmla="*/ 225207 h 395719"/>
                    <a:gd name="connsiteX9" fmla="*/ 128269 w 391498"/>
                    <a:gd name="connsiteY9" fmla="*/ 151152 h 3957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91498" h="395719">
                      <a:moveTo>
                        <a:pt x="93850" y="0"/>
                      </a:moveTo>
                      <a:lnTo>
                        <a:pt x="207541" y="105385"/>
                      </a:lnTo>
                      <a:lnTo>
                        <a:pt x="335808" y="31329"/>
                      </a:lnTo>
                      <a:lnTo>
                        <a:pt x="277805" y="170514"/>
                      </a:lnTo>
                      <a:lnTo>
                        <a:pt x="391498" y="275896"/>
                      </a:lnTo>
                      <a:lnTo>
                        <a:pt x="241959" y="256533"/>
                      </a:lnTo>
                      <a:lnTo>
                        <a:pt x="183957" y="395719"/>
                      </a:lnTo>
                      <a:lnTo>
                        <a:pt x="149540" y="244567"/>
                      </a:lnTo>
                      <a:lnTo>
                        <a:pt x="0" y="225207"/>
                      </a:lnTo>
                      <a:lnTo>
                        <a:pt x="128269" y="151152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47" name="フリーフォーム: 図形 146">
                  <a:extLst>
                    <a:ext uri="{FF2B5EF4-FFF2-40B4-BE49-F238E27FC236}">
                      <a16:creationId xmlns:a16="http://schemas.microsoft.com/office/drawing/2014/main" id="{ECD2B94E-74C6-4690-8216-F98787524DA5}"/>
                    </a:ext>
                  </a:extLst>
                </p:cNvPr>
                <p:cNvSpPr/>
                <p:nvPr/>
              </p:nvSpPr>
              <p:spPr bwMode="auto">
                <a:xfrm rot="6300000">
                  <a:off x="1215242" y="4617027"/>
                  <a:ext cx="391498" cy="395719"/>
                </a:xfrm>
                <a:custGeom>
                  <a:avLst/>
                  <a:gdLst>
                    <a:gd name="connsiteX0" fmla="*/ 93850 w 391498"/>
                    <a:gd name="connsiteY0" fmla="*/ 0 h 395719"/>
                    <a:gd name="connsiteX1" fmla="*/ 207541 w 391498"/>
                    <a:gd name="connsiteY1" fmla="*/ 105385 h 395719"/>
                    <a:gd name="connsiteX2" fmla="*/ 335808 w 391498"/>
                    <a:gd name="connsiteY2" fmla="*/ 31329 h 395719"/>
                    <a:gd name="connsiteX3" fmla="*/ 277805 w 391498"/>
                    <a:gd name="connsiteY3" fmla="*/ 170514 h 395719"/>
                    <a:gd name="connsiteX4" fmla="*/ 391498 w 391498"/>
                    <a:gd name="connsiteY4" fmla="*/ 275896 h 395719"/>
                    <a:gd name="connsiteX5" fmla="*/ 241959 w 391498"/>
                    <a:gd name="connsiteY5" fmla="*/ 256533 h 395719"/>
                    <a:gd name="connsiteX6" fmla="*/ 183957 w 391498"/>
                    <a:gd name="connsiteY6" fmla="*/ 395719 h 395719"/>
                    <a:gd name="connsiteX7" fmla="*/ 149540 w 391498"/>
                    <a:gd name="connsiteY7" fmla="*/ 244567 h 395719"/>
                    <a:gd name="connsiteX8" fmla="*/ 0 w 391498"/>
                    <a:gd name="connsiteY8" fmla="*/ 225207 h 395719"/>
                    <a:gd name="connsiteX9" fmla="*/ 128269 w 391498"/>
                    <a:gd name="connsiteY9" fmla="*/ 151152 h 3957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91498" h="395719">
                      <a:moveTo>
                        <a:pt x="93850" y="0"/>
                      </a:moveTo>
                      <a:lnTo>
                        <a:pt x="207541" y="105385"/>
                      </a:lnTo>
                      <a:lnTo>
                        <a:pt x="335808" y="31329"/>
                      </a:lnTo>
                      <a:lnTo>
                        <a:pt x="277805" y="170514"/>
                      </a:lnTo>
                      <a:lnTo>
                        <a:pt x="391498" y="275896"/>
                      </a:lnTo>
                      <a:lnTo>
                        <a:pt x="241959" y="256533"/>
                      </a:lnTo>
                      <a:lnTo>
                        <a:pt x="183957" y="395719"/>
                      </a:lnTo>
                      <a:lnTo>
                        <a:pt x="149540" y="244567"/>
                      </a:lnTo>
                      <a:lnTo>
                        <a:pt x="0" y="225207"/>
                      </a:lnTo>
                      <a:lnTo>
                        <a:pt x="128269" y="151152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</p:grpSp>
        </p:grpSp>
        <p:sp>
          <p:nvSpPr>
            <p:cNvPr id="49156" name="Rectangle 4">
              <a:extLst>
                <a:ext uri="{FF2B5EF4-FFF2-40B4-BE49-F238E27FC236}">
                  <a16:creationId xmlns:a16="http://schemas.microsoft.com/office/drawing/2014/main" id="{CE9E9F0A-C52A-4584-878A-F997DEBF7B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0700" y="836613"/>
              <a:ext cx="1980434" cy="1319627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31EC38EE-7254-400D-AA2C-58B149D0922B}"/>
              </a:ext>
            </a:extLst>
          </p:cNvPr>
          <p:cNvGrpSpPr/>
          <p:nvPr/>
        </p:nvGrpSpPr>
        <p:grpSpPr>
          <a:xfrm>
            <a:off x="560387" y="2636466"/>
            <a:ext cx="1980441" cy="1320884"/>
            <a:chOff x="560387" y="2636466"/>
            <a:chExt cx="1980441" cy="1320884"/>
          </a:xfrm>
        </p:grpSpPr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880F32E3-7639-4BF7-92FA-044FF783449C}"/>
                </a:ext>
              </a:extLst>
            </p:cNvPr>
            <p:cNvGrpSpPr/>
            <p:nvPr/>
          </p:nvGrpSpPr>
          <p:grpSpPr>
            <a:xfrm>
              <a:off x="560394" y="2637721"/>
              <a:ext cx="1980434" cy="1319629"/>
              <a:chOff x="560387" y="2636466"/>
              <a:chExt cx="1980434" cy="1319629"/>
            </a:xfrm>
          </p:grpSpPr>
          <p:sp>
            <p:nvSpPr>
              <p:cNvPr id="57" name="Rectangle 8">
                <a:extLst>
                  <a:ext uri="{FF2B5EF4-FFF2-40B4-BE49-F238E27FC236}">
                    <a16:creationId xmlns:a16="http://schemas.microsoft.com/office/drawing/2014/main" id="{BFC19317-429D-4451-9A64-D172D6EB2C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0387" y="2636466"/>
                <a:ext cx="1980434" cy="1319629"/>
              </a:xfrm>
              <a:prstGeom prst="rect">
                <a:avLst/>
              </a:prstGeom>
              <a:solidFill>
                <a:srgbClr val="FF0000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" name="AutoShape 54">
                <a:extLst>
                  <a:ext uri="{FF2B5EF4-FFF2-40B4-BE49-F238E27FC236}">
                    <a16:creationId xmlns:a16="http://schemas.microsoft.com/office/drawing/2014/main" id="{7ADA5D3B-F9E7-4E14-8C38-0D7FDFDDE8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8160" y="2866657"/>
                <a:ext cx="904888" cy="859247"/>
              </a:xfrm>
              <a:prstGeom prst="star5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9160" name="Rectangle 8">
              <a:extLst>
                <a:ext uri="{FF2B5EF4-FFF2-40B4-BE49-F238E27FC236}">
                  <a16:creationId xmlns:a16="http://schemas.microsoft.com/office/drawing/2014/main" id="{FAEB78B7-5FEF-46AA-9272-13865A2B3F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387" y="2636466"/>
              <a:ext cx="1980434" cy="131962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3EFB02EE-7B78-48CE-9CDF-4F7B3056C946}"/>
              </a:ext>
            </a:extLst>
          </p:cNvPr>
          <p:cNvGrpSpPr/>
          <p:nvPr/>
        </p:nvGrpSpPr>
        <p:grpSpPr>
          <a:xfrm>
            <a:off x="2810700" y="2636466"/>
            <a:ext cx="1980434" cy="1319629"/>
            <a:chOff x="2810700" y="2636466"/>
            <a:chExt cx="1980434" cy="1319629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5CEC0440-0431-48B0-9656-D5CC06C2E1F6}"/>
                </a:ext>
              </a:extLst>
            </p:cNvPr>
            <p:cNvGrpSpPr/>
            <p:nvPr/>
          </p:nvGrpSpPr>
          <p:grpSpPr>
            <a:xfrm>
              <a:off x="2814637" y="2639506"/>
              <a:ext cx="1976437" cy="1310988"/>
              <a:chOff x="2981235" y="2737137"/>
              <a:chExt cx="1584325" cy="1057276"/>
            </a:xfrm>
          </p:grpSpPr>
          <p:sp>
            <p:nvSpPr>
              <p:cNvPr id="118" name="Rectangle 17">
                <a:extLst>
                  <a:ext uri="{FF2B5EF4-FFF2-40B4-BE49-F238E27FC236}">
                    <a16:creationId xmlns:a16="http://schemas.microsoft.com/office/drawing/2014/main" id="{17217BFC-6FB9-43BE-8A17-2E30FD83E1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81235" y="2738725"/>
                <a:ext cx="1584325" cy="1055688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9" name="Rectangle 288">
                <a:extLst>
                  <a:ext uri="{FF2B5EF4-FFF2-40B4-BE49-F238E27FC236}">
                    <a16:creationId xmlns:a16="http://schemas.microsoft.com/office/drawing/2014/main" id="{7B9384A5-ED24-41C4-A332-E067552407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81235" y="2737137"/>
                <a:ext cx="1584325" cy="73025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0" name="Rectangle 289">
                <a:extLst>
                  <a:ext uri="{FF2B5EF4-FFF2-40B4-BE49-F238E27FC236}">
                    <a16:creationId xmlns:a16="http://schemas.microsoft.com/office/drawing/2014/main" id="{5B92EE7D-7E7F-446E-AB4D-AC71132DCF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81235" y="2894300"/>
                <a:ext cx="1584325" cy="73025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1" name="Rectangle 290">
                <a:extLst>
                  <a:ext uri="{FF2B5EF4-FFF2-40B4-BE49-F238E27FC236}">
                    <a16:creationId xmlns:a16="http://schemas.microsoft.com/office/drawing/2014/main" id="{92BEC33D-01E6-45C9-BBA1-9CA2EAC7AA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81235" y="3053050"/>
                <a:ext cx="1584325" cy="73025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2" name="Rectangle 291">
                <a:extLst>
                  <a:ext uri="{FF2B5EF4-FFF2-40B4-BE49-F238E27FC236}">
                    <a16:creationId xmlns:a16="http://schemas.microsoft.com/office/drawing/2014/main" id="{4D6D5C16-8663-48C6-A2EA-AB9C222E42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81235" y="3210212"/>
                <a:ext cx="1584325" cy="73025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3" name="Rectangle 292">
                <a:extLst>
                  <a:ext uri="{FF2B5EF4-FFF2-40B4-BE49-F238E27FC236}">
                    <a16:creationId xmlns:a16="http://schemas.microsoft.com/office/drawing/2014/main" id="{B80B49DA-17E9-4A3B-B6BC-34DAD94B28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81235" y="3368962"/>
                <a:ext cx="1584325" cy="73025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4" name="Rectangle 293">
                <a:extLst>
                  <a:ext uri="{FF2B5EF4-FFF2-40B4-BE49-F238E27FC236}">
                    <a16:creationId xmlns:a16="http://schemas.microsoft.com/office/drawing/2014/main" id="{0D4E50EE-0383-4752-8744-CD0393D17D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81235" y="3526125"/>
                <a:ext cx="1584325" cy="73025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5" name="Rectangle 294">
                <a:extLst>
                  <a:ext uri="{FF2B5EF4-FFF2-40B4-BE49-F238E27FC236}">
                    <a16:creationId xmlns:a16="http://schemas.microsoft.com/office/drawing/2014/main" id="{2CD15751-F1AF-4AEE-B3A8-89A3899C4E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81235" y="3684875"/>
                <a:ext cx="1584325" cy="73025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6" name="Rectangle 296">
                <a:extLst>
                  <a:ext uri="{FF2B5EF4-FFF2-40B4-BE49-F238E27FC236}">
                    <a16:creationId xmlns:a16="http://schemas.microsoft.com/office/drawing/2014/main" id="{D013764F-D755-4E68-BA42-A954571A13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81235" y="2737137"/>
                <a:ext cx="792163" cy="633413"/>
              </a:xfrm>
              <a:prstGeom prst="rect">
                <a:avLst/>
              </a:prstGeom>
              <a:solidFill>
                <a:srgbClr val="00008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1" name="フリーフォーム: 図形 130">
                <a:extLst>
                  <a:ext uri="{FF2B5EF4-FFF2-40B4-BE49-F238E27FC236}">
                    <a16:creationId xmlns:a16="http://schemas.microsoft.com/office/drawing/2014/main" id="{492CAA04-5F8F-4F4C-9405-EE2EE6F728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33624" y="2810162"/>
                <a:ext cx="425833" cy="488950"/>
              </a:xfrm>
              <a:custGeom>
                <a:avLst/>
                <a:gdLst>
                  <a:gd name="connsiteX0" fmla="*/ 244475 w 425833"/>
                  <a:gd name="connsiteY0" fmla="*/ 0 h 488950"/>
                  <a:gd name="connsiteX1" fmla="*/ 339636 w 425833"/>
                  <a:gd name="connsiteY1" fmla="*/ 19212 h 488950"/>
                  <a:gd name="connsiteX2" fmla="*/ 356540 w 425833"/>
                  <a:gd name="connsiteY2" fmla="*/ 28388 h 488950"/>
                  <a:gd name="connsiteX3" fmla="*/ 340694 w 425833"/>
                  <a:gd name="connsiteY3" fmla="*/ 23469 h 488950"/>
                  <a:gd name="connsiteX4" fmla="*/ 296863 w 425833"/>
                  <a:gd name="connsiteY4" fmla="*/ 19050 h 488950"/>
                  <a:gd name="connsiteX5" fmla="*/ 79375 w 425833"/>
                  <a:gd name="connsiteY5" fmla="*/ 236538 h 488950"/>
                  <a:gd name="connsiteX6" fmla="*/ 296863 w 425833"/>
                  <a:gd name="connsiteY6" fmla="*/ 454026 h 488950"/>
                  <a:gd name="connsiteX7" fmla="*/ 381519 w 425833"/>
                  <a:gd name="connsiteY7" fmla="*/ 436935 h 488950"/>
                  <a:gd name="connsiteX8" fmla="*/ 425833 w 425833"/>
                  <a:gd name="connsiteY8" fmla="*/ 407057 h 488950"/>
                  <a:gd name="connsiteX9" fmla="*/ 417345 w 425833"/>
                  <a:gd name="connsiteY9" fmla="*/ 417345 h 488950"/>
                  <a:gd name="connsiteX10" fmla="*/ 244475 w 425833"/>
                  <a:gd name="connsiteY10" fmla="*/ 488950 h 488950"/>
                  <a:gd name="connsiteX11" fmla="*/ 0 w 425833"/>
                  <a:gd name="connsiteY11" fmla="*/ 244475 h 488950"/>
                  <a:gd name="connsiteX12" fmla="*/ 244475 w 425833"/>
                  <a:gd name="connsiteY12" fmla="*/ 0 h 488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25833" h="488950">
                    <a:moveTo>
                      <a:pt x="244475" y="0"/>
                    </a:moveTo>
                    <a:cubicBezTo>
                      <a:pt x="278230" y="0"/>
                      <a:pt x="310387" y="6841"/>
                      <a:pt x="339636" y="19212"/>
                    </a:cubicBezTo>
                    <a:lnTo>
                      <a:pt x="356540" y="28388"/>
                    </a:lnTo>
                    <a:lnTo>
                      <a:pt x="340694" y="23469"/>
                    </a:lnTo>
                    <a:cubicBezTo>
                      <a:pt x="326537" y="20572"/>
                      <a:pt x="311877" y="19050"/>
                      <a:pt x="296863" y="19050"/>
                    </a:cubicBezTo>
                    <a:cubicBezTo>
                      <a:pt x="176748" y="19050"/>
                      <a:pt x="79375" y="116423"/>
                      <a:pt x="79375" y="236538"/>
                    </a:cubicBezTo>
                    <a:cubicBezTo>
                      <a:pt x="79375" y="356653"/>
                      <a:pt x="176748" y="454026"/>
                      <a:pt x="296863" y="454026"/>
                    </a:cubicBezTo>
                    <a:cubicBezTo>
                      <a:pt x="326892" y="454026"/>
                      <a:pt x="355499" y="447940"/>
                      <a:pt x="381519" y="436935"/>
                    </a:cubicBezTo>
                    <a:lnTo>
                      <a:pt x="425833" y="407057"/>
                    </a:lnTo>
                    <a:lnTo>
                      <a:pt x="417345" y="417345"/>
                    </a:lnTo>
                    <a:cubicBezTo>
                      <a:pt x="373104" y="461586"/>
                      <a:pt x="311985" y="488950"/>
                      <a:pt x="244475" y="488950"/>
                    </a:cubicBezTo>
                    <a:cubicBezTo>
                      <a:pt x="109455" y="488950"/>
                      <a:pt x="0" y="379495"/>
                      <a:pt x="0" y="244475"/>
                    </a:cubicBezTo>
                    <a:cubicBezTo>
                      <a:pt x="0" y="109455"/>
                      <a:pt x="109455" y="0"/>
                      <a:pt x="244475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29" name="AutoShape 299">
                <a:extLst>
                  <a:ext uri="{FF2B5EF4-FFF2-40B4-BE49-F238E27FC236}">
                    <a16:creationId xmlns:a16="http://schemas.microsoft.com/office/drawing/2014/main" id="{1C31C244-7D4C-4428-A5B0-A701FBE140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38423" y="2897475"/>
                <a:ext cx="330200" cy="330200"/>
              </a:xfrm>
              <a:prstGeom prst="star16">
                <a:avLst>
                  <a:gd name="adj" fmla="val 20875"/>
                </a:avLst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0" name="Rectangle 300">
                <a:extLst>
                  <a:ext uri="{FF2B5EF4-FFF2-40B4-BE49-F238E27FC236}">
                    <a16:creationId xmlns:a16="http://schemas.microsoft.com/office/drawing/2014/main" id="{2C3D167D-AC72-4738-8291-1D3DF5C4AF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81235" y="2737137"/>
                <a:ext cx="1584325" cy="1055688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9161" name="Rectangle 9">
              <a:extLst>
                <a:ext uri="{FF2B5EF4-FFF2-40B4-BE49-F238E27FC236}">
                  <a16:creationId xmlns:a16="http://schemas.microsoft.com/office/drawing/2014/main" id="{03B70A8B-63A0-4BF1-91DA-AABC0ADAEC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0700" y="2636466"/>
              <a:ext cx="1980434" cy="131962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49212" name="Rectangle 60">
            <a:extLst>
              <a:ext uri="{FF2B5EF4-FFF2-40B4-BE49-F238E27FC236}">
                <a16:creationId xmlns:a16="http://schemas.microsoft.com/office/drawing/2014/main" id="{D4DD9EC0-3B0C-4199-8D37-B8EE9B4382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61013" y="2636466"/>
            <a:ext cx="1980434" cy="1319629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E4BFE827-92E0-4901-8728-71A79677CFB2}"/>
              </a:ext>
            </a:extLst>
          </p:cNvPr>
          <p:cNvGrpSpPr/>
          <p:nvPr/>
        </p:nvGrpSpPr>
        <p:grpSpPr>
          <a:xfrm>
            <a:off x="559594" y="4436268"/>
            <a:ext cx="1983580" cy="1331119"/>
            <a:chOff x="559594" y="4436268"/>
            <a:chExt cx="1983580" cy="1331119"/>
          </a:xfrm>
        </p:grpSpPr>
        <p:grpSp>
          <p:nvGrpSpPr>
            <p:cNvPr id="133" name="グループ化 132">
              <a:extLst>
                <a:ext uri="{FF2B5EF4-FFF2-40B4-BE49-F238E27FC236}">
                  <a16:creationId xmlns:a16="http://schemas.microsoft.com/office/drawing/2014/main" id="{91755BF3-67CC-4A9C-B5F9-1265AC6AD4A4}"/>
                </a:ext>
              </a:extLst>
            </p:cNvPr>
            <p:cNvGrpSpPr/>
            <p:nvPr/>
          </p:nvGrpSpPr>
          <p:grpSpPr>
            <a:xfrm>
              <a:off x="559594" y="4436268"/>
              <a:ext cx="1983580" cy="1331119"/>
              <a:chOff x="480442" y="476672"/>
              <a:chExt cx="9261182" cy="6171025"/>
            </a:xfrm>
          </p:grpSpPr>
          <p:grpSp>
            <p:nvGrpSpPr>
              <p:cNvPr id="134" name="Group 323">
                <a:extLst>
                  <a:ext uri="{FF2B5EF4-FFF2-40B4-BE49-F238E27FC236}">
                    <a16:creationId xmlns:a16="http://schemas.microsoft.com/office/drawing/2014/main" id="{2E59B956-71CE-4EC3-8593-BC80BDC6127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80442" y="476672"/>
                <a:ext cx="9261182" cy="6171025"/>
                <a:chOff x="353" y="1434"/>
                <a:chExt cx="998" cy="665"/>
              </a:xfrm>
            </p:grpSpPr>
            <p:grpSp>
              <p:nvGrpSpPr>
                <p:cNvPr id="136" name="Group 324">
                  <a:extLst>
                    <a:ext uri="{FF2B5EF4-FFF2-40B4-BE49-F238E27FC236}">
                      <a16:creationId xmlns:a16="http://schemas.microsoft.com/office/drawing/2014/main" id="{F619E328-A262-4C67-8EF0-2AE5B72672B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53" y="1434"/>
                  <a:ext cx="998" cy="662"/>
                  <a:chOff x="353" y="1434"/>
                  <a:chExt cx="545" cy="182"/>
                </a:xfrm>
              </p:grpSpPr>
              <p:sp>
                <p:nvSpPr>
                  <p:cNvPr id="138" name="Rectangle 325">
                    <a:extLst>
                      <a:ext uri="{FF2B5EF4-FFF2-40B4-BE49-F238E27FC236}">
                        <a16:creationId xmlns:a16="http://schemas.microsoft.com/office/drawing/2014/main" id="{AABA5EF9-FE90-4E35-B098-0344C0759E1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53" y="1434"/>
                    <a:ext cx="182" cy="182"/>
                  </a:xfrm>
                  <a:prstGeom prst="rect">
                    <a:avLst/>
                  </a:prstGeom>
                  <a:solidFill>
                    <a:srgbClr val="CC000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39" name="Rectangle 326">
                    <a:extLst>
                      <a:ext uri="{FF2B5EF4-FFF2-40B4-BE49-F238E27FC236}">
                        <a16:creationId xmlns:a16="http://schemas.microsoft.com/office/drawing/2014/main" id="{3A7C8B6B-E61B-4F2C-AA42-E6915EC326E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35" y="1434"/>
                    <a:ext cx="182" cy="182"/>
                  </a:xfrm>
                  <a:prstGeom prst="rect">
                    <a:avLst/>
                  </a:prstGeom>
                  <a:solidFill>
                    <a:srgbClr val="0070C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0" name="Rectangle 327">
                    <a:extLst>
                      <a:ext uri="{FF2B5EF4-FFF2-40B4-BE49-F238E27FC236}">
                        <a16:creationId xmlns:a16="http://schemas.microsoft.com/office/drawing/2014/main" id="{ADA2F1A3-4864-4A38-B2A5-E3C55074D75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716" y="1434"/>
                    <a:ext cx="182" cy="182"/>
                  </a:xfrm>
                  <a:prstGeom prst="rect">
                    <a:avLst/>
                  </a:prstGeom>
                  <a:solidFill>
                    <a:srgbClr val="CC000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137" name="Rectangle 328">
                  <a:extLst>
                    <a:ext uri="{FF2B5EF4-FFF2-40B4-BE49-F238E27FC236}">
                      <a16:creationId xmlns:a16="http://schemas.microsoft.com/office/drawing/2014/main" id="{C6F27DC8-81F0-43A4-81FA-A8D61AA4640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1434"/>
                  <a:ext cx="998" cy="665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24D02C8A-1FCB-44DB-B29E-7FADBC90A9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5146" y="1316762"/>
                <a:ext cx="2106504" cy="4235926"/>
              </a:xfrm>
              <a:custGeom>
                <a:avLst/>
                <a:gdLst>
                  <a:gd name="connsiteX0" fmla="*/ 592454 w 2106504"/>
                  <a:gd name="connsiteY0" fmla="*/ 3955558 h 4235926"/>
                  <a:gd name="connsiteX1" fmla="*/ 1509345 w 2106504"/>
                  <a:gd name="connsiteY1" fmla="*/ 3955558 h 4235926"/>
                  <a:gd name="connsiteX2" fmla="*/ 1050899 w 2106504"/>
                  <a:gd name="connsiteY2" fmla="*/ 4235926 h 4235926"/>
                  <a:gd name="connsiteX3" fmla="*/ 583049 w 2106504"/>
                  <a:gd name="connsiteY3" fmla="*/ 3668122 h 4235926"/>
                  <a:gd name="connsiteX4" fmla="*/ 1514051 w 2106504"/>
                  <a:gd name="connsiteY4" fmla="*/ 3668122 h 4235926"/>
                  <a:gd name="connsiteX5" fmla="*/ 1514051 w 2106504"/>
                  <a:gd name="connsiteY5" fmla="*/ 3866027 h 4235926"/>
                  <a:gd name="connsiteX6" fmla="*/ 583049 w 2106504"/>
                  <a:gd name="connsiteY6" fmla="*/ 3866027 h 4235926"/>
                  <a:gd name="connsiteX7" fmla="*/ 1056778 w 2106504"/>
                  <a:gd name="connsiteY7" fmla="*/ 3272311 h 4235926"/>
                  <a:gd name="connsiteX8" fmla="*/ 963913 w 2106504"/>
                  <a:gd name="connsiteY8" fmla="*/ 3365375 h 4235926"/>
                  <a:gd name="connsiteX9" fmla="*/ 1056778 w 2106504"/>
                  <a:gd name="connsiteY9" fmla="*/ 3458439 h 4235926"/>
                  <a:gd name="connsiteX10" fmla="*/ 1149643 w 2106504"/>
                  <a:gd name="connsiteY10" fmla="*/ 3365375 h 4235926"/>
                  <a:gd name="connsiteX11" fmla="*/ 1056778 w 2106504"/>
                  <a:gd name="connsiteY11" fmla="*/ 3272311 h 4235926"/>
                  <a:gd name="connsiteX12" fmla="*/ 1054428 w 2106504"/>
                  <a:gd name="connsiteY12" fmla="*/ 2756346 h 4235926"/>
                  <a:gd name="connsiteX13" fmla="*/ 961563 w 2106504"/>
                  <a:gd name="connsiteY13" fmla="*/ 2849410 h 4235926"/>
                  <a:gd name="connsiteX14" fmla="*/ 1054428 w 2106504"/>
                  <a:gd name="connsiteY14" fmla="*/ 2942474 h 4235926"/>
                  <a:gd name="connsiteX15" fmla="*/ 1147293 w 2106504"/>
                  <a:gd name="connsiteY15" fmla="*/ 2849410 h 4235926"/>
                  <a:gd name="connsiteX16" fmla="*/ 1054428 w 2106504"/>
                  <a:gd name="connsiteY16" fmla="*/ 2756346 h 4235926"/>
                  <a:gd name="connsiteX17" fmla="*/ 1261189 w 2106504"/>
                  <a:gd name="connsiteY17" fmla="*/ 2685689 h 4235926"/>
                  <a:gd name="connsiteX18" fmla="*/ 1313794 w 2106504"/>
                  <a:gd name="connsiteY18" fmla="*/ 2714303 h 4235926"/>
                  <a:gd name="connsiteX19" fmla="*/ 1521101 w 2106504"/>
                  <a:gd name="connsiteY19" fmla="*/ 3105033 h 4235926"/>
                  <a:gd name="connsiteX20" fmla="*/ 1050900 w 2106504"/>
                  <a:gd name="connsiteY20" fmla="*/ 3576237 h 4235926"/>
                  <a:gd name="connsiteX21" fmla="*/ 960771 w 2106504"/>
                  <a:gd name="connsiteY21" fmla="*/ 3567132 h 4235926"/>
                  <a:gd name="connsiteX22" fmla="*/ 940407 w 2106504"/>
                  <a:gd name="connsiteY22" fmla="*/ 3547966 h 4235926"/>
                  <a:gd name="connsiteX23" fmla="*/ 862823 w 2106504"/>
                  <a:gd name="connsiteY23" fmla="*/ 3463150 h 4235926"/>
                  <a:gd name="connsiteX24" fmla="*/ 829909 w 2106504"/>
                  <a:gd name="connsiteY24" fmla="*/ 3321789 h 4235926"/>
                  <a:gd name="connsiteX25" fmla="*/ 900440 w 2106504"/>
                  <a:gd name="connsiteY25" fmla="*/ 3194564 h 4235926"/>
                  <a:gd name="connsiteX26" fmla="*/ 1025043 w 2106504"/>
                  <a:gd name="connsiteY26" fmla="*/ 3145087 h 4235926"/>
                  <a:gd name="connsiteX27" fmla="*/ 1173157 w 2106504"/>
                  <a:gd name="connsiteY27" fmla="*/ 3109747 h 4235926"/>
                  <a:gd name="connsiteX28" fmla="*/ 1274250 w 2106504"/>
                  <a:gd name="connsiteY28" fmla="*/ 3024931 h 4235926"/>
                  <a:gd name="connsiteX29" fmla="*/ 1330674 w 2106504"/>
                  <a:gd name="connsiteY29" fmla="*/ 2897706 h 4235926"/>
                  <a:gd name="connsiteX30" fmla="*/ 1314217 w 2106504"/>
                  <a:gd name="connsiteY30" fmla="*/ 2765769 h 4235926"/>
                  <a:gd name="connsiteX31" fmla="*/ 1271311 w 2106504"/>
                  <a:gd name="connsiteY31" fmla="*/ 2697739 h 4235926"/>
                  <a:gd name="connsiteX32" fmla="*/ 1050900 w 2106504"/>
                  <a:gd name="connsiteY32" fmla="*/ 2633829 h 4235926"/>
                  <a:gd name="connsiteX33" fmla="*/ 1123595 w 2106504"/>
                  <a:gd name="connsiteY33" fmla="*/ 2641173 h 4235926"/>
                  <a:gd name="connsiteX34" fmla="*/ 1145238 w 2106504"/>
                  <a:gd name="connsiteY34" fmla="*/ 2656214 h 4235926"/>
                  <a:gd name="connsiteX35" fmla="*/ 1215475 w 2106504"/>
                  <a:gd name="connsiteY35" fmla="*/ 2716292 h 4235926"/>
                  <a:gd name="connsiteX36" fmla="*/ 1281303 w 2106504"/>
                  <a:gd name="connsiteY36" fmla="*/ 2864721 h 4235926"/>
                  <a:gd name="connsiteX37" fmla="*/ 1231932 w 2106504"/>
                  <a:gd name="connsiteY37" fmla="*/ 2999014 h 4235926"/>
                  <a:gd name="connsiteX38" fmla="*/ 1119083 w 2106504"/>
                  <a:gd name="connsiteY38" fmla="*/ 3076763 h 4235926"/>
                  <a:gd name="connsiteX39" fmla="*/ 999182 w 2106504"/>
                  <a:gd name="connsiteY39" fmla="*/ 3088543 h 4235926"/>
                  <a:gd name="connsiteX40" fmla="*/ 855770 w 2106504"/>
                  <a:gd name="connsiteY40" fmla="*/ 3175716 h 4235926"/>
                  <a:gd name="connsiteX41" fmla="*/ 778187 w 2106504"/>
                  <a:gd name="connsiteY41" fmla="*/ 3335925 h 4235926"/>
                  <a:gd name="connsiteX42" fmla="*/ 806399 w 2106504"/>
                  <a:gd name="connsiteY42" fmla="*/ 3472574 h 4235926"/>
                  <a:gd name="connsiteX43" fmla="*/ 836044 w 2106504"/>
                  <a:gd name="connsiteY43" fmla="*/ 3515497 h 4235926"/>
                  <a:gd name="connsiteX44" fmla="*/ 845875 w 2106504"/>
                  <a:gd name="connsiteY44" fmla="*/ 3527240 h 4235926"/>
                  <a:gd name="connsiteX45" fmla="*/ 788006 w 2106504"/>
                  <a:gd name="connsiteY45" fmla="*/ 3495763 h 4235926"/>
                  <a:gd name="connsiteX46" fmla="*/ 580699 w 2106504"/>
                  <a:gd name="connsiteY46" fmla="*/ 3105033 h 4235926"/>
                  <a:gd name="connsiteX47" fmla="*/ 1050900 w 2106504"/>
                  <a:gd name="connsiteY47" fmla="*/ 2633829 h 4235926"/>
                  <a:gd name="connsiteX48" fmla="*/ 583049 w 2106504"/>
                  <a:gd name="connsiteY48" fmla="*/ 2339328 h 4235926"/>
                  <a:gd name="connsiteX49" fmla="*/ 1514051 w 2106504"/>
                  <a:gd name="connsiteY49" fmla="*/ 2339328 h 4235926"/>
                  <a:gd name="connsiteX50" fmla="*/ 1514051 w 2106504"/>
                  <a:gd name="connsiteY50" fmla="*/ 2537233 h 4235926"/>
                  <a:gd name="connsiteX51" fmla="*/ 583049 w 2106504"/>
                  <a:gd name="connsiteY51" fmla="*/ 2537233 h 4235926"/>
                  <a:gd name="connsiteX52" fmla="*/ 1608093 w 2106504"/>
                  <a:gd name="connsiteY52" fmla="*/ 1990637 h 4235926"/>
                  <a:gd name="connsiteX53" fmla="*/ 2106504 w 2106504"/>
                  <a:gd name="connsiteY53" fmla="*/ 1990637 h 4235926"/>
                  <a:gd name="connsiteX54" fmla="*/ 2106504 w 2106504"/>
                  <a:gd name="connsiteY54" fmla="*/ 4233569 h 4235926"/>
                  <a:gd name="connsiteX55" fmla="*/ 1608093 w 2106504"/>
                  <a:gd name="connsiteY55" fmla="*/ 4233569 h 4235926"/>
                  <a:gd name="connsiteX56" fmla="*/ 0 w 2106504"/>
                  <a:gd name="connsiteY56" fmla="*/ 1990637 h 4235926"/>
                  <a:gd name="connsiteX57" fmla="*/ 498411 w 2106504"/>
                  <a:gd name="connsiteY57" fmla="*/ 1990637 h 4235926"/>
                  <a:gd name="connsiteX58" fmla="*/ 498411 w 2106504"/>
                  <a:gd name="connsiteY58" fmla="*/ 4233569 h 4235926"/>
                  <a:gd name="connsiteX59" fmla="*/ 0 w 2106504"/>
                  <a:gd name="connsiteY59" fmla="*/ 4233569 h 4235926"/>
                  <a:gd name="connsiteX60" fmla="*/ 592454 w 2106504"/>
                  <a:gd name="connsiteY60" fmla="*/ 1976503 h 4235926"/>
                  <a:gd name="connsiteX61" fmla="*/ 1509345 w 2106504"/>
                  <a:gd name="connsiteY61" fmla="*/ 1976503 h 4235926"/>
                  <a:gd name="connsiteX62" fmla="*/ 1050899 w 2106504"/>
                  <a:gd name="connsiteY62" fmla="*/ 2256871 h 4235926"/>
                  <a:gd name="connsiteX63" fmla="*/ 521921 w 2106504"/>
                  <a:gd name="connsiteY63" fmla="*/ 1349800 h 4235926"/>
                  <a:gd name="connsiteX64" fmla="*/ 1049724 w 2106504"/>
                  <a:gd name="connsiteY64" fmla="*/ 1693807 h 4235926"/>
                  <a:gd name="connsiteX65" fmla="*/ 1577526 w 2106504"/>
                  <a:gd name="connsiteY65" fmla="*/ 1349800 h 4235926"/>
                  <a:gd name="connsiteX66" fmla="*/ 1577528 w 2106504"/>
                  <a:gd name="connsiteY66" fmla="*/ 1349800 h 4235926"/>
                  <a:gd name="connsiteX67" fmla="*/ 1049725 w 2106504"/>
                  <a:gd name="connsiteY67" fmla="*/ 1879906 h 4235926"/>
                  <a:gd name="connsiteX68" fmla="*/ 521921 w 2106504"/>
                  <a:gd name="connsiteY68" fmla="*/ 1349800 h 4235926"/>
                  <a:gd name="connsiteX69" fmla="*/ 1048550 w 2106504"/>
                  <a:gd name="connsiteY69" fmla="*/ 840896 h 4235926"/>
                  <a:gd name="connsiteX70" fmla="*/ 1429414 w 2106504"/>
                  <a:gd name="connsiteY70" fmla="*/ 1222573 h 4235926"/>
                  <a:gd name="connsiteX71" fmla="*/ 1048550 w 2106504"/>
                  <a:gd name="connsiteY71" fmla="*/ 1604250 h 4235926"/>
                  <a:gd name="connsiteX72" fmla="*/ 667686 w 2106504"/>
                  <a:gd name="connsiteY72" fmla="*/ 1222573 h 4235926"/>
                  <a:gd name="connsiteX73" fmla="*/ 1048550 w 2106504"/>
                  <a:gd name="connsiteY73" fmla="*/ 840896 h 4235926"/>
                  <a:gd name="connsiteX74" fmla="*/ 1087123 w 2106504"/>
                  <a:gd name="connsiteY74" fmla="*/ 57 h 4235926"/>
                  <a:gd name="connsiteX75" fmla="*/ 1093221 w 2106504"/>
                  <a:gd name="connsiteY75" fmla="*/ 2155 h 4235926"/>
                  <a:gd name="connsiteX76" fmla="*/ 1039148 w 2106504"/>
                  <a:gd name="connsiteY76" fmla="*/ 56343 h 4235926"/>
                  <a:gd name="connsiteX77" fmla="*/ 1088519 w 2106504"/>
                  <a:gd name="connsiteY77" fmla="*/ 134092 h 4235926"/>
                  <a:gd name="connsiteX78" fmla="*/ 1147294 w 2106504"/>
                  <a:gd name="connsiteY78" fmla="*/ 282520 h 4235926"/>
                  <a:gd name="connsiteX79" fmla="*/ 1123784 w 2106504"/>
                  <a:gd name="connsiteY79" fmla="*/ 381473 h 4235926"/>
                  <a:gd name="connsiteX80" fmla="*/ 1097923 w 2106504"/>
                  <a:gd name="connsiteY80" fmla="*/ 482782 h 4235926"/>
                  <a:gd name="connsiteX81" fmla="*/ 1166102 w 2106504"/>
                  <a:gd name="connsiteY81" fmla="*/ 525190 h 4235926"/>
                  <a:gd name="connsiteX82" fmla="*/ 1201367 w 2106504"/>
                  <a:gd name="connsiteY82" fmla="*/ 466289 h 4235926"/>
                  <a:gd name="connsiteX83" fmla="*/ 1173155 w 2106504"/>
                  <a:gd name="connsiteY83" fmla="*/ 353201 h 4235926"/>
                  <a:gd name="connsiteX84" fmla="*/ 1210771 w 2106504"/>
                  <a:gd name="connsiteY84" fmla="*/ 296657 h 4235926"/>
                  <a:gd name="connsiteX85" fmla="*/ 1208420 w 2106504"/>
                  <a:gd name="connsiteY85" fmla="*/ 247180 h 4235926"/>
                  <a:gd name="connsiteX86" fmla="*/ 1238983 w 2106504"/>
                  <a:gd name="connsiteY86" fmla="*/ 303725 h 4235926"/>
                  <a:gd name="connsiteX87" fmla="*/ 1224877 w 2106504"/>
                  <a:gd name="connsiteY87" fmla="*/ 381473 h 4235926"/>
                  <a:gd name="connsiteX88" fmla="*/ 1260142 w 2106504"/>
                  <a:gd name="connsiteY88" fmla="*/ 438017 h 4235926"/>
                  <a:gd name="connsiteX89" fmla="*/ 1281301 w 2106504"/>
                  <a:gd name="connsiteY89" fmla="*/ 532258 h 4235926"/>
                  <a:gd name="connsiteX90" fmla="*/ 1257791 w 2106504"/>
                  <a:gd name="connsiteY90" fmla="*/ 624142 h 4235926"/>
                  <a:gd name="connsiteX91" fmla="*/ 1151996 w 2106504"/>
                  <a:gd name="connsiteY91" fmla="*/ 723095 h 4235926"/>
                  <a:gd name="connsiteX92" fmla="*/ 968617 w 2106504"/>
                  <a:gd name="connsiteY92" fmla="*/ 734875 h 4235926"/>
                  <a:gd name="connsiteX93" fmla="*/ 858120 w 2106504"/>
                  <a:gd name="connsiteY93" fmla="*/ 645346 h 4235926"/>
                  <a:gd name="connsiteX94" fmla="*/ 827557 w 2106504"/>
                  <a:gd name="connsiteY94" fmla="*/ 508698 h 4235926"/>
                  <a:gd name="connsiteX95" fmla="*/ 879279 w 2106504"/>
                  <a:gd name="connsiteY95" fmla="*/ 395609 h 4235926"/>
                  <a:gd name="connsiteX96" fmla="*/ 869875 w 2106504"/>
                  <a:gd name="connsiteY96" fmla="*/ 317861 h 4235926"/>
                  <a:gd name="connsiteX97" fmla="*/ 905140 w 2106504"/>
                  <a:gd name="connsiteY97" fmla="*/ 254248 h 4235926"/>
                  <a:gd name="connsiteX98" fmla="*/ 900438 w 2106504"/>
                  <a:gd name="connsiteY98" fmla="*/ 299013 h 4235926"/>
                  <a:gd name="connsiteX99" fmla="*/ 928650 w 2106504"/>
                  <a:gd name="connsiteY99" fmla="*/ 374405 h 4235926"/>
                  <a:gd name="connsiteX100" fmla="*/ 914544 w 2106504"/>
                  <a:gd name="connsiteY100" fmla="*/ 438017 h 4235926"/>
                  <a:gd name="connsiteX101" fmla="*/ 919246 w 2106504"/>
                  <a:gd name="connsiteY101" fmla="*/ 511054 h 4235926"/>
                  <a:gd name="connsiteX102" fmla="*/ 989776 w 2106504"/>
                  <a:gd name="connsiteY102" fmla="*/ 511054 h 4235926"/>
                  <a:gd name="connsiteX103" fmla="*/ 1017988 w 2106504"/>
                  <a:gd name="connsiteY103" fmla="*/ 454509 h 4235926"/>
                  <a:gd name="connsiteX104" fmla="*/ 970968 w 2106504"/>
                  <a:gd name="connsiteY104" fmla="*/ 327285 h 4235926"/>
                  <a:gd name="connsiteX105" fmla="*/ 1027393 w 2106504"/>
                  <a:gd name="connsiteY105" fmla="*/ 176500 h 4235926"/>
                  <a:gd name="connsiteX106" fmla="*/ 1010935 w 2106504"/>
                  <a:gd name="connsiteY106" fmla="*/ 56343 h 4235926"/>
                  <a:gd name="connsiteX107" fmla="*/ 1041499 w 2106504"/>
                  <a:gd name="connsiteY107" fmla="*/ 16291 h 4235926"/>
                  <a:gd name="connsiteX108" fmla="*/ 1087123 w 2106504"/>
                  <a:gd name="connsiteY108" fmla="*/ 57 h 4235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</a:cxnLst>
                <a:rect l="l" t="t" r="r" b="b"/>
                <a:pathLst>
                  <a:path w="2106504" h="4235926">
                    <a:moveTo>
                      <a:pt x="592454" y="3955558"/>
                    </a:moveTo>
                    <a:lnTo>
                      <a:pt x="1509345" y="3955558"/>
                    </a:lnTo>
                    <a:lnTo>
                      <a:pt x="1050899" y="4235926"/>
                    </a:lnTo>
                    <a:close/>
                    <a:moveTo>
                      <a:pt x="583049" y="3668122"/>
                    </a:moveTo>
                    <a:lnTo>
                      <a:pt x="1514051" y="3668122"/>
                    </a:lnTo>
                    <a:lnTo>
                      <a:pt x="1514051" y="3866027"/>
                    </a:lnTo>
                    <a:lnTo>
                      <a:pt x="583049" y="3866027"/>
                    </a:lnTo>
                    <a:close/>
                    <a:moveTo>
                      <a:pt x="1056778" y="3272311"/>
                    </a:moveTo>
                    <a:cubicBezTo>
                      <a:pt x="1005490" y="3272311"/>
                      <a:pt x="963913" y="3313977"/>
                      <a:pt x="963913" y="3365375"/>
                    </a:cubicBezTo>
                    <a:cubicBezTo>
                      <a:pt x="963913" y="3416773"/>
                      <a:pt x="1005490" y="3458439"/>
                      <a:pt x="1056778" y="3458439"/>
                    </a:cubicBezTo>
                    <a:cubicBezTo>
                      <a:pt x="1108066" y="3458439"/>
                      <a:pt x="1149643" y="3416773"/>
                      <a:pt x="1149643" y="3365375"/>
                    </a:cubicBezTo>
                    <a:cubicBezTo>
                      <a:pt x="1149643" y="3313977"/>
                      <a:pt x="1108066" y="3272311"/>
                      <a:pt x="1056778" y="3272311"/>
                    </a:cubicBezTo>
                    <a:close/>
                    <a:moveTo>
                      <a:pt x="1054428" y="2756346"/>
                    </a:moveTo>
                    <a:cubicBezTo>
                      <a:pt x="1003140" y="2756346"/>
                      <a:pt x="961563" y="2798012"/>
                      <a:pt x="961563" y="2849410"/>
                    </a:cubicBezTo>
                    <a:cubicBezTo>
                      <a:pt x="961563" y="2900808"/>
                      <a:pt x="1003140" y="2942474"/>
                      <a:pt x="1054428" y="2942474"/>
                    </a:cubicBezTo>
                    <a:cubicBezTo>
                      <a:pt x="1105716" y="2942474"/>
                      <a:pt x="1147293" y="2900808"/>
                      <a:pt x="1147293" y="2849410"/>
                    </a:cubicBezTo>
                    <a:cubicBezTo>
                      <a:pt x="1147293" y="2798012"/>
                      <a:pt x="1105716" y="2756346"/>
                      <a:pt x="1054428" y="2756346"/>
                    </a:cubicBezTo>
                    <a:close/>
                    <a:moveTo>
                      <a:pt x="1261189" y="2685689"/>
                    </a:moveTo>
                    <a:lnTo>
                      <a:pt x="1313794" y="2714303"/>
                    </a:lnTo>
                    <a:cubicBezTo>
                      <a:pt x="1438868" y="2798982"/>
                      <a:pt x="1521101" y="2942384"/>
                      <a:pt x="1521101" y="3105033"/>
                    </a:cubicBezTo>
                    <a:cubicBezTo>
                      <a:pt x="1521101" y="3365272"/>
                      <a:pt x="1310585" y="3576237"/>
                      <a:pt x="1050900" y="3576237"/>
                    </a:cubicBezTo>
                    <a:lnTo>
                      <a:pt x="960771" y="3567132"/>
                    </a:lnTo>
                    <a:lnTo>
                      <a:pt x="940407" y="3547966"/>
                    </a:lnTo>
                    <a:cubicBezTo>
                      <a:pt x="919248" y="3524406"/>
                      <a:pt x="881631" y="3500846"/>
                      <a:pt x="862823" y="3463150"/>
                    </a:cubicBezTo>
                    <a:cubicBezTo>
                      <a:pt x="844015" y="3425454"/>
                      <a:pt x="822856" y="3366553"/>
                      <a:pt x="829909" y="3321789"/>
                    </a:cubicBezTo>
                    <a:cubicBezTo>
                      <a:pt x="836962" y="3277024"/>
                      <a:pt x="867525" y="3222836"/>
                      <a:pt x="900440" y="3194564"/>
                    </a:cubicBezTo>
                    <a:cubicBezTo>
                      <a:pt x="933354" y="3166292"/>
                      <a:pt x="980374" y="3159224"/>
                      <a:pt x="1025043" y="3145087"/>
                    </a:cubicBezTo>
                    <a:cubicBezTo>
                      <a:pt x="1069712" y="3130951"/>
                      <a:pt x="1130838" y="3128595"/>
                      <a:pt x="1173157" y="3109747"/>
                    </a:cubicBezTo>
                    <a:cubicBezTo>
                      <a:pt x="1215475" y="3090899"/>
                      <a:pt x="1248389" y="3060271"/>
                      <a:pt x="1274250" y="3024931"/>
                    </a:cubicBezTo>
                    <a:cubicBezTo>
                      <a:pt x="1300111" y="2989590"/>
                      <a:pt x="1323621" y="2940114"/>
                      <a:pt x="1330674" y="2897706"/>
                    </a:cubicBezTo>
                    <a:cubicBezTo>
                      <a:pt x="1337727" y="2855297"/>
                      <a:pt x="1333025" y="2808177"/>
                      <a:pt x="1314217" y="2765769"/>
                    </a:cubicBezTo>
                    <a:cubicBezTo>
                      <a:pt x="1304813" y="2744565"/>
                      <a:pt x="1288944" y="2720415"/>
                      <a:pt x="1271311" y="2697739"/>
                    </a:cubicBezTo>
                    <a:close/>
                    <a:moveTo>
                      <a:pt x="1050900" y="2633829"/>
                    </a:moveTo>
                    <a:lnTo>
                      <a:pt x="1123595" y="2641173"/>
                    </a:lnTo>
                    <a:lnTo>
                      <a:pt x="1145238" y="2656214"/>
                    </a:lnTo>
                    <a:cubicBezTo>
                      <a:pt x="1171393" y="2674473"/>
                      <a:pt x="1199018" y="2695088"/>
                      <a:pt x="1215475" y="2716292"/>
                    </a:cubicBezTo>
                    <a:cubicBezTo>
                      <a:pt x="1248389" y="2758701"/>
                      <a:pt x="1278952" y="2817601"/>
                      <a:pt x="1281303" y="2864721"/>
                    </a:cubicBezTo>
                    <a:cubicBezTo>
                      <a:pt x="1283654" y="2911842"/>
                      <a:pt x="1260144" y="2963674"/>
                      <a:pt x="1231932" y="2999014"/>
                    </a:cubicBezTo>
                    <a:cubicBezTo>
                      <a:pt x="1203720" y="3034355"/>
                      <a:pt x="1156699" y="3062627"/>
                      <a:pt x="1119083" y="3076763"/>
                    </a:cubicBezTo>
                    <a:cubicBezTo>
                      <a:pt x="1081467" y="3090899"/>
                      <a:pt x="1043851" y="3072051"/>
                      <a:pt x="999182" y="3088543"/>
                    </a:cubicBezTo>
                    <a:cubicBezTo>
                      <a:pt x="954513" y="3105035"/>
                      <a:pt x="893386" y="3135663"/>
                      <a:pt x="855770" y="3175716"/>
                    </a:cubicBezTo>
                    <a:cubicBezTo>
                      <a:pt x="818154" y="3215768"/>
                      <a:pt x="785240" y="3286449"/>
                      <a:pt x="778187" y="3335925"/>
                    </a:cubicBezTo>
                    <a:cubicBezTo>
                      <a:pt x="771134" y="3385401"/>
                      <a:pt x="778187" y="3423098"/>
                      <a:pt x="806399" y="3472574"/>
                    </a:cubicBezTo>
                    <a:cubicBezTo>
                      <a:pt x="813452" y="3484943"/>
                      <a:pt x="823885" y="3499815"/>
                      <a:pt x="836044" y="3515497"/>
                    </a:cubicBezTo>
                    <a:lnTo>
                      <a:pt x="845875" y="3527240"/>
                    </a:lnTo>
                    <a:lnTo>
                      <a:pt x="788006" y="3495763"/>
                    </a:lnTo>
                    <a:cubicBezTo>
                      <a:pt x="662932" y="3411084"/>
                      <a:pt x="580699" y="3267683"/>
                      <a:pt x="580699" y="3105033"/>
                    </a:cubicBezTo>
                    <a:cubicBezTo>
                      <a:pt x="580699" y="2844794"/>
                      <a:pt x="791215" y="2633829"/>
                      <a:pt x="1050900" y="2633829"/>
                    </a:cubicBezTo>
                    <a:close/>
                    <a:moveTo>
                      <a:pt x="583049" y="2339328"/>
                    </a:moveTo>
                    <a:lnTo>
                      <a:pt x="1514051" y="2339328"/>
                    </a:lnTo>
                    <a:lnTo>
                      <a:pt x="1514051" y="2537233"/>
                    </a:lnTo>
                    <a:lnTo>
                      <a:pt x="583049" y="2537233"/>
                    </a:lnTo>
                    <a:close/>
                    <a:moveTo>
                      <a:pt x="1608093" y="1990637"/>
                    </a:moveTo>
                    <a:lnTo>
                      <a:pt x="2106504" y="1990637"/>
                    </a:lnTo>
                    <a:lnTo>
                      <a:pt x="2106504" y="4233569"/>
                    </a:lnTo>
                    <a:lnTo>
                      <a:pt x="1608093" y="4233569"/>
                    </a:lnTo>
                    <a:close/>
                    <a:moveTo>
                      <a:pt x="0" y="1990637"/>
                    </a:moveTo>
                    <a:lnTo>
                      <a:pt x="498411" y="1990637"/>
                    </a:lnTo>
                    <a:lnTo>
                      <a:pt x="498411" y="4233569"/>
                    </a:lnTo>
                    <a:lnTo>
                      <a:pt x="0" y="4233569"/>
                    </a:lnTo>
                    <a:close/>
                    <a:moveTo>
                      <a:pt x="592454" y="1976503"/>
                    </a:moveTo>
                    <a:lnTo>
                      <a:pt x="1509345" y="1976503"/>
                    </a:lnTo>
                    <a:lnTo>
                      <a:pt x="1050899" y="2256871"/>
                    </a:lnTo>
                    <a:close/>
                    <a:moveTo>
                      <a:pt x="521921" y="1349800"/>
                    </a:moveTo>
                    <a:cubicBezTo>
                      <a:pt x="614841" y="1559039"/>
                      <a:pt x="821612" y="1693807"/>
                      <a:pt x="1049724" y="1693807"/>
                    </a:cubicBezTo>
                    <a:cubicBezTo>
                      <a:pt x="1277837" y="1693807"/>
                      <a:pt x="1484607" y="1559040"/>
                      <a:pt x="1577526" y="1349800"/>
                    </a:cubicBezTo>
                    <a:lnTo>
                      <a:pt x="1577528" y="1349800"/>
                    </a:lnTo>
                    <a:cubicBezTo>
                      <a:pt x="1577528" y="1642569"/>
                      <a:pt x="1341223" y="1879906"/>
                      <a:pt x="1049725" y="1879906"/>
                    </a:cubicBezTo>
                    <a:cubicBezTo>
                      <a:pt x="758227" y="1879906"/>
                      <a:pt x="521921" y="1642569"/>
                      <a:pt x="521921" y="1349800"/>
                    </a:cubicBezTo>
                    <a:close/>
                    <a:moveTo>
                      <a:pt x="1048550" y="840896"/>
                    </a:moveTo>
                    <a:cubicBezTo>
                      <a:pt x="1258895" y="840896"/>
                      <a:pt x="1429414" y="1011779"/>
                      <a:pt x="1429414" y="1222573"/>
                    </a:cubicBezTo>
                    <a:cubicBezTo>
                      <a:pt x="1429414" y="1433367"/>
                      <a:pt x="1258895" y="1604250"/>
                      <a:pt x="1048550" y="1604250"/>
                    </a:cubicBezTo>
                    <a:cubicBezTo>
                      <a:pt x="838205" y="1604250"/>
                      <a:pt x="667686" y="1433367"/>
                      <a:pt x="667686" y="1222573"/>
                    </a:cubicBezTo>
                    <a:cubicBezTo>
                      <a:pt x="667686" y="1011779"/>
                      <a:pt x="838205" y="840896"/>
                      <a:pt x="1048550" y="840896"/>
                    </a:cubicBezTo>
                    <a:close/>
                    <a:moveTo>
                      <a:pt x="1087123" y="57"/>
                    </a:moveTo>
                    <a:cubicBezTo>
                      <a:pt x="1090870" y="-201"/>
                      <a:pt x="1093221" y="388"/>
                      <a:pt x="1093221" y="2155"/>
                    </a:cubicBezTo>
                    <a:cubicBezTo>
                      <a:pt x="1093221" y="9223"/>
                      <a:pt x="1036797" y="35139"/>
                      <a:pt x="1039148" y="56343"/>
                    </a:cubicBezTo>
                    <a:cubicBezTo>
                      <a:pt x="1041499" y="77547"/>
                      <a:pt x="1069711" y="96396"/>
                      <a:pt x="1088519" y="134092"/>
                    </a:cubicBezTo>
                    <a:cubicBezTo>
                      <a:pt x="1107327" y="171788"/>
                      <a:pt x="1142592" y="242468"/>
                      <a:pt x="1147294" y="282520"/>
                    </a:cubicBezTo>
                    <a:cubicBezTo>
                      <a:pt x="1151996" y="322573"/>
                      <a:pt x="1130837" y="348489"/>
                      <a:pt x="1123784" y="381473"/>
                    </a:cubicBezTo>
                    <a:cubicBezTo>
                      <a:pt x="1116731" y="414457"/>
                      <a:pt x="1090870" y="459222"/>
                      <a:pt x="1097923" y="482782"/>
                    </a:cubicBezTo>
                    <a:cubicBezTo>
                      <a:pt x="1104976" y="506342"/>
                      <a:pt x="1149645" y="527546"/>
                      <a:pt x="1166102" y="525190"/>
                    </a:cubicBezTo>
                    <a:cubicBezTo>
                      <a:pt x="1182559" y="522834"/>
                      <a:pt x="1201367" y="494562"/>
                      <a:pt x="1201367" y="466289"/>
                    </a:cubicBezTo>
                    <a:cubicBezTo>
                      <a:pt x="1201367" y="438017"/>
                      <a:pt x="1170804" y="381473"/>
                      <a:pt x="1173155" y="353201"/>
                    </a:cubicBezTo>
                    <a:cubicBezTo>
                      <a:pt x="1175506" y="324929"/>
                      <a:pt x="1206069" y="313149"/>
                      <a:pt x="1210771" y="296657"/>
                    </a:cubicBezTo>
                    <a:cubicBezTo>
                      <a:pt x="1215473" y="280165"/>
                      <a:pt x="1203718" y="244824"/>
                      <a:pt x="1208420" y="247180"/>
                    </a:cubicBezTo>
                    <a:cubicBezTo>
                      <a:pt x="1213122" y="249536"/>
                      <a:pt x="1236632" y="282520"/>
                      <a:pt x="1238983" y="303725"/>
                    </a:cubicBezTo>
                    <a:cubicBezTo>
                      <a:pt x="1241334" y="324929"/>
                      <a:pt x="1222526" y="360269"/>
                      <a:pt x="1224877" y="381473"/>
                    </a:cubicBezTo>
                    <a:cubicBezTo>
                      <a:pt x="1227228" y="402677"/>
                      <a:pt x="1250738" y="412101"/>
                      <a:pt x="1260142" y="438017"/>
                    </a:cubicBezTo>
                    <a:cubicBezTo>
                      <a:pt x="1269546" y="463934"/>
                      <a:pt x="1281301" y="501630"/>
                      <a:pt x="1281301" y="532258"/>
                    </a:cubicBezTo>
                    <a:cubicBezTo>
                      <a:pt x="1281301" y="562886"/>
                      <a:pt x="1278950" y="593514"/>
                      <a:pt x="1257791" y="624142"/>
                    </a:cubicBezTo>
                    <a:cubicBezTo>
                      <a:pt x="1236632" y="654771"/>
                      <a:pt x="1199016" y="704247"/>
                      <a:pt x="1151996" y="723095"/>
                    </a:cubicBezTo>
                    <a:cubicBezTo>
                      <a:pt x="1104976" y="741943"/>
                      <a:pt x="1017988" y="746655"/>
                      <a:pt x="968617" y="734875"/>
                    </a:cubicBezTo>
                    <a:cubicBezTo>
                      <a:pt x="919246" y="723095"/>
                      <a:pt x="881630" y="683043"/>
                      <a:pt x="858120" y="645346"/>
                    </a:cubicBezTo>
                    <a:cubicBezTo>
                      <a:pt x="834610" y="607650"/>
                      <a:pt x="822855" y="551106"/>
                      <a:pt x="827557" y="508698"/>
                    </a:cubicBezTo>
                    <a:cubicBezTo>
                      <a:pt x="832259" y="466289"/>
                      <a:pt x="872226" y="426237"/>
                      <a:pt x="879279" y="395609"/>
                    </a:cubicBezTo>
                    <a:cubicBezTo>
                      <a:pt x="886332" y="364981"/>
                      <a:pt x="865173" y="341421"/>
                      <a:pt x="869875" y="317861"/>
                    </a:cubicBezTo>
                    <a:cubicBezTo>
                      <a:pt x="874577" y="294301"/>
                      <a:pt x="900438" y="256604"/>
                      <a:pt x="905140" y="254248"/>
                    </a:cubicBezTo>
                    <a:cubicBezTo>
                      <a:pt x="909842" y="251892"/>
                      <a:pt x="895736" y="280165"/>
                      <a:pt x="900438" y="299013"/>
                    </a:cubicBezTo>
                    <a:cubicBezTo>
                      <a:pt x="905140" y="317861"/>
                      <a:pt x="926299" y="350845"/>
                      <a:pt x="928650" y="374405"/>
                    </a:cubicBezTo>
                    <a:cubicBezTo>
                      <a:pt x="931001" y="397965"/>
                      <a:pt x="916895" y="414457"/>
                      <a:pt x="914544" y="438017"/>
                    </a:cubicBezTo>
                    <a:cubicBezTo>
                      <a:pt x="912193" y="461577"/>
                      <a:pt x="907491" y="499274"/>
                      <a:pt x="919246" y="511054"/>
                    </a:cubicBezTo>
                    <a:cubicBezTo>
                      <a:pt x="931001" y="522834"/>
                      <a:pt x="973319" y="520478"/>
                      <a:pt x="989776" y="511054"/>
                    </a:cubicBezTo>
                    <a:cubicBezTo>
                      <a:pt x="1006233" y="501630"/>
                      <a:pt x="1020340" y="485138"/>
                      <a:pt x="1017988" y="454509"/>
                    </a:cubicBezTo>
                    <a:cubicBezTo>
                      <a:pt x="1015637" y="423881"/>
                      <a:pt x="968617" y="374405"/>
                      <a:pt x="970968" y="327285"/>
                    </a:cubicBezTo>
                    <a:cubicBezTo>
                      <a:pt x="973319" y="280165"/>
                      <a:pt x="1020340" y="221264"/>
                      <a:pt x="1027393" y="176500"/>
                    </a:cubicBezTo>
                    <a:cubicBezTo>
                      <a:pt x="1034446" y="131736"/>
                      <a:pt x="1008584" y="82259"/>
                      <a:pt x="1010935" y="56343"/>
                    </a:cubicBezTo>
                    <a:cubicBezTo>
                      <a:pt x="1013286" y="30427"/>
                      <a:pt x="1027393" y="25715"/>
                      <a:pt x="1041499" y="16291"/>
                    </a:cubicBezTo>
                    <a:cubicBezTo>
                      <a:pt x="1052078" y="9223"/>
                      <a:pt x="1075882" y="830"/>
                      <a:pt x="1087123" y="57"/>
                    </a:cubicBez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49165" name="Rectangle 13">
              <a:extLst>
                <a:ext uri="{FF2B5EF4-FFF2-40B4-BE49-F238E27FC236}">
                  <a16:creationId xmlns:a16="http://schemas.microsoft.com/office/drawing/2014/main" id="{CBD1656E-1D38-48BC-BA04-E8D253FBA7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387" y="4438304"/>
              <a:ext cx="1980434" cy="1319628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F831D29C-AC1B-4BDE-8D91-200C0DE9D918}"/>
              </a:ext>
            </a:extLst>
          </p:cNvPr>
          <p:cNvGrpSpPr/>
          <p:nvPr/>
        </p:nvGrpSpPr>
        <p:grpSpPr>
          <a:xfrm>
            <a:off x="5061013" y="836613"/>
            <a:ext cx="1982048" cy="1322393"/>
            <a:chOff x="5061013" y="836613"/>
            <a:chExt cx="1982048" cy="1322393"/>
          </a:xfrm>
        </p:grpSpPr>
        <p:grpSp>
          <p:nvGrpSpPr>
            <p:cNvPr id="159" name="グループ化 158">
              <a:extLst>
                <a:ext uri="{FF2B5EF4-FFF2-40B4-BE49-F238E27FC236}">
                  <a16:creationId xmlns:a16="http://schemas.microsoft.com/office/drawing/2014/main" id="{1930565C-880D-461A-917D-2D2044CAE38E}"/>
                </a:ext>
              </a:extLst>
            </p:cNvPr>
            <p:cNvGrpSpPr/>
            <p:nvPr/>
          </p:nvGrpSpPr>
          <p:grpSpPr>
            <a:xfrm>
              <a:off x="5072243" y="843802"/>
              <a:ext cx="1970818" cy="1315204"/>
              <a:chOff x="3137617" y="3397410"/>
              <a:chExt cx="1970818" cy="1315204"/>
            </a:xfrm>
          </p:grpSpPr>
          <p:sp>
            <p:nvSpPr>
              <p:cNvPr id="160" name="Rectangle 75">
                <a:extLst>
                  <a:ext uri="{FF2B5EF4-FFF2-40B4-BE49-F238E27FC236}">
                    <a16:creationId xmlns:a16="http://schemas.microsoft.com/office/drawing/2014/main" id="{2EC4B625-156F-44CB-9FE7-0E3E33A524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37617" y="3397410"/>
                <a:ext cx="1970818" cy="1315204"/>
              </a:xfrm>
              <a:prstGeom prst="rect">
                <a:avLst/>
              </a:prstGeom>
              <a:solidFill>
                <a:srgbClr val="FFFF00"/>
              </a:solidFill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 dirty="0"/>
              </a:p>
            </p:txBody>
          </p:sp>
          <p:sp>
            <p:nvSpPr>
              <p:cNvPr id="161" name="Rectangle 75">
                <a:extLst>
                  <a:ext uri="{FF2B5EF4-FFF2-40B4-BE49-F238E27FC236}">
                    <a16:creationId xmlns:a16="http://schemas.microsoft.com/office/drawing/2014/main" id="{C89DD74B-0546-4199-9ACB-A35721B8A1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37617" y="3397410"/>
                <a:ext cx="1970818" cy="1315204"/>
              </a:xfrm>
              <a:custGeom>
                <a:avLst/>
                <a:gdLst>
                  <a:gd name="connsiteX0" fmla="*/ 0 w 1970818"/>
                  <a:gd name="connsiteY0" fmla="*/ 0 h 1315204"/>
                  <a:gd name="connsiteX1" fmla="*/ 1970818 w 1970818"/>
                  <a:gd name="connsiteY1" fmla="*/ 0 h 1315204"/>
                  <a:gd name="connsiteX2" fmla="*/ 1970818 w 1970818"/>
                  <a:gd name="connsiteY2" fmla="*/ 1315204 h 1315204"/>
                  <a:gd name="connsiteX3" fmla="*/ 0 w 1970818"/>
                  <a:gd name="connsiteY3" fmla="*/ 1315204 h 1315204"/>
                  <a:gd name="connsiteX4" fmla="*/ 0 w 1970818"/>
                  <a:gd name="connsiteY4" fmla="*/ 0 h 1315204"/>
                  <a:gd name="connsiteX0" fmla="*/ 0 w 1970818"/>
                  <a:gd name="connsiteY0" fmla="*/ 1315204 h 1315204"/>
                  <a:gd name="connsiteX1" fmla="*/ 1970818 w 1970818"/>
                  <a:gd name="connsiteY1" fmla="*/ 0 h 1315204"/>
                  <a:gd name="connsiteX2" fmla="*/ 1970818 w 1970818"/>
                  <a:gd name="connsiteY2" fmla="*/ 1315204 h 1315204"/>
                  <a:gd name="connsiteX3" fmla="*/ 0 w 1970818"/>
                  <a:gd name="connsiteY3" fmla="*/ 1315204 h 1315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70818" h="1315204">
                    <a:moveTo>
                      <a:pt x="0" y="1315204"/>
                    </a:moveTo>
                    <a:lnTo>
                      <a:pt x="1970818" y="0"/>
                    </a:lnTo>
                    <a:lnTo>
                      <a:pt x="1970818" y="1315204"/>
                    </a:lnTo>
                    <a:lnTo>
                      <a:pt x="0" y="1315204"/>
                    </a:lnTo>
                    <a:close/>
                  </a:path>
                </a:pathLst>
              </a:custGeom>
              <a:solidFill>
                <a:srgbClr val="FF3300"/>
              </a:solidFill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 dirty="0"/>
              </a:p>
            </p:txBody>
          </p:sp>
          <p:grpSp>
            <p:nvGrpSpPr>
              <p:cNvPr id="162" name="グループ化 161">
                <a:extLst>
                  <a:ext uri="{FF2B5EF4-FFF2-40B4-BE49-F238E27FC236}">
                    <a16:creationId xmlns:a16="http://schemas.microsoft.com/office/drawing/2014/main" id="{2B8B9F09-32FD-4725-AE8C-AEF2265D2B0E}"/>
                  </a:ext>
                </a:extLst>
              </p:cNvPr>
              <p:cNvGrpSpPr/>
              <p:nvPr/>
            </p:nvGrpSpPr>
            <p:grpSpPr>
              <a:xfrm>
                <a:off x="3369395" y="3558729"/>
                <a:ext cx="1426032" cy="1040616"/>
                <a:chOff x="1408113" y="944563"/>
                <a:chExt cx="7048500" cy="5143501"/>
              </a:xfrm>
            </p:grpSpPr>
            <p:sp>
              <p:nvSpPr>
                <p:cNvPr id="163" name="Freeform 6">
                  <a:extLst>
                    <a:ext uri="{FF2B5EF4-FFF2-40B4-BE49-F238E27FC236}">
                      <a16:creationId xmlns:a16="http://schemas.microsoft.com/office/drawing/2014/main" id="{BDFA8F21-EF69-423B-9213-29F90F6E82D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56300" y="2135189"/>
                  <a:ext cx="627063" cy="550863"/>
                </a:xfrm>
                <a:custGeom>
                  <a:avLst/>
                  <a:gdLst>
                    <a:gd name="T0" fmla="*/ 10 w 789"/>
                    <a:gd name="T1" fmla="*/ 65 h 695"/>
                    <a:gd name="T2" fmla="*/ 55 w 789"/>
                    <a:gd name="T3" fmla="*/ 107 h 695"/>
                    <a:gd name="T4" fmla="*/ 149 w 789"/>
                    <a:gd name="T5" fmla="*/ 192 h 695"/>
                    <a:gd name="T6" fmla="*/ 193 w 789"/>
                    <a:gd name="T7" fmla="*/ 235 h 695"/>
                    <a:gd name="T8" fmla="*/ 216 w 789"/>
                    <a:gd name="T9" fmla="*/ 265 h 695"/>
                    <a:gd name="T10" fmla="*/ 224 w 789"/>
                    <a:gd name="T11" fmla="*/ 279 h 695"/>
                    <a:gd name="T12" fmla="*/ 240 w 789"/>
                    <a:gd name="T13" fmla="*/ 320 h 695"/>
                    <a:gd name="T14" fmla="*/ 243 w 789"/>
                    <a:gd name="T15" fmla="*/ 341 h 695"/>
                    <a:gd name="T16" fmla="*/ 250 w 789"/>
                    <a:gd name="T17" fmla="*/ 360 h 695"/>
                    <a:gd name="T18" fmla="*/ 282 w 789"/>
                    <a:gd name="T19" fmla="*/ 390 h 695"/>
                    <a:gd name="T20" fmla="*/ 305 w 789"/>
                    <a:gd name="T21" fmla="*/ 406 h 695"/>
                    <a:gd name="T22" fmla="*/ 339 w 789"/>
                    <a:gd name="T23" fmla="*/ 424 h 695"/>
                    <a:gd name="T24" fmla="*/ 372 w 789"/>
                    <a:gd name="T25" fmla="*/ 435 h 695"/>
                    <a:gd name="T26" fmla="*/ 414 w 789"/>
                    <a:gd name="T27" fmla="*/ 455 h 695"/>
                    <a:gd name="T28" fmla="*/ 445 w 789"/>
                    <a:gd name="T29" fmla="*/ 474 h 695"/>
                    <a:gd name="T30" fmla="*/ 505 w 789"/>
                    <a:gd name="T31" fmla="*/ 518 h 695"/>
                    <a:gd name="T32" fmla="*/ 601 w 789"/>
                    <a:gd name="T33" fmla="*/ 599 h 695"/>
                    <a:gd name="T34" fmla="*/ 653 w 789"/>
                    <a:gd name="T35" fmla="*/ 636 h 695"/>
                    <a:gd name="T36" fmla="*/ 680 w 789"/>
                    <a:gd name="T37" fmla="*/ 653 h 695"/>
                    <a:gd name="T38" fmla="*/ 731 w 789"/>
                    <a:gd name="T39" fmla="*/ 677 h 695"/>
                    <a:gd name="T40" fmla="*/ 779 w 789"/>
                    <a:gd name="T41" fmla="*/ 693 h 695"/>
                    <a:gd name="T42" fmla="*/ 789 w 789"/>
                    <a:gd name="T43" fmla="*/ 695 h 695"/>
                    <a:gd name="T44" fmla="*/ 740 w 789"/>
                    <a:gd name="T45" fmla="*/ 641 h 695"/>
                    <a:gd name="T46" fmla="*/ 685 w 789"/>
                    <a:gd name="T47" fmla="*/ 571 h 695"/>
                    <a:gd name="T48" fmla="*/ 672 w 789"/>
                    <a:gd name="T49" fmla="*/ 552 h 695"/>
                    <a:gd name="T50" fmla="*/ 666 w 789"/>
                    <a:gd name="T51" fmla="*/ 536 h 695"/>
                    <a:gd name="T52" fmla="*/ 666 w 789"/>
                    <a:gd name="T53" fmla="*/ 524 h 695"/>
                    <a:gd name="T54" fmla="*/ 667 w 789"/>
                    <a:gd name="T55" fmla="*/ 507 h 695"/>
                    <a:gd name="T56" fmla="*/ 664 w 789"/>
                    <a:gd name="T57" fmla="*/ 495 h 695"/>
                    <a:gd name="T58" fmla="*/ 653 w 789"/>
                    <a:gd name="T59" fmla="*/ 482 h 695"/>
                    <a:gd name="T60" fmla="*/ 630 w 789"/>
                    <a:gd name="T61" fmla="*/ 464 h 695"/>
                    <a:gd name="T62" fmla="*/ 594 w 789"/>
                    <a:gd name="T63" fmla="*/ 442 h 695"/>
                    <a:gd name="T64" fmla="*/ 554 w 789"/>
                    <a:gd name="T65" fmla="*/ 420 h 695"/>
                    <a:gd name="T66" fmla="*/ 523 w 789"/>
                    <a:gd name="T67" fmla="*/ 406 h 695"/>
                    <a:gd name="T68" fmla="*/ 474 w 789"/>
                    <a:gd name="T69" fmla="*/ 394 h 695"/>
                    <a:gd name="T70" fmla="*/ 433 w 789"/>
                    <a:gd name="T71" fmla="*/ 383 h 695"/>
                    <a:gd name="T72" fmla="*/ 412 w 789"/>
                    <a:gd name="T73" fmla="*/ 370 h 695"/>
                    <a:gd name="T74" fmla="*/ 386 w 789"/>
                    <a:gd name="T75" fmla="*/ 351 h 695"/>
                    <a:gd name="T76" fmla="*/ 360 w 789"/>
                    <a:gd name="T77" fmla="*/ 326 h 695"/>
                    <a:gd name="T78" fmla="*/ 320 w 789"/>
                    <a:gd name="T79" fmla="*/ 278 h 695"/>
                    <a:gd name="T80" fmla="*/ 271 w 789"/>
                    <a:gd name="T81" fmla="*/ 201 h 695"/>
                    <a:gd name="T82" fmla="*/ 230 w 789"/>
                    <a:gd name="T83" fmla="*/ 143 h 695"/>
                    <a:gd name="T84" fmla="*/ 206 w 789"/>
                    <a:gd name="T85" fmla="*/ 112 h 695"/>
                    <a:gd name="T86" fmla="*/ 154 w 789"/>
                    <a:gd name="T87" fmla="*/ 60 h 695"/>
                    <a:gd name="T88" fmla="*/ 107 w 789"/>
                    <a:gd name="T89" fmla="*/ 23 h 695"/>
                    <a:gd name="T90" fmla="*/ 75 w 789"/>
                    <a:gd name="T91" fmla="*/ 0 h 695"/>
                    <a:gd name="T92" fmla="*/ 58 w 789"/>
                    <a:gd name="T93" fmla="*/ 3 h 695"/>
                    <a:gd name="T94" fmla="*/ 27 w 789"/>
                    <a:gd name="T95" fmla="*/ 15 h 695"/>
                    <a:gd name="T96" fmla="*/ 13 w 789"/>
                    <a:gd name="T97" fmla="*/ 24 h 695"/>
                    <a:gd name="T98" fmla="*/ 3 w 789"/>
                    <a:gd name="T99" fmla="*/ 36 h 695"/>
                    <a:gd name="T100" fmla="*/ 0 w 789"/>
                    <a:gd name="T101" fmla="*/ 49 h 695"/>
                    <a:gd name="T102" fmla="*/ 10 w 789"/>
                    <a:gd name="T103" fmla="*/ 65 h 6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89" h="695">
                      <a:moveTo>
                        <a:pt x="10" y="65"/>
                      </a:moveTo>
                      <a:lnTo>
                        <a:pt x="10" y="65"/>
                      </a:lnTo>
                      <a:lnTo>
                        <a:pt x="29" y="84"/>
                      </a:lnTo>
                      <a:lnTo>
                        <a:pt x="55" y="107"/>
                      </a:lnTo>
                      <a:lnTo>
                        <a:pt x="117" y="162"/>
                      </a:lnTo>
                      <a:lnTo>
                        <a:pt x="149" y="192"/>
                      </a:lnTo>
                      <a:lnTo>
                        <a:pt x="180" y="221"/>
                      </a:lnTo>
                      <a:lnTo>
                        <a:pt x="193" y="235"/>
                      </a:lnTo>
                      <a:lnTo>
                        <a:pt x="204" y="250"/>
                      </a:lnTo>
                      <a:lnTo>
                        <a:pt x="216" y="265"/>
                      </a:lnTo>
                      <a:lnTo>
                        <a:pt x="224" y="279"/>
                      </a:lnTo>
                      <a:lnTo>
                        <a:pt x="224" y="279"/>
                      </a:lnTo>
                      <a:lnTo>
                        <a:pt x="235" y="304"/>
                      </a:lnTo>
                      <a:lnTo>
                        <a:pt x="240" y="320"/>
                      </a:lnTo>
                      <a:lnTo>
                        <a:pt x="242" y="333"/>
                      </a:lnTo>
                      <a:lnTo>
                        <a:pt x="243" y="341"/>
                      </a:lnTo>
                      <a:lnTo>
                        <a:pt x="245" y="351"/>
                      </a:lnTo>
                      <a:lnTo>
                        <a:pt x="250" y="360"/>
                      </a:lnTo>
                      <a:lnTo>
                        <a:pt x="263" y="372"/>
                      </a:lnTo>
                      <a:lnTo>
                        <a:pt x="282" y="390"/>
                      </a:lnTo>
                      <a:lnTo>
                        <a:pt x="282" y="390"/>
                      </a:lnTo>
                      <a:lnTo>
                        <a:pt x="305" y="406"/>
                      </a:lnTo>
                      <a:lnTo>
                        <a:pt x="323" y="417"/>
                      </a:lnTo>
                      <a:lnTo>
                        <a:pt x="339" y="424"/>
                      </a:lnTo>
                      <a:lnTo>
                        <a:pt x="354" y="429"/>
                      </a:lnTo>
                      <a:lnTo>
                        <a:pt x="372" y="435"/>
                      </a:lnTo>
                      <a:lnTo>
                        <a:pt x="391" y="443"/>
                      </a:lnTo>
                      <a:lnTo>
                        <a:pt x="414" y="455"/>
                      </a:lnTo>
                      <a:lnTo>
                        <a:pt x="445" y="474"/>
                      </a:lnTo>
                      <a:lnTo>
                        <a:pt x="445" y="474"/>
                      </a:lnTo>
                      <a:lnTo>
                        <a:pt x="477" y="497"/>
                      </a:lnTo>
                      <a:lnTo>
                        <a:pt x="505" y="518"/>
                      </a:lnTo>
                      <a:lnTo>
                        <a:pt x="554" y="558"/>
                      </a:lnTo>
                      <a:lnTo>
                        <a:pt x="601" y="599"/>
                      </a:lnTo>
                      <a:lnTo>
                        <a:pt x="625" y="617"/>
                      </a:lnTo>
                      <a:lnTo>
                        <a:pt x="653" y="636"/>
                      </a:lnTo>
                      <a:lnTo>
                        <a:pt x="653" y="636"/>
                      </a:lnTo>
                      <a:lnTo>
                        <a:pt x="680" y="653"/>
                      </a:lnTo>
                      <a:lnTo>
                        <a:pt x="706" y="667"/>
                      </a:lnTo>
                      <a:lnTo>
                        <a:pt x="731" y="677"/>
                      </a:lnTo>
                      <a:lnTo>
                        <a:pt x="750" y="685"/>
                      </a:lnTo>
                      <a:lnTo>
                        <a:pt x="779" y="693"/>
                      </a:lnTo>
                      <a:lnTo>
                        <a:pt x="789" y="695"/>
                      </a:lnTo>
                      <a:lnTo>
                        <a:pt x="789" y="695"/>
                      </a:lnTo>
                      <a:lnTo>
                        <a:pt x="774" y="679"/>
                      </a:lnTo>
                      <a:lnTo>
                        <a:pt x="740" y="641"/>
                      </a:lnTo>
                      <a:lnTo>
                        <a:pt x="703" y="594"/>
                      </a:lnTo>
                      <a:lnTo>
                        <a:pt x="685" y="571"/>
                      </a:lnTo>
                      <a:lnTo>
                        <a:pt x="672" y="552"/>
                      </a:lnTo>
                      <a:lnTo>
                        <a:pt x="672" y="552"/>
                      </a:lnTo>
                      <a:lnTo>
                        <a:pt x="667" y="544"/>
                      </a:lnTo>
                      <a:lnTo>
                        <a:pt x="666" y="536"/>
                      </a:lnTo>
                      <a:lnTo>
                        <a:pt x="664" y="531"/>
                      </a:lnTo>
                      <a:lnTo>
                        <a:pt x="666" y="524"/>
                      </a:lnTo>
                      <a:lnTo>
                        <a:pt x="667" y="515"/>
                      </a:lnTo>
                      <a:lnTo>
                        <a:pt x="667" y="507"/>
                      </a:lnTo>
                      <a:lnTo>
                        <a:pt x="666" y="500"/>
                      </a:lnTo>
                      <a:lnTo>
                        <a:pt x="664" y="495"/>
                      </a:lnTo>
                      <a:lnTo>
                        <a:pt x="659" y="489"/>
                      </a:lnTo>
                      <a:lnTo>
                        <a:pt x="653" y="482"/>
                      </a:lnTo>
                      <a:lnTo>
                        <a:pt x="643" y="474"/>
                      </a:lnTo>
                      <a:lnTo>
                        <a:pt x="630" y="464"/>
                      </a:lnTo>
                      <a:lnTo>
                        <a:pt x="594" y="442"/>
                      </a:lnTo>
                      <a:lnTo>
                        <a:pt x="594" y="442"/>
                      </a:lnTo>
                      <a:lnTo>
                        <a:pt x="573" y="430"/>
                      </a:lnTo>
                      <a:lnTo>
                        <a:pt x="554" y="420"/>
                      </a:lnTo>
                      <a:lnTo>
                        <a:pt x="537" y="412"/>
                      </a:lnTo>
                      <a:lnTo>
                        <a:pt x="523" y="406"/>
                      </a:lnTo>
                      <a:lnTo>
                        <a:pt x="497" y="399"/>
                      </a:lnTo>
                      <a:lnTo>
                        <a:pt x="474" y="394"/>
                      </a:lnTo>
                      <a:lnTo>
                        <a:pt x="455" y="390"/>
                      </a:lnTo>
                      <a:lnTo>
                        <a:pt x="433" y="383"/>
                      </a:lnTo>
                      <a:lnTo>
                        <a:pt x="424" y="378"/>
                      </a:lnTo>
                      <a:lnTo>
                        <a:pt x="412" y="370"/>
                      </a:lnTo>
                      <a:lnTo>
                        <a:pt x="399" y="362"/>
                      </a:lnTo>
                      <a:lnTo>
                        <a:pt x="386" y="351"/>
                      </a:lnTo>
                      <a:lnTo>
                        <a:pt x="386" y="351"/>
                      </a:lnTo>
                      <a:lnTo>
                        <a:pt x="360" y="326"/>
                      </a:lnTo>
                      <a:lnTo>
                        <a:pt x="339" y="302"/>
                      </a:lnTo>
                      <a:lnTo>
                        <a:pt x="320" y="278"/>
                      </a:lnTo>
                      <a:lnTo>
                        <a:pt x="304" y="253"/>
                      </a:lnTo>
                      <a:lnTo>
                        <a:pt x="271" y="201"/>
                      </a:lnTo>
                      <a:lnTo>
                        <a:pt x="252" y="174"/>
                      </a:lnTo>
                      <a:lnTo>
                        <a:pt x="230" y="143"/>
                      </a:lnTo>
                      <a:lnTo>
                        <a:pt x="230" y="143"/>
                      </a:lnTo>
                      <a:lnTo>
                        <a:pt x="206" y="112"/>
                      </a:lnTo>
                      <a:lnTo>
                        <a:pt x="180" y="84"/>
                      </a:lnTo>
                      <a:lnTo>
                        <a:pt x="154" y="60"/>
                      </a:lnTo>
                      <a:lnTo>
                        <a:pt x="128" y="39"/>
                      </a:lnTo>
                      <a:lnTo>
                        <a:pt x="107" y="23"/>
                      </a:lnTo>
                      <a:lnTo>
                        <a:pt x="91" y="10"/>
                      </a:lnTo>
                      <a:lnTo>
                        <a:pt x="75" y="0"/>
                      </a:lnTo>
                      <a:lnTo>
                        <a:pt x="75" y="0"/>
                      </a:lnTo>
                      <a:lnTo>
                        <a:pt x="58" y="3"/>
                      </a:lnTo>
                      <a:lnTo>
                        <a:pt x="44" y="8"/>
                      </a:lnTo>
                      <a:lnTo>
                        <a:pt x="27" y="15"/>
                      </a:lnTo>
                      <a:lnTo>
                        <a:pt x="19" y="19"/>
                      </a:lnTo>
                      <a:lnTo>
                        <a:pt x="13" y="24"/>
                      </a:lnTo>
                      <a:lnTo>
                        <a:pt x="6" y="29"/>
                      </a:lnTo>
                      <a:lnTo>
                        <a:pt x="3" y="36"/>
                      </a:lnTo>
                      <a:lnTo>
                        <a:pt x="0" y="42"/>
                      </a:lnTo>
                      <a:lnTo>
                        <a:pt x="0" y="49"/>
                      </a:lnTo>
                      <a:lnTo>
                        <a:pt x="3" y="57"/>
                      </a:lnTo>
                      <a:lnTo>
                        <a:pt x="10" y="65"/>
                      </a:lnTo>
                      <a:lnTo>
                        <a:pt x="10" y="6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4" name="Freeform 7">
                  <a:extLst>
                    <a:ext uri="{FF2B5EF4-FFF2-40B4-BE49-F238E27FC236}">
                      <a16:creationId xmlns:a16="http://schemas.microsoft.com/office/drawing/2014/main" id="{771D4F30-E945-4F25-91D2-4F0BC8469FF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397500" y="3227389"/>
                  <a:ext cx="300038" cy="211138"/>
                </a:xfrm>
                <a:custGeom>
                  <a:avLst/>
                  <a:gdLst>
                    <a:gd name="T0" fmla="*/ 156 w 379"/>
                    <a:gd name="T1" fmla="*/ 240 h 266"/>
                    <a:gd name="T2" fmla="*/ 166 w 379"/>
                    <a:gd name="T3" fmla="*/ 225 h 266"/>
                    <a:gd name="T4" fmla="*/ 176 w 379"/>
                    <a:gd name="T5" fmla="*/ 206 h 266"/>
                    <a:gd name="T6" fmla="*/ 177 w 379"/>
                    <a:gd name="T7" fmla="*/ 186 h 266"/>
                    <a:gd name="T8" fmla="*/ 172 w 379"/>
                    <a:gd name="T9" fmla="*/ 175 h 266"/>
                    <a:gd name="T10" fmla="*/ 169 w 379"/>
                    <a:gd name="T11" fmla="*/ 169 h 266"/>
                    <a:gd name="T12" fmla="*/ 151 w 379"/>
                    <a:gd name="T13" fmla="*/ 147 h 266"/>
                    <a:gd name="T14" fmla="*/ 132 w 379"/>
                    <a:gd name="T15" fmla="*/ 131 h 266"/>
                    <a:gd name="T16" fmla="*/ 78 w 379"/>
                    <a:gd name="T17" fmla="*/ 104 h 266"/>
                    <a:gd name="T18" fmla="*/ 70 w 379"/>
                    <a:gd name="T19" fmla="*/ 99 h 266"/>
                    <a:gd name="T20" fmla="*/ 47 w 379"/>
                    <a:gd name="T21" fmla="*/ 79 h 266"/>
                    <a:gd name="T22" fmla="*/ 23 w 379"/>
                    <a:gd name="T23" fmla="*/ 44 h 266"/>
                    <a:gd name="T24" fmla="*/ 7 w 379"/>
                    <a:gd name="T25" fmla="*/ 13 h 266"/>
                    <a:gd name="T26" fmla="*/ 0 w 379"/>
                    <a:gd name="T27" fmla="*/ 0 h 266"/>
                    <a:gd name="T28" fmla="*/ 51 w 379"/>
                    <a:gd name="T29" fmla="*/ 19 h 266"/>
                    <a:gd name="T30" fmla="*/ 96 w 379"/>
                    <a:gd name="T31" fmla="*/ 32 h 266"/>
                    <a:gd name="T32" fmla="*/ 143 w 379"/>
                    <a:gd name="T33" fmla="*/ 39 h 266"/>
                    <a:gd name="T34" fmla="*/ 205 w 379"/>
                    <a:gd name="T35" fmla="*/ 40 h 266"/>
                    <a:gd name="T36" fmla="*/ 377 w 379"/>
                    <a:gd name="T37" fmla="*/ 39 h 266"/>
                    <a:gd name="T38" fmla="*/ 377 w 379"/>
                    <a:gd name="T39" fmla="*/ 70 h 266"/>
                    <a:gd name="T40" fmla="*/ 377 w 379"/>
                    <a:gd name="T41" fmla="*/ 130 h 266"/>
                    <a:gd name="T42" fmla="*/ 375 w 379"/>
                    <a:gd name="T43" fmla="*/ 146 h 266"/>
                    <a:gd name="T44" fmla="*/ 367 w 379"/>
                    <a:gd name="T45" fmla="*/ 183 h 266"/>
                    <a:gd name="T46" fmla="*/ 351 w 379"/>
                    <a:gd name="T47" fmla="*/ 219 h 266"/>
                    <a:gd name="T48" fmla="*/ 331 w 379"/>
                    <a:gd name="T49" fmla="*/ 242 h 266"/>
                    <a:gd name="T50" fmla="*/ 315 w 379"/>
                    <a:gd name="T51" fmla="*/ 255 h 266"/>
                    <a:gd name="T52" fmla="*/ 305 w 379"/>
                    <a:gd name="T53" fmla="*/ 259 h 266"/>
                    <a:gd name="T54" fmla="*/ 284 w 379"/>
                    <a:gd name="T55" fmla="*/ 266 h 266"/>
                    <a:gd name="T56" fmla="*/ 260 w 379"/>
                    <a:gd name="T57" fmla="*/ 266 h 266"/>
                    <a:gd name="T58" fmla="*/ 211 w 379"/>
                    <a:gd name="T59" fmla="*/ 259 h 266"/>
                    <a:gd name="T60" fmla="*/ 172 w 379"/>
                    <a:gd name="T61" fmla="*/ 247 h 266"/>
                    <a:gd name="T62" fmla="*/ 156 w 379"/>
                    <a:gd name="T63" fmla="*/ 240 h 2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379" h="266">
                      <a:moveTo>
                        <a:pt x="156" y="240"/>
                      </a:moveTo>
                      <a:lnTo>
                        <a:pt x="156" y="240"/>
                      </a:lnTo>
                      <a:lnTo>
                        <a:pt x="161" y="234"/>
                      </a:lnTo>
                      <a:lnTo>
                        <a:pt x="166" y="225"/>
                      </a:lnTo>
                      <a:lnTo>
                        <a:pt x="172" y="216"/>
                      </a:lnTo>
                      <a:lnTo>
                        <a:pt x="176" y="206"/>
                      </a:lnTo>
                      <a:lnTo>
                        <a:pt x="177" y="193"/>
                      </a:lnTo>
                      <a:lnTo>
                        <a:pt x="177" y="186"/>
                      </a:lnTo>
                      <a:lnTo>
                        <a:pt x="176" y="182"/>
                      </a:lnTo>
                      <a:lnTo>
                        <a:pt x="172" y="175"/>
                      </a:lnTo>
                      <a:lnTo>
                        <a:pt x="169" y="169"/>
                      </a:lnTo>
                      <a:lnTo>
                        <a:pt x="169" y="169"/>
                      </a:lnTo>
                      <a:lnTo>
                        <a:pt x="161" y="157"/>
                      </a:lnTo>
                      <a:lnTo>
                        <a:pt x="151" y="147"/>
                      </a:lnTo>
                      <a:lnTo>
                        <a:pt x="141" y="139"/>
                      </a:lnTo>
                      <a:lnTo>
                        <a:pt x="132" y="131"/>
                      </a:lnTo>
                      <a:lnTo>
                        <a:pt x="107" y="117"/>
                      </a:lnTo>
                      <a:lnTo>
                        <a:pt x="78" y="104"/>
                      </a:lnTo>
                      <a:lnTo>
                        <a:pt x="78" y="104"/>
                      </a:lnTo>
                      <a:lnTo>
                        <a:pt x="70" y="99"/>
                      </a:lnTo>
                      <a:lnTo>
                        <a:pt x="62" y="94"/>
                      </a:lnTo>
                      <a:lnTo>
                        <a:pt x="47" y="79"/>
                      </a:lnTo>
                      <a:lnTo>
                        <a:pt x="34" y="61"/>
                      </a:lnTo>
                      <a:lnTo>
                        <a:pt x="23" y="44"/>
                      </a:lnTo>
                      <a:lnTo>
                        <a:pt x="13" y="27"/>
                      </a:lnTo>
                      <a:lnTo>
                        <a:pt x="7" y="13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15" y="6"/>
                      </a:lnTo>
                      <a:lnTo>
                        <a:pt x="51" y="19"/>
                      </a:lnTo>
                      <a:lnTo>
                        <a:pt x="72" y="26"/>
                      </a:lnTo>
                      <a:lnTo>
                        <a:pt x="96" y="32"/>
                      </a:lnTo>
                      <a:lnTo>
                        <a:pt x="120" y="37"/>
                      </a:lnTo>
                      <a:lnTo>
                        <a:pt x="143" y="39"/>
                      </a:lnTo>
                      <a:lnTo>
                        <a:pt x="143" y="39"/>
                      </a:lnTo>
                      <a:lnTo>
                        <a:pt x="205" y="40"/>
                      </a:lnTo>
                      <a:lnTo>
                        <a:pt x="283" y="39"/>
                      </a:lnTo>
                      <a:lnTo>
                        <a:pt x="377" y="39"/>
                      </a:lnTo>
                      <a:lnTo>
                        <a:pt x="377" y="39"/>
                      </a:lnTo>
                      <a:lnTo>
                        <a:pt x="377" y="70"/>
                      </a:lnTo>
                      <a:lnTo>
                        <a:pt x="379" y="99"/>
                      </a:lnTo>
                      <a:lnTo>
                        <a:pt x="377" y="130"/>
                      </a:lnTo>
                      <a:lnTo>
                        <a:pt x="377" y="130"/>
                      </a:lnTo>
                      <a:lnTo>
                        <a:pt x="375" y="146"/>
                      </a:lnTo>
                      <a:lnTo>
                        <a:pt x="372" y="164"/>
                      </a:lnTo>
                      <a:lnTo>
                        <a:pt x="367" y="183"/>
                      </a:lnTo>
                      <a:lnTo>
                        <a:pt x="361" y="201"/>
                      </a:lnTo>
                      <a:lnTo>
                        <a:pt x="351" y="219"/>
                      </a:lnTo>
                      <a:lnTo>
                        <a:pt x="338" y="235"/>
                      </a:lnTo>
                      <a:lnTo>
                        <a:pt x="331" y="242"/>
                      </a:lnTo>
                      <a:lnTo>
                        <a:pt x="323" y="248"/>
                      </a:lnTo>
                      <a:lnTo>
                        <a:pt x="315" y="255"/>
                      </a:lnTo>
                      <a:lnTo>
                        <a:pt x="305" y="259"/>
                      </a:lnTo>
                      <a:lnTo>
                        <a:pt x="305" y="259"/>
                      </a:lnTo>
                      <a:lnTo>
                        <a:pt x="296" y="263"/>
                      </a:lnTo>
                      <a:lnTo>
                        <a:pt x="284" y="266"/>
                      </a:lnTo>
                      <a:lnTo>
                        <a:pt x="273" y="266"/>
                      </a:lnTo>
                      <a:lnTo>
                        <a:pt x="260" y="266"/>
                      </a:lnTo>
                      <a:lnTo>
                        <a:pt x="236" y="264"/>
                      </a:lnTo>
                      <a:lnTo>
                        <a:pt x="211" y="259"/>
                      </a:lnTo>
                      <a:lnTo>
                        <a:pt x="190" y="253"/>
                      </a:lnTo>
                      <a:lnTo>
                        <a:pt x="172" y="247"/>
                      </a:lnTo>
                      <a:lnTo>
                        <a:pt x="156" y="240"/>
                      </a:lnTo>
                      <a:lnTo>
                        <a:pt x="156" y="24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5" name="Freeform 8">
                  <a:extLst>
                    <a:ext uri="{FF2B5EF4-FFF2-40B4-BE49-F238E27FC236}">
                      <a16:creationId xmlns:a16="http://schemas.microsoft.com/office/drawing/2014/main" id="{400B81C0-9A33-4AC9-BF25-BE9198285BF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83238" y="3011489"/>
                  <a:ext cx="180975" cy="401638"/>
                </a:xfrm>
                <a:custGeom>
                  <a:avLst/>
                  <a:gdLst>
                    <a:gd name="T0" fmla="*/ 208 w 227"/>
                    <a:gd name="T1" fmla="*/ 0 h 507"/>
                    <a:gd name="T2" fmla="*/ 208 w 227"/>
                    <a:gd name="T3" fmla="*/ 0 h 507"/>
                    <a:gd name="T4" fmla="*/ 174 w 227"/>
                    <a:gd name="T5" fmla="*/ 18 h 507"/>
                    <a:gd name="T6" fmla="*/ 140 w 227"/>
                    <a:gd name="T7" fmla="*/ 37 h 507"/>
                    <a:gd name="T8" fmla="*/ 102 w 227"/>
                    <a:gd name="T9" fmla="*/ 65 h 507"/>
                    <a:gd name="T10" fmla="*/ 81 w 227"/>
                    <a:gd name="T11" fmla="*/ 81 h 507"/>
                    <a:gd name="T12" fmla="*/ 63 w 227"/>
                    <a:gd name="T13" fmla="*/ 97 h 507"/>
                    <a:gd name="T14" fmla="*/ 45 w 227"/>
                    <a:gd name="T15" fmla="*/ 115 h 507"/>
                    <a:gd name="T16" fmla="*/ 29 w 227"/>
                    <a:gd name="T17" fmla="*/ 133 h 507"/>
                    <a:gd name="T18" fmla="*/ 16 w 227"/>
                    <a:gd name="T19" fmla="*/ 153 h 507"/>
                    <a:gd name="T20" fmla="*/ 6 w 227"/>
                    <a:gd name="T21" fmla="*/ 172 h 507"/>
                    <a:gd name="T22" fmla="*/ 3 w 227"/>
                    <a:gd name="T23" fmla="*/ 183 h 507"/>
                    <a:gd name="T24" fmla="*/ 2 w 227"/>
                    <a:gd name="T25" fmla="*/ 193 h 507"/>
                    <a:gd name="T26" fmla="*/ 0 w 227"/>
                    <a:gd name="T27" fmla="*/ 205 h 507"/>
                    <a:gd name="T28" fmla="*/ 0 w 227"/>
                    <a:gd name="T29" fmla="*/ 214 h 507"/>
                    <a:gd name="T30" fmla="*/ 0 w 227"/>
                    <a:gd name="T31" fmla="*/ 214 h 507"/>
                    <a:gd name="T32" fmla="*/ 2 w 227"/>
                    <a:gd name="T33" fmla="*/ 226 h 507"/>
                    <a:gd name="T34" fmla="*/ 3 w 227"/>
                    <a:gd name="T35" fmla="*/ 237 h 507"/>
                    <a:gd name="T36" fmla="*/ 11 w 227"/>
                    <a:gd name="T37" fmla="*/ 260 h 507"/>
                    <a:gd name="T38" fmla="*/ 23 w 227"/>
                    <a:gd name="T39" fmla="*/ 284 h 507"/>
                    <a:gd name="T40" fmla="*/ 37 w 227"/>
                    <a:gd name="T41" fmla="*/ 308 h 507"/>
                    <a:gd name="T42" fmla="*/ 55 w 227"/>
                    <a:gd name="T43" fmla="*/ 334 h 507"/>
                    <a:gd name="T44" fmla="*/ 73 w 227"/>
                    <a:gd name="T45" fmla="*/ 359 h 507"/>
                    <a:gd name="T46" fmla="*/ 94 w 227"/>
                    <a:gd name="T47" fmla="*/ 383 h 507"/>
                    <a:gd name="T48" fmla="*/ 114 w 227"/>
                    <a:gd name="T49" fmla="*/ 406 h 507"/>
                    <a:gd name="T50" fmla="*/ 156 w 227"/>
                    <a:gd name="T51" fmla="*/ 448 h 507"/>
                    <a:gd name="T52" fmla="*/ 192 w 227"/>
                    <a:gd name="T53" fmla="*/ 481 h 507"/>
                    <a:gd name="T54" fmla="*/ 216 w 227"/>
                    <a:gd name="T55" fmla="*/ 502 h 507"/>
                    <a:gd name="T56" fmla="*/ 224 w 227"/>
                    <a:gd name="T57" fmla="*/ 507 h 507"/>
                    <a:gd name="T58" fmla="*/ 226 w 227"/>
                    <a:gd name="T59" fmla="*/ 507 h 507"/>
                    <a:gd name="T60" fmla="*/ 227 w 227"/>
                    <a:gd name="T61" fmla="*/ 507 h 507"/>
                    <a:gd name="T62" fmla="*/ 227 w 227"/>
                    <a:gd name="T63" fmla="*/ 507 h 507"/>
                    <a:gd name="T64" fmla="*/ 227 w 227"/>
                    <a:gd name="T65" fmla="*/ 482 h 507"/>
                    <a:gd name="T66" fmla="*/ 226 w 227"/>
                    <a:gd name="T67" fmla="*/ 422 h 507"/>
                    <a:gd name="T68" fmla="*/ 219 w 227"/>
                    <a:gd name="T69" fmla="*/ 248 h 507"/>
                    <a:gd name="T70" fmla="*/ 208 w 227"/>
                    <a:gd name="T71" fmla="*/ 0 h 507"/>
                    <a:gd name="T72" fmla="*/ 208 w 227"/>
                    <a:gd name="T73" fmla="*/ 0 h 5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227" h="507">
                      <a:moveTo>
                        <a:pt x="208" y="0"/>
                      </a:moveTo>
                      <a:lnTo>
                        <a:pt x="208" y="0"/>
                      </a:lnTo>
                      <a:lnTo>
                        <a:pt x="174" y="18"/>
                      </a:lnTo>
                      <a:lnTo>
                        <a:pt x="140" y="37"/>
                      </a:lnTo>
                      <a:lnTo>
                        <a:pt x="102" y="65"/>
                      </a:lnTo>
                      <a:lnTo>
                        <a:pt x="81" y="81"/>
                      </a:lnTo>
                      <a:lnTo>
                        <a:pt x="63" y="97"/>
                      </a:lnTo>
                      <a:lnTo>
                        <a:pt x="45" y="115"/>
                      </a:lnTo>
                      <a:lnTo>
                        <a:pt x="29" y="133"/>
                      </a:lnTo>
                      <a:lnTo>
                        <a:pt x="16" y="153"/>
                      </a:lnTo>
                      <a:lnTo>
                        <a:pt x="6" y="172"/>
                      </a:lnTo>
                      <a:lnTo>
                        <a:pt x="3" y="183"/>
                      </a:lnTo>
                      <a:lnTo>
                        <a:pt x="2" y="193"/>
                      </a:lnTo>
                      <a:lnTo>
                        <a:pt x="0" y="205"/>
                      </a:lnTo>
                      <a:lnTo>
                        <a:pt x="0" y="214"/>
                      </a:lnTo>
                      <a:lnTo>
                        <a:pt x="0" y="214"/>
                      </a:lnTo>
                      <a:lnTo>
                        <a:pt x="2" y="226"/>
                      </a:lnTo>
                      <a:lnTo>
                        <a:pt x="3" y="237"/>
                      </a:lnTo>
                      <a:lnTo>
                        <a:pt x="11" y="260"/>
                      </a:lnTo>
                      <a:lnTo>
                        <a:pt x="23" y="284"/>
                      </a:lnTo>
                      <a:lnTo>
                        <a:pt x="37" y="308"/>
                      </a:lnTo>
                      <a:lnTo>
                        <a:pt x="55" y="334"/>
                      </a:lnTo>
                      <a:lnTo>
                        <a:pt x="73" y="359"/>
                      </a:lnTo>
                      <a:lnTo>
                        <a:pt x="94" y="383"/>
                      </a:lnTo>
                      <a:lnTo>
                        <a:pt x="114" y="406"/>
                      </a:lnTo>
                      <a:lnTo>
                        <a:pt x="156" y="448"/>
                      </a:lnTo>
                      <a:lnTo>
                        <a:pt x="192" y="481"/>
                      </a:lnTo>
                      <a:lnTo>
                        <a:pt x="216" y="502"/>
                      </a:lnTo>
                      <a:lnTo>
                        <a:pt x="224" y="507"/>
                      </a:lnTo>
                      <a:lnTo>
                        <a:pt x="226" y="507"/>
                      </a:lnTo>
                      <a:lnTo>
                        <a:pt x="227" y="507"/>
                      </a:lnTo>
                      <a:lnTo>
                        <a:pt x="227" y="507"/>
                      </a:lnTo>
                      <a:lnTo>
                        <a:pt x="227" y="482"/>
                      </a:lnTo>
                      <a:lnTo>
                        <a:pt x="226" y="422"/>
                      </a:lnTo>
                      <a:lnTo>
                        <a:pt x="219" y="248"/>
                      </a:lnTo>
                      <a:lnTo>
                        <a:pt x="208" y="0"/>
                      </a:lnTo>
                      <a:lnTo>
                        <a:pt x="208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6" name="Freeform 9">
                  <a:extLst>
                    <a:ext uri="{FF2B5EF4-FFF2-40B4-BE49-F238E27FC236}">
                      <a16:creationId xmlns:a16="http://schemas.microsoft.com/office/drawing/2014/main" id="{A8351D78-880E-4101-961F-0BC207740C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94313" y="2908301"/>
                  <a:ext cx="415925" cy="247650"/>
                </a:xfrm>
                <a:custGeom>
                  <a:avLst/>
                  <a:gdLst>
                    <a:gd name="T0" fmla="*/ 474 w 525"/>
                    <a:gd name="T1" fmla="*/ 0 h 312"/>
                    <a:gd name="T2" fmla="*/ 474 w 525"/>
                    <a:gd name="T3" fmla="*/ 0 h 312"/>
                    <a:gd name="T4" fmla="*/ 455 w 525"/>
                    <a:gd name="T5" fmla="*/ 0 h 312"/>
                    <a:gd name="T6" fmla="*/ 435 w 525"/>
                    <a:gd name="T7" fmla="*/ 2 h 312"/>
                    <a:gd name="T8" fmla="*/ 409 w 525"/>
                    <a:gd name="T9" fmla="*/ 5 h 312"/>
                    <a:gd name="T10" fmla="*/ 382 w 525"/>
                    <a:gd name="T11" fmla="*/ 13 h 312"/>
                    <a:gd name="T12" fmla="*/ 367 w 525"/>
                    <a:gd name="T13" fmla="*/ 18 h 312"/>
                    <a:gd name="T14" fmla="*/ 354 w 525"/>
                    <a:gd name="T15" fmla="*/ 24 h 312"/>
                    <a:gd name="T16" fmla="*/ 340 w 525"/>
                    <a:gd name="T17" fmla="*/ 33 h 312"/>
                    <a:gd name="T18" fmla="*/ 328 w 525"/>
                    <a:gd name="T19" fmla="*/ 42 h 312"/>
                    <a:gd name="T20" fmla="*/ 315 w 525"/>
                    <a:gd name="T21" fmla="*/ 52 h 312"/>
                    <a:gd name="T22" fmla="*/ 306 w 525"/>
                    <a:gd name="T23" fmla="*/ 65 h 312"/>
                    <a:gd name="T24" fmla="*/ 306 w 525"/>
                    <a:gd name="T25" fmla="*/ 65 h 312"/>
                    <a:gd name="T26" fmla="*/ 289 w 525"/>
                    <a:gd name="T27" fmla="*/ 89 h 312"/>
                    <a:gd name="T28" fmla="*/ 278 w 525"/>
                    <a:gd name="T29" fmla="*/ 109 h 312"/>
                    <a:gd name="T30" fmla="*/ 263 w 525"/>
                    <a:gd name="T31" fmla="*/ 136 h 312"/>
                    <a:gd name="T32" fmla="*/ 255 w 525"/>
                    <a:gd name="T33" fmla="*/ 145 h 312"/>
                    <a:gd name="T34" fmla="*/ 249 w 525"/>
                    <a:gd name="T35" fmla="*/ 151 h 312"/>
                    <a:gd name="T36" fmla="*/ 237 w 525"/>
                    <a:gd name="T37" fmla="*/ 154 h 312"/>
                    <a:gd name="T38" fmla="*/ 221 w 525"/>
                    <a:gd name="T39" fmla="*/ 156 h 312"/>
                    <a:gd name="T40" fmla="*/ 221 w 525"/>
                    <a:gd name="T41" fmla="*/ 156 h 312"/>
                    <a:gd name="T42" fmla="*/ 164 w 525"/>
                    <a:gd name="T43" fmla="*/ 158 h 312"/>
                    <a:gd name="T44" fmla="*/ 117 w 525"/>
                    <a:gd name="T45" fmla="*/ 162 h 312"/>
                    <a:gd name="T46" fmla="*/ 117 w 525"/>
                    <a:gd name="T47" fmla="*/ 162 h 312"/>
                    <a:gd name="T48" fmla="*/ 0 w 525"/>
                    <a:gd name="T49" fmla="*/ 175 h 312"/>
                    <a:gd name="T50" fmla="*/ 0 w 525"/>
                    <a:gd name="T51" fmla="*/ 175 h 312"/>
                    <a:gd name="T52" fmla="*/ 13 w 525"/>
                    <a:gd name="T53" fmla="*/ 180 h 312"/>
                    <a:gd name="T54" fmla="*/ 46 w 525"/>
                    <a:gd name="T55" fmla="*/ 197 h 312"/>
                    <a:gd name="T56" fmla="*/ 86 w 525"/>
                    <a:gd name="T57" fmla="*/ 218 h 312"/>
                    <a:gd name="T58" fmla="*/ 109 w 525"/>
                    <a:gd name="T59" fmla="*/ 232 h 312"/>
                    <a:gd name="T60" fmla="*/ 130 w 525"/>
                    <a:gd name="T61" fmla="*/ 247 h 312"/>
                    <a:gd name="T62" fmla="*/ 130 w 525"/>
                    <a:gd name="T63" fmla="*/ 247 h 312"/>
                    <a:gd name="T64" fmla="*/ 140 w 525"/>
                    <a:gd name="T65" fmla="*/ 255 h 312"/>
                    <a:gd name="T66" fmla="*/ 146 w 525"/>
                    <a:gd name="T67" fmla="*/ 261 h 312"/>
                    <a:gd name="T68" fmla="*/ 156 w 525"/>
                    <a:gd name="T69" fmla="*/ 274 h 312"/>
                    <a:gd name="T70" fmla="*/ 164 w 525"/>
                    <a:gd name="T71" fmla="*/ 286 h 312"/>
                    <a:gd name="T72" fmla="*/ 172 w 525"/>
                    <a:gd name="T73" fmla="*/ 296 h 312"/>
                    <a:gd name="T74" fmla="*/ 177 w 525"/>
                    <a:gd name="T75" fmla="*/ 299 h 312"/>
                    <a:gd name="T76" fmla="*/ 184 w 525"/>
                    <a:gd name="T77" fmla="*/ 304 h 312"/>
                    <a:gd name="T78" fmla="*/ 192 w 525"/>
                    <a:gd name="T79" fmla="*/ 305 h 312"/>
                    <a:gd name="T80" fmla="*/ 203 w 525"/>
                    <a:gd name="T81" fmla="*/ 309 h 312"/>
                    <a:gd name="T82" fmla="*/ 231 w 525"/>
                    <a:gd name="T83" fmla="*/ 312 h 312"/>
                    <a:gd name="T84" fmla="*/ 273 w 525"/>
                    <a:gd name="T85" fmla="*/ 312 h 312"/>
                    <a:gd name="T86" fmla="*/ 273 w 525"/>
                    <a:gd name="T87" fmla="*/ 312 h 312"/>
                    <a:gd name="T88" fmla="*/ 364 w 525"/>
                    <a:gd name="T89" fmla="*/ 310 h 312"/>
                    <a:gd name="T90" fmla="*/ 437 w 525"/>
                    <a:gd name="T91" fmla="*/ 309 h 312"/>
                    <a:gd name="T92" fmla="*/ 466 w 525"/>
                    <a:gd name="T93" fmla="*/ 307 h 312"/>
                    <a:gd name="T94" fmla="*/ 489 w 525"/>
                    <a:gd name="T95" fmla="*/ 304 h 312"/>
                    <a:gd name="T96" fmla="*/ 509 w 525"/>
                    <a:gd name="T97" fmla="*/ 299 h 312"/>
                    <a:gd name="T98" fmla="*/ 515 w 525"/>
                    <a:gd name="T99" fmla="*/ 296 h 312"/>
                    <a:gd name="T100" fmla="*/ 520 w 525"/>
                    <a:gd name="T101" fmla="*/ 292 h 312"/>
                    <a:gd name="T102" fmla="*/ 520 w 525"/>
                    <a:gd name="T103" fmla="*/ 292 h 312"/>
                    <a:gd name="T104" fmla="*/ 522 w 525"/>
                    <a:gd name="T105" fmla="*/ 289 h 312"/>
                    <a:gd name="T106" fmla="*/ 523 w 525"/>
                    <a:gd name="T107" fmla="*/ 286 h 312"/>
                    <a:gd name="T108" fmla="*/ 525 w 525"/>
                    <a:gd name="T109" fmla="*/ 273 h 312"/>
                    <a:gd name="T110" fmla="*/ 525 w 525"/>
                    <a:gd name="T111" fmla="*/ 257 h 312"/>
                    <a:gd name="T112" fmla="*/ 523 w 525"/>
                    <a:gd name="T113" fmla="*/ 237 h 312"/>
                    <a:gd name="T114" fmla="*/ 517 w 525"/>
                    <a:gd name="T115" fmla="*/ 190 h 312"/>
                    <a:gd name="T116" fmla="*/ 507 w 525"/>
                    <a:gd name="T117" fmla="*/ 138 h 312"/>
                    <a:gd name="T118" fmla="*/ 484 w 525"/>
                    <a:gd name="T119" fmla="*/ 42 h 312"/>
                    <a:gd name="T120" fmla="*/ 474 w 525"/>
                    <a:gd name="T121" fmla="*/ 0 h 312"/>
                    <a:gd name="T122" fmla="*/ 474 w 525"/>
                    <a:gd name="T123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525" h="312">
                      <a:moveTo>
                        <a:pt x="474" y="0"/>
                      </a:moveTo>
                      <a:lnTo>
                        <a:pt x="474" y="0"/>
                      </a:lnTo>
                      <a:lnTo>
                        <a:pt x="455" y="0"/>
                      </a:lnTo>
                      <a:lnTo>
                        <a:pt x="435" y="2"/>
                      </a:lnTo>
                      <a:lnTo>
                        <a:pt x="409" y="5"/>
                      </a:lnTo>
                      <a:lnTo>
                        <a:pt x="382" y="13"/>
                      </a:lnTo>
                      <a:lnTo>
                        <a:pt x="367" y="18"/>
                      </a:lnTo>
                      <a:lnTo>
                        <a:pt x="354" y="24"/>
                      </a:lnTo>
                      <a:lnTo>
                        <a:pt x="340" y="33"/>
                      </a:lnTo>
                      <a:lnTo>
                        <a:pt x="328" y="42"/>
                      </a:lnTo>
                      <a:lnTo>
                        <a:pt x="315" y="52"/>
                      </a:lnTo>
                      <a:lnTo>
                        <a:pt x="306" y="65"/>
                      </a:lnTo>
                      <a:lnTo>
                        <a:pt x="306" y="65"/>
                      </a:lnTo>
                      <a:lnTo>
                        <a:pt x="289" y="89"/>
                      </a:lnTo>
                      <a:lnTo>
                        <a:pt x="278" y="109"/>
                      </a:lnTo>
                      <a:lnTo>
                        <a:pt x="263" y="136"/>
                      </a:lnTo>
                      <a:lnTo>
                        <a:pt x="255" y="145"/>
                      </a:lnTo>
                      <a:lnTo>
                        <a:pt x="249" y="151"/>
                      </a:lnTo>
                      <a:lnTo>
                        <a:pt x="237" y="154"/>
                      </a:lnTo>
                      <a:lnTo>
                        <a:pt x="221" y="156"/>
                      </a:lnTo>
                      <a:lnTo>
                        <a:pt x="221" y="156"/>
                      </a:lnTo>
                      <a:lnTo>
                        <a:pt x="164" y="158"/>
                      </a:lnTo>
                      <a:lnTo>
                        <a:pt x="117" y="162"/>
                      </a:lnTo>
                      <a:lnTo>
                        <a:pt x="117" y="162"/>
                      </a:lnTo>
                      <a:lnTo>
                        <a:pt x="0" y="175"/>
                      </a:lnTo>
                      <a:lnTo>
                        <a:pt x="0" y="175"/>
                      </a:lnTo>
                      <a:lnTo>
                        <a:pt x="13" y="180"/>
                      </a:lnTo>
                      <a:lnTo>
                        <a:pt x="46" y="197"/>
                      </a:lnTo>
                      <a:lnTo>
                        <a:pt x="86" y="218"/>
                      </a:lnTo>
                      <a:lnTo>
                        <a:pt x="109" y="232"/>
                      </a:lnTo>
                      <a:lnTo>
                        <a:pt x="130" y="247"/>
                      </a:lnTo>
                      <a:lnTo>
                        <a:pt x="130" y="247"/>
                      </a:lnTo>
                      <a:lnTo>
                        <a:pt x="140" y="255"/>
                      </a:lnTo>
                      <a:lnTo>
                        <a:pt x="146" y="261"/>
                      </a:lnTo>
                      <a:lnTo>
                        <a:pt x="156" y="274"/>
                      </a:lnTo>
                      <a:lnTo>
                        <a:pt x="164" y="286"/>
                      </a:lnTo>
                      <a:lnTo>
                        <a:pt x="172" y="296"/>
                      </a:lnTo>
                      <a:lnTo>
                        <a:pt x="177" y="299"/>
                      </a:lnTo>
                      <a:lnTo>
                        <a:pt x="184" y="304"/>
                      </a:lnTo>
                      <a:lnTo>
                        <a:pt x="192" y="305"/>
                      </a:lnTo>
                      <a:lnTo>
                        <a:pt x="203" y="309"/>
                      </a:lnTo>
                      <a:lnTo>
                        <a:pt x="231" y="312"/>
                      </a:lnTo>
                      <a:lnTo>
                        <a:pt x="273" y="312"/>
                      </a:lnTo>
                      <a:lnTo>
                        <a:pt x="273" y="312"/>
                      </a:lnTo>
                      <a:lnTo>
                        <a:pt x="364" y="310"/>
                      </a:lnTo>
                      <a:lnTo>
                        <a:pt x="437" y="309"/>
                      </a:lnTo>
                      <a:lnTo>
                        <a:pt x="466" y="307"/>
                      </a:lnTo>
                      <a:lnTo>
                        <a:pt x="489" y="304"/>
                      </a:lnTo>
                      <a:lnTo>
                        <a:pt x="509" y="299"/>
                      </a:lnTo>
                      <a:lnTo>
                        <a:pt x="515" y="296"/>
                      </a:lnTo>
                      <a:lnTo>
                        <a:pt x="520" y="292"/>
                      </a:lnTo>
                      <a:lnTo>
                        <a:pt x="520" y="292"/>
                      </a:lnTo>
                      <a:lnTo>
                        <a:pt x="522" y="289"/>
                      </a:lnTo>
                      <a:lnTo>
                        <a:pt x="523" y="286"/>
                      </a:lnTo>
                      <a:lnTo>
                        <a:pt x="525" y="273"/>
                      </a:lnTo>
                      <a:lnTo>
                        <a:pt x="525" y="257"/>
                      </a:lnTo>
                      <a:lnTo>
                        <a:pt x="523" y="237"/>
                      </a:lnTo>
                      <a:lnTo>
                        <a:pt x="517" y="190"/>
                      </a:lnTo>
                      <a:lnTo>
                        <a:pt x="507" y="138"/>
                      </a:lnTo>
                      <a:lnTo>
                        <a:pt x="484" y="42"/>
                      </a:lnTo>
                      <a:lnTo>
                        <a:pt x="474" y="0"/>
                      </a:lnTo>
                      <a:lnTo>
                        <a:pt x="474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7" name="Freeform 10">
                  <a:extLst>
                    <a:ext uri="{FF2B5EF4-FFF2-40B4-BE49-F238E27FC236}">
                      <a16:creationId xmlns:a16="http://schemas.microsoft.com/office/drawing/2014/main" id="{A7AC5B2A-1B9B-4E60-B865-5C67CF50A1C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29250" y="2732089"/>
                  <a:ext cx="200025" cy="271463"/>
                </a:xfrm>
                <a:custGeom>
                  <a:avLst/>
                  <a:gdLst>
                    <a:gd name="T0" fmla="*/ 115 w 251"/>
                    <a:gd name="T1" fmla="*/ 8 h 342"/>
                    <a:gd name="T2" fmla="*/ 115 w 251"/>
                    <a:gd name="T3" fmla="*/ 8 h 342"/>
                    <a:gd name="T4" fmla="*/ 104 w 251"/>
                    <a:gd name="T5" fmla="*/ 3 h 342"/>
                    <a:gd name="T6" fmla="*/ 91 w 251"/>
                    <a:gd name="T7" fmla="*/ 1 h 342"/>
                    <a:gd name="T8" fmla="*/ 76 w 251"/>
                    <a:gd name="T9" fmla="*/ 0 h 342"/>
                    <a:gd name="T10" fmla="*/ 66 w 251"/>
                    <a:gd name="T11" fmla="*/ 1 h 342"/>
                    <a:gd name="T12" fmla="*/ 58 w 251"/>
                    <a:gd name="T13" fmla="*/ 5 h 342"/>
                    <a:gd name="T14" fmla="*/ 50 w 251"/>
                    <a:gd name="T15" fmla="*/ 9 h 342"/>
                    <a:gd name="T16" fmla="*/ 40 w 251"/>
                    <a:gd name="T17" fmla="*/ 16 h 342"/>
                    <a:gd name="T18" fmla="*/ 32 w 251"/>
                    <a:gd name="T19" fmla="*/ 24 h 342"/>
                    <a:gd name="T20" fmla="*/ 24 w 251"/>
                    <a:gd name="T21" fmla="*/ 35 h 342"/>
                    <a:gd name="T22" fmla="*/ 18 w 251"/>
                    <a:gd name="T23" fmla="*/ 50 h 342"/>
                    <a:gd name="T24" fmla="*/ 11 w 251"/>
                    <a:gd name="T25" fmla="*/ 66 h 342"/>
                    <a:gd name="T26" fmla="*/ 11 w 251"/>
                    <a:gd name="T27" fmla="*/ 66 h 342"/>
                    <a:gd name="T28" fmla="*/ 6 w 251"/>
                    <a:gd name="T29" fmla="*/ 84 h 342"/>
                    <a:gd name="T30" fmla="*/ 3 w 251"/>
                    <a:gd name="T31" fmla="*/ 102 h 342"/>
                    <a:gd name="T32" fmla="*/ 0 w 251"/>
                    <a:gd name="T33" fmla="*/ 120 h 342"/>
                    <a:gd name="T34" fmla="*/ 0 w 251"/>
                    <a:gd name="T35" fmla="*/ 138 h 342"/>
                    <a:gd name="T36" fmla="*/ 1 w 251"/>
                    <a:gd name="T37" fmla="*/ 154 h 342"/>
                    <a:gd name="T38" fmla="*/ 5 w 251"/>
                    <a:gd name="T39" fmla="*/ 170 h 342"/>
                    <a:gd name="T40" fmla="*/ 8 w 251"/>
                    <a:gd name="T41" fmla="*/ 186 h 342"/>
                    <a:gd name="T42" fmla="*/ 13 w 251"/>
                    <a:gd name="T43" fmla="*/ 201 h 342"/>
                    <a:gd name="T44" fmla="*/ 19 w 251"/>
                    <a:gd name="T45" fmla="*/ 216 h 342"/>
                    <a:gd name="T46" fmla="*/ 26 w 251"/>
                    <a:gd name="T47" fmla="*/ 230 h 342"/>
                    <a:gd name="T48" fmla="*/ 36 w 251"/>
                    <a:gd name="T49" fmla="*/ 243 h 342"/>
                    <a:gd name="T50" fmla="*/ 44 w 251"/>
                    <a:gd name="T51" fmla="*/ 255 h 342"/>
                    <a:gd name="T52" fmla="*/ 55 w 251"/>
                    <a:gd name="T53" fmla="*/ 266 h 342"/>
                    <a:gd name="T54" fmla="*/ 65 w 251"/>
                    <a:gd name="T55" fmla="*/ 277 h 342"/>
                    <a:gd name="T56" fmla="*/ 76 w 251"/>
                    <a:gd name="T57" fmla="*/ 285 h 342"/>
                    <a:gd name="T58" fmla="*/ 89 w 251"/>
                    <a:gd name="T59" fmla="*/ 294 h 342"/>
                    <a:gd name="T60" fmla="*/ 89 w 251"/>
                    <a:gd name="T61" fmla="*/ 294 h 342"/>
                    <a:gd name="T62" fmla="*/ 115 w 251"/>
                    <a:gd name="T63" fmla="*/ 307 h 342"/>
                    <a:gd name="T64" fmla="*/ 143 w 251"/>
                    <a:gd name="T65" fmla="*/ 318 h 342"/>
                    <a:gd name="T66" fmla="*/ 170 w 251"/>
                    <a:gd name="T67" fmla="*/ 328 h 342"/>
                    <a:gd name="T68" fmla="*/ 195 w 251"/>
                    <a:gd name="T69" fmla="*/ 336 h 342"/>
                    <a:gd name="T70" fmla="*/ 217 w 251"/>
                    <a:gd name="T71" fmla="*/ 339 h 342"/>
                    <a:gd name="T72" fmla="*/ 235 w 251"/>
                    <a:gd name="T73" fmla="*/ 342 h 342"/>
                    <a:gd name="T74" fmla="*/ 247 w 251"/>
                    <a:gd name="T75" fmla="*/ 342 h 342"/>
                    <a:gd name="T76" fmla="*/ 250 w 251"/>
                    <a:gd name="T77" fmla="*/ 341 h 342"/>
                    <a:gd name="T78" fmla="*/ 251 w 251"/>
                    <a:gd name="T79" fmla="*/ 339 h 342"/>
                    <a:gd name="T80" fmla="*/ 251 w 251"/>
                    <a:gd name="T81" fmla="*/ 339 h 342"/>
                    <a:gd name="T82" fmla="*/ 245 w 251"/>
                    <a:gd name="T83" fmla="*/ 177 h 342"/>
                    <a:gd name="T84" fmla="*/ 115 w 251"/>
                    <a:gd name="T85" fmla="*/ 8 h 3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251" h="342">
                      <a:moveTo>
                        <a:pt x="115" y="8"/>
                      </a:moveTo>
                      <a:lnTo>
                        <a:pt x="115" y="8"/>
                      </a:lnTo>
                      <a:lnTo>
                        <a:pt x="104" y="3"/>
                      </a:lnTo>
                      <a:lnTo>
                        <a:pt x="91" y="1"/>
                      </a:lnTo>
                      <a:lnTo>
                        <a:pt x="76" y="0"/>
                      </a:lnTo>
                      <a:lnTo>
                        <a:pt x="66" y="1"/>
                      </a:lnTo>
                      <a:lnTo>
                        <a:pt x="58" y="5"/>
                      </a:lnTo>
                      <a:lnTo>
                        <a:pt x="50" y="9"/>
                      </a:lnTo>
                      <a:lnTo>
                        <a:pt x="40" y="16"/>
                      </a:lnTo>
                      <a:lnTo>
                        <a:pt x="32" y="24"/>
                      </a:lnTo>
                      <a:lnTo>
                        <a:pt x="24" y="35"/>
                      </a:lnTo>
                      <a:lnTo>
                        <a:pt x="18" y="50"/>
                      </a:lnTo>
                      <a:lnTo>
                        <a:pt x="11" y="66"/>
                      </a:lnTo>
                      <a:lnTo>
                        <a:pt x="11" y="66"/>
                      </a:lnTo>
                      <a:lnTo>
                        <a:pt x="6" y="84"/>
                      </a:lnTo>
                      <a:lnTo>
                        <a:pt x="3" y="102"/>
                      </a:lnTo>
                      <a:lnTo>
                        <a:pt x="0" y="120"/>
                      </a:lnTo>
                      <a:lnTo>
                        <a:pt x="0" y="138"/>
                      </a:lnTo>
                      <a:lnTo>
                        <a:pt x="1" y="154"/>
                      </a:lnTo>
                      <a:lnTo>
                        <a:pt x="5" y="170"/>
                      </a:lnTo>
                      <a:lnTo>
                        <a:pt x="8" y="186"/>
                      </a:lnTo>
                      <a:lnTo>
                        <a:pt x="13" y="201"/>
                      </a:lnTo>
                      <a:lnTo>
                        <a:pt x="19" y="216"/>
                      </a:lnTo>
                      <a:lnTo>
                        <a:pt x="26" y="230"/>
                      </a:lnTo>
                      <a:lnTo>
                        <a:pt x="36" y="243"/>
                      </a:lnTo>
                      <a:lnTo>
                        <a:pt x="44" y="255"/>
                      </a:lnTo>
                      <a:lnTo>
                        <a:pt x="55" y="266"/>
                      </a:lnTo>
                      <a:lnTo>
                        <a:pt x="65" y="277"/>
                      </a:lnTo>
                      <a:lnTo>
                        <a:pt x="76" y="285"/>
                      </a:lnTo>
                      <a:lnTo>
                        <a:pt x="89" y="294"/>
                      </a:lnTo>
                      <a:lnTo>
                        <a:pt x="89" y="294"/>
                      </a:lnTo>
                      <a:lnTo>
                        <a:pt x="115" y="307"/>
                      </a:lnTo>
                      <a:lnTo>
                        <a:pt x="143" y="318"/>
                      </a:lnTo>
                      <a:lnTo>
                        <a:pt x="170" y="328"/>
                      </a:lnTo>
                      <a:lnTo>
                        <a:pt x="195" y="336"/>
                      </a:lnTo>
                      <a:lnTo>
                        <a:pt x="217" y="339"/>
                      </a:lnTo>
                      <a:lnTo>
                        <a:pt x="235" y="342"/>
                      </a:lnTo>
                      <a:lnTo>
                        <a:pt x="247" y="342"/>
                      </a:lnTo>
                      <a:lnTo>
                        <a:pt x="250" y="341"/>
                      </a:lnTo>
                      <a:lnTo>
                        <a:pt x="251" y="339"/>
                      </a:lnTo>
                      <a:lnTo>
                        <a:pt x="251" y="339"/>
                      </a:lnTo>
                      <a:lnTo>
                        <a:pt x="245" y="177"/>
                      </a:lnTo>
                      <a:lnTo>
                        <a:pt x="115" y="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8" name="Freeform 11">
                  <a:extLst>
                    <a:ext uri="{FF2B5EF4-FFF2-40B4-BE49-F238E27FC236}">
                      <a16:creationId xmlns:a16="http://schemas.microsoft.com/office/drawing/2014/main" id="{9A5CD1C8-92DD-4AEB-8194-0044D78CC1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318125" y="2547939"/>
                  <a:ext cx="180975" cy="228600"/>
                </a:xfrm>
                <a:custGeom>
                  <a:avLst/>
                  <a:gdLst>
                    <a:gd name="T0" fmla="*/ 74 w 228"/>
                    <a:gd name="T1" fmla="*/ 0 h 289"/>
                    <a:gd name="T2" fmla="*/ 74 w 228"/>
                    <a:gd name="T3" fmla="*/ 0 h 289"/>
                    <a:gd name="T4" fmla="*/ 58 w 228"/>
                    <a:gd name="T5" fmla="*/ 20 h 289"/>
                    <a:gd name="T6" fmla="*/ 43 w 228"/>
                    <a:gd name="T7" fmla="*/ 43 h 289"/>
                    <a:gd name="T8" fmla="*/ 27 w 228"/>
                    <a:gd name="T9" fmla="*/ 70 h 289"/>
                    <a:gd name="T10" fmla="*/ 19 w 228"/>
                    <a:gd name="T11" fmla="*/ 87 h 289"/>
                    <a:gd name="T12" fmla="*/ 13 w 228"/>
                    <a:gd name="T13" fmla="*/ 103 h 289"/>
                    <a:gd name="T14" fmla="*/ 6 w 228"/>
                    <a:gd name="T15" fmla="*/ 121 h 289"/>
                    <a:gd name="T16" fmla="*/ 3 w 228"/>
                    <a:gd name="T17" fmla="*/ 140 h 289"/>
                    <a:gd name="T18" fmla="*/ 0 w 228"/>
                    <a:gd name="T19" fmla="*/ 158 h 289"/>
                    <a:gd name="T20" fmla="*/ 0 w 228"/>
                    <a:gd name="T21" fmla="*/ 177 h 289"/>
                    <a:gd name="T22" fmla="*/ 3 w 228"/>
                    <a:gd name="T23" fmla="*/ 195 h 289"/>
                    <a:gd name="T24" fmla="*/ 9 w 228"/>
                    <a:gd name="T25" fmla="*/ 215 h 289"/>
                    <a:gd name="T26" fmla="*/ 9 w 228"/>
                    <a:gd name="T27" fmla="*/ 215 h 289"/>
                    <a:gd name="T28" fmla="*/ 19 w 228"/>
                    <a:gd name="T29" fmla="*/ 233 h 289"/>
                    <a:gd name="T30" fmla="*/ 29 w 228"/>
                    <a:gd name="T31" fmla="*/ 247 h 289"/>
                    <a:gd name="T32" fmla="*/ 43 w 228"/>
                    <a:gd name="T33" fmla="*/ 259 h 289"/>
                    <a:gd name="T34" fmla="*/ 58 w 228"/>
                    <a:gd name="T35" fmla="*/ 268 h 289"/>
                    <a:gd name="T36" fmla="*/ 74 w 228"/>
                    <a:gd name="T37" fmla="*/ 277 h 289"/>
                    <a:gd name="T38" fmla="*/ 90 w 228"/>
                    <a:gd name="T39" fmla="*/ 281 h 289"/>
                    <a:gd name="T40" fmla="*/ 107 w 228"/>
                    <a:gd name="T41" fmla="*/ 285 h 289"/>
                    <a:gd name="T42" fmla="*/ 125 w 228"/>
                    <a:gd name="T43" fmla="*/ 288 h 289"/>
                    <a:gd name="T44" fmla="*/ 141 w 228"/>
                    <a:gd name="T45" fmla="*/ 289 h 289"/>
                    <a:gd name="T46" fmla="*/ 157 w 228"/>
                    <a:gd name="T47" fmla="*/ 289 h 289"/>
                    <a:gd name="T48" fmla="*/ 186 w 228"/>
                    <a:gd name="T49" fmla="*/ 288 h 289"/>
                    <a:gd name="T50" fmla="*/ 207 w 228"/>
                    <a:gd name="T51" fmla="*/ 283 h 289"/>
                    <a:gd name="T52" fmla="*/ 217 w 228"/>
                    <a:gd name="T53" fmla="*/ 280 h 289"/>
                    <a:gd name="T54" fmla="*/ 217 w 228"/>
                    <a:gd name="T55" fmla="*/ 280 h 289"/>
                    <a:gd name="T56" fmla="*/ 220 w 228"/>
                    <a:gd name="T57" fmla="*/ 273 h 289"/>
                    <a:gd name="T58" fmla="*/ 224 w 228"/>
                    <a:gd name="T59" fmla="*/ 264 h 289"/>
                    <a:gd name="T60" fmla="*/ 227 w 228"/>
                    <a:gd name="T61" fmla="*/ 249 h 289"/>
                    <a:gd name="T62" fmla="*/ 228 w 228"/>
                    <a:gd name="T63" fmla="*/ 231 h 289"/>
                    <a:gd name="T64" fmla="*/ 228 w 228"/>
                    <a:gd name="T65" fmla="*/ 215 h 289"/>
                    <a:gd name="T66" fmla="*/ 228 w 228"/>
                    <a:gd name="T67" fmla="*/ 197 h 289"/>
                    <a:gd name="T68" fmla="*/ 227 w 228"/>
                    <a:gd name="T69" fmla="*/ 182 h 289"/>
                    <a:gd name="T70" fmla="*/ 224 w 228"/>
                    <a:gd name="T71" fmla="*/ 169 h 289"/>
                    <a:gd name="T72" fmla="*/ 224 w 228"/>
                    <a:gd name="T73" fmla="*/ 169 h 289"/>
                    <a:gd name="T74" fmla="*/ 220 w 228"/>
                    <a:gd name="T75" fmla="*/ 163 h 289"/>
                    <a:gd name="T76" fmla="*/ 215 w 228"/>
                    <a:gd name="T77" fmla="*/ 155 h 289"/>
                    <a:gd name="T78" fmla="*/ 196 w 228"/>
                    <a:gd name="T79" fmla="*/ 130 h 289"/>
                    <a:gd name="T80" fmla="*/ 173 w 228"/>
                    <a:gd name="T81" fmla="*/ 103 h 289"/>
                    <a:gd name="T82" fmla="*/ 146 w 228"/>
                    <a:gd name="T83" fmla="*/ 75 h 289"/>
                    <a:gd name="T84" fmla="*/ 97 w 228"/>
                    <a:gd name="T85" fmla="*/ 23 h 289"/>
                    <a:gd name="T86" fmla="*/ 74 w 228"/>
                    <a:gd name="T87" fmla="*/ 0 h 289"/>
                    <a:gd name="T88" fmla="*/ 74 w 228"/>
                    <a:gd name="T89" fmla="*/ 0 h 2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228" h="289">
                      <a:moveTo>
                        <a:pt x="74" y="0"/>
                      </a:moveTo>
                      <a:lnTo>
                        <a:pt x="74" y="0"/>
                      </a:lnTo>
                      <a:lnTo>
                        <a:pt x="58" y="20"/>
                      </a:lnTo>
                      <a:lnTo>
                        <a:pt x="43" y="43"/>
                      </a:lnTo>
                      <a:lnTo>
                        <a:pt x="27" y="70"/>
                      </a:lnTo>
                      <a:lnTo>
                        <a:pt x="19" y="87"/>
                      </a:lnTo>
                      <a:lnTo>
                        <a:pt x="13" y="103"/>
                      </a:lnTo>
                      <a:lnTo>
                        <a:pt x="6" y="121"/>
                      </a:lnTo>
                      <a:lnTo>
                        <a:pt x="3" y="140"/>
                      </a:lnTo>
                      <a:lnTo>
                        <a:pt x="0" y="158"/>
                      </a:lnTo>
                      <a:lnTo>
                        <a:pt x="0" y="177"/>
                      </a:lnTo>
                      <a:lnTo>
                        <a:pt x="3" y="195"/>
                      </a:lnTo>
                      <a:lnTo>
                        <a:pt x="9" y="215"/>
                      </a:lnTo>
                      <a:lnTo>
                        <a:pt x="9" y="215"/>
                      </a:lnTo>
                      <a:lnTo>
                        <a:pt x="19" y="233"/>
                      </a:lnTo>
                      <a:lnTo>
                        <a:pt x="29" y="247"/>
                      </a:lnTo>
                      <a:lnTo>
                        <a:pt x="43" y="259"/>
                      </a:lnTo>
                      <a:lnTo>
                        <a:pt x="58" y="268"/>
                      </a:lnTo>
                      <a:lnTo>
                        <a:pt x="74" y="277"/>
                      </a:lnTo>
                      <a:lnTo>
                        <a:pt x="90" y="281"/>
                      </a:lnTo>
                      <a:lnTo>
                        <a:pt x="107" y="285"/>
                      </a:lnTo>
                      <a:lnTo>
                        <a:pt x="125" y="288"/>
                      </a:lnTo>
                      <a:lnTo>
                        <a:pt x="141" y="289"/>
                      </a:lnTo>
                      <a:lnTo>
                        <a:pt x="157" y="289"/>
                      </a:lnTo>
                      <a:lnTo>
                        <a:pt x="186" y="288"/>
                      </a:lnTo>
                      <a:lnTo>
                        <a:pt x="207" y="283"/>
                      </a:lnTo>
                      <a:lnTo>
                        <a:pt x="217" y="280"/>
                      </a:lnTo>
                      <a:lnTo>
                        <a:pt x="217" y="280"/>
                      </a:lnTo>
                      <a:lnTo>
                        <a:pt x="220" y="273"/>
                      </a:lnTo>
                      <a:lnTo>
                        <a:pt x="224" y="264"/>
                      </a:lnTo>
                      <a:lnTo>
                        <a:pt x="227" y="249"/>
                      </a:lnTo>
                      <a:lnTo>
                        <a:pt x="228" y="231"/>
                      </a:lnTo>
                      <a:lnTo>
                        <a:pt x="228" y="215"/>
                      </a:lnTo>
                      <a:lnTo>
                        <a:pt x="228" y="197"/>
                      </a:lnTo>
                      <a:lnTo>
                        <a:pt x="227" y="182"/>
                      </a:lnTo>
                      <a:lnTo>
                        <a:pt x="224" y="169"/>
                      </a:lnTo>
                      <a:lnTo>
                        <a:pt x="224" y="169"/>
                      </a:lnTo>
                      <a:lnTo>
                        <a:pt x="220" y="163"/>
                      </a:lnTo>
                      <a:lnTo>
                        <a:pt x="215" y="155"/>
                      </a:lnTo>
                      <a:lnTo>
                        <a:pt x="196" y="130"/>
                      </a:lnTo>
                      <a:lnTo>
                        <a:pt x="173" y="103"/>
                      </a:lnTo>
                      <a:lnTo>
                        <a:pt x="146" y="75"/>
                      </a:lnTo>
                      <a:lnTo>
                        <a:pt x="97" y="23"/>
                      </a:lnTo>
                      <a:lnTo>
                        <a:pt x="74" y="0"/>
                      </a:lnTo>
                      <a:lnTo>
                        <a:pt x="74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9" name="Freeform 12">
                  <a:extLst>
                    <a:ext uri="{FF2B5EF4-FFF2-40B4-BE49-F238E27FC236}">
                      <a16:creationId xmlns:a16="http://schemas.microsoft.com/office/drawing/2014/main" id="{3B6D7FA8-3F7F-47ED-882E-00D18CF6E6F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76825" y="2341564"/>
                  <a:ext cx="327025" cy="454025"/>
                </a:xfrm>
                <a:custGeom>
                  <a:avLst/>
                  <a:gdLst>
                    <a:gd name="T0" fmla="*/ 235 w 412"/>
                    <a:gd name="T1" fmla="*/ 0 h 571"/>
                    <a:gd name="T2" fmla="*/ 235 w 412"/>
                    <a:gd name="T3" fmla="*/ 0 h 571"/>
                    <a:gd name="T4" fmla="*/ 229 w 412"/>
                    <a:gd name="T5" fmla="*/ 8 h 571"/>
                    <a:gd name="T6" fmla="*/ 209 w 412"/>
                    <a:gd name="T7" fmla="*/ 34 h 571"/>
                    <a:gd name="T8" fmla="*/ 180 w 412"/>
                    <a:gd name="T9" fmla="*/ 76 h 571"/>
                    <a:gd name="T10" fmla="*/ 162 w 412"/>
                    <a:gd name="T11" fmla="*/ 104 h 571"/>
                    <a:gd name="T12" fmla="*/ 144 w 412"/>
                    <a:gd name="T13" fmla="*/ 136 h 571"/>
                    <a:gd name="T14" fmla="*/ 144 w 412"/>
                    <a:gd name="T15" fmla="*/ 136 h 571"/>
                    <a:gd name="T16" fmla="*/ 128 w 412"/>
                    <a:gd name="T17" fmla="*/ 165 h 571"/>
                    <a:gd name="T18" fmla="*/ 117 w 412"/>
                    <a:gd name="T19" fmla="*/ 188 h 571"/>
                    <a:gd name="T20" fmla="*/ 104 w 412"/>
                    <a:gd name="T21" fmla="*/ 222 h 571"/>
                    <a:gd name="T22" fmla="*/ 91 w 412"/>
                    <a:gd name="T23" fmla="*/ 251 h 571"/>
                    <a:gd name="T24" fmla="*/ 81 w 412"/>
                    <a:gd name="T25" fmla="*/ 272 h 571"/>
                    <a:gd name="T26" fmla="*/ 66 w 412"/>
                    <a:gd name="T27" fmla="*/ 298 h 571"/>
                    <a:gd name="T28" fmla="*/ 66 w 412"/>
                    <a:gd name="T29" fmla="*/ 298 h 571"/>
                    <a:gd name="T30" fmla="*/ 50 w 412"/>
                    <a:gd name="T31" fmla="*/ 324 h 571"/>
                    <a:gd name="T32" fmla="*/ 36 w 412"/>
                    <a:gd name="T33" fmla="*/ 344 h 571"/>
                    <a:gd name="T34" fmla="*/ 14 w 412"/>
                    <a:gd name="T35" fmla="*/ 368 h 571"/>
                    <a:gd name="T36" fmla="*/ 8 w 412"/>
                    <a:gd name="T37" fmla="*/ 381 h 571"/>
                    <a:gd name="T38" fmla="*/ 3 w 412"/>
                    <a:gd name="T39" fmla="*/ 394 h 571"/>
                    <a:gd name="T40" fmla="*/ 0 w 412"/>
                    <a:gd name="T41" fmla="*/ 410 h 571"/>
                    <a:gd name="T42" fmla="*/ 2 w 412"/>
                    <a:gd name="T43" fmla="*/ 435 h 571"/>
                    <a:gd name="T44" fmla="*/ 2 w 412"/>
                    <a:gd name="T45" fmla="*/ 435 h 571"/>
                    <a:gd name="T46" fmla="*/ 5 w 412"/>
                    <a:gd name="T47" fmla="*/ 462 h 571"/>
                    <a:gd name="T48" fmla="*/ 10 w 412"/>
                    <a:gd name="T49" fmla="*/ 487 h 571"/>
                    <a:gd name="T50" fmla="*/ 14 w 412"/>
                    <a:gd name="T51" fmla="*/ 510 h 571"/>
                    <a:gd name="T52" fmla="*/ 21 w 412"/>
                    <a:gd name="T53" fmla="*/ 531 h 571"/>
                    <a:gd name="T54" fmla="*/ 29 w 412"/>
                    <a:gd name="T55" fmla="*/ 560 h 571"/>
                    <a:gd name="T56" fmla="*/ 34 w 412"/>
                    <a:gd name="T57" fmla="*/ 571 h 571"/>
                    <a:gd name="T58" fmla="*/ 34 w 412"/>
                    <a:gd name="T59" fmla="*/ 571 h 571"/>
                    <a:gd name="T60" fmla="*/ 34 w 412"/>
                    <a:gd name="T61" fmla="*/ 548 h 571"/>
                    <a:gd name="T62" fmla="*/ 37 w 412"/>
                    <a:gd name="T63" fmla="*/ 524 h 571"/>
                    <a:gd name="T64" fmla="*/ 42 w 412"/>
                    <a:gd name="T65" fmla="*/ 497 h 571"/>
                    <a:gd name="T66" fmla="*/ 47 w 412"/>
                    <a:gd name="T67" fmla="*/ 480 h 571"/>
                    <a:gd name="T68" fmla="*/ 52 w 412"/>
                    <a:gd name="T69" fmla="*/ 466 h 571"/>
                    <a:gd name="T70" fmla="*/ 60 w 412"/>
                    <a:gd name="T71" fmla="*/ 453 h 571"/>
                    <a:gd name="T72" fmla="*/ 68 w 412"/>
                    <a:gd name="T73" fmla="*/ 438 h 571"/>
                    <a:gd name="T74" fmla="*/ 79 w 412"/>
                    <a:gd name="T75" fmla="*/ 427 h 571"/>
                    <a:gd name="T76" fmla="*/ 92 w 412"/>
                    <a:gd name="T77" fmla="*/ 417 h 571"/>
                    <a:gd name="T78" fmla="*/ 107 w 412"/>
                    <a:gd name="T79" fmla="*/ 409 h 571"/>
                    <a:gd name="T80" fmla="*/ 125 w 412"/>
                    <a:gd name="T81" fmla="*/ 402 h 571"/>
                    <a:gd name="T82" fmla="*/ 125 w 412"/>
                    <a:gd name="T83" fmla="*/ 402 h 571"/>
                    <a:gd name="T84" fmla="*/ 209 w 412"/>
                    <a:gd name="T85" fmla="*/ 380 h 571"/>
                    <a:gd name="T86" fmla="*/ 299 w 412"/>
                    <a:gd name="T87" fmla="*/ 352 h 571"/>
                    <a:gd name="T88" fmla="*/ 339 w 412"/>
                    <a:gd name="T89" fmla="*/ 339 h 571"/>
                    <a:gd name="T90" fmla="*/ 373 w 412"/>
                    <a:gd name="T91" fmla="*/ 326 h 571"/>
                    <a:gd name="T92" fmla="*/ 398 w 412"/>
                    <a:gd name="T93" fmla="*/ 315 h 571"/>
                    <a:gd name="T94" fmla="*/ 406 w 412"/>
                    <a:gd name="T95" fmla="*/ 310 h 571"/>
                    <a:gd name="T96" fmla="*/ 411 w 412"/>
                    <a:gd name="T97" fmla="*/ 305 h 571"/>
                    <a:gd name="T98" fmla="*/ 411 w 412"/>
                    <a:gd name="T99" fmla="*/ 305 h 571"/>
                    <a:gd name="T100" fmla="*/ 412 w 412"/>
                    <a:gd name="T101" fmla="*/ 302 h 571"/>
                    <a:gd name="T102" fmla="*/ 412 w 412"/>
                    <a:gd name="T103" fmla="*/ 298 h 571"/>
                    <a:gd name="T104" fmla="*/ 407 w 412"/>
                    <a:gd name="T105" fmla="*/ 285 h 571"/>
                    <a:gd name="T106" fmla="*/ 401 w 412"/>
                    <a:gd name="T107" fmla="*/ 269 h 571"/>
                    <a:gd name="T108" fmla="*/ 391 w 412"/>
                    <a:gd name="T109" fmla="*/ 248 h 571"/>
                    <a:gd name="T110" fmla="*/ 364 w 412"/>
                    <a:gd name="T111" fmla="*/ 199 h 571"/>
                    <a:gd name="T112" fmla="*/ 329 w 412"/>
                    <a:gd name="T113" fmla="*/ 144 h 571"/>
                    <a:gd name="T114" fmla="*/ 265 w 412"/>
                    <a:gd name="T115" fmla="*/ 45 h 571"/>
                    <a:gd name="T116" fmla="*/ 235 w 412"/>
                    <a:gd name="T117" fmla="*/ 0 h 571"/>
                    <a:gd name="T118" fmla="*/ 235 w 412"/>
                    <a:gd name="T119" fmla="*/ 0 h 5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412" h="571">
                      <a:moveTo>
                        <a:pt x="235" y="0"/>
                      </a:moveTo>
                      <a:lnTo>
                        <a:pt x="235" y="0"/>
                      </a:lnTo>
                      <a:lnTo>
                        <a:pt x="229" y="8"/>
                      </a:lnTo>
                      <a:lnTo>
                        <a:pt x="209" y="34"/>
                      </a:lnTo>
                      <a:lnTo>
                        <a:pt x="180" y="76"/>
                      </a:lnTo>
                      <a:lnTo>
                        <a:pt x="162" y="104"/>
                      </a:lnTo>
                      <a:lnTo>
                        <a:pt x="144" y="136"/>
                      </a:lnTo>
                      <a:lnTo>
                        <a:pt x="144" y="136"/>
                      </a:lnTo>
                      <a:lnTo>
                        <a:pt x="128" y="165"/>
                      </a:lnTo>
                      <a:lnTo>
                        <a:pt x="117" y="188"/>
                      </a:lnTo>
                      <a:lnTo>
                        <a:pt x="104" y="222"/>
                      </a:lnTo>
                      <a:lnTo>
                        <a:pt x="91" y="251"/>
                      </a:lnTo>
                      <a:lnTo>
                        <a:pt x="81" y="272"/>
                      </a:lnTo>
                      <a:lnTo>
                        <a:pt x="66" y="298"/>
                      </a:lnTo>
                      <a:lnTo>
                        <a:pt x="66" y="298"/>
                      </a:lnTo>
                      <a:lnTo>
                        <a:pt x="50" y="324"/>
                      </a:lnTo>
                      <a:lnTo>
                        <a:pt x="36" y="344"/>
                      </a:lnTo>
                      <a:lnTo>
                        <a:pt x="14" y="368"/>
                      </a:lnTo>
                      <a:lnTo>
                        <a:pt x="8" y="381"/>
                      </a:lnTo>
                      <a:lnTo>
                        <a:pt x="3" y="394"/>
                      </a:lnTo>
                      <a:lnTo>
                        <a:pt x="0" y="410"/>
                      </a:lnTo>
                      <a:lnTo>
                        <a:pt x="2" y="435"/>
                      </a:lnTo>
                      <a:lnTo>
                        <a:pt x="2" y="435"/>
                      </a:lnTo>
                      <a:lnTo>
                        <a:pt x="5" y="462"/>
                      </a:lnTo>
                      <a:lnTo>
                        <a:pt x="10" y="487"/>
                      </a:lnTo>
                      <a:lnTo>
                        <a:pt x="14" y="510"/>
                      </a:lnTo>
                      <a:lnTo>
                        <a:pt x="21" y="531"/>
                      </a:lnTo>
                      <a:lnTo>
                        <a:pt x="29" y="560"/>
                      </a:lnTo>
                      <a:lnTo>
                        <a:pt x="34" y="571"/>
                      </a:lnTo>
                      <a:lnTo>
                        <a:pt x="34" y="571"/>
                      </a:lnTo>
                      <a:lnTo>
                        <a:pt x="34" y="548"/>
                      </a:lnTo>
                      <a:lnTo>
                        <a:pt x="37" y="524"/>
                      </a:lnTo>
                      <a:lnTo>
                        <a:pt x="42" y="497"/>
                      </a:lnTo>
                      <a:lnTo>
                        <a:pt x="47" y="480"/>
                      </a:lnTo>
                      <a:lnTo>
                        <a:pt x="52" y="466"/>
                      </a:lnTo>
                      <a:lnTo>
                        <a:pt x="60" y="453"/>
                      </a:lnTo>
                      <a:lnTo>
                        <a:pt x="68" y="438"/>
                      </a:lnTo>
                      <a:lnTo>
                        <a:pt x="79" y="427"/>
                      </a:lnTo>
                      <a:lnTo>
                        <a:pt x="92" y="417"/>
                      </a:lnTo>
                      <a:lnTo>
                        <a:pt x="107" y="409"/>
                      </a:lnTo>
                      <a:lnTo>
                        <a:pt x="125" y="402"/>
                      </a:lnTo>
                      <a:lnTo>
                        <a:pt x="125" y="402"/>
                      </a:lnTo>
                      <a:lnTo>
                        <a:pt x="209" y="380"/>
                      </a:lnTo>
                      <a:lnTo>
                        <a:pt x="299" y="352"/>
                      </a:lnTo>
                      <a:lnTo>
                        <a:pt x="339" y="339"/>
                      </a:lnTo>
                      <a:lnTo>
                        <a:pt x="373" y="326"/>
                      </a:lnTo>
                      <a:lnTo>
                        <a:pt x="398" y="315"/>
                      </a:lnTo>
                      <a:lnTo>
                        <a:pt x="406" y="310"/>
                      </a:lnTo>
                      <a:lnTo>
                        <a:pt x="411" y="305"/>
                      </a:lnTo>
                      <a:lnTo>
                        <a:pt x="411" y="305"/>
                      </a:lnTo>
                      <a:lnTo>
                        <a:pt x="412" y="302"/>
                      </a:lnTo>
                      <a:lnTo>
                        <a:pt x="412" y="298"/>
                      </a:lnTo>
                      <a:lnTo>
                        <a:pt x="407" y="285"/>
                      </a:lnTo>
                      <a:lnTo>
                        <a:pt x="401" y="269"/>
                      </a:lnTo>
                      <a:lnTo>
                        <a:pt x="391" y="248"/>
                      </a:lnTo>
                      <a:lnTo>
                        <a:pt x="364" y="199"/>
                      </a:lnTo>
                      <a:lnTo>
                        <a:pt x="329" y="144"/>
                      </a:lnTo>
                      <a:lnTo>
                        <a:pt x="265" y="45"/>
                      </a:lnTo>
                      <a:lnTo>
                        <a:pt x="235" y="0"/>
                      </a:lnTo>
                      <a:lnTo>
                        <a:pt x="235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0" name="Freeform 13">
                  <a:extLst>
                    <a:ext uri="{FF2B5EF4-FFF2-40B4-BE49-F238E27FC236}">
                      <a16:creationId xmlns:a16="http://schemas.microsoft.com/office/drawing/2014/main" id="{03A07644-A7BB-49E6-9DF1-31FADE8B6E7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16525" y="2171701"/>
                  <a:ext cx="109538" cy="182563"/>
                </a:xfrm>
                <a:custGeom>
                  <a:avLst/>
                  <a:gdLst>
                    <a:gd name="T0" fmla="*/ 60 w 138"/>
                    <a:gd name="T1" fmla="*/ 7 h 231"/>
                    <a:gd name="T2" fmla="*/ 60 w 138"/>
                    <a:gd name="T3" fmla="*/ 7 h 231"/>
                    <a:gd name="T4" fmla="*/ 59 w 138"/>
                    <a:gd name="T5" fmla="*/ 2 h 231"/>
                    <a:gd name="T6" fmla="*/ 57 w 138"/>
                    <a:gd name="T7" fmla="*/ 0 h 231"/>
                    <a:gd name="T8" fmla="*/ 55 w 138"/>
                    <a:gd name="T9" fmla="*/ 0 h 231"/>
                    <a:gd name="T10" fmla="*/ 51 w 138"/>
                    <a:gd name="T11" fmla="*/ 7 h 231"/>
                    <a:gd name="T12" fmla="*/ 42 w 138"/>
                    <a:gd name="T13" fmla="*/ 18 h 231"/>
                    <a:gd name="T14" fmla="*/ 34 w 138"/>
                    <a:gd name="T15" fmla="*/ 39 h 231"/>
                    <a:gd name="T16" fmla="*/ 21 w 138"/>
                    <a:gd name="T17" fmla="*/ 72 h 231"/>
                    <a:gd name="T18" fmla="*/ 21 w 138"/>
                    <a:gd name="T19" fmla="*/ 72 h 231"/>
                    <a:gd name="T20" fmla="*/ 10 w 138"/>
                    <a:gd name="T21" fmla="*/ 108 h 231"/>
                    <a:gd name="T22" fmla="*/ 3 w 138"/>
                    <a:gd name="T23" fmla="*/ 138 h 231"/>
                    <a:gd name="T24" fmla="*/ 2 w 138"/>
                    <a:gd name="T25" fmla="*/ 166 h 231"/>
                    <a:gd name="T26" fmla="*/ 0 w 138"/>
                    <a:gd name="T27" fmla="*/ 189 h 231"/>
                    <a:gd name="T28" fmla="*/ 3 w 138"/>
                    <a:gd name="T29" fmla="*/ 205 h 231"/>
                    <a:gd name="T30" fmla="*/ 5 w 138"/>
                    <a:gd name="T31" fmla="*/ 218 h 231"/>
                    <a:gd name="T32" fmla="*/ 8 w 138"/>
                    <a:gd name="T33" fmla="*/ 228 h 231"/>
                    <a:gd name="T34" fmla="*/ 8 w 138"/>
                    <a:gd name="T35" fmla="*/ 228 h 231"/>
                    <a:gd name="T36" fmla="*/ 18 w 138"/>
                    <a:gd name="T37" fmla="*/ 229 h 231"/>
                    <a:gd name="T38" fmla="*/ 42 w 138"/>
                    <a:gd name="T39" fmla="*/ 231 h 231"/>
                    <a:gd name="T40" fmla="*/ 55 w 138"/>
                    <a:gd name="T41" fmla="*/ 229 h 231"/>
                    <a:gd name="T42" fmla="*/ 67 w 138"/>
                    <a:gd name="T43" fmla="*/ 226 h 231"/>
                    <a:gd name="T44" fmla="*/ 72 w 138"/>
                    <a:gd name="T45" fmla="*/ 224 h 231"/>
                    <a:gd name="T46" fmla="*/ 75 w 138"/>
                    <a:gd name="T47" fmla="*/ 223 h 231"/>
                    <a:gd name="T48" fmla="*/ 78 w 138"/>
                    <a:gd name="T49" fmla="*/ 220 h 231"/>
                    <a:gd name="T50" fmla="*/ 80 w 138"/>
                    <a:gd name="T51" fmla="*/ 215 h 231"/>
                    <a:gd name="T52" fmla="*/ 80 w 138"/>
                    <a:gd name="T53" fmla="*/ 215 h 231"/>
                    <a:gd name="T54" fmla="*/ 83 w 138"/>
                    <a:gd name="T55" fmla="*/ 202 h 231"/>
                    <a:gd name="T56" fmla="*/ 91 w 138"/>
                    <a:gd name="T57" fmla="*/ 184 h 231"/>
                    <a:gd name="T58" fmla="*/ 112 w 138"/>
                    <a:gd name="T59" fmla="*/ 140 h 231"/>
                    <a:gd name="T60" fmla="*/ 130 w 138"/>
                    <a:gd name="T61" fmla="*/ 98 h 231"/>
                    <a:gd name="T62" fmla="*/ 137 w 138"/>
                    <a:gd name="T63" fmla="*/ 82 h 231"/>
                    <a:gd name="T64" fmla="*/ 138 w 138"/>
                    <a:gd name="T65" fmla="*/ 72 h 231"/>
                    <a:gd name="T66" fmla="*/ 138 w 138"/>
                    <a:gd name="T67" fmla="*/ 72 h 231"/>
                    <a:gd name="T68" fmla="*/ 137 w 138"/>
                    <a:gd name="T69" fmla="*/ 69 h 231"/>
                    <a:gd name="T70" fmla="*/ 135 w 138"/>
                    <a:gd name="T71" fmla="*/ 65 h 231"/>
                    <a:gd name="T72" fmla="*/ 125 w 138"/>
                    <a:gd name="T73" fmla="*/ 56 h 231"/>
                    <a:gd name="T74" fmla="*/ 99 w 138"/>
                    <a:gd name="T75" fmla="*/ 35 h 231"/>
                    <a:gd name="T76" fmla="*/ 72 w 138"/>
                    <a:gd name="T77" fmla="*/ 15 h 231"/>
                    <a:gd name="T78" fmla="*/ 60 w 138"/>
                    <a:gd name="T79" fmla="*/ 7 h 231"/>
                    <a:gd name="T80" fmla="*/ 60 w 138"/>
                    <a:gd name="T81" fmla="*/ 7 h 2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138" h="231">
                      <a:moveTo>
                        <a:pt x="60" y="7"/>
                      </a:moveTo>
                      <a:lnTo>
                        <a:pt x="60" y="7"/>
                      </a:lnTo>
                      <a:lnTo>
                        <a:pt x="59" y="2"/>
                      </a:lnTo>
                      <a:lnTo>
                        <a:pt x="57" y="0"/>
                      </a:lnTo>
                      <a:lnTo>
                        <a:pt x="55" y="0"/>
                      </a:lnTo>
                      <a:lnTo>
                        <a:pt x="51" y="7"/>
                      </a:lnTo>
                      <a:lnTo>
                        <a:pt x="42" y="18"/>
                      </a:lnTo>
                      <a:lnTo>
                        <a:pt x="34" y="39"/>
                      </a:lnTo>
                      <a:lnTo>
                        <a:pt x="21" y="72"/>
                      </a:lnTo>
                      <a:lnTo>
                        <a:pt x="21" y="72"/>
                      </a:lnTo>
                      <a:lnTo>
                        <a:pt x="10" y="108"/>
                      </a:lnTo>
                      <a:lnTo>
                        <a:pt x="3" y="138"/>
                      </a:lnTo>
                      <a:lnTo>
                        <a:pt x="2" y="166"/>
                      </a:lnTo>
                      <a:lnTo>
                        <a:pt x="0" y="189"/>
                      </a:lnTo>
                      <a:lnTo>
                        <a:pt x="3" y="205"/>
                      </a:lnTo>
                      <a:lnTo>
                        <a:pt x="5" y="218"/>
                      </a:lnTo>
                      <a:lnTo>
                        <a:pt x="8" y="228"/>
                      </a:lnTo>
                      <a:lnTo>
                        <a:pt x="8" y="228"/>
                      </a:lnTo>
                      <a:lnTo>
                        <a:pt x="18" y="229"/>
                      </a:lnTo>
                      <a:lnTo>
                        <a:pt x="42" y="231"/>
                      </a:lnTo>
                      <a:lnTo>
                        <a:pt x="55" y="229"/>
                      </a:lnTo>
                      <a:lnTo>
                        <a:pt x="67" y="226"/>
                      </a:lnTo>
                      <a:lnTo>
                        <a:pt x="72" y="224"/>
                      </a:lnTo>
                      <a:lnTo>
                        <a:pt x="75" y="223"/>
                      </a:lnTo>
                      <a:lnTo>
                        <a:pt x="78" y="220"/>
                      </a:lnTo>
                      <a:lnTo>
                        <a:pt x="80" y="215"/>
                      </a:lnTo>
                      <a:lnTo>
                        <a:pt x="80" y="215"/>
                      </a:lnTo>
                      <a:lnTo>
                        <a:pt x="83" y="202"/>
                      </a:lnTo>
                      <a:lnTo>
                        <a:pt x="91" y="184"/>
                      </a:lnTo>
                      <a:lnTo>
                        <a:pt x="112" y="140"/>
                      </a:lnTo>
                      <a:lnTo>
                        <a:pt x="130" y="98"/>
                      </a:lnTo>
                      <a:lnTo>
                        <a:pt x="137" y="82"/>
                      </a:lnTo>
                      <a:lnTo>
                        <a:pt x="138" y="72"/>
                      </a:lnTo>
                      <a:lnTo>
                        <a:pt x="138" y="72"/>
                      </a:lnTo>
                      <a:lnTo>
                        <a:pt x="137" y="69"/>
                      </a:lnTo>
                      <a:lnTo>
                        <a:pt x="135" y="65"/>
                      </a:lnTo>
                      <a:lnTo>
                        <a:pt x="125" y="56"/>
                      </a:lnTo>
                      <a:lnTo>
                        <a:pt x="99" y="35"/>
                      </a:lnTo>
                      <a:lnTo>
                        <a:pt x="72" y="15"/>
                      </a:lnTo>
                      <a:lnTo>
                        <a:pt x="60" y="7"/>
                      </a:lnTo>
                      <a:lnTo>
                        <a:pt x="60" y="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1" name="Freeform 14">
                  <a:extLst>
                    <a:ext uri="{FF2B5EF4-FFF2-40B4-BE49-F238E27FC236}">
                      <a16:creationId xmlns:a16="http://schemas.microsoft.com/office/drawing/2014/main" id="{DE05B5E5-FEF7-4CC1-A2D2-95DEED5121C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37163" y="2036764"/>
                  <a:ext cx="119063" cy="193675"/>
                </a:xfrm>
                <a:custGeom>
                  <a:avLst/>
                  <a:gdLst>
                    <a:gd name="T0" fmla="*/ 149 w 149"/>
                    <a:gd name="T1" fmla="*/ 84 h 243"/>
                    <a:gd name="T2" fmla="*/ 78 w 149"/>
                    <a:gd name="T3" fmla="*/ 0 h 243"/>
                    <a:gd name="T4" fmla="*/ 78 w 149"/>
                    <a:gd name="T5" fmla="*/ 0 h 243"/>
                    <a:gd name="T6" fmla="*/ 65 w 149"/>
                    <a:gd name="T7" fmla="*/ 8 h 243"/>
                    <a:gd name="T8" fmla="*/ 50 w 149"/>
                    <a:gd name="T9" fmla="*/ 17 h 243"/>
                    <a:gd name="T10" fmla="*/ 36 w 149"/>
                    <a:gd name="T11" fmla="*/ 30 h 243"/>
                    <a:gd name="T12" fmla="*/ 21 w 149"/>
                    <a:gd name="T13" fmla="*/ 45 h 243"/>
                    <a:gd name="T14" fmla="*/ 14 w 149"/>
                    <a:gd name="T15" fmla="*/ 55 h 243"/>
                    <a:gd name="T16" fmla="*/ 8 w 149"/>
                    <a:gd name="T17" fmla="*/ 65 h 243"/>
                    <a:gd name="T18" fmla="*/ 3 w 149"/>
                    <a:gd name="T19" fmla="*/ 74 h 243"/>
                    <a:gd name="T20" fmla="*/ 1 w 149"/>
                    <a:gd name="T21" fmla="*/ 86 h 243"/>
                    <a:gd name="T22" fmla="*/ 0 w 149"/>
                    <a:gd name="T23" fmla="*/ 97 h 243"/>
                    <a:gd name="T24" fmla="*/ 0 w 149"/>
                    <a:gd name="T25" fmla="*/ 110 h 243"/>
                    <a:gd name="T26" fmla="*/ 0 w 149"/>
                    <a:gd name="T27" fmla="*/ 110 h 243"/>
                    <a:gd name="T28" fmla="*/ 3 w 149"/>
                    <a:gd name="T29" fmla="*/ 133 h 243"/>
                    <a:gd name="T30" fmla="*/ 6 w 149"/>
                    <a:gd name="T31" fmla="*/ 152 h 243"/>
                    <a:gd name="T32" fmla="*/ 11 w 149"/>
                    <a:gd name="T33" fmla="*/ 167 h 243"/>
                    <a:gd name="T34" fmla="*/ 16 w 149"/>
                    <a:gd name="T35" fmla="*/ 178 h 243"/>
                    <a:gd name="T36" fmla="*/ 21 w 149"/>
                    <a:gd name="T37" fmla="*/ 188 h 243"/>
                    <a:gd name="T38" fmla="*/ 26 w 149"/>
                    <a:gd name="T39" fmla="*/ 196 h 243"/>
                    <a:gd name="T40" fmla="*/ 32 w 149"/>
                    <a:gd name="T41" fmla="*/ 203 h 243"/>
                    <a:gd name="T42" fmla="*/ 39 w 149"/>
                    <a:gd name="T43" fmla="*/ 207 h 243"/>
                    <a:gd name="T44" fmla="*/ 39 w 149"/>
                    <a:gd name="T45" fmla="*/ 207 h 243"/>
                    <a:gd name="T46" fmla="*/ 53 w 149"/>
                    <a:gd name="T47" fmla="*/ 220 h 243"/>
                    <a:gd name="T48" fmla="*/ 71 w 149"/>
                    <a:gd name="T49" fmla="*/ 233 h 243"/>
                    <a:gd name="T50" fmla="*/ 78 w 149"/>
                    <a:gd name="T51" fmla="*/ 240 h 243"/>
                    <a:gd name="T52" fmla="*/ 86 w 149"/>
                    <a:gd name="T53" fmla="*/ 243 h 243"/>
                    <a:gd name="T54" fmla="*/ 92 w 149"/>
                    <a:gd name="T55" fmla="*/ 243 h 243"/>
                    <a:gd name="T56" fmla="*/ 96 w 149"/>
                    <a:gd name="T57" fmla="*/ 241 h 243"/>
                    <a:gd name="T58" fmla="*/ 97 w 149"/>
                    <a:gd name="T59" fmla="*/ 240 h 243"/>
                    <a:gd name="T60" fmla="*/ 97 w 149"/>
                    <a:gd name="T61" fmla="*/ 240 h 243"/>
                    <a:gd name="T62" fmla="*/ 102 w 149"/>
                    <a:gd name="T63" fmla="*/ 228 h 243"/>
                    <a:gd name="T64" fmla="*/ 110 w 149"/>
                    <a:gd name="T65" fmla="*/ 209 h 243"/>
                    <a:gd name="T66" fmla="*/ 128 w 149"/>
                    <a:gd name="T67" fmla="*/ 157 h 243"/>
                    <a:gd name="T68" fmla="*/ 149 w 149"/>
                    <a:gd name="T69" fmla="*/ 84 h 243"/>
                    <a:gd name="T70" fmla="*/ 149 w 149"/>
                    <a:gd name="T71" fmla="*/ 84 h 2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149" h="243">
                      <a:moveTo>
                        <a:pt x="149" y="84"/>
                      </a:moveTo>
                      <a:lnTo>
                        <a:pt x="78" y="0"/>
                      </a:lnTo>
                      <a:lnTo>
                        <a:pt x="78" y="0"/>
                      </a:lnTo>
                      <a:lnTo>
                        <a:pt x="65" y="8"/>
                      </a:lnTo>
                      <a:lnTo>
                        <a:pt x="50" y="17"/>
                      </a:lnTo>
                      <a:lnTo>
                        <a:pt x="36" y="30"/>
                      </a:lnTo>
                      <a:lnTo>
                        <a:pt x="21" y="45"/>
                      </a:lnTo>
                      <a:lnTo>
                        <a:pt x="14" y="55"/>
                      </a:lnTo>
                      <a:lnTo>
                        <a:pt x="8" y="65"/>
                      </a:lnTo>
                      <a:lnTo>
                        <a:pt x="3" y="74"/>
                      </a:lnTo>
                      <a:lnTo>
                        <a:pt x="1" y="86"/>
                      </a:lnTo>
                      <a:lnTo>
                        <a:pt x="0" y="97"/>
                      </a:lnTo>
                      <a:lnTo>
                        <a:pt x="0" y="110"/>
                      </a:lnTo>
                      <a:lnTo>
                        <a:pt x="0" y="110"/>
                      </a:lnTo>
                      <a:lnTo>
                        <a:pt x="3" y="133"/>
                      </a:lnTo>
                      <a:lnTo>
                        <a:pt x="6" y="152"/>
                      </a:lnTo>
                      <a:lnTo>
                        <a:pt x="11" y="167"/>
                      </a:lnTo>
                      <a:lnTo>
                        <a:pt x="16" y="178"/>
                      </a:lnTo>
                      <a:lnTo>
                        <a:pt x="21" y="188"/>
                      </a:lnTo>
                      <a:lnTo>
                        <a:pt x="26" y="196"/>
                      </a:lnTo>
                      <a:lnTo>
                        <a:pt x="32" y="203"/>
                      </a:lnTo>
                      <a:lnTo>
                        <a:pt x="39" y="207"/>
                      </a:lnTo>
                      <a:lnTo>
                        <a:pt x="39" y="207"/>
                      </a:lnTo>
                      <a:lnTo>
                        <a:pt x="53" y="220"/>
                      </a:lnTo>
                      <a:lnTo>
                        <a:pt x="71" y="233"/>
                      </a:lnTo>
                      <a:lnTo>
                        <a:pt x="78" y="240"/>
                      </a:lnTo>
                      <a:lnTo>
                        <a:pt x="86" y="243"/>
                      </a:lnTo>
                      <a:lnTo>
                        <a:pt x="92" y="243"/>
                      </a:lnTo>
                      <a:lnTo>
                        <a:pt x="96" y="241"/>
                      </a:lnTo>
                      <a:lnTo>
                        <a:pt x="97" y="240"/>
                      </a:lnTo>
                      <a:lnTo>
                        <a:pt x="97" y="240"/>
                      </a:lnTo>
                      <a:lnTo>
                        <a:pt x="102" y="228"/>
                      </a:lnTo>
                      <a:lnTo>
                        <a:pt x="110" y="209"/>
                      </a:lnTo>
                      <a:lnTo>
                        <a:pt x="128" y="157"/>
                      </a:lnTo>
                      <a:lnTo>
                        <a:pt x="149" y="84"/>
                      </a:lnTo>
                      <a:lnTo>
                        <a:pt x="149" y="8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2" name="Freeform 15">
                  <a:extLst>
                    <a:ext uri="{FF2B5EF4-FFF2-40B4-BE49-F238E27FC236}">
                      <a16:creationId xmlns:a16="http://schemas.microsoft.com/office/drawing/2014/main" id="{4E596966-B9C2-4EF5-B71A-7A02EF30B3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92725" y="1927226"/>
                  <a:ext cx="109538" cy="166688"/>
                </a:xfrm>
                <a:custGeom>
                  <a:avLst/>
                  <a:gdLst>
                    <a:gd name="T0" fmla="*/ 138 w 138"/>
                    <a:gd name="T1" fmla="*/ 14 h 209"/>
                    <a:gd name="T2" fmla="*/ 138 w 138"/>
                    <a:gd name="T3" fmla="*/ 14 h 209"/>
                    <a:gd name="T4" fmla="*/ 123 w 138"/>
                    <a:gd name="T5" fmla="*/ 9 h 209"/>
                    <a:gd name="T6" fmla="*/ 108 w 138"/>
                    <a:gd name="T7" fmla="*/ 4 h 209"/>
                    <a:gd name="T8" fmla="*/ 92 w 138"/>
                    <a:gd name="T9" fmla="*/ 1 h 209"/>
                    <a:gd name="T10" fmla="*/ 73 w 138"/>
                    <a:gd name="T11" fmla="*/ 0 h 209"/>
                    <a:gd name="T12" fmla="*/ 63 w 138"/>
                    <a:gd name="T13" fmla="*/ 0 h 209"/>
                    <a:gd name="T14" fmla="*/ 55 w 138"/>
                    <a:gd name="T15" fmla="*/ 1 h 209"/>
                    <a:gd name="T16" fmla="*/ 47 w 138"/>
                    <a:gd name="T17" fmla="*/ 4 h 209"/>
                    <a:gd name="T18" fmla="*/ 39 w 138"/>
                    <a:gd name="T19" fmla="*/ 8 h 209"/>
                    <a:gd name="T20" fmla="*/ 32 w 138"/>
                    <a:gd name="T21" fmla="*/ 14 h 209"/>
                    <a:gd name="T22" fmla="*/ 27 w 138"/>
                    <a:gd name="T23" fmla="*/ 21 h 209"/>
                    <a:gd name="T24" fmla="*/ 27 w 138"/>
                    <a:gd name="T25" fmla="*/ 21 h 209"/>
                    <a:gd name="T26" fmla="*/ 13 w 138"/>
                    <a:gd name="T27" fmla="*/ 50 h 209"/>
                    <a:gd name="T28" fmla="*/ 6 w 138"/>
                    <a:gd name="T29" fmla="*/ 63 h 209"/>
                    <a:gd name="T30" fmla="*/ 3 w 138"/>
                    <a:gd name="T31" fmla="*/ 76 h 209"/>
                    <a:gd name="T32" fmla="*/ 0 w 138"/>
                    <a:gd name="T33" fmla="*/ 87 h 209"/>
                    <a:gd name="T34" fmla="*/ 0 w 138"/>
                    <a:gd name="T35" fmla="*/ 100 h 209"/>
                    <a:gd name="T36" fmla="*/ 0 w 138"/>
                    <a:gd name="T37" fmla="*/ 115 h 209"/>
                    <a:gd name="T38" fmla="*/ 1 w 138"/>
                    <a:gd name="T39" fmla="*/ 131 h 209"/>
                    <a:gd name="T40" fmla="*/ 1 w 138"/>
                    <a:gd name="T41" fmla="*/ 131 h 209"/>
                    <a:gd name="T42" fmla="*/ 3 w 138"/>
                    <a:gd name="T43" fmla="*/ 139 h 209"/>
                    <a:gd name="T44" fmla="*/ 6 w 138"/>
                    <a:gd name="T45" fmla="*/ 147 h 209"/>
                    <a:gd name="T46" fmla="*/ 11 w 138"/>
                    <a:gd name="T47" fmla="*/ 155 h 209"/>
                    <a:gd name="T48" fmla="*/ 16 w 138"/>
                    <a:gd name="T49" fmla="*/ 162 h 209"/>
                    <a:gd name="T50" fmla="*/ 29 w 138"/>
                    <a:gd name="T51" fmla="*/ 175 h 209"/>
                    <a:gd name="T52" fmla="*/ 44 w 138"/>
                    <a:gd name="T53" fmla="*/ 186 h 209"/>
                    <a:gd name="T54" fmla="*/ 56 w 138"/>
                    <a:gd name="T55" fmla="*/ 196 h 209"/>
                    <a:gd name="T56" fmla="*/ 68 w 138"/>
                    <a:gd name="T57" fmla="*/ 203 h 209"/>
                    <a:gd name="T58" fmla="*/ 79 w 138"/>
                    <a:gd name="T59" fmla="*/ 209 h 209"/>
                    <a:gd name="T60" fmla="*/ 138 w 138"/>
                    <a:gd name="T61" fmla="*/ 14 h 2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38" h="209">
                      <a:moveTo>
                        <a:pt x="138" y="14"/>
                      </a:moveTo>
                      <a:lnTo>
                        <a:pt x="138" y="14"/>
                      </a:lnTo>
                      <a:lnTo>
                        <a:pt x="123" y="9"/>
                      </a:lnTo>
                      <a:lnTo>
                        <a:pt x="108" y="4"/>
                      </a:lnTo>
                      <a:lnTo>
                        <a:pt x="92" y="1"/>
                      </a:lnTo>
                      <a:lnTo>
                        <a:pt x="73" y="0"/>
                      </a:lnTo>
                      <a:lnTo>
                        <a:pt x="63" y="0"/>
                      </a:lnTo>
                      <a:lnTo>
                        <a:pt x="55" y="1"/>
                      </a:lnTo>
                      <a:lnTo>
                        <a:pt x="47" y="4"/>
                      </a:lnTo>
                      <a:lnTo>
                        <a:pt x="39" y="8"/>
                      </a:lnTo>
                      <a:lnTo>
                        <a:pt x="32" y="14"/>
                      </a:lnTo>
                      <a:lnTo>
                        <a:pt x="27" y="21"/>
                      </a:lnTo>
                      <a:lnTo>
                        <a:pt x="27" y="21"/>
                      </a:lnTo>
                      <a:lnTo>
                        <a:pt x="13" y="50"/>
                      </a:lnTo>
                      <a:lnTo>
                        <a:pt x="6" y="63"/>
                      </a:lnTo>
                      <a:lnTo>
                        <a:pt x="3" y="76"/>
                      </a:lnTo>
                      <a:lnTo>
                        <a:pt x="0" y="87"/>
                      </a:lnTo>
                      <a:lnTo>
                        <a:pt x="0" y="100"/>
                      </a:lnTo>
                      <a:lnTo>
                        <a:pt x="0" y="115"/>
                      </a:lnTo>
                      <a:lnTo>
                        <a:pt x="1" y="131"/>
                      </a:lnTo>
                      <a:lnTo>
                        <a:pt x="1" y="131"/>
                      </a:lnTo>
                      <a:lnTo>
                        <a:pt x="3" y="139"/>
                      </a:lnTo>
                      <a:lnTo>
                        <a:pt x="6" y="147"/>
                      </a:lnTo>
                      <a:lnTo>
                        <a:pt x="11" y="155"/>
                      </a:lnTo>
                      <a:lnTo>
                        <a:pt x="16" y="162"/>
                      </a:lnTo>
                      <a:lnTo>
                        <a:pt x="29" y="175"/>
                      </a:lnTo>
                      <a:lnTo>
                        <a:pt x="44" y="186"/>
                      </a:lnTo>
                      <a:lnTo>
                        <a:pt x="56" y="196"/>
                      </a:lnTo>
                      <a:lnTo>
                        <a:pt x="68" y="203"/>
                      </a:lnTo>
                      <a:lnTo>
                        <a:pt x="79" y="209"/>
                      </a:lnTo>
                      <a:lnTo>
                        <a:pt x="138" y="1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3" name="Freeform 16">
                  <a:extLst>
                    <a:ext uri="{FF2B5EF4-FFF2-40B4-BE49-F238E27FC236}">
                      <a16:creationId xmlns:a16="http://schemas.microsoft.com/office/drawing/2014/main" id="{44BB037D-41AB-4E6D-AF28-E15C2E6A6DE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387975" y="4041776"/>
                  <a:ext cx="363538" cy="341313"/>
                </a:xfrm>
                <a:custGeom>
                  <a:avLst/>
                  <a:gdLst>
                    <a:gd name="T0" fmla="*/ 422 w 460"/>
                    <a:gd name="T1" fmla="*/ 45 h 428"/>
                    <a:gd name="T2" fmla="*/ 388 w 460"/>
                    <a:gd name="T3" fmla="*/ 24 h 428"/>
                    <a:gd name="T4" fmla="*/ 361 w 460"/>
                    <a:gd name="T5" fmla="*/ 11 h 428"/>
                    <a:gd name="T6" fmla="*/ 333 w 460"/>
                    <a:gd name="T7" fmla="*/ 5 h 428"/>
                    <a:gd name="T8" fmla="*/ 318 w 460"/>
                    <a:gd name="T9" fmla="*/ 6 h 428"/>
                    <a:gd name="T10" fmla="*/ 297 w 460"/>
                    <a:gd name="T11" fmla="*/ 13 h 428"/>
                    <a:gd name="T12" fmla="*/ 275 w 460"/>
                    <a:gd name="T13" fmla="*/ 29 h 428"/>
                    <a:gd name="T14" fmla="*/ 249 w 460"/>
                    <a:gd name="T15" fmla="*/ 37 h 428"/>
                    <a:gd name="T16" fmla="*/ 228 w 460"/>
                    <a:gd name="T17" fmla="*/ 39 h 428"/>
                    <a:gd name="T18" fmla="*/ 192 w 460"/>
                    <a:gd name="T19" fmla="*/ 36 h 428"/>
                    <a:gd name="T20" fmla="*/ 172 w 460"/>
                    <a:gd name="T21" fmla="*/ 23 h 428"/>
                    <a:gd name="T22" fmla="*/ 156 w 460"/>
                    <a:gd name="T23" fmla="*/ 8 h 428"/>
                    <a:gd name="T24" fmla="*/ 130 w 460"/>
                    <a:gd name="T25" fmla="*/ 0 h 428"/>
                    <a:gd name="T26" fmla="*/ 114 w 460"/>
                    <a:gd name="T27" fmla="*/ 0 h 428"/>
                    <a:gd name="T28" fmla="*/ 83 w 460"/>
                    <a:gd name="T29" fmla="*/ 6 h 428"/>
                    <a:gd name="T30" fmla="*/ 52 w 460"/>
                    <a:gd name="T31" fmla="*/ 21 h 428"/>
                    <a:gd name="T32" fmla="*/ 46 w 460"/>
                    <a:gd name="T33" fmla="*/ 26 h 428"/>
                    <a:gd name="T34" fmla="*/ 72 w 460"/>
                    <a:gd name="T35" fmla="*/ 31 h 428"/>
                    <a:gd name="T36" fmla="*/ 91 w 460"/>
                    <a:gd name="T37" fmla="*/ 39 h 428"/>
                    <a:gd name="T38" fmla="*/ 104 w 460"/>
                    <a:gd name="T39" fmla="*/ 52 h 428"/>
                    <a:gd name="T40" fmla="*/ 107 w 460"/>
                    <a:gd name="T41" fmla="*/ 58 h 428"/>
                    <a:gd name="T42" fmla="*/ 117 w 460"/>
                    <a:gd name="T43" fmla="*/ 71 h 428"/>
                    <a:gd name="T44" fmla="*/ 141 w 460"/>
                    <a:gd name="T45" fmla="*/ 86 h 428"/>
                    <a:gd name="T46" fmla="*/ 163 w 460"/>
                    <a:gd name="T47" fmla="*/ 97 h 428"/>
                    <a:gd name="T48" fmla="*/ 192 w 460"/>
                    <a:gd name="T49" fmla="*/ 107 h 428"/>
                    <a:gd name="T50" fmla="*/ 249 w 460"/>
                    <a:gd name="T51" fmla="*/ 115 h 428"/>
                    <a:gd name="T52" fmla="*/ 260 w 460"/>
                    <a:gd name="T53" fmla="*/ 117 h 428"/>
                    <a:gd name="T54" fmla="*/ 187 w 460"/>
                    <a:gd name="T55" fmla="*/ 164 h 428"/>
                    <a:gd name="T56" fmla="*/ 156 w 460"/>
                    <a:gd name="T57" fmla="*/ 188 h 428"/>
                    <a:gd name="T58" fmla="*/ 145 w 460"/>
                    <a:gd name="T59" fmla="*/ 199 h 428"/>
                    <a:gd name="T60" fmla="*/ 115 w 460"/>
                    <a:gd name="T61" fmla="*/ 242 h 428"/>
                    <a:gd name="T62" fmla="*/ 88 w 460"/>
                    <a:gd name="T63" fmla="*/ 281 h 428"/>
                    <a:gd name="T64" fmla="*/ 78 w 460"/>
                    <a:gd name="T65" fmla="*/ 292 h 428"/>
                    <a:gd name="T66" fmla="*/ 54 w 460"/>
                    <a:gd name="T67" fmla="*/ 308 h 428"/>
                    <a:gd name="T68" fmla="*/ 29 w 460"/>
                    <a:gd name="T69" fmla="*/ 321 h 428"/>
                    <a:gd name="T70" fmla="*/ 0 w 460"/>
                    <a:gd name="T71" fmla="*/ 331 h 428"/>
                    <a:gd name="T72" fmla="*/ 12 w 460"/>
                    <a:gd name="T73" fmla="*/ 336 h 428"/>
                    <a:gd name="T74" fmla="*/ 51 w 460"/>
                    <a:gd name="T75" fmla="*/ 352 h 428"/>
                    <a:gd name="T76" fmla="*/ 80 w 460"/>
                    <a:gd name="T77" fmla="*/ 357 h 428"/>
                    <a:gd name="T78" fmla="*/ 91 w 460"/>
                    <a:gd name="T79" fmla="*/ 357 h 428"/>
                    <a:gd name="T80" fmla="*/ 115 w 460"/>
                    <a:gd name="T81" fmla="*/ 346 h 428"/>
                    <a:gd name="T82" fmla="*/ 185 w 460"/>
                    <a:gd name="T83" fmla="*/ 305 h 428"/>
                    <a:gd name="T84" fmla="*/ 221 w 460"/>
                    <a:gd name="T85" fmla="*/ 286 h 428"/>
                    <a:gd name="T86" fmla="*/ 305 w 460"/>
                    <a:gd name="T87" fmla="*/ 247 h 428"/>
                    <a:gd name="T88" fmla="*/ 310 w 460"/>
                    <a:gd name="T89" fmla="*/ 255 h 428"/>
                    <a:gd name="T90" fmla="*/ 323 w 460"/>
                    <a:gd name="T91" fmla="*/ 292 h 428"/>
                    <a:gd name="T92" fmla="*/ 327 w 460"/>
                    <a:gd name="T93" fmla="*/ 323 h 428"/>
                    <a:gd name="T94" fmla="*/ 325 w 460"/>
                    <a:gd name="T95" fmla="*/ 338 h 428"/>
                    <a:gd name="T96" fmla="*/ 299 w 460"/>
                    <a:gd name="T97" fmla="*/ 428 h 428"/>
                    <a:gd name="T98" fmla="*/ 331 w 460"/>
                    <a:gd name="T99" fmla="*/ 417 h 428"/>
                    <a:gd name="T100" fmla="*/ 361 w 460"/>
                    <a:gd name="T101" fmla="*/ 404 h 428"/>
                    <a:gd name="T102" fmla="*/ 390 w 460"/>
                    <a:gd name="T103" fmla="*/ 383 h 428"/>
                    <a:gd name="T104" fmla="*/ 401 w 460"/>
                    <a:gd name="T105" fmla="*/ 370 h 428"/>
                    <a:gd name="T106" fmla="*/ 421 w 460"/>
                    <a:gd name="T107" fmla="*/ 336 h 428"/>
                    <a:gd name="T108" fmla="*/ 442 w 460"/>
                    <a:gd name="T109" fmla="*/ 274 h 428"/>
                    <a:gd name="T110" fmla="*/ 455 w 460"/>
                    <a:gd name="T111" fmla="*/ 234 h 428"/>
                    <a:gd name="T112" fmla="*/ 460 w 460"/>
                    <a:gd name="T113" fmla="*/ 211 h 428"/>
                    <a:gd name="T114" fmla="*/ 458 w 460"/>
                    <a:gd name="T115" fmla="*/ 156 h 428"/>
                    <a:gd name="T116" fmla="*/ 448 w 460"/>
                    <a:gd name="T117" fmla="*/ 99 h 428"/>
                    <a:gd name="T118" fmla="*/ 432 w 460"/>
                    <a:gd name="T119" fmla="*/ 57 h 428"/>
                    <a:gd name="T120" fmla="*/ 422 w 460"/>
                    <a:gd name="T121" fmla="*/ 45 h 4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460" h="428">
                      <a:moveTo>
                        <a:pt x="422" y="45"/>
                      </a:moveTo>
                      <a:lnTo>
                        <a:pt x="422" y="45"/>
                      </a:lnTo>
                      <a:lnTo>
                        <a:pt x="401" y="31"/>
                      </a:lnTo>
                      <a:lnTo>
                        <a:pt x="388" y="24"/>
                      </a:lnTo>
                      <a:lnTo>
                        <a:pt x="375" y="16"/>
                      </a:lnTo>
                      <a:lnTo>
                        <a:pt x="361" y="11"/>
                      </a:lnTo>
                      <a:lnTo>
                        <a:pt x="348" y="8"/>
                      </a:lnTo>
                      <a:lnTo>
                        <a:pt x="333" y="5"/>
                      </a:lnTo>
                      <a:lnTo>
                        <a:pt x="318" y="6"/>
                      </a:lnTo>
                      <a:lnTo>
                        <a:pt x="318" y="6"/>
                      </a:lnTo>
                      <a:lnTo>
                        <a:pt x="307" y="10"/>
                      </a:lnTo>
                      <a:lnTo>
                        <a:pt x="297" y="13"/>
                      </a:lnTo>
                      <a:lnTo>
                        <a:pt x="283" y="23"/>
                      </a:lnTo>
                      <a:lnTo>
                        <a:pt x="275" y="29"/>
                      </a:lnTo>
                      <a:lnTo>
                        <a:pt x="263" y="32"/>
                      </a:lnTo>
                      <a:lnTo>
                        <a:pt x="249" y="37"/>
                      </a:lnTo>
                      <a:lnTo>
                        <a:pt x="228" y="39"/>
                      </a:lnTo>
                      <a:lnTo>
                        <a:pt x="228" y="39"/>
                      </a:lnTo>
                      <a:lnTo>
                        <a:pt x="206" y="39"/>
                      </a:lnTo>
                      <a:lnTo>
                        <a:pt x="192" y="36"/>
                      </a:lnTo>
                      <a:lnTo>
                        <a:pt x="180" y="29"/>
                      </a:lnTo>
                      <a:lnTo>
                        <a:pt x="172" y="23"/>
                      </a:lnTo>
                      <a:lnTo>
                        <a:pt x="164" y="14"/>
                      </a:lnTo>
                      <a:lnTo>
                        <a:pt x="156" y="8"/>
                      </a:lnTo>
                      <a:lnTo>
                        <a:pt x="145" y="3"/>
                      </a:lnTo>
                      <a:lnTo>
                        <a:pt x="130" y="0"/>
                      </a:lnTo>
                      <a:lnTo>
                        <a:pt x="130" y="0"/>
                      </a:lnTo>
                      <a:lnTo>
                        <a:pt x="114" y="0"/>
                      </a:lnTo>
                      <a:lnTo>
                        <a:pt x="98" y="1"/>
                      </a:lnTo>
                      <a:lnTo>
                        <a:pt x="83" y="6"/>
                      </a:lnTo>
                      <a:lnTo>
                        <a:pt x="72" y="11"/>
                      </a:lnTo>
                      <a:lnTo>
                        <a:pt x="52" y="21"/>
                      </a:lnTo>
                      <a:lnTo>
                        <a:pt x="46" y="26"/>
                      </a:lnTo>
                      <a:lnTo>
                        <a:pt x="46" y="26"/>
                      </a:lnTo>
                      <a:lnTo>
                        <a:pt x="54" y="27"/>
                      </a:lnTo>
                      <a:lnTo>
                        <a:pt x="72" y="31"/>
                      </a:lnTo>
                      <a:lnTo>
                        <a:pt x="81" y="36"/>
                      </a:lnTo>
                      <a:lnTo>
                        <a:pt x="91" y="39"/>
                      </a:lnTo>
                      <a:lnTo>
                        <a:pt x="99" y="45"/>
                      </a:lnTo>
                      <a:lnTo>
                        <a:pt x="104" y="52"/>
                      </a:lnTo>
                      <a:lnTo>
                        <a:pt x="104" y="52"/>
                      </a:lnTo>
                      <a:lnTo>
                        <a:pt x="107" y="58"/>
                      </a:lnTo>
                      <a:lnTo>
                        <a:pt x="112" y="65"/>
                      </a:lnTo>
                      <a:lnTo>
                        <a:pt x="117" y="71"/>
                      </a:lnTo>
                      <a:lnTo>
                        <a:pt x="124" y="76"/>
                      </a:lnTo>
                      <a:lnTo>
                        <a:pt x="141" y="86"/>
                      </a:lnTo>
                      <a:lnTo>
                        <a:pt x="163" y="97"/>
                      </a:lnTo>
                      <a:lnTo>
                        <a:pt x="163" y="97"/>
                      </a:lnTo>
                      <a:lnTo>
                        <a:pt x="176" y="102"/>
                      </a:lnTo>
                      <a:lnTo>
                        <a:pt x="192" y="107"/>
                      </a:lnTo>
                      <a:lnTo>
                        <a:pt x="224" y="112"/>
                      </a:lnTo>
                      <a:lnTo>
                        <a:pt x="249" y="115"/>
                      </a:lnTo>
                      <a:lnTo>
                        <a:pt x="260" y="117"/>
                      </a:lnTo>
                      <a:lnTo>
                        <a:pt x="260" y="117"/>
                      </a:lnTo>
                      <a:lnTo>
                        <a:pt x="221" y="141"/>
                      </a:lnTo>
                      <a:lnTo>
                        <a:pt x="187" y="164"/>
                      </a:lnTo>
                      <a:lnTo>
                        <a:pt x="171" y="177"/>
                      </a:lnTo>
                      <a:lnTo>
                        <a:pt x="156" y="188"/>
                      </a:lnTo>
                      <a:lnTo>
                        <a:pt x="156" y="188"/>
                      </a:lnTo>
                      <a:lnTo>
                        <a:pt x="145" y="199"/>
                      </a:lnTo>
                      <a:lnTo>
                        <a:pt x="133" y="214"/>
                      </a:lnTo>
                      <a:lnTo>
                        <a:pt x="115" y="242"/>
                      </a:lnTo>
                      <a:lnTo>
                        <a:pt x="98" y="269"/>
                      </a:lnTo>
                      <a:lnTo>
                        <a:pt x="88" y="281"/>
                      </a:lnTo>
                      <a:lnTo>
                        <a:pt x="78" y="292"/>
                      </a:lnTo>
                      <a:lnTo>
                        <a:pt x="78" y="292"/>
                      </a:lnTo>
                      <a:lnTo>
                        <a:pt x="67" y="302"/>
                      </a:lnTo>
                      <a:lnTo>
                        <a:pt x="54" y="308"/>
                      </a:lnTo>
                      <a:lnTo>
                        <a:pt x="41" y="316"/>
                      </a:lnTo>
                      <a:lnTo>
                        <a:pt x="29" y="321"/>
                      </a:lnTo>
                      <a:lnTo>
                        <a:pt x="8" y="328"/>
                      </a:lnTo>
                      <a:lnTo>
                        <a:pt x="0" y="331"/>
                      </a:lnTo>
                      <a:lnTo>
                        <a:pt x="0" y="331"/>
                      </a:lnTo>
                      <a:lnTo>
                        <a:pt x="12" y="336"/>
                      </a:lnTo>
                      <a:lnTo>
                        <a:pt x="36" y="346"/>
                      </a:lnTo>
                      <a:lnTo>
                        <a:pt x="51" y="352"/>
                      </a:lnTo>
                      <a:lnTo>
                        <a:pt x="67" y="355"/>
                      </a:lnTo>
                      <a:lnTo>
                        <a:pt x="80" y="357"/>
                      </a:lnTo>
                      <a:lnTo>
                        <a:pt x="91" y="357"/>
                      </a:lnTo>
                      <a:lnTo>
                        <a:pt x="91" y="357"/>
                      </a:lnTo>
                      <a:lnTo>
                        <a:pt x="102" y="354"/>
                      </a:lnTo>
                      <a:lnTo>
                        <a:pt x="115" y="346"/>
                      </a:lnTo>
                      <a:lnTo>
                        <a:pt x="150" y="326"/>
                      </a:lnTo>
                      <a:lnTo>
                        <a:pt x="185" y="305"/>
                      </a:lnTo>
                      <a:lnTo>
                        <a:pt x="221" y="286"/>
                      </a:lnTo>
                      <a:lnTo>
                        <a:pt x="221" y="286"/>
                      </a:lnTo>
                      <a:lnTo>
                        <a:pt x="279" y="258"/>
                      </a:lnTo>
                      <a:lnTo>
                        <a:pt x="305" y="247"/>
                      </a:lnTo>
                      <a:lnTo>
                        <a:pt x="305" y="247"/>
                      </a:lnTo>
                      <a:lnTo>
                        <a:pt x="310" y="255"/>
                      </a:lnTo>
                      <a:lnTo>
                        <a:pt x="320" y="277"/>
                      </a:lnTo>
                      <a:lnTo>
                        <a:pt x="323" y="292"/>
                      </a:lnTo>
                      <a:lnTo>
                        <a:pt x="327" y="307"/>
                      </a:lnTo>
                      <a:lnTo>
                        <a:pt x="327" y="323"/>
                      </a:lnTo>
                      <a:lnTo>
                        <a:pt x="325" y="338"/>
                      </a:lnTo>
                      <a:lnTo>
                        <a:pt x="325" y="338"/>
                      </a:lnTo>
                      <a:lnTo>
                        <a:pt x="299" y="428"/>
                      </a:lnTo>
                      <a:lnTo>
                        <a:pt x="299" y="428"/>
                      </a:lnTo>
                      <a:lnTo>
                        <a:pt x="309" y="425"/>
                      </a:lnTo>
                      <a:lnTo>
                        <a:pt x="331" y="417"/>
                      </a:lnTo>
                      <a:lnTo>
                        <a:pt x="346" y="412"/>
                      </a:lnTo>
                      <a:lnTo>
                        <a:pt x="361" y="404"/>
                      </a:lnTo>
                      <a:lnTo>
                        <a:pt x="375" y="394"/>
                      </a:lnTo>
                      <a:lnTo>
                        <a:pt x="390" y="383"/>
                      </a:lnTo>
                      <a:lnTo>
                        <a:pt x="390" y="383"/>
                      </a:lnTo>
                      <a:lnTo>
                        <a:pt x="401" y="370"/>
                      </a:lnTo>
                      <a:lnTo>
                        <a:pt x="413" y="354"/>
                      </a:lnTo>
                      <a:lnTo>
                        <a:pt x="421" y="336"/>
                      </a:lnTo>
                      <a:lnTo>
                        <a:pt x="429" y="315"/>
                      </a:lnTo>
                      <a:lnTo>
                        <a:pt x="442" y="274"/>
                      </a:lnTo>
                      <a:lnTo>
                        <a:pt x="455" y="234"/>
                      </a:lnTo>
                      <a:lnTo>
                        <a:pt x="455" y="234"/>
                      </a:lnTo>
                      <a:lnTo>
                        <a:pt x="458" y="224"/>
                      </a:lnTo>
                      <a:lnTo>
                        <a:pt x="460" y="211"/>
                      </a:lnTo>
                      <a:lnTo>
                        <a:pt x="460" y="185"/>
                      </a:lnTo>
                      <a:lnTo>
                        <a:pt x="458" y="156"/>
                      </a:lnTo>
                      <a:lnTo>
                        <a:pt x="455" y="126"/>
                      </a:lnTo>
                      <a:lnTo>
                        <a:pt x="448" y="99"/>
                      </a:lnTo>
                      <a:lnTo>
                        <a:pt x="440" y="74"/>
                      </a:lnTo>
                      <a:lnTo>
                        <a:pt x="432" y="57"/>
                      </a:lnTo>
                      <a:lnTo>
                        <a:pt x="427" y="50"/>
                      </a:lnTo>
                      <a:lnTo>
                        <a:pt x="422" y="45"/>
                      </a:lnTo>
                      <a:lnTo>
                        <a:pt x="422" y="4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4" name="Freeform 17">
                  <a:extLst>
                    <a:ext uri="{FF2B5EF4-FFF2-40B4-BE49-F238E27FC236}">
                      <a16:creationId xmlns:a16="http://schemas.microsoft.com/office/drawing/2014/main" id="{D84D7146-FB21-428E-85D9-B4F58A9DF35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29063" y="3498851"/>
                  <a:ext cx="1778000" cy="711200"/>
                </a:xfrm>
                <a:custGeom>
                  <a:avLst/>
                  <a:gdLst>
                    <a:gd name="T0" fmla="*/ 75 w 2241"/>
                    <a:gd name="T1" fmla="*/ 893 h 896"/>
                    <a:gd name="T2" fmla="*/ 89 w 2241"/>
                    <a:gd name="T3" fmla="*/ 893 h 896"/>
                    <a:gd name="T4" fmla="*/ 122 w 2241"/>
                    <a:gd name="T5" fmla="*/ 849 h 896"/>
                    <a:gd name="T6" fmla="*/ 161 w 2241"/>
                    <a:gd name="T7" fmla="*/ 764 h 896"/>
                    <a:gd name="T8" fmla="*/ 175 w 2241"/>
                    <a:gd name="T9" fmla="*/ 704 h 896"/>
                    <a:gd name="T10" fmla="*/ 167 w 2241"/>
                    <a:gd name="T11" fmla="*/ 664 h 896"/>
                    <a:gd name="T12" fmla="*/ 164 w 2241"/>
                    <a:gd name="T13" fmla="*/ 660 h 896"/>
                    <a:gd name="T14" fmla="*/ 172 w 2241"/>
                    <a:gd name="T15" fmla="*/ 646 h 896"/>
                    <a:gd name="T16" fmla="*/ 180 w 2241"/>
                    <a:gd name="T17" fmla="*/ 534 h 896"/>
                    <a:gd name="T18" fmla="*/ 208 w 2241"/>
                    <a:gd name="T19" fmla="*/ 461 h 896"/>
                    <a:gd name="T20" fmla="*/ 231 w 2241"/>
                    <a:gd name="T21" fmla="*/ 435 h 896"/>
                    <a:gd name="T22" fmla="*/ 247 w 2241"/>
                    <a:gd name="T23" fmla="*/ 414 h 896"/>
                    <a:gd name="T24" fmla="*/ 286 w 2241"/>
                    <a:gd name="T25" fmla="*/ 386 h 896"/>
                    <a:gd name="T26" fmla="*/ 325 w 2241"/>
                    <a:gd name="T27" fmla="*/ 344 h 896"/>
                    <a:gd name="T28" fmla="*/ 351 w 2241"/>
                    <a:gd name="T29" fmla="*/ 302 h 896"/>
                    <a:gd name="T30" fmla="*/ 442 w 2241"/>
                    <a:gd name="T31" fmla="*/ 289 h 896"/>
                    <a:gd name="T32" fmla="*/ 495 w 2241"/>
                    <a:gd name="T33" fmla="*/ 266 h 896"/>
                    <a:gd name="T34" fmla="*/ 538 w 2241"/>
                    <a:gd name="T35" fmla="*/ 232 h 896"/>
                    <a:gd name="T36" fmla="*/ 577 w 2241"/>
                    <a:gd name="T37" fmla="*/ 243 h 896"/>
                    <a:gd name="T38" fmla="*/ 650 w 2241"/>
                    <a:gd name="T39" fmla="*/ 250 h 896"/>
                    <a:gd name="T40" fmla="*/ 695 w 2241"/>
                    <a:gd name="T41" fmla="*/ 235 h 896"/>
                    <a:gd name="T42" fmla="*/ 721 w 2241"/>
                    <a:gd name="T43" fmla="*/ 217 h 896"/>
                    <a:gd name="T44" fmla="*/ 828 w 2241"/>
                    <a:gd name="T45" fmla="*/ 277 h 896"/>
                    <a:gd name="T46" fmla="*/ 877 w 2241"/>
                    <a:gd name="T47" fmla="*/ 289 h 896"/>
                    <a:gd name="T48" fmla="*/ 940 w 2241"/>
                    <a:gd name="T49" fmla="*/ 282 h 896"/>
                    <a:gd name="T50" fmla="*/ 970 w 2241"/>
                    <a:gd name="T51" fmla="*/ 284 h 896"/>
                    <a:gd name="T52" fmla="*/ 1025 w 2241"/>
                    <a:gd name="T53" fmla="*/ 321 h 896"/>
                    <a:gd name="T54" fmla="*/ 1065 w 2241"/>
                    <a:gd name="T55" fmla="*/ 328 h 896"/>
                    <a:gd name="T56" fmla="*/ 1130 w 2241"/>
                    <a:gd name="T57" fmla="*/ 321 h 896"/>
                    <a:gd name="T58" fmla="*/ 1215 w 2241"/>
                    <a:gd name="T59" fmla="*/ 354 h 896"/>
                    <a:gd name="T60" fmla="*/ 1286 w 2241"/>
                    <a:gd name="T61" fmla="*/ 368 h 896"/>
                    <a:gd name="T62" fmla="*/ 1332 w 2241"/>
                    <a:gd name="T63" fmla="*/ 367 h 896"/>
                    <a:gd name="T64" fmla="*/ 1317 w 2241"/>
                    <a:gd name="T65" fmla="*/ 368 h 896"/>
                    <a:gd name="T66" fmla="*/ 1335 w 2241"/>
                    <a:gd name="T67" fmla="*/ 381 h 896"/>
                    <a:gd name="T68" fmla="*/ 1450 w 2241"/>
                    <a:gd name="T69" fmla="*/ 419 h 896"/>
                    <a:gd name="T70" fmla="*/ 1572 w 2241"/>
                    <a:gd name="T71" fmla="*/ 435 h 896"/>
                    <a:gd name="T72" fmla="*/ 1598 w 2241"/>
                    <a:gd name="T73" fmla="*/ 433 h 896"/>
                    <a:gd name="T74" fmla="*/ 1622 w 2241"/>
                    <a:gd name="T75" fmla="*/ 458 h 896"/>
                    <a:gd name="T76" fmla="*/ 1715 w 2241"/>
                    <a:gd name="T77" fmla="*/ 490 h 896"/>
                    <a:gd name="T78" fmla="*/ 1859 w 2241"/>
                    <a:gd name="T79" fmla="*/ 508 h 896"/>
                    <a:gd name="T80" fmla="*/ 1910 w 2241"/>
                    <a:gd name="T81" fmla="*/ 503 h 896"/>
                    <a:gd name="T82" fmla="*/ 1962 w 2241"/>
                    <a:gd name="T83" fmla="*/ 529 h 896"/>
                    <a:gd name="T84" fmla="*/ 2020 w 2241"/>
                    <a:gd name="T85" fmla="*/ 537 h 896"/>
                    <a:gd name="T86" fmla="*/ 2079 w 2241"/>
                    <a:gd name="T87" fmla="*/ 529 h 896"/>
                    <a:gd name="T88" fmla="*/ 2150 w 2241"/>
                    <a:gd name="T89" fmla="*/ 548 h 896"/>
                    <a:gd name="T90" fmla="*/ 2205 w 2241"/>
                    <a:gd name="T91" fmla="*/ 555 h 896"/>
                    <a:gd name="T92" fmla="*/ 2226 w 2241"/>
                    <a:gd name="T93" fmla="*/ 547 h 896"/>
                    <a:gd name="T94" fmla="*/ 2241 w 2241"/>
                    <a:gd name="T95" fmla="*/ 347 h 896"/>
                    <a:gd name="T96" fmla="*/ 2176 w 2241"/>
                    <a:gd name="T97" fmla="*/ 324 h 896"/>
                    <a:gd name="T98" fmla="*/ 1802 w 2241"/>
                    <a:gd name="T99" fmla="*/ 224 h 896"/>
                    <a:gd name="T100" fmla="*/ 1738 w 2241"/>
                    <a:gd name="T101" fmla="*/ 214 h 896"/>
                    <a:gd name="T102" fmla="*/ 958 w 2241"/>
                    <a:gd name="T103" fmla="*/ 40 h 896"/>
                    <a:gd name="T104" fmla="*/ 806 w 2241"/>
                    <a:gd name="T105" fmla="*/ 9 h 896"/>
                    <a:gd name="T106" fmla="*/ 364 w 2241"/>
                    <a:gd name="T107" fmla="*/ 1 h 896"/>
                    <a:gd name="T108" fmla="*/ 327 w 2241"/>
                    <a:gd name="T109" fmla="*/ 16 h 896"/>
                    <a:gd name="T110" fmla="*/ 188 w 2241"/>
                    <a:gd name="T111" fmla="*/ 68 h 896"/>
                    <a:gd name="T112" fmla="*/ 62 w 2241"/>
                    <a:gd name="T113" fmla="*/ 207 h 896"/>
                    <a:gd name="T114" fmla="*/ 7 w 2241"/>
                    <a:gd name="T115" fmla="*/ 282 h 896"/>
                    <a:gd name="T116" fmla="*/ 0 w 2241"/>
                    <a:gd name="T117" fmla="*/ 446 h 896"/>
                    <a:gd name="T118" fmla="*/ 7 w 2241"/>
                    <a:gd name="T119" fmla="*/ 548 h 896"/>
                    <a:gd name="T120" fmla="*/ 44 w 2241"/>
                    <a:gd name="T121" fmla="*/ 737 h 8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2241" h="896">
                      <a:moveTo>
                        <a:pt x="72" y="886"/>
                      </a:moveTo>
                      <a:lnTo>
                        <a:pt x="72" y="886"/>
                      </a:lnTo>
                      <a:lnTo>
                        <a:pt x="72" y="888"/>
                      </a:lnTo>
                      <a:lnTo>
                        <a:pt x="75" y="893"/>
                      </a:lnTo>
                      <a:lnTo>
                        <a:pt x="78" y="896"/>
                      </a:lnTo>
                      <a:lnTo>
                        <a:pt x="81" y="896"/>
                      </a:lnTo>
                      <a:lnTo>
                        <a:pt x="85" y="896"/>
                      </a:lnTo>
                      <a:lnTo>
                        <a:pt x="89" y="893"/>
                      </a:lnTo>
                      <a:lnTo>
                        <a:pt x="94" y="889"/>
                      </a:lnTo>
                      <a:lnTo>
                        <a:pt x="99" y="883"/>
                      </a:lnTo>
                      <a:lnTo>
                        <a:pt x="106" y="875"/>
                      </a:lnTo>
                      <a:lnTo>
                        <a:pt x="122" y="849"/>
                      </a:lnTo>
                      <a:lnTo>
                        <a:pt x="143" y="808"/>
                      </a:lnTo>
                      <a:lnTo>
                        <a:pt x="143" y="808"/>
                      </a:lnTo>
                      <a:lnTo>
                        <a:pt x="153" y="785"/>
                      </a:lnTo>
                      <a:lnTo>
                        <a:pt x="161" y="764"/>
                      </a:lnTo>
                      <a:lnTo>
                        <a:pt x="167" y="746"/>
                      </a:lnTo>
                      <a:lnTo>
                        <a:pt x="172" y="730"/>
                      </a:lnTo>
                      <a:lnTo>
                        <a:pt x="174" y="717"/>
                      </a:lnTo>
                      <a:lnTo>
                        <a:pt x="175" y="704"/>
                      </a:lnTo>
                      <a:lnTo>
                        <a:pt x="175" y="695"/>
                      </a:lnTo>
                      <a:lnTo>
                        <a:pt x="175" y="685"/>
                      </a:lnTo>
                      <a:lnTo>
                        <a:pt x="172" y="672"/>
                      </a:lnTo>
                      <a:lnTo>
                        <a:pt x="167" y="664"/>
                      </a:lnTo>
                      <a:lnTo>
                        <a:pt x="164" y="660"/>
                      </a:lnTo>
                      <a:lnTo>
                        <a:pt x="163" y="659"/>
                      </a:lnTo>
                      <a:lnTo>
                        <a:pt x="163" y="659"/>
                      </a:lnTo>
                      <a:lnTo>
                        <a:pt x="164" y="660"/>
                      </a:lnTo>
                      <a:lnTo>
                        <a:pt x="166" y="660"/>
                      </a:lnTo>
                      <a:lnTo>
                        <a:pt x="167" y="659"/>
                      </a:lnTo>
                      <a:lnTo>
                        <a:pt x="169" y="654"/>
                      </a:lnTo>
                      <a:lnTo>
                        <a:pt x="172" y="646"/>
                      </a:lnTo>
                      <a:lnTo>
                        <a:pt x="174" y="630"/>
                      </a:lnTo>
                      <a:lnTo>
                        <a:pt x="175" y="607"/>
                      </a:lnTo>
                      <a:lnTo>
                        <a:pt x="175" y="607"/>
                      </a:lnTo>
                      <a:lnTo>
                        <a:pt x="180" y="534"/>
                      </a:lnTo>
                      <a:lnTo>
                        <a:pt x="182" y="516"/>
                      </a:lnTo>
                      <a:lnTo>
                        <a:pt x="182" y="516"/>
                      </a:lnTo>
                      <a:lnTo>
                        <a:pt x="197" y="485"/>
                      </a:lnTo>
                      <a:lnTo>
                        <a:pt x="208" y="461"/>
                      </a:lnTo>
                      <a:lnTo>
                        <a:pt x="214" y="451"/>
                      </a:lnTo>
                      <a:lnTo>
                        <a:pt x="221" y="445"/>
                      </a:lnTo>
                      <a:lnTo>
                        <a:pt x="221" y="445"/>
                      </a:lnTo>
                      <a:lnTo>
                        <a:pt x="231" y="435"/>
                      </a:lnTo>
                      <a:lnTo>
                        <a:pt x="239" y="423"/>
                      </a:lnTo>
                      <a:lnTo>
                        <a:pt x="247" y="412"/>
                      </a:lnTo>
                      <a:lnTo>
                        <a:pt x="247" y="412"/>
                      </a:lnTo>
                      <a:lnTo>
                        <a:pt x="247" y="414"/>
                      </a:lnTo>
                      <a:lnTo>
                        <a:pt x="249" y="414"/>
                      </a:lnTo>
                      <a:lnTo>
                        <a:pt x="252" y="414"/>
                      </a:lnTo>
                      <a:lnTo>
                        <a:pt x="263" y="406"/>
                      </a:lnTo>
                      <a:lnTo>
                        <a:pt x="286" y="386"/>
                      </a:lnTo>
                      <a:lnTo>
                        <a:pt x="286" y="386"/>
                      </a:lnTo>
                      <a:lnTo>
                        <a:pt x="301" y="371"/>
                      </a:lnTo>
                      <a:lnTo>
                        <a:pt x="314" y="357"/>
                      </a:lnTo>
                      <a:lnTo>
                        <a:pt x="325" y="344"/>
                      </a:lnTo>
                      <a:lnTo>
                        <a:pt x="333" y="329"/>
                      </a:lnTo>
                      <a:lnTo>
                        <a:pt x="346" y="310"/>
                      </a:lnTo>
                      <a:lnTo>
                        <a:pt x="351" y="302"/>
                      </a:lnTo>
                      <a:lnTo>
                        <a:pt x="351" y="302"/>
                      </a:lnTo>
                      <a:lnTo>
                        <a:pt x="361" y="302"/>
                      </a:lnTo>
                      <a:lnTo>
                        <a:pt x="387" y="298"/>
                      </a:lnTo>
                      <a:lnTo>
                        <a:pt x="421" y="292"/>
                      </a:lnTo>
                      <a:lnTo>
                        <a:pt x="442" y="289"/>
                      </a:lnTo>
                      <a:lnTo>
                        <a:pt x="461" y="282"/>
                      </a:lnTo>
                      <a:lnTo>
                        <a:pt x="461" y="282"/>
                      </a:lnTo>
                      <a:lnTo>
                        <a:pt x="481" y="276"/>
                      </a:lnTo>
                      <a:lnTo>
                        <a:pt x="495" y="266"/>
                      </a:lnTo>
                      <a:lnTo>
                        <a:pt x="508" y="258"/>
                      </a:lnTo>
                      <a:lnTo>
                        <a:pt x="518" y="248"/>
                      </a:lnTo>
                      <a:lnTo>
                        <a:pt x="533" y="235"/>
                      </a:lnTo>
                      <a:lnTo>
                        <a:pt x="538" y="232"/>
                      </a:lnTo>
                      <a:lnTo>
                        <a:pt x="539" y="230"/>
                      </a:lnTo>
                      <a:lnTo>
                        <a:pt x="539" y="230"/>
                      </a:lnTo>
                      <a:lnTo>
                        <a:pt x="551" y="235"/>
                      </a:lnTo>
                      <a:lnTo>
                        <a:pt x="577" y="243"/>
                      </a:lnTo>
                      <a:lnTo>
                        <a:pt x="593" y="248"/>
                      </a:lnTo>
                      <a:lnTo>
                        <a:pt x="611" y="251"/>
                      </a:lnTo>
                      <a:lnTo>
                        <a:pt x="630" y="251"/>
                      </a:lnTo>
                      <a:lnTo>
                        <a:pt x="650" y="250"/>
                      </a:lnTo>
                      <a:lnTo>
                        <a:pt x="650" y="250"/>
                      </a:lnTo>
                      <a:lnTo>
                        <a:pt x="667" y="246"/>
                      </a:lnTo>
                      <a:lnTo>
                        <a:pt x="682" y="242"/>
                      </a:lnTo>
                      <a:lnTo>
                        <a:pt x="695" y="235"/>
                      </a:lnTo>
                      <a:lnTo>
                        <a:pt x="705" y="230"/>
                      </a:lnTo>
                      <a:lnTo>
                        <a:pt x="718" y="220"/>
                      </a:lnTo>
                      <a:lnTo>
                        <a:pt x="721" y="217"/>
                      </a:lnTo>
                      <a:lnTo>
                        <a:pt x="721" y="217"/>
                      </a:lnTo>
                      <a:lnTo>
                        <a:pt x="737" y="229"/>
                      </a:lnTo>
                      <a:lnTo>
                        <a:pt x="778" y="253"/>
                      </a:lnTo>
                      <a:lnTo>
                        <a:pt x="802" y="264"/>
                      </a:lnTo>
                      <a:lnTo>
                        <a:pt x="828" y="277"/>
                      </a:lnTo>
                      <a:lnTo>
                        <a:pt x="854" y="285"/>
                      </a:lnTo>
                      <a:lnTo>
                        <a:pt x="866" y="287"/>
                      </a:lnTo>
                      <a:lnTo>
                        <a:pt x="877" y="289"/>
                      </a:lnTo>
                      <a:lnTo>
                        <a:pt x="877" y="289"/>
                      </a:lnTo>
                      <a:lnTo>
                        <a:pt x="896" y="289"/>
                      </a:lnTo>
                      <a:lnTo>
                        <a:pt x="914" y="287"/>
                      </a:lnTo>
                      <a:lnTo>
                        <a:pt x="929" y="285"/>
                      </a:lnTo>
                      <a:lnTo>
                        <a:pt x="940" y="282"/>
                      </a:lnTo>
                      <a:lnTo>
                        <a:pt x="957" y="277"/>
                      </a:lnTo>
                      <a:lnTo>
                        <a:pt x="961" y="276"/>
                      </a:lnTo>
                      <a:lnTo>
                        <a:pt x="961" y="276"/>
                      </a:lnTo>
                      <a:lnTo>
                        <a:pt x="970" y="284"/>
                      </a:lnTo>
                      <a:lnTo>
                        <a:pt x="979" y="292"/>
                      </a:lnTo>
                      <a:lnTo>
                        <a:pt x="992" y="302"/>
                      </a:lnTo>
                      <a:lnTo>
                        <a:pt x="1008" y="311"/>
                      </a:lnTo>
                      <a:lnTo>
                        <a:pt x="1025" y="321"/>
                      </a:lnTo>
                      <a:lnTo>
                        <a:pt x="1044" y="326"/>
                      </a:lnTo>
                      <a:lnTo>
                        <a:pt x="1056" y="328"/>
                      </a:lnTo>
                      <a:lnTo>
                        <a:pt x="1065" y="328"/>
                      </a:lnTo>
                      <a:lnTo>
                        <a:pt x="1065" y="328"/>
                      </a:lnTo>
                      <a:lnTo>
                        <a:pt x="1099" y="326"/>
                      </a:lnTo>
                      <a:lnTo>
                        <a:pt x="1119" y="324"/>
                      </a:lnTo>
                      <a:lnTo>
                        <a:pt x="1130" y="321"/>
                      </a:lnTo>
                      <a:lnTo>
                        <a:pt x="1130" y="321"/>
                      </a:lnTo>
                      <a:lnTo>
                        <a:pt x="1137" y="324"/>
                      </a:lnTo>
                      <a:lnTo>
                        <a:pt x="1158" y="334"/>
                      </a:lnTo>
                      <a:lnTo>
                        <a:pt x="1192" y="347"/>
                      </a:lnTo>
                      <a:lnTo>
                        <a:pt x="1215" y="354"/>
                      </a:lnTo>
                      <a:lnTo>
                        <a:pt x="1241" y="360"/>
                      </a:lnTo>
                      <a:lnTo>
                        <a:pt x="1241" y="360"/>
                      </a:lnTo>
                      <a:lnTo>
                        <a:pt x="1265" y="365"/>
                      </a:lnTo>
                      <a:lnTo>
                        <a:pt x="1286" y="368"/>
                      </a:lnTo>
                      <a:lnTo>
                        <a:pt x="1302" y="370"/>
                      </a:lnTo>
                      <a:lnTo>
                        <a:pt x="1314" y="370"/>
                      </a:lnTo>
                      <a:lnTo>
                        <a:pt x="1328" y="368"/>
                      </a:lnTo>
                      <a:lnTo>
                        <a:pt x="1332" y="367"/>
                      </a:lnTo>
                      <a:lnTo>
                        <a:pt x="1332" y="367"/>
                      </a:lnTo>
                      <a:lnTo>
                        <a:pt x="1323" y="367"/>
                      </a:lnTo>
                      <a:lnTo>
                        <a:pt x="1319" y="368"/>
                      </a:lnTo>
                      <a:lnTo>
                        <a:pt x="1317" y="368"/>
                      </a:lnTo>
                      <a:lnTo>
                        <a:pt x="1317" y="370"/>
                      </a:lnTo>
                      <a:lnTo>
                        <a:pt x="1319" y="371"/>
                      </a:lnTo>
                      <a:lnTo>
                        <a:pt x="1322" y="375"/>
                      </a:lnTo>
                      <a:lnTo>
                        <a:pt x="1335" y="381"/>
                      </a:lnTo>
                      <a:lnTo>
                        <a:pt x="1361" y="391"/>
                      </a:lnTo>
                      <a:lnTo>
                        <a:pt x="1403" y="406"/>
                      </a:lnTo>
                      <a:lnTo>
                        <a:pt x="1403" y="406"/>
                      </a:lnTo>
                      <a:lnTo>
                        <a:pt x="1450" y="419"/>
                      </a:lnTo>
                      <a:lnTo>
                        <a:pt x="1491" y="428"/>
                      </a:lnTo>
                      <a:lnTo>
                        <a:pt x="1523" y="433"/>
                      </a:lnTo>
                      <a:lnTo>
                        <a:pt x="1551" y="435"/>
                      </a:lnTo>
                      <a:lnTo>
                        <a:pt x="1572" y="435"/>
                      </a:lnTo>
                      <a:lnTo>
                        <a:pt x="1587" y="433"/>
                      </a:lnTo>
                      <a:lnTo>
                        <a:pt x="1598" y="432"/>
                      </a:lnTo>
                      <a:lnTo>
                        <a:pt x="1598" y="432"/>
                      </a:lnTo>
                      <a:lnTo>
                        <a:pt x="1598" y="433"/>
                      </a:lnTo>
                      <a:lnTo>
                        <a:pt x="1598" y="436"/>
                      </a:lnTo>
                      <a:lnTo>
                        <a:pt x="1601" y="441"/>
                      </a:lnTo>
                      <a:lnTo>
                        <a:pt x="1609" y="448"/>
                      </a:lnTo>
                      <a:lnTo>
                        <a:pt x="1622" y="458"/>
                      </a:lnTo>
                      <a:lnTo>
                        <a:pt x="1643" y="467"/>
                      </a:lnTo>
                      <a:lnTo>
                        <a:pt x="1674" y="479"/>
                      </a:lnTo>
                      <a:lnTo>
                        <a:pt x="1715" y="490"/>
                      </a:lnTo>
                      <a:lnTo>
                        <a:pt x="1715" y="490"/>
                      </a:lnTo>
                      <a:lnTo>
                        <a:pt x="1759" y="500"/>
                      </a:lnTo>
                      <a:lnTo>
                        <a:pt x="1798" y="506"/>
                      </a:lnTo>
                      <a:lnTo>
                        <a:pt x="1832" y="508"/>
                      </a:lnTo>
                      <a:lnTo>
                        <a:pt x="1859" y="508"/>
                      </a:lnTo>
                      <a:lnTo>
                        <a:pt x="1880" y="508"/>
                      </a:lnTo>
                      <a:lnTo>
                        <a:pt x="1897" y="506"/>
                      </a:lnTo>
                      <a:lnTo>
                        <a:pt x="1910" y="503"/>
                      </a:lnTo>
                      <a:lnTo>
                        <a:pt x="1910" y="503"/>
                      </a:lnTo>
                      <a:lnTo>
                        <a:pt x="1911" y="505"/>
                      </a:lnTo>
                      <a:lnTo>
                        <a:pt x="1916" y="508"/>
                      </a:lnTo>
                      <a:lnTo>
                        <a:pt x="1932" y="516"/>
                      </a:lnTo>
                      <a:lnTo>
                        <a:pt x="1962" y="529"/>
                      </a:lnTo>
                      <a:lnTo>
                        <a:pt x="1962" y="529"/>
                      </a:lnTo>
                      <a:lnTo>
                        <a:pt x="1981" y="534"/>
                      </a:lnTo>
                      <a:lnTo>
                        <a:pt x="2001" y="537"/>
                      </a:lnTo>
                      <a:lnTo>
                        <a:pt x="2020" y="537"/>
                      </a:lnTo>
                      <a:lnTo>
                        <a:pt x="2040" y="535"/>
                      </a:lnTo>
                      <a:lnTo>
                        <a:pt x="2067" y="532"/>
                      </a:lnTo>
                      <a:lnTo>
                        <a:pt x="2079" y="529"/>
                      </a:lnTo>
                      <a:lnTo>
                        <a:pt x="2079" y="529"/>
                      </a:lnTo>
                      <a:lnTo>
                        <a:pt x="2090" y="531"/>
                      </a:lnTo>
                      <a:lnTo>
                        <a:pt x="2124" y="542"/>
                      </a:lnTo>
                      <a:lnTo>
                        <a:pt x="2124" y="542"/>
                      </a:lnTo>
                      <a:lnTo>
                        <a:pt x="2150" y="548"/>
                      </a:lnTo>
                      <a:lnTo>
                        <a:pt x="2176" y="553"/>
                      </a:lnTo>
                      <a:lnTo>
                        <a:pt x="2202" y="555"/>
                      </a:lnTo>
                      <a:lnTo>
                        <a:pt x="2202" y="555"/>
                      </a:lnTo>
                      <a:lnTo>
                        <a:pt x="2205" y="555"/>
                      </a:lnTo>
                      <a:lnTo>
                        <a:pt x="2215" y="553"/>
                      </a:lnTo>
                      <a:lnTo>
                        <a:pt x="2218" y="552"/>
                      </a:lnTo>
                      <a:lnTo>
                        <a:pt x="2223" y="550"/>
                      </a:lnTo>
                      <a:lnTo>
                        <a:pt x="2226" y="547"/>
                      </a:lnTo>
                      <a:lnTo>
                        <a:pt x="2228" y="542"/>
                      </a:lnTo>
                      <a:lnTo>
                        <a:pt x="2228" y="542"/>
                      </a:lnTo>
                      <a:lnTo>
                        <a:pt x="2234" y="441"/>
                      </a:lnTo>
                      <a:lnTo>
                        <a:pt x="2241" y="347"/>
                      </a:lnTo>
                      <a:lnTo>
                        <a:pt x="2241" y="347"/>
                      </a:lnTo>
                      <a:lnTo>
                        <a:pt x="2236" y="344"/>
                      </a:lnTo>
                      <a:lnTo>
                        <a:pt x="2223" y="341"/>
                      </a:lnTo>
                      <a:lnTo>
                        <a:pt x="2176" y="324"/>
                      </a:lnTo>
                      <a:lnTo>
                        <a:pt x="2030" y="282"/>
                      </a:lnTo>
                      <a:lnTo>
                        <a:pt x="1945" y="259"/>
                      </a:lnTo>
                      <a:lnTo>
                        <a:pt x="1867" y="240"/>
                      </a:lnTo>
                      <a:lnTo>
                        <a:pt x="1802" y="224"/>
                      </a:lnTo>
                      <a:lnTo>
                        <a:pt x="1778" y="220"/>
                      </a:lnTo>
                      <a:lnTo>
                        <a:pt x="1760" y="217"/>
                      </a:lnTo>
                      <a:lnTo>
                        <a:pt x="1760" y="217"/>
                      </a:lnTo>
                      <a:lnTo>
                        <a:pt x="1738" y="214"/>
                      </a:lnTo>
                      <a:lnTo>
                        <a:pt x="1699" y="206"/>
                      </a:lnTo>
                      <a:lnTo>
                        <a:pt x="1583" y="182"/>
                      </a:lnTo>
                      <a:lnTo>
                        <a:pt x="1267" y="110"/>
                      </a:lnTo>
                      <a:lnTo>
                        <a:pt x="958" y="40"/>
                      </a:lnTo>
                      <a:lnTo>
                        <a:pt x="853" y="18"/>
                      </a:lnTo>
                      <a:lnTo>
                        <a:pt x="820" y="11"/>
                      </a:lnTo>
                      <a:lnTo>
                        <a:pt x="806" y="9"/>
                      </a:lnTo>
                      <a:lnTo>
                        <a:pt x="806" y="9"/>
                      </a:lnTo>
                      <a:lnTo>
                        <a:pt x="575" y="3"/>
                      </a:lnTo>
                      <a:lnTo>
                        <a:pt x="429" y="0"/>
                      </a:lnTo>
                      <a:lnTo>
                        <a:pt x="378" y="1"/>
                      </a:lnTo>
                      <a:lnTo>
                        <a:pt x="364" y="1"/>
                      </a:lnTo>
                      <a:lnTo>
                        <a:pt x="357" y="3"/>
                      </a:lnTo>
                      <a:lnTo>
                        <a:pt x="357" y="3"/>
                      </a:lnTo>
                      <a:lnTo>
                        <a:pt x="348" y="8"/>
                      </a:lnTo>
                      <a:lnTo>
                        <a:pt x="327" y="16"/>
                      </a:lnTo>
                      <a:lnTo>
                        <a:pt x="273" y="35"/>
                      </a:lnTo>
                      <a:lnTo>
                        <a:pt x="218" y="55"/>
                      </a:lnTo>
                      <a:lnTo>
                        <a:pt x="198" y="63"/>
                      </a:lnTo>
                      <a:lnTo>
                        <a:pt x="188" y="68"/>
                      </a:lnTo>
                      <a:lnTo>
                        <a:pt x="188" y="68"/>
                      </a:lnTo>
                      <a:lnTo>
                        <a:pt x="156" y="102"/>
                      </a:lnTo>
                      <a:lnTo>
                        <a:pt x="93" y="170"/>
                      </a:lnTo>
                      <a:lnTo>
                        <a:pt x="62" y="207"/>
                      </a:lnTo>
                      <a:lnTo>
                        <a:pt x="34" y="242"/>
                      </a:lnTo>
                      <a:lnTo>
                        <a:pt x="15" y="268"/>
                      </a:lnTo>
                      <a:lnTo>
                        <a:pt x="8" y="277"/>
                      </a:lnTo>
                      <a:lnTo>
                        <a:pt x="7" y="282"/>
                      </a:lnTo>
                      <a:lnTo>
                        <a:pt x="7" y="282"/>
                      </a:lnTo>
                      <a:lnTo>
                        <a:pt x="5" y="324"/>
                      </a:lnTo>
                      <a:lnTo>
                        <a:pt x="2" y="402"/>
                      </a:lnTo>
                      <a:lnTo>
                        <a:pt x="0" y="446"/>
                      </a:lnTo>
                      <a:lnTo>
                        <a:pt x="0" y="487"/>
                      </a:lnTo>
                      <a:lnTo>
                        <a:pt x="2" y="522"/>
                      </a:lnTo>
                      <a:lnTo>
                        <a:pt x="3" y="537"/>
                      </a:lnTo>
                      <a:lnTo>
                        <a:pt x="7" y="548"/>
                      </a:lnTo>
                      <a:lnTo>
                        <a:pt x="7" y="548"/>
                      </a:lnTo>
                      <a:lnTo>
                        <a:pt x="13" y="579"/>
                      </a:lnTo>
                      <a:lnTo>
                        <a:pt x="23" y="625"/>
                      </a:lnTo>
                      <a:lnTo>
                        <a:pt x="44" y="737"/>
                      </a:lnTo>
                      <a:lnTo>
                        <a:pt x="72" y="886"/>
                      </a:lnTo>
                      <a:lnTo>
                        <a:pt x="72" y="88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5" name="Freeform 18">
                  <a:extLst>
                    <a:ext uri="{FF2B5EF4-FFF2-40B4-BE49-F238E27FC236}">
                      <a16:creationId xmlns:a16="http://schemas.microsoft.com/office/drawing/2014/main" id="{E2A3A24E-5F65-4BCB-B8E6-ACB216C4622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00375" y="4614864"/>
                  <a:ext cx="288925" cy="144463"/>
                </a:xfrm>
                <a:custGeom>
                  <a:avLst/>
                  <a:gdLst>
                    <a:gd name="T0" fmla="*/ 104 w 364"/>
                    <a:gd name="T1" fmla="*/ 181 h 181"/>
                    <a:gd name="T2" fmla="*/ 104 w 364"/>
                    <a:gd name="T3" fmla="*/ 181 h 181"/>
                    <a:gd name="T4" fmla="*/ 96 w 364"/>
                    <a:gd name="T5" fmla="*/ 178 h 181"/>
                    <a:gd name="T6" fmla="*/ 78 w 364"/>
                    <a:gd name="T7" fmla="*/ 167 h 181"/>
                    <a:gd name="T8" fmla="*/ 55 w 364"/>
                    <a:gd name="T9" fmla="*/ 151 h 181"/>
                    <a:gd name="T10" fmla="*/ 42 w 364"/>
                    <a:gd name="T11" fmla="*/ 141 h 181"/>
                    <a:gd name="T12" fmla="*/ 33 w 364"/>
                    <a:gd name="T13" fmla="*/ 130 h 181"/>
                    <a:gd name="T14" fmla="*/ 33 w 364"/>
                    <a:gd name="T15" fmla="*/ 130 h 181"/>
                    <a:gd name="T16" fmla="*/ 28 w 364"/>
                    <a:gd name="T17" fmla="*/ 123 h 181"/>
                    <a:gd name="T18" fmla="*/ 24 w 364"/>
                    <a:gd name="T19" fmla="*/ 117 h 181"/>
                    <a:gd name="T20" fmla="*/ 16 w 364"/>
                    <a:gd name="T21" fmla="*/ 99 h 181"/>
                    <a:gd name="T22" fmla="*/ 11 w 364"/>
                    <a:gd name="T23" fmla="*/ 79 h 181"/>
                    <a:gd name="T24" fmla="*/ 7 w 364"/>
                    <a:gd name="T25" fmla="*/ 60 h 181"/>
                    <a:gd name="T26" fmla="*/ 2 w 364"/>
                    <a:gd name="T27" fmla="*/ 27 h 181"/>
                    <a:gd name="T28" fmla="*/ 0 w 364"/>
                    <a:gd name="T29" fmla="*/ 13 h 181"/>
                    <a:gd name="T30" fmla="*/ 0 w 364"/>
                    <a:gd name="T31" fmla="*/ 13 h 181"/>
                    <a:gd name="T32" fmla="*/ 10 w 364"/>
                    <a:gd name="T33" fmla="*/ 16 h 181"/>
                    <a:gd name="T34" fmla="*/ 37 w 364"/>
                    <a:gd name="T35" fmla="*/ 21 h 181"/>
                    <a:gd name="T36" fmla="*/ 57 w 364"/>
                    <a:gd name="T37" fmla="*/ 24 h 181"/>
                    <a:gd name="T38" fmla="*/ 80 w 364"/>
                    <a:gd name="T39" fmla="*/ 26 h 181"/>
                    <a:gd name="T40" fmla="*/ 106 w 364"/>
                    <a:gd name="T41" fmla="*/ 26 h 181"/>
                    <a:gd name="T42" fmla="*/ 136 w 364"/>
                    <a:gd name="T43" fmla="*/ 26 h 181"/>
                    <a:gd name="T44" fmla="*/ 136 w 364"/>
                    <a:gd name="T45" fmla="*/ 26 h 181"/>
                    <a:gd name="T46" fmla="*/ 164 w 364"/>
                    <a:gd name="T47" fmla="*/ 24 h 181"/>
                    <a:gd name="T48" fmla="*/ 185 w 364"/>
                    <a:gd name="T49" fmla="*/ 21 h 181"/>
                    <a:gd name="T50" fmla="*/ 201 w 364"/>
                    <a:gd name="T51" fmla="*/ 16 h 181"/>
                    <a:gd name="T52" fmla="*/ 213 w 364"/>
                    <a:gd name="T53" fmla="*/ 11 h 181"/>
                    <a:gd name="T54" fmla="*/ 234 w 364"/>
                    <a:gd name="T55" fmla="*/ 5 h 181"/>
                    <a:gd name="T56" fmla="*/ 245 w 364"/>
                    <a:gd name="T57" fmla="*/ 1 h 181"/>
                    <a:gd name="T58" fmla="*/ 260 w 364"/>
                    <a:gd name="T59" fmla="*/ 0 h 181"/>
                    <a:gd name="T60" fmla="*/ 260 w 364"/>
                    <a:gd name="T61" fmla="*/ 0 h 181"/>
                    <a:gd name="T62" fmla="*/ 276 w 364"/>
                    <a:gd name="T63" fmla="*/ 0 h 181"/>
                    <a:gd name="T64" fmla="*/ 294 w 364"/>
                    <a:gd name="T65" fmla="*/ 3 h 181"/>
                    <a:gd name="T66" fmla="*/ 312 w 364"/>
                    <a:gd name="T67" fmla="*/ 6 h 181"/>
                    <a:gd name="T68" fmla="*/ 328 w 364"/>
                    <a:gd name="T69" fmla="*/ 13 h 181"/>
                    <a:gd name="T70" fmla="*/ 354 w 364"/>
                    <a:gd name="T71" fmla="*/ 21 h 181"/>
                    <a:gd name="T72" fmla="*/ 364 w 364"/>
                    <a:gd name="T73" fmla="*/ 26 h 181"/>
                    <a:gd name="T74" fmla="*/ 104 w 364"/>
                    <a:gd name="T75" fmla="*/ 18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364" h="181">
                      <a:moveTo>
                        <a:pt x="104" y="181"/>
                      </a:moveTo>
                      <a:lnTo>
                        <a:pt x="104" y="181"/>
                      </a:lnTo>
                      <a:lnTo>
                        <a:pt x="96" y="178"/>
                      </a:lnTo>
                      <a:lnTo>
                        <a:pt x="78" y="167"/>
                      </a:lnTo>
                      <a:lnTo>
                        <a:pt x="55" y="151"/>
                      </a:lnTo>
                      <a:lnTo>
                        <a:pt x="42" y="141"/>
                      </a:lnTo>
                      <a:lnTo>
                        <a:pt x="33" y="130"/>
                      </a:lnTo>
                      <a:lnTo>
                        <a:pt x="33" y="130"/>
                      </a:lnTo>
                      <a:lnTo>
                        <a:pt x="28" y="123"/>
                      </a:lnTo>
                      <a:lnTo>
                        <a:pt x="24" y="117"/>
                      </a:lnTo>
                      <a:lnTo>
                        <a:pt x="16" y="99"/>
                      </a:lnTo>
                      <a:lnTo>
                        <a:pt x="11" y="79"/>
                      </a:lnTo>
                      <a:lnTo>
                        <a:pt x="7" y="60"/>
                      </a:lnTo>
                      <a:lnTo>
                        <a:pt x="2" y="27"/>
                      </a:lnTo>
                      <a:lnTo>
                        <a:pt x="0" y="13"/>
                      </a:lnTo>
                      <a:lnTo>
                        <a:pt x="0" y="13"/>
                      </a:lnTo>
                      <a:lnTo>
                        <a:pt x="10" y="16"/>
                      </a:lnTo>
                      <a:lnTo>
                        <a:pt x="37" y="21"/>
                      </a:lnTo>
                      <a:lnTo>
                        <a:pt x="57" y="24"/>
                      </a:lnTo>
                      <a:lnTo>
                        <a:pt x="80" y="26"/>
                      </a:lnTo>
                      <a:lnTo>
                        <a:pt x="106" y="26"/>
                      </a:lnTo>
                      <a:lnTo>
                        <a:pt x="136" y="26"/>
                      </a:lnTo>
                      <a:lnTo>
                        <a:pt x="136" y="26"/>
                      </a:lnTo>
                      <a:lnTo>
                        <a:pt x="164" y="24"/>
                      </a:lnTo>
                      <a:lnTo>
                        <a:pt x="185" y="21"/>
                      </a:lnTo>
                      <a:lnTo>
                        <a:pt x="201" y="16"/>
                      </a:lnTo>
                      <a:lnTo>
                        <a:pt x="213" y="11"/>
                      </a:lnTo>
                      <a:lnTo>
                        <a:pt x="234" y="5"/>
                      </a:lnTo>
                      <a:lnTo>
                        <a:pt x="245" y="1"/>
                      </a:lnTo>
                      <a:lnTo>
                        <a:pt x="260" y="0"/>
                      </a:lnTo>
                      <a:lnTo>
                        <a:pt x="260" y="0"/>
                      </a:lnTo>
                      <a:lnTo>
                        <a:pt x="276" y="0"/>
                      </a:lnTo>
                      <a:lnTo>
                        <a:pt x="294" y="3"/>
                      </a:lnTo>
                      <a:lnTo>
                        <a:pt x="312" y="6"/>
                      </a:lnTo>
                      <a:lnTo>
                        <a:pt x="328" y="13"/>
                      </a:lnTo>
                      <a:lnTo>
                        <a:pt x="354" y="21"/>
                      </a:lnTo>
                      <a:lnTo>
                        <a:pt x="364" y="26"/>
                      </a:lnTo>
                      <a:lnTo>
                        <a:pt x="104" y="18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6" name="Freeform 19">
                  <a:extLst>
                    <a:ext uri="{FF2B5EF4-FFF2-40B4-BE49-F238E27FC236}">
                      <a16:creationId xmlns:a16="http://schemas.microsoft.com/office/drawing/2014/main" id="{A53D5F41-53CF-4F75-970B-9933FD8857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44838" y="4438651"/>
                  <a:ext cx="247650" cy="200025"/>
                </a:xfrm>
                <a:custGeom>
                  <a:avLst/>
                  <a:gdLst>
                    <a:gd name="T0" fmla="*/ 195 w 312"/>
                    <a:gd name="T1" fmla="*/ 0 h 252"/>
                    <a:gd name="T2" fmla="*/ 195 w 312"/>
                    <a:gd name="T3" fmla="*/ 0 h 252"/>
                    <a:gd name="T4" fmla="*/ 183 w 312"/>
                    <a:gd name="T5" fmla="*/ 14 h 252"/>
                    <a:gd name="T6" fmla="*/ 157 w 312"/>
                    <a:gd name="T7" fmla="*/ 50 h 252"/>
                    <a:gd name="T8" fmla="*/ 140 w 312"/>
                    <a:gd name="T9" fmla="*/ 68 h 252"/>
                    <a:gd name="T10" fmla="*/ 123 w 312"/>
                    <a:gd name="T11" fmla="*/ 86 h 252"/>
                    <a:gd name="T12" fmla="*/ 105 w 312"/>
                    <a:gd name="T13" fmla="*/ 101 h 252"/>
                    <a:gd name="T14" fmla="*/ 97 w 312"/>
                    <a:gd name="T15" fmla="*/ 107 h 252"/>
                    <a:gd name="T16" fmla="*/ 91 w 312"/>
                    <a:gd name="T17" fmla="*/ 110 h 252"/>
                    <a:gd name="T18" fmla="*/ 91 w 312"/>
                    <a:gd name="T19" fmla="*/ 110 h 252"/>
                    <a:gd name="T20" fmla="*/ 76 w 312"/>
                    <a:gd name="T21" fmla="*/ 115 h 252"/>
                    <a:gd name="T22" fmla="*/ 62 w 312"/>
                    <a:gd name="T23" fmla="*/ 117 h 252"/>
                    <a:gd name="T24" fmla="*/ 45 w 312"/>
                    <a:gd name="T25" fmla="*/ 117 h 252"/>
                    <a:gd name="T26" fmla="*/ 31 w 312"/>
                    <a:gd name="T27" fmla="*/ 115 h 252"/>
                    <a:gd name="T28" fmla="*/ 10 w 312"/>
                    <a:gd name="T29" fmla="*/ 112 h 252"/>
                    <a:gd name="T30" fmla="*/ 0 w 312"/>
                    <a:gd name="T31" fmla="*/ 110 h 252"/>
                    <a:gd name="T32" fmla="*/ 0 w 312"/>
                    <a:gd name="T33" fmla="*/ 110 h 252"/>
                    <a:gd name="T34" fmla="*/ 2 w 312"/>
                    <a:gd name="T35" fmla="*/ 122 h 252"/>
                    <a:gd name="T36" fmla="*/ 3 w 312"/>
                    <a:gd name="T37" fmla="*/ 136 h 252"/>
                    <a:gd name="T38" fmla="*/ 6 w 312"/>
                    <a:gd name="T39" fmla="*/ 152 h 252"/>
                    <a:gd name="T40" fmla="*/ 13 w 312"/>
                    <a:gd name="T41" fmla="*/ 170 h 252"/>
                    <a:gd name="T42" fmla="*/ 23 w 312"/>
                    <a:gd name="T43" fmla="*/ 190 h 252"/>
                    <a:gd name="T44" fmla="*/ 36 w 312"/>
                    <a:gd name="T45" fmla="*/ 209 h 252"/>
                    <a:gd name="T46" fmla="*/ 44 w 312"/>
                    <a:gd name="T47" fmla="*/ 219 h 252"/>
                    <a:gd name="T48" fmla="*/ 52 w 312"/>
                    <a:gd name="T49" fmla="*/ 227 h 252"/>
                    <a:gd name="T50" fmla="*/ 52 w 312"/>
                    <a:gd name="T51" fmla="*/ 227 h 252"/>
                    <a:gd name="T52" fmla="*/ 62 w 312"/>
                    <a:gd name="T53" fmla="*/ 235 h 252"/>
                    <a:gd name="T54" fmla="*/ 71 w 312"/>
                    <a:gd name="T55" fmla="*/ 240 h 252"/>
                    <a:gd name="T56" fmla="*/ 81 w 312"/>
                    <a:gd name="T57" fmla="*/ 245 h 252"/>
                    <a:gd name="T58" fmla="*/ 91 w 312"/>
                    <a:gd name="T59" fmla="*/ 248 h 252"/>
                    <a:gd name="T60" fmla="*/ 101 w 312"/>
                    <a:gd name="T61" fmla="*/ 250 h 252"/>
                    <a:gd name="T62" fmla="*/ 110 w 312"/>
                    <a:gd name="T63" fmla="*/ 252 h 252"/>
                    <a:gd name="T64" fmla="*/ 130 w 312"/>
                    <a:gd name="T65" fmla="*/ 252 h 252"/>
                    <a:gd name="T66" fmla="*/ 148 w 312"/>
                    <a:gd name="T67" fmla="*/ 247 h 252"/>
                    <a:gd name="T68" fmla="*/ 164 w 312"/>
                    <a:gd name="T69" fmla="*/ 242 h 252"/>
                    <a:gd name="T70" fmla="*/ 177 w 312"/>
                    <a:gd name="T71" fmla="*/ 235 h 252"/>
                    <a:gd name="T72" fmla="*/ 188 w 312"/>
                    <a:gd name="T73" fmla="*/ 227 h 252"/>
                    <a:gd name="T74" fmla="*/ 188 w 312"/>
                    <a:gd name="T75" fmla="*/ 227 h 252"/>
                    <a:gd name="T76" fmla="*/ 201 w 312"/>
                    <a:gd name="T77" fmla="*/ 216 h 252"/>
                    <a:gd name="T78" fmla="*/ 217 w 312"/>
                    <a:gd name="T79" fmla="*/ 196 h 252"/>
                    <a:gd name="T80" fmla="*/ 260 w 312"/>
                    <a:gd name="T81" fmla="*/ 146 h 252"/>
                    <a:gd name="T82" fmla="*/ 279 w 312"/>
                    <a:gd name="T83" fmla="*/ 118 h 252"/>
                    <a:gd name="T84" fmla="*/ 297 w 312"/>
                    <a:gd name="T85" fmla="*/ 94 h 252"/>
                    <a:gd name="T86" fmla="*/ 308 w 312"/>
                    <a:gd name="T87" fmla="*/ 76 h 252"/>
                    <a:gd name="T88" fmla="*/ 312 w 312"/>
                    <a:gd name="T89" fmla="*/ 70 h 252"/>
                    <a:gd name="T90" fmla="*/ 312 w 312"/>
                    <a:gd name="T91" fmla="*/ 65 h 252"/>
                    <a:gd name="T92" fmla="*/ 312 w 312"/>
                    <a:gd name="T93" fmla="*/ 65 h 252"/>
                    <a:gd name="T94" fmla="*/ 310 w 312"/>
                    <a:gd name="T95" fmla="*/ 62 h 252"/>
                    <a:gd name="T96" fmla="*/ 307 w 312"/>
                    <a:gd name="T97" fmla="*/ 57 h 252"/>
                    <a:gd name="T98" fmla="*/ 292 w 312"/>
                    <a:gd name="T99" fmla="*/ 47 h 252"/>
                    <a:gd name="T100" fmla="*/ 274 w 312"/>
                    <a:gd name="T101" fmla="*/ 37 h 252"/>
                    <a:gd name="T102" fmla="*/ 253 w 312"/>
                    <a:gd name="T103" fmla="*/ 26 h 252"/>
                    <a:gd name="T104" fmla="*/ 213 w 312"/>
                    <a:gd name="T105" fmla="*/ 8 h 252"/>
                    <a:gd name="T106" fmla="*/ 195 w 312"/>
                    <a:gd name="T107" fmla="*/ 0 h 252"/>
                    <a:gd name="T108" fmla="*/ 195 w 312"/>
                    <a:gd name="T109" fmla="*/ 0 h 2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312" h="252">
                      <a:moveTo>
                        <a:pt x="195" y="0"/>
                      </a:moveTo>
                      <a:lnTo>
                        <a:pt x="195" y="0"/>
                      </a:lnTo>
                      <a:lnTo>
                        <a:pt x="183" y="14"/>
                      </a:lnTo>
                      <a:lnTo>
                        <a:pt x="157" y="50"/>
                      </a:lnTo>
                      <a:lnTo>
                        <a:pt x="140" y="68"/>
                      </a:lnTo>
                      <a:lnTo>
                        <a:pt x="123" y="86"/>
                      </a:lnTo>
                      <a:lnTo>
                        <a:pt x="105" y="101"/>
                      </a:lnTo>
                      <a:lnTo>
                        <a:pt x="97" y="107"/>
                      </a:lnTo>
                      <a:lnTo>
                        <a:pt x="91" y="110"/>
                      </a:lnTo>
                      <a:lnTo>
                        <a:pt x="91" y="110"/>
                      </a:lnTo>
                      <a:lnTo>
                        <a:pt x="76" y="115"/>
                      </a:lnTo>
                      <a:lnTo>
                        <a:pt x="62" y="117"/>
                      </a:lnTo>
                      <a:lnTo>
                        <a:pt x="45" y="117"/>
                      </a:lnTo>
                      <a:lnTo>
                        <a:pt x="31" y="115"/>
                      </a:lnTo>
                      <a:lnTo>
                        <a:pt x="10" y="112"/>
                      </a:lnTo>
                      <a:lnTo>
                        <a:pt x="0" y="110"/>
                      </a:lnTo>
                      <a:lnTo>
                        <a:pt x="0" y="110"/>
                      </a:lnTo>
                      <a:lnTo>
                        <a:pt x="2" y="122"/>
                      </a:lnTo>
                      <a:lnTo>
                        <a:pt x="3" y="136"/>
                      </a:lnTo>
                      <a:lnTo>
                        <a:pt x="6" y="152"/>
                      </a:lnTo>
                      <a:lnTo>
                        <a:pt x="13" y="170"/>
                      </a:lnTo>
                      <a:lnTo>
                        <a:pt x="23" y="190"/>
                      </a:lnTo>
                      <a:lnTo>
                        <a:pt x="36" y="209"/>
                      </a:lnTo>
                      <a:lnTo>
                        <a:pt x="44" y="219"/>
                      </a:lnTo>
                      <a:lnTo>
                        <a:pt x="52" y="227"/>
                      </a:lnTo>
                      <a:lnTo>
                        <a:pt x="52" y="227"/>
                      </a:lnTo>
                      <a:lnTo>
                        <a:pt x="62" y="235"/>
                      </a:lnTo>
                      <a:lnTo>
                        <a:pt x="71" y="240"/>
                      </a:lnTo>
                      <a:lnTo>
                        <a:pt x="81" y="245"/>
                      </a:lnTo>
                      <a:lnTo>
                        <a:pt x="91" y="248"/>
                      </a:lnTo>
                      <a:lnTo>
                        <a:pt x="101" y="250"/>
                      </a:lnTo>
                      <a:lnTo>
                        <a:pt x="110" y="252"/>
                      </a:lnTo>
                      <a:lnTo>
                        <a:pt x="130" y="252"/>
                      </a:lnTo>
                      <a:lnTo>
                        <a:pt x="148" y="247"/>
                      </a:lnTo>
                      <a:lnTo>
                        <a:pt x="164" y="242"/>
                      </a:lnTo>
                      <a:lnTo>
                        <a:pt x="177" y="235"/>
                      </a:lnTo>
                      <a:lnTo>
                        <a:pt x="188" y="227"/>
                      </a:lnTo>
                      <a:lnTo>
                        <a:pt x="188" y="227"/>
                      </a:lnTo>
                      <a:lnTo>
                        <a:pt x="201" y="216"/>
                      </a:lnTo>
                      <a:lnTo>
                        <a:pt x="217" y="196"/>
                      </a:lnTo>
                      <a:lnTo>
                        <a:pt x="260" y="146"/>
                      </a:lnTo>
                      <a:lnTo>
                        <a:pt x="279" y="118"/>
                      </a:lnTo>
                      <a:lnTo>
                        <a:pt x="297" y="94"/>
                      </a:lnTo>
                      <a:lnTo>
                        <a:pt x="308" y="76"/>
                      </a:lnTo>
                      <a:lnTo>
                        <a:pt x="312" y="70"/>
                      </a:lnTo>
                      <a:lnTo>
                        <a:pt x="312" y="65"/>
                      </a:lnTo>
                      <a:lnTo>
                        <a:pt x="312" y="65"/>
                      </a:lnTo>
                      <a:lnTo>
                        <a:pt x="310" y="62"/>
                      </a:lnTo>
                      <a:lnTo>
                        <a:pt x="307" y="57"/>
                      </a:lnTo>
                      <a:lnTo>
                        <a:pt x="292" y="47"/>
                      </a:lnTo>
                      <a:lnTo>
                        <a:pt x="274" y="37"/>
                      </a:lnTo>
                      <a:lnTo>
                        <a:pt x="253" y="26"/>
                      </a:lnTo>
                      <a:lnTo>
                        <a:pt x="213" y="8"/>
                      </a:lnTo>
                      <a:lnTo>
                        <a:pt x="195" y="0"/>
                      </a:lnTo>
                      <a:lnTo>
                        <a:pt x="195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7" name="Freeform 20">
                  <a:extLst>
                    <a:ext uri="{FF2B5EF4-FFF2-40B4-BE49-F238E27FC236}">
                      <a16:creationId xmlns:a16="http://schemas.microsoft.com/office/drawing/2014/main" id="{8FABAC58-DB6E-4AFA-A75D-57B5573818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44838" y="4313239"/>
                  <a:ext cx="346075" cy="166688"/>
                </a:xfrm>
                <a:custGeom>
                  <a:avLst/>
                  <a:gdLst>
                    <a:gd name="T0" fmla="*/ 435 w 435"/>
                    <a:gd name="T1" fmla="*/ 35 h 211"/>
                    <a:gd name="T2" fmla="*/ 435 w 435"/>
                    <a:gd name="T3" fmla="*/ 35 h 211"/>
                    <a:gd name="T4" fmla="*/ 417 w 435"/>
                    <a:gd name="T5" fmla="*/ 27 h 211"/>
                    <a:gd name="T6" fmla="*/ 398 w 435"/>
                    <a:gd name="T7" fmla="*/ 21 h 211"/>
                    <a:gd name="T8" fmla="*/ 373 w 435"/>
                    <a:gd name="T9" fmla="*/ 13 h 211"/>
                    <a:gd name="T10" fmla="*/ 346 w 435"/>
                    <a:gd name="T11" fmla="*/ 6 h 211"/>
                    <a:gd name="T12" fmla="*/ 315 w 435"/>
                    <a:gd name="T13" fmla="*/ 1 h 211"/>
                    <a:gd name="T14" fmla="*/ 299 w 435"/>
                    <a:gd name="T15" fmla="*/ 0 h 211"/>
                    <a:gd name="T16" fmla="*/ 284 w 435"/>
                    <a:gd name="T17" fmla="*/ 0 h 211"/>
                    <a:gd name="T18" fmla="*/ 268 w 435"/>
                    <a:gd name="T19" fmla="*/ 0 h 211"/>
                    <a:gd name="T20" fmla="*/ 253 w 435"/>
                    <a:gd name="T21" fmla="*/ 3 h 211"/>
                    <a:gd name="T22" fmla="*/ 253 w 435"/>
                    <a:gd name="T23" fmla="*/ 3 h 211"/>
                    <a:gd name="T24" fmla="*/ 239 w 435"/>
                    <a:gd name="T25" fmla="*/ 6 h 211"/>
                    <a:gd name="T26" fmla="*/ 226 w 435"/>
                    <a:gd name="T27" fmla="*/ 11 h 211"/>
                    <a:gd name="T28" fmla="*/ 203 w 435"/>
                    <a:gd name="T29" fmla="*/ 21 h 211"/>
                    <a:gd name="T30" fmla="*/ 183 w 435"/>
                    <a:gd name="T31" fmla="*/ 34 h 211"/>
                    <a:gd name="T32" fmla="*/ 166 w 435"/>
                    <a:gd name="T33" fmla="*/ 48 h 211"/>
                    <a:gd name="T34" fmla="*/ 133 w 435"/>
                    <a:gd name="T35" fmla="*/ 76 h 211"/>
                    <a:gd name="T36" fmla="*/ 117 w 435"/>
                    <a:gd name="T37" fmla="*/ 89 h 211"/>
                    <a:gd name="T38" fmla="*/ 97 w 435"/>
                    <a:gd name="T39" fmla="*/ 100 h 211"/>
                    <a:gd name="T40" fmla="*/ 97 w 435"/>
                    <a:gd name="T41" fmla="*/ 100 h 211"/>
                    <a:gd name="T42" fmla="*/ 78 w 435"/>
                    <a:gd name="T43" fmla="*/ 109 h 211"/>
                    <a:gd name="T44" fmla="*/ 60 w 435"/>
                    <a:gd name="T45" fmla="*/ 115 h 211"/>
                    <a:gd name="T46" fmla="*/ 42 w 435"/>
                    <a:gd name="T47" fmla="*/ 117 h 211"/>
                    <a:gd name="T48" fmla="*/ 29 w 435"/>
                    <a:gd name="T49" fmla="*/ 117 h 211"/>
                    <a:gd name="T50" fmla="*/ 16 w 435"/>
                    <a:gd name="T51" fmla="*/ 117 h 211"/>
                    <a:gd name="T52" fmla="*/ 8 w 435"/>
                    <a:gd name="T53" fmla="*/ 115 h 211"/>
                    <a:gd name="T54" fmla="*/ 0 w 435"/>
                    <a:gd name="T55" fmla="*/ 113 h 211"/>
                    <a:gd name="T56" fmla="*/ 0 w 435"/>
                    <a:gd name="T57" fmla="*/ 113 h 211"/>
                    <a:gd name="T58" fmla="*/ 0 w 435"/>
                    <a:gd name="T59" fmla="*/ 115 h 211"/>
                    <a:gd name="T60" fmla="*/ 0 w 435"/>
                    <a:gd name="T61" fmla="*/ 117 h 211"/>
                    <a:gd name="T62" fmla="*/ 0 w 435"/>
                    <a:gd name="T63" fmla="*/ 122 h 211"/>
                    <a:gd name="T64" fmla="*/ 6 w 435"/>
                    <a:gd name="T65" fmla="*/ 128 h 211"/>
                    <a:gd name="T66" fmla="*/ 16 w 435"/>
                    <a:gd name="T67" fmla="*/ 136 h 211"/>
                    <a:gd name="T68" fmla="*/ 32 w 435"/>
                    <a:gd name="T69" fmla="*/ 146 h 211"/>
                    <a:gd name="T70" fmla="*/ 57 w 435"/>
                    <a:gd name="T71" fmla="*/ 159 h 211"/>
                    <a:gd name="T72" fmla="*/ 91 w 435"/>
                    <a:gd name="T73" fmla="*/ 172 h 211"/>
                    <a:gd name="T74" fmla="*/ 91 w 435"/>
                    <a:gd name="T75" fmla="*/ 172 h 211"/>
                    <a:gd name="T76" fmla="*/ 130 w 435"/>
                    <a:gd name="T77" fmla="*/ 185 h 211"/>
                    <a:gd name="T78" fmla="*/ 166 w 435"/>
                    <a:gd name="T79" fmla="*/ 195 h 211"/>
                    <a:gd name="T80" fmla="*/ 200 w 435"/>
                    <a:gd name="T81" fmla="*/ 201 h 211"/>
                    <a:gd name="T82" fmla="*/ 229 w 435"/>
                    <a:gd name="T83" fmla="*/ 206 h 211"/>
                    <a:gd name="T84" fmla="*/ 253 w 435"/>
                    <a:gd name="T85" fmla="*/ 209 h 211"/>
                    <a:gd name="T86" fmla="*/ 273 w 435"/>
                    <a:gd name="T87" fmla="*/ 211 h 211"/>
                    <a:gd name="T88" fmla="*/ 286 w 435"/>
                    <a:gd name="T89" fmla="*/ 211 h 211"/>
                    <a:gd name="T90" fmla="*/ 292 w 435"/>
                    <a:gd name="T91" fmla="*/ 211 h 211"/>
                    <a:gd name="T92" fmla="*/ 292 w 435"/>
                    <a:gd name="T93" fmla="*/ 211 h 211"/>
                    <a:gd name="T94" fmla="*/ 300 w 435"/>
                    <a:gd name="T95" fmla="*/ 203 h 211"/>
                    <a:gd name="T96" fmla="*/ 317 w 435"/>
                    <a:gd name="T97" fmla="*/ 183 h 211"/>
                    <a:gd name="T98" fmla="*/ 367 w 435"/>
                    <a:gd name="T99" fmla="*/ 123 h 211"/>
                    <a:gd name="T100" fmla="*/ 435 w 435"/>
                    <a:gd name="T101" fmla="*/ 35 h 211"/>
                    <a:gd name="T102" fmla="*/ 435 w 435"/>
                    <a:gd name="T103" fmla="*/ 35 h 2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435" h="211">
                      <a:moveTo>
                        <a:pt x="435" y="35"/>
                      </a:moveTo>
                      <a:lnTo>
                        <a:pt x="435" y="35"/>
                      </a:lnTo>
                      <a:lnTo>
                        <a:pt x="417" y="27"/>
                      </a:lnTo>
                      <a:lnTo>
                        <a:pt x="398" y="21"/>
                      </a:lnTo>
                      <a:lnTo>
                        <a:pt x="373" y="13"/>
                      </a:lnTo>
                      <a:lnTo>
                        <a:pt x="346" y="6"/>
                      </a:lnTo>
                      <a:lnTo>
                        <a:pt x="315" y="1"/>
                      </a:lnTo>
                      <a:lnTo>
                        <a:pt x="299" y="0"/>
                      </a:lnTo>
                      <a:lnTo>
                        <a:pt x="284" y="0"/>
                      </a:lnTo>
                      <a:lnTo>
                        <a:pt x="268" y="0"/>
                      </a:lnTo>
                      <a:lnTo>
                        <a:pt x="253" y="3"/>
                      </a:lnTo>
                      <a:lnTo>
                        <a:pt x="253" y="3"/>
                      </a:lnTo>
                      <a:lnTo>
                        <a:pt x="239" y="6"/>
                      </a:lnTo>
                      <a:lnTo>
                        <a:pt x="226" y="11"/>
                      </a:lnTo>
                      <a:lnTo>
                        <a:pt x="203" y="21"/>
                      </a:lnTo>
                      <a:lnTo>
                        <a:pt x="183" y="34"/>
                      </a:lnTo>
                      <a:lnTo>
                        <a:pt x="166" y="48"/>
                      </a:lnTo>
                      <a:lnTo>
                        <a:pt x="133" y="76"/>
                      </a:lnTo>
                      <a:lnTo>
                        <a:pt x="117" y="89"/>
                      </a:lnTo>
                      <a:lnTo>
                        <a:pt x="97" y="100"/>
                      </a:lnTo>
                      <a:lnTo>
                        <a:pt x="97" y="100"/>
                      </a:lnTo>
                      <a:lnTo>
                        <a:pt x="78" y="109"/>
                      </a:lnTo>
                      <a:lnTo>
                        <a:pt x="60" y="115"/>
                      </a:lnTo>
                      <a:lnTo>
                        <a:pt x="42" y="117"/>
                      </a:lnTo>
                      <a:lnTo>
                        <a:pt x="29" y="117"/>
                      </a:lnTo>
                      <a:lnTo>
                        <a:pt x="16" y="117"/>
                      </a:lnTo>
                      <a:lnTo>
                        <a:pt x="8" y="115"/>
                      </a:lnTo>
                      <a:lnTo>
                        <a:pt x="0" y="113"/>
                      </a:lnTo>
                      <a:lnTo>
                        <a:pt x="0" y="113"/>
                      </a:lnTo>
                      <a:lnTo>
                        <a:pt x="0" y="115"/>
                      </a:lnTo>
                      <a:lnTo>
                        <a:pt x="0" y="117"/>
                      </a:lnTo>
                      <a:lnTo>
                        <a:pt x="0" y="122"/>
                      </a:lnTo>
                      <a:lnTo>
                        <a:pt x="6" y="128"/>
                      </a:lnTo>
                      <a:lnTo>
                        <a:pt x="16" y="136"/>
                      </a:lnTo>
                      <a:lnTo>
                        <a:pt x="32" y="146"/>
                      </a:lnTo>
                      <a:lnTo>
                        <a:pt x="57" y="159"/>
                      </a:lnTo>
                      <a:lnTo>
                        <a:pt x="91" y="172"/>
                      </a:lnTo>
                      <a:lnTo>
                        <a:pt x="91" y="172"/>
                      </a:lnTo>
                      <a:lnTo>
                        <a:pt x="130" y="185"/>
                      </a:lnTo>
                      <a:lnTo>
                        <a:pt x="166" y="195"/>
                      </a:lnTo>
                      <a:lnTo>
                        <a:pt x="200" y="201"/>
                      </a:lnTo>
                      <a:lnTo>
                        <a:pt x="229" y="206"/>
                      </a:lnTo>
                      <a:lnTo>
                        <a:pt x="253" y="209"/>
                      </a:lnTo>
                      <a:lnTo>
                        <a:pt x="273" y="211"/>
                      </a:lnTo>
                      <a:lnTo>
                        <a:pt x="286" y="211"/>
                      </a:lnTo>
                      <a:lnTo>
                        <a:pt x="292" y="211"/>
                      </a:lnTo>
                      <a:lnTo>
                        <a:pt x="292" y="211"/>
                      </a:lnTo>
                      <a:lnTo>
                        <a:pt x="300" y="203"/>
                      </a:lnTo>
                      <a:lnTo>
                        <a:pt x="317" y="183"/>
                      </a:lnTo>
                      <a:lnTo>
                        <a:pt x="367" y="123"/>
                      </a:lnTo>
                      <a:lnTo>
                        <a:pt x="435" y="35"/>
                      </a:lnTo>
                      <a:lnTo>
                        <a:pt x="435" y="3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8" name="Freeform 21">
                  <a:extLst>
                    <a:ext uri="{FF2B5EF4-FFF2-40B4-BE49-F238E27FC236}">
                      <a16:creationId xmlns:a16="http://schemas.microsoft.com/office/drawing/2014/main" id="{EF32F3CE-6878-41B5-92A2-97E51A6F46F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54388" y="4154489"/>
                  <a:ext cx="193675" cy="233363"/>
                </a:xfrm>
                <a:custGeom>
                  <a:avLst/>
                  <a:gdLst>
                    <a:gd name="T0" fmla="*/ 242 w 243"/>
                    <a:gd name="T1" fmla="*/ 2 h 294"/>
                    <a:gd name="T2" fmla="*/ 242 w 243"/>
                    <a:gd name="T3" fmla="*/ 2 h 294"/>
                    <a:gd name="T4" fmla="*/ 233 w 243"/>
                    <a:gd name="T5" fmla="*/ 0 h 294"/>
                    <a:gd name="T6" fmla="*/ 217 w 243"/>
                    <a:gd name="T7" fmla="*/ 0 h 294"/>
                    <a:gd name="T8" fmla="*/ 196 w 243"/>
                    <a:gd name="T9" fmla="*/ 2 h 294"/>
                    <a:gd name="T10" fmla="*/ 168 w 243"/>
                    <a:gd name="T11" fmla="*/ 3 h 294"/>
                    <a:gd name="T12" fmla="*/ 139 w 243"/>
                    <a:gd name="T13" fmla="*/ 11 h 294"/>
                    <a:gd name="T14" fmla="*/ 125 w 243"/>
                    <a:gd name="T15" fmla="*/ 15 h 294"/>
                    <a:gd name="T16" fmla="*/ 108 w 243"/>
                    <a:gd name="T17" fmla="*/ 21 h 294"/>
                    <a:gd name="T18" fmla="*/ 94 w 243"/>
                    <a:gd name="T19" fmla="*/ 29 h 294"/>
                    <a:gd name="T20" fmla="*/ 79 w 243"/>
                    <a:gd name="T21" fmla="*/ 37 h 294"/>
                    <a:gd name="T22" fmla="*/ 66 w 243"/>
                    <a:gd name="T23" fmla="*/ 49 h 294"/>
                    <a:gd name="T24" fmla="*/ 53 w 243"/>
                    <a:gd name="T25" fmla="*/ 60 h 294"/>
                    <a:gd name="T26" fmla="*/ 53 w 243"/>
                    <a:gd name="T27" fmla="*/ 60 h 294"/>
                    <a:gd name="T28" fmla="*/ 42 w 243"/>
                    <a:gd name="T29" fmla="*/ 73 h 294"/>
                    <a:gd name="T30" fmla="*/ 32 w 243"/>
                    <a:gd name="T31" fmla="*/ 88 h 294"/>
                    <a:gd name="T32" fmla="*/ 24 w 243"/>
                    <a:gd name="T33" fmla="*/ 104 h 294"/>
                    <a:gd name="T34" fmla="*/ 17 w 243"/>
                    <a:gd name="T35" fmla="*/ 119 h 294"/>
                    <a:gd name="T36" fmla="*/ 13 w 243"/>
                    <a:gd name="T37" fmla="*/ 135 h 294"/>
                    <a:gd name="T38" fmla="*/ 8 w 243"/>
                    <a:gd name="T39" fmla="*/ 149 h 294"/>
                    <a:gd name="T40" fmla="*/ 3 w 243"/>
                    <a:gd name="T41" fmla="*/ 180 h 294"/>
                    <a:gd name="T42" fmla="*/ 1 w 243"/>
                    <a:gd name="T43" fmla="*/ 208 h 294"/>
                    <a:gd name="T44" fmla="*/ 0 w 243"/>
                    <a:gd name="T45" fmla="*/ 229 h 294"/>
                    <a:gd name="T46" fmla="*/ 1 w 243"/>
                    <a:gd name="T47" fmla="*/ 248 h 294"/>
                    <a:gd name="T48" fmla="*/ 216 w 243"/>
                    <a:gd name="T49" fmla="*/ 294 h 294"/>
                    <a:gd name="T50" fmla="*/ 216 w 243"/>
                    <a:gd name="T51" fmla="*/ 294 h 294"/>
                    <a:gd name="T52" fmla="*/ 232 w 243"/>
                    <a:gd name="T53" fmla="*/ 148 h 294"/>
                    <a:gd name="T54" fmla="*/ 242 w 243"/>
                    <a:gd name="T55" fmla="*/ 49 h 294"/>
                    <a:gd name="T56" fmla="*/ 243 w 243"/>
                    <a:gd name="T57" fmla="*/ 15 h 294"/>
                    <a:gd name="T58" fmla="*/ 243 w 243"/>
                    <a:gd name="T59" fmla="*/ 5 h 294"/>
                    <a:gd name="T60" fmla="*/ 242 w 243"/>
                    <a:gd name="T61" fmla="*/ 2 h 294"/>
                    <a:gd name="T62" fmla="*/ 242 w 243"/>
                    <a:gd name="T63" fmla="*/ 2 h 2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243" h="294">
                      <a:moveTo>
                        <a:pt x="242" y="2"/>
                      </a:moveTo>
                      <a:lnTo>
                        <a:pt x="242" y="2"/>
                      </a:lnTo>
                      <a:lnTo>
                        <a:pt x="233" y="0"/>
                      </a:lnTo>
                      <a:lnTo>
                        <a:pt x="217" y="0"/>
                      </a:lnTo>
                      <a:lnTo>
                        <a:pt x="196" y="2"/>
                      </a:lnTo>
                      <a:lnTo>
                        <a:pt x="168" y="3"/>
                      </a:lnTo>
                      <a:lnTo>
                        <a:pt x="139" y="11"/>
                      </a:lnTo>
                      <a:lnTo>
                        <a:pt x="125" y="15"/>
                      </a:lnTo>
                      <a:lnTo>
                        <a:pt x="108" y="21"/>
                      </a:lnTo>
                      <a:lnTo>
                        <a:pt x="94" y="29"/>
                      </a:lnTo>
                      <a:lnTo>
                        <a:pt x="79" y="37"/>
                      </a:lnTo>
                      <a:lnTo>
                        <a:pt x="66" y="49"/>
                      </a:lnTo>
                      <a:lnTo>
                        <a:pt x="53" y="60"/>
                      </a:lnTo>
                      <a:lnTo>
                        <a:pt x="53" y="60"/>
                      </a:lnTo>
                      <a:lnTo>
                        <a:pt x="42" y="73"/>
                      </a:lnTo>
                      <a:lnTo>
                        <a:pt x="32" y="88"/>
                      </a:lnTo>
                      <a:lnTo>
                        <a:pt x="24" y="104"/>
                      </a:lnTo>
                      <a:lnTo>
                        <a:pt x="17" y="119"/>
                      </a:lnTo>
                      <a:lnTo>
                        <a:pt x="13" y="135"/>
                      </a:lnTo>
                      <a:lnTo>
                        <a:pt x="8" y="149"/>
                      </a:lnTo>
                      <a:lnTo>
                        <a:pt x="3" y="180"/>
                      </a:lnTo>
                      <a:lnTo>
                        <a:pt x="1" y="208"/>
                      </a:lnTo>
                      <a:lnTo>
                        <a:pt x="0" y="229"/>
                      </a:lnTo>
                      <a:lnTo>
                        <a:pt x="1" y="248"/>
                      </a:lnTo>
                      <a:lnTo>
                        <a:pt x="216" y="294"/>
                      </a:lnTo>
                      <a:lnTo>
                        <a:pt x="216" y="294"/>
                      </a:lnTo>
                      <a:lnTo>
                        <a:pt x="232" y="148"/>
                      </a:lnTo>
                      <a:lnTo>
                        <a:pt x="242" y="49"/>
                      </a:lnTo>
                      <a:lnTo>
                        <a:pt x="243" y="15"/>
                      </a:lnTo>
                      <a:lnTo>
                        <a:pt x="243" y="5"/>
                      </a:lnTo>
                      <a:lnTo>
                        <a:pt x="242" y="2"/>
                      </a:lnTo>
                      <a:lnTo>
                        <a:pt x="242" y="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9" name="Freeform 22">
                  <a:extLst>
                    <a:ext uri="{FF2B5EF4-FFF2-40B4-BE49-F238E27FC236}">
                      <a16:creationId xmlns:a16="http://schemas.microsoft.com/office/drawing/2014/main" id="{2DA24235-99D1-4A05-9FB0-EF9F9C1648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25825" y="3892551"/>
                  <a:ext cx="188913" cy="285750"/>
                </a:xfrm>
                <a:custGeom>
                  <a:avLst/>
                  <a:gdLst>
                    <a:gd name="T0" fmla="*/ 101 w 239"/>
                    <a:gd name="T1" fmla="*/ 13 h 361"/>
                    <a:gd name="T2" fmla="*/ 101 w 239"/>
                    <a:gd name="T3" fmla="*/ 13 h 361"/>
                    <a:gd name="T4" fmla="*/ 96 w 239"/>
                    <a:gd name="T5" fmla="*/ 18 h 361"/>
                    <a:gd name="T6" fmla="*/ 86 w 239"/>
                    <a:gd name="T7" fmla="*/ 30 h 361"/>
                    <a:gd name="T8" fmla="*/ 71 w 239"/>
                    <a:gd name="T9" fmla="*/ 46 h 361"/>
                    <a:gd name="T10" fmla="*/ 55 w 239"/>
                    <a:gd name="T11" fmla="*/ 69 h 361"/>
                    <a:gd name="T12" fmla="*/ 39 w 239"/>
                    <a:gd name="T13" fmla="*/ 98 h 361"/>
                    <a:gd name="T14" fmla="*/ 23 w 239"/>
                    <a:gd name="T15" fmla="*/ 129 h 361"/>
                    <a:gd name="T16" fmla="*/ 16 w 239"/>
                    <a:gd name="T17" fmla="*/ 147 h 361"/>
                    <a:gd name="T18" fmla="*/ 11 w 239"/>
                    <a:gd name="T19" fmla="*/ 164 h 361"/>
                    <a:gd name="T20" fmla="*/ 6 w 239"/>
                    <a:gd name="T21" fmla="*/ 182 h 361"/>
                    <a:gd name="T22" fmla="*/ 3 w 239"/>
                    <a:gd name="T23" fmla="*/ 202 h 361"/>
                    <a:gd name="T24" fmla="*/ 3 w 239"/>
                    <a:gd name="T25" fmla="*/ 202 h 361"/>
                    <a:gd name="T26" fmla="*/ 2 w 239"/>
                    <a:gd name="T27" fmla="*/ 221 h 361"/>
                    <a:gd name="T28" fmla="*/ 0 w 239"/>
                    <a:gd name="T29" fmla="*/ 238 h 361"/>
                    <a:gd name="T30" fmla="*/ 2 w 239"/>
                    <a:gd name="T31" fmla="*/ 268 h 361"/>
                    <a:gd name="T32" fmla="*/ 6 w 239"/>
                    <a:gd name="T33" fmla="*/ 294 h 361"/>
                    <a:gd name="T34" fmla="*/ 11 w 239"/>
                    <a:gd name="T35" fmla="*/ 315 h 361"/>
                    <a:gd name="T36" fmla="*/ 18 w 239"/>
                    <a:gd name="T37" fmla="*/ 332 h 361"/>
                    <a:gd name="T38" fmla="*/ 23 w 239"/>
                    <a:gd name="T39" fmla="*/ 343 h 361"/>
                    <a:gd name="T40" fmla="*/ 29 w 239"/>
                    <a:gd name="T41" fmla="*/ 351 h 361"/>
                    <a:gd name="T42" fmla="*/ 29 w 239"/>
                    <a:gd name="T43" fmla="*/ 351 h 361"/>
                    <a:gd name="T44" fmla="*/ 115 w 239"/>
                    <a:gd name="T45" fmla="*/ 358 h 361"/>
                    <a:gd name="T46" fmla="*/ 175 w 239"/>
                    <a:gd name="T47" fmla="*/ 361 h 361"/>
                    <a:gd name="T48" fmla="*/ 196 w 239"/>
                    <a:gd name="T49" fmla="*/ 359 h 361"/>
                    <a:gd name="T50" fmla="*/ 201 w 239"/>
                    <a:gd name="T51" fmla="*/ 359 h 361"/>
                    <a:gd name="T52" fmla="*/ 204 w 239"/>
                    <a:gd name="T53" fmla="*/ 358 h 361"/>
                    <a:gd name="T54" fmla="*/ 204 w 239"/>
                    <a:gd name="T55" fmla="*/ 358 h 361"/>
                    <a:gd name="T56" fmla="*/ 206 w 239"/>
                    <a:gd name="T57" fmla="*/ 348 h 361"/>
                    <a:gd name="T58" fmla="*/ 211 w 239"/>
                    <a:gd name="T59" fmla="*/ 325 h 361"/>
                    <a:gd name="T60" fmla="*/ 219 w 239"/>
                    <a:gd name="T61" fmla="*/ 262 h 361"/>
                    <a:gd name="T62" fmla="*/ 229 w 239"/>
                    <a:gd name="T63" fmla="*/ 190 h 361"/>
                    <a:gd name="T64" fmla="*/ 237 w 239"/>
                    <a:gd name="T65" fmla="*/ 143 h 361"/>
                    <a:gd name="T66" fmla="*/ 237 w 239"/>
                    <a:gd name="T67" fmla="*/ 143 h 361"/>
                    <a:gd name="T68" fmla="*/ 239 w 239"/>
                    <a:gd name="T69" fmla="*/ 135 h 361"/>
                    <a:gd name="T70" fmla="*/ 239 w 239"/>
                    <a:gd name="T71" fmla="*/ 127 h 361"/>
                    <a:gd name="T72" fmla="*/ 235 w 239"/>
                    <a:gd name="T73" fmla="*/ 106 h 361"/>
                    <a:gd name="T74" fmla="*/ 230 w 239"/>
                    <a:gd name="T75" fmla="*/ 82 h 361"/>
                    <a:gd name="T76" fmla="*/ 224 w 239"/>
                    <a:gd name="T77" fmla="*/ 57 h 361"/>
                    <a:gd name="T78" fmla="*/ 211 w 239"/>
                    <a:gd name="T79" fmla="*/ 18 h 361"/>
                    <a:gd name="T80" fmla="*/ 204 w 239"/>
                    <a:gd name="T81" fmla="*/ 0 h 361"/>
                    <a:gd name="T82" fmla="*/ 204 w 239"/>
                    <a:gd name="T83" fmla="*/ 0 h 361"/>
                    <a:gd name="T84" fmla="*/ 154 w 239"/>
                    <a:gd name="T85" fmla="*/ 7 h 361"/>
                    <a:gd name="T86" fmla="*/ 118 w 239"/>
                    <a:gd name="T87" fmla="*/ 10 h 361"/>
                    <a:gd name="T88" fmla="*/ 101 w 239"/>
                    <a:gd name="T89" fmla="*/ 13 h 361"/>
                    <a:gd name="T90" fmla="*/ 101 w 239"/>
                    <a:gd name="T91" fmla="*/ 13 h 3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239" h="361">
                      <a:moveTo>
                        <a:pt x="101" y="13"/>
                      </a:moveTo>
                      <a:lnTo>
                        <a:pt x="101" y="13"/>
                      </a:lnTo>
                      <a:lnTo>
                        <a:pt x="96" y="18"/>
                      </a:lnTo>
                      <a:lnTo>
                        <a:pt x="86" y="30"/>
                      </a:lnTo>
                      <a:lnTo>
                        <a:pt x="71" y="46"/>
                      </a:lnTo>
                      <a:lnTo>
                        <a:pt x="55" y="69"/>
                      </a:lnTo>
                      <a:lnTo>
                        <a:pt x="39" y="98"/>
                      </a:lnTo>
                      <a:lnTo>
                        <a:pt x="23" y="129"/>
                      </a:lnTo>
                      <a:lnTo>
                        <a:pt x="16" y="147"/>
                      </a:lnTo>
                      <a:lnTo>
                        <a:pt x="11" y="164"/>
                      </a:lnTo>
                      <a:lnTo>
                        <a:pt x="6" y="182"/>
                      </a:lnTo>
                      <a:lnTo>
                        <a:pt x="3" y="202"/>
                      </a:lnTo>
                      <a:lnTo>
                        <a:pt x="3" y="202"/>
                      </a:lnTo>
                      <a:lnTo>
                        <a:pt x="2" y="221"/>
                      </a:lnTo>
                      <a:lnTo>
                        <a:pt x="0" y="238"/>
                      </a:lnTo>
                      <a:lnTo>
                        <a:pt x="2" y="268"/>
                      </a:lnTo>
                      <a:lnTo>
                        <a:pt x="6" y="294"/>
                      </a:lnTo>
                      <a:lnTo>
                        <a:pt x="11" y="315"/>
                      </a:lnTo>
                      <a:lnTo>
                        <a:pt x="18" y="332"/>
                      </a:lnTo>
                      <a:lnTo>
                        <a:pt x="23" y="343"/>
                      </a:lnTo>
                      <a:lnTo>
                        <a:pt x="29" y="351"/>
                      </a:lnTo>
                      <a:lnTo>
                        <a:pt x="29" y="351"/>
                      </a:lnTo>
                      <a:lnTo>
                        <a:pt x="115" y="358"/>
                      </a:lnTo>
                      <a:lnTo>
                        <a:pt x="175" y="361"/>
                      </a:lnTo>
                      <a:lnTo>
                        <a:pt x="196" y="359"/>
                      </a:lnTo>
                      <a:lnTo>
                        <a:pt x="201" y="359"/>
                      </a:lnTo>
                      <a:lnTo>
                        <a:pt x="204" y="358"/>
                      </a:lnTo>
                      <a:lnTo>
                        <a:pt x="204" y="358"/>
                      </a:lnTo>
                      <a:lnTo>
                        <a:pt x="206" y="348"/>
                      </a:lnTo>
                      <a:lnTo>
                        <a:pt x="211" y="325"/>
                      </a:lnTo>
                      <a:lnTo>
                        <a:pt x="219" y="262"/>
                      </a:lnTo>
                      <a:lnTo>
                        <a:pt x="229" y="190"/>
                      </a:lnTo>
                      <a:lnTo>
                        <a:pt x="237" y="143"/>
                      </a:lnTo>
                      <a:lnTo>
                        <a:pt x="237" y="143"/>
                      </a:lnTo>
                      <a:lnTo>
                        <a:pt x="239" y="135"/>
                      </a:lnTo>
                      <a:lnTo>
                        <a:pt x="239" y="127"/>
                      </a:lnTo>
                      <a:lnTo>
                        <a:pt x="235" y="106"/>
                      </a:lnTo>
                      <a:lnTo>
                        <a:pt x="230" y="82"/>
                      </a:lnTo>
                      <a:lnTo>
                        <a:pt x="224" y="57"/>
                      </a:lnTo>
                      <a:lnTo>
                        <a:pt x="211" y="18"/>
                      </a:lnTo>
                      <a:lnTo>
                        <a:pt x="204" y="0"/>
                      </a:lnTo>
                      <a:lnTo>
                        <a:pt x="204" y="0"/>
                      </a:lnTo>
                      <a:lnTo>
                        <a:pt x="154" y="7"/>
                      </a:lnTo>
                      <a:lnTo>
                        <a:pt x="118" y="10"/>
                      </a:lnTo>
                      <a:lnTo>
                        <a:pt x="101" y="13"/>
                      </a:lnTo>
                      <a:lnTo>
                        <a:pt x="101" y="1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80" name="Freeform 23">
                  <a:extLst>
                    <a:ext uri="{FF2B5EF4-FFF2-40B4-BE49-F238E27FC236}">
                      <a16:creationId xmlns:a16="http://schemas.microsoft.com/office/drawing/2014/main" id="{3093A74A-FDFA-48E5-B61C-535B501F73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89288" y="3748089"/>
                  <a:ext cx="465138" cy="234950"/>
                </a:xfrm>
                <a:custGeom>
                  <a:avLst/>
                  <a:gdLst>
                    <a:gd name="T0" fmla="*/ 482 w 586"/>
                    <a:gd name="T1" fmla="*/ 0 h 295"/>
                    <a:gd name="T2" fmla="*/ 458 w 586"/>
                    <a:gd name="T3" fmla="*/ 11 h 295"/>
                    <a:gd name="T4" fmla="*/ 372 w 586"/>
                    <a:gd name="T5" fmla="*/ 53 h 295"/>
                    <a:gd name="T6" fmla="*/ 307 w 586"/>
                    <a:gd name="T7" fmla="*/ 94 h 295"/>
                    <a:gd name="T8" fmla="*/ 281 w 586"/>
                    <a:gd name="T9" fmla="*/ 117 h 295"/>
                    <a:gd name="T10" fmla="*/ 242 w 586"/>
                    <a:gd name="T11" fmla="*/ 155 h 295"/>
                    <a:gd name="T12" fmla="*/ 209 w 586"/>
                    <a:gd name="T13" fmla="*/ 183 h 295"/>
                    <a:gd name="T14" fmla="*/ 173 w 586"/>
                    <a:gd name="T15" fmla="*/ 203 h 295"/>
                    <a:gd name="T16" fmla="*/ 125 w 586"/>
                    <a:gd name="T17" fmla="*/ 220 h 295"/>
                    <a:gd name="T18" fmla="*/ 97 w 586"/>
                    <a:gd name="T19" fmla="*/ 229 h 295"/>
                    <a:gd name="T20" fmla="*/ 50 w 586"/>
                    <a:gd name="T21" fmla="*/ 237 h 295"/>
                    <a:gd name="T22" fmla="*/ 19 w 586"/>
                    <a:gd name="T23" fmla="*/ 237 h 295"/>
                    <a:gd name="T24" fmla="*/ 1 w 586"/>
                    <a:gd name="T25" fmla="*/ 233 h 295"/>
                    <a:gd name="T26" fmla="*/ 1 w 586"/>
                    <a:gd name="T27" fmla="*/ 235 h 295"/>
                    <a:gd name="T28" fmla="*/ 3 w 586"/>
                    <a:gd name="T29" fmla="*/ 246 h 295"/>
                    <a:gd name="T30" fmla="*/ 9 w 586"/>
                    <a:gd name="T31" fmla="*/ 255 h 295"/>
                    <a:gd name="T32" fmla="*/ 21 w 586"/>
                    <a:gd name="T33" fmla="*/ 264 h 295"/>
                    <a:gd name="T34" fmla="*/ 42 w 586"/>
                    <a:gd name="T35" fmla="*/ 274 h 295"/>
                    <a:gd name="T36" fmla="*/ 74 w 586"/>
                    <a:gd name="T37" fmla="*/ 284 h 295"/>
                    <a:gd name="T38" fmla="*/ 118 w 586"/>
                    <a:gd name="T39" fmla="*/ 292 h 295"/>
                    <a:gd name="T40" fmla="*/ 143 w 586"/>
                    <a:gd name="T41" fmla="*/ 295 h 295"/>
                    <a:gd name="T42" fmla="*/ 182 w 586"/>
                    <a:gd name="T43" fmla="*/ 295 h 295"/>
                    <a:gd name="T44" fmla="*/ 211 w 586"/>
                    <a:gd name="T45" fmla="*/ 290 h 295"/>
                    <a:gd name="T46" fmla="*/ 243 w 586"/>
                    <a:gd name="T47" fmla="*/ 279 h 295"/>
                    <a:gd name="T48" fmla="*/ 284 w 586"/>
                    <a:gd name="T49" fmla="*/ 261 h 295"/>
                    <a:gd name="T50" fmla="*/ 308 w 586"/>
                    <a:gd name="T51" fmla="*/ 255 h 295"/>
                    <a:gd name="T52" fmla="*/ 339 w 586"/>
                    <a:gd name="T53" fmla="*/ 253 h 295"/>
                    <a:gd name="T54" fmla="*/ 412 w 586"/>
                    <a:gd name="T55" fmla="*/ 253 h 295"/>
                    <a:gd name="T56" fmla="*/ 547 w 586"/>
                    <a:gd name="T57" fmla="*/ 246 h 295"/>
                    <a:gd name="T58" fmla="*/ 566 w 586"/>
                    <a:gd name="T59" fmla="*/ 144 h 295"/>
                    <a:gd name="T60" fmla="*/ 584 w 586"/>
                    <a:gd name="T61" fmla="*/ 48 h 295"/>
                    <a:gd name="T62" fmla="*/ 586 w 586"/>
                    <a:gd name="T63" fmla="*/ 39 h 295"/>
                    <a:gd name="T64" fmla="*/ 570 w 586"/>
                    <a:gd name="T65" fmla="*/ 30 h 295"/>
                    <a:gd name="T66" fmla="*/ 500 w 586"/>
                    <a:gd name="T67" fmla="*/ 3 h 295"/>
                    <a:gd name="T68" fmla="*/ 484 w 586"/>
                    <a:gd name="T69" fmla="*/ 0 h 295"/>
                    <a:gd name="T70" fmla="*/ 482 w 586"/>
                    <a:gd name="T71" fmla="*/ 0 h 2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586" h="295">
                      <a:moveTo>
                        <a:pt x="482" y="0"/>
                      </a:moveTo>
                      <a:lnTo>
                        <a:pt x="482" y="0"/>
                      </a:lnTo>
                      <a:lnTo>
                        <a:pt x="474" y="5"/>
                      </a:lnTo>
                      <a:lnTo>
                        <a:pt x="458" y="11"/>
                      </a:lnTo>
                      <a:lnTo>
                        <a:pt x="404" y="37"/>
                      </a:lnTo>
                      <a:lnTo>
                        <a:pt x="372" y="53"/>
                      </a:lnTo>
                      <a:lnTo>
                        <a:pt x="337" y="73"/>
                      </a:lnTo>
                      <a:lnTo>
                        <a:pt x="307" y="94"/>
                      </a:lnTo>
                      <a:lnTo>
                        <a:pt x="294" y="105"/>
                      </a:lnTo>
                      <a:lnTo>
                        <a:pt x="281" y="117"/>
                      </a:lnTo>
                      <a:lnTo>
                        <a:pt x="281" y="117"/>
                      </a:lnTo>
                      <a:lnTo>
                        <a:pt x="242" y="155"/>
                      </a:lnTo>
                      <a:lnTo>
                        <a:pt x="225" y="170"/>
                      </a:lnTo>
                      <a:lnTo>
                        <a:pt x="209" y="183"/>
                      </a:lnTo>
                      <a:lnTo>
                        <a:pt x="193" y="193"/>
                      </a:lnTo>
                      <a:lnTo>
                        <a:pt x="173" y="203"/>
                      </a:lnTo>
                      <a:lnTo>
                        <a:pt x="152" y="211"/>
                      </a:lnTo>
                      <a:lnTo>
                        <a:pt x="125" y="220"/>
                      </a:lnTo>
                      <a:lnTo>
                        <a:pt x="125" y="220"/>
                      </a:lnTo>
                      <a:lnTo>
                        <a:pt x="97" y="229"/>
                      </a:lnTo>
                      <a:lnTo>
                        <a:pt x="71" y="233"/>
                      </a:lnTo>
                      <a:lnTo>
                        <a:pt x="50" y="237"/>
                      </a:lnTo>
                      <a:lnTo>
                        <a:pt x="34" y="237"/>
                      </a:lnTo>
                      <a:lnTo>
                        <a:pt x="19" y="237"/>
                      </a:lnTo>
                      <a:lnTo>
                        <a:pt x="9" y="235"/>
                      </a:lnTo>
                      <a:lnTo>
                        <a:pt x="1" y="233"/>
                      </a:lnTo>
                      <a:lnTo>
                        <a:pt x="1" y="233"/>
                      </a:lnTo>
                      <a:lnTo>
                        <a:pt x="1" y="235"/>
                      </a:lnTo>
                      <a:lnTo>
                        <a:pt x="0" y="240"/>
                      </a:lnTo>
                      <a:lnTo>
                        <a:pt x="3" y="246"/>
                      </a:lnTo>
                      <a:lnTo>
                        <a:pt x="5" y="251"/>
                      </a:lnTo>
                      <a:lnTo>
                        <a:pt x="9" y="255"/>
                      </a:lnTo>
                      <a:lnTo>
                        <a:pt x="14" y="259"/>
                      </a:lnTo>
                      <a:lnTo>
                        <a:pt x="21" y="264"/>
                      </a:lnTo>
                      <a:lnTo>
                        <a:pt x="31" y="269"/>
                      </a:lnTo>
                      <a:lnTo>
                        <a:pt x="42" y="274"/>
                      </a:lnTo>
                      <a:lnTo>
                        <a:pt x="57" y="279"/>
                      </a:lnTo>
                      <a:lnTo>
                        <a:pt x="74" y="284"/>
                      </a:lnTo>
                      <a:lnTo>
                        <a:pt x="94" y="289"/>
                      </a:lnTo>
                      <a:lnTo>
                        <a:pt x="118" y="292"/>
                      </a:lnTo>
                      <a:lnTo>
                        <a:pt x="118" y="292"/>
                      </a:lnTo>
                      <a:lnTo>
                        <a:pt x="143" y="295"/>
                      </a:lnTo>
                      <a:lnTo>
                        <a:pt x="164" y="295"/>
                      </a:lnTo>
                      <a:lnTo>
                        <a:pt x="182" y="295"/>
                      </a:lnTo>
                      <a:lnTo>
                        <a:pt x="196" y="293"/>
                      </a:lnTo>
                      <a:lnTo>
                        <a:pt x="211" y="290"/>
                      </a:lnTo>
                      <a:lnTo>
                        <a:pt x="222" y="287"/>
                      </a:lnTo>
                      <a:lnTo>
                        <a:pt x="243" y="279"/>
                      </a:lnTo>
                      <a:lnTo>
                        <a:pt x="263" y="269"/>
                      </a:lnTo>
                      <a:lnTo>
                        <a:pt x="284" y="261"/>
                      </a:lnTo>
                      <a:lnTo>
                        <a:pt x="295" y="258"/>
                      </a:lnTo>
                      <a:lnTo>
                        <a:pt x="308" y="255"/>
                      </a:lnTo>
                      <a:lnTo>
                        <a:pt x="323" y="253"/>
                      </a:lnTo>
                      <a:lnTo>
                        <a:pt x="339" y="253"/>
                      </a:lnTo>
                      <a:lnTo>
                        <a:pt x="339" y="253"/>
                      </a:lnTo>
                      <a:lnTo>
                        <a:pt x="412" y="253"/>
                      </a:lnTo>
                      <a:lnTo>
                        <a:pt x="479" y="250"/>
                      </a:lnTo>
                      <a:lnTo>
                        <a:pt x="547" y="246"/>
                      </a:lnTo>
                      <a:lnTo>
                        <a:pt x="547" y="246"/>
                      </a:lnTo>
                      <a:lnTo>
                        <a:pt x="566" y="144"/>
                      </a:lnTo>
                      <a:lnTo>
                        <a:pt x="581" y="73"/>
                      </a:lnTo>
                      <a:lnTo>
                        <a:pt x="584" y="48"/>
                      </a:lnTo>
                      <a:lnTo>
                        <a:pt x="586" y="39"/>
                      </a:lnTo>
                      <a:lnTo>
                        <a:pt x="586" y="39"/>
                      </a:lnTo>
                      <a:lnTo>
                        <a:pt x="581" y="35"/>
                      </a:lnTo>
                      <a:lnTo>
                        <a:pt x="570" y="30"/>
                      </a:lnTo>
                      <a:lnTo>
                        <a:pt x="536" y="14"/>
                      </a:lnTo>
                      <a:lnTo>
                        <a:pt x="500" y="3"/>
                      </a:lnTo>
                      <a:lnTo>
                        <a:pt x="487" y="0"/>
                      </a:lnTo>
                      <a:lnTo>
                        <a:pt x="484" y="0"/>
                      </a:lnTo>
                      <a:lnTo>
                        <a:pt x="482" y="0"/>
                      </a:lnTo>
                      <a:lnTo>
                        <a:pt x="482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81" name="Freeform 24">
                  <a:extLst>
                    <a:ext uri="{FF2B5EF4-FFF2-40B4-BE49-F238E27FC236}">
                      <a16:creationId xmlns:a16="http://schemas.microsoft.com/office/drawing/2014/main" id="{BA756F81-A920-450E-BDE3-FD76C5267C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40125" y="3530601"/>
                  <a:ext cx="217488" cy="295275"/>
                </a:xfrm>
                <a:custGeom>
                  <a:avLst/>
                  <a:gdLst>
                    <a:gd name="T0" fmla="*/ 177 w 275"/>
                    <a:gd name="T1" fmla="*/ 8 h 372"/>
                    <a:gd name="T2" fmla="*/ 177 w 275"/>
                    <a:gd name="T3" fmla="*/ 8 h 372"/>
                    <a:gd name="T4" fmla="*/ 169 w 275"/>
                    <a:gd name="T5" fmla="*/ 8 h 372"/>
                    <a:gd name="T6" fmla="*/ 151 w 275"/>
                    <a:gd name="T7" fmla="*/ 8 h 372"/>
                    <a:gd name="T8" fmla="*/ 127 w 275"/>
                    <a:gd name="T9" fmla="*/ 13 h 372"/>
                    <a:gd name="T10" fmla="*/ 112 w 275"/>
                    <a:gd name="T11" fmla="*/ 16 h 372"/>
                    <a:gd name="T12" fmla="*/ 98 w 275"/>
                    <a:gd name="T13" fmla="*/ 20 h 372"/>
                    <a:gd name="T14" fmla="*/ 83 w 275"/>
                    <a:gd name="T15" fmla="*/ 26 h 372"/>
                    <a:gd name="T16" fmla="*/ 69 w 275"/>
                    <a:gd name="T17" fmla="*/ 34 h 372"/>
                    <a:gd name="T18" fmla="*/ 54 w 275"/>
                    <a:gd name="T19" fmla="*/ 44 h 372"/>
                    <a:gd name="T20" fmla="*/ 41 w 275"/>
                    <a:gd name="T21" fmla="*/ 55 h 372"/>
                    <a:gd name="T22" fmla="*/ 30 w 275"/>
                    <a:gd name="T23" fmla="*/ 70 h 372"/>
                    <a:gd name="T24" fmla="*/ 20 w 275"/>
                    <a:gd name="T25" fmla="*/ 85 h 372"/>
                    <a:gd name="T26" fmla="*/ 13 w 275"/>
                    <a:gd name="T27" fmla="*/ 104 h 372"/>
                    <a:gd name="T28" fmla="*/ 9 w 275"/>
                    <a:gd name="T29" fmla="*/ 125 h 372"/>
                    <a:gd name="T30" fmla="*/ 9 w 275"/>
                    <a:gd name="T31" fmla="*/ 125 h 372"/>
                    <a:gd name="T32" fmla="*/ 4 w 275"/>
                    <a:gd name="T33" fmla="*/ 167 h 372"/>
                    <a:gd name="T34" fmla="*/ 0 w 275"/>
                    <a:gd name="T35" fmla="*/ 205 h 372"/>
                    <a:gd name="T36" fmla="*/ 2 w 275"/>
                    <a:gd name="T37" fmla="*/ 237 h 372"/>
                    <a:gd name="T38" fmla="*/ 5 w 275"/>
                    <a:gd name="T39" fmla="*/ 267 h 372"/>
                    <a:gd name="T40" fmla="*/ 12 w 275"/>
                    <a:gd name="T41" fmla="*/ 289 h 372"/>
                    <a:gd name="T42" fmla="*/ 15 w 275"/>
                    <a:gd name="T43" fmla="*/ 301 h 372"/>
                    <a:gd name="T44" fmla="*/ 20 w 275"/>
                    <a:gd name="T45" fmla="*/ 309 h 372"/>
                    <a:gd name="T46" fmla="*/ 26 w 275"/>
                    <a:gd name="T47" fmla="*/ 318 h 372"/>
                    <a:gd name="T48" fmla="*/ 33 w 275"/>
                    <a:gd name="T49" fmla="*/ 327 h 372"/>
                    <a:gd name="T50" fmla="*/ 39 w 275"/>
                    <a:gd name="T51" fmla="*/ 333 h 372"/>
                    <a:gd name="T52" fmla="*/ 47 w 275"/>
                    <a:gd name="T53" fmla="*/ 340 h 372"/>
                    <a:gd name="T54" fmla="*/ 47 w 275"/>
                    <a:gd name="T55" fmla="*/ 340 h 372"/>
                    <a:gd name="T56" fmla="*/ 64 w 275"/>
                    <a:gd name="T57" fmla="*/ 351 h 372"/>
                    <a:gd name="T58" fmla="*/ 78 w 275"/>
                    <a:gd name="T59" fmla="*/ 359 h 372"/>
                    <a:gd name="T60" fmla="*/ 93 w 275"/>
                    <a:gd name="T61" fmla="*/ 364 h 372"/>
                    <a:gd name="T62" fmla="*/ 106 w 275"/>
                    <a:gd name="T63" fmla="*/ 367 h 372"/>
                    <a:gd name="T64" fmla="*/ 125 w 275"/>
                    <a:gd name="T65" fmla="*/ 372 h 372"/>
                    <a:gd name="T66" fmla="*/ 132 w 275"/>
                    <a:gd name="T67" fmla="*/ 372 h 372"/>
                    <a:gd name="T68" fmla="*/ 132 w 275"/>
                    <a:gd name="T69" fmla="*/ 372 h 372"/>
                    <a:gd name="T70" fmla="*/ 203 w 275"/>
                    <a:gd name="T71" fmla="*/ 189 h 372"/>
                    <a:gd name="T72" fmla="*/ 254 w 275"/>
                    <a:gd name="T73" fmla="*/ 62 h 372"/>
                    <a:gd name="T74" fmla="*/ 270 w 275"/>
                    <a:gd name="T75" fmla="*/ 20 h 372"/>
                    <a:gd name="T76" fmla="*/ 275 w 275"/>
                    <a:gd name="T77" fmla="*/ 2 h 372"/>
                    <a:gd name="T78" fmla="*/ 275 w 275"/>
                    <a:gd name="T79" fmla="*/ 2 h 372"/>
                    <a:gd name="T80" fmla="*/ 270 w 275"/>
                    <a:gd name="T81" fmla="*/ 0 h 372"/>
                    <a:gd name="T82" fmla="*/ 259 w 275"/>
                    <a:gd name="T83" fmla="*/ 2 h 372"/>
                    <a:gd name="T84" fmla="*/ 228 w 275"/>
                    <a:gd name="T85" fmla="*/ 4 h 372"/>
                    <a:gd name="T86" fmla="*/ 194 w 275"/>
                    <a:gd name="T87" fmla="*/ 8 h 372"/>
                    <a:gd name="T88" fmla="*/ 177 w 275"/>
                    <a:gd name="T89" fmla="*/ 8 h 372"/>
                    <a:gd name="T90" fmla="*/ 177 w 275"/>
                    <a:gd name="T91" fmla="*/ 8 h 3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275" h="372">
                      <a:moveTo>
                        <a:pt x="177" y="8"/>
                      </a:moveTo>
                      <a:lnTo>
                        <a:pt x="177" y="8"/>
                      </a:lnTo>
                      <a:lnTo>
                        <a:pt x="169" y="8"/>
                      </a:lnTo>
                      <a:lnTo>
                        <a:pt x="151" y="8"/>
                      </a:lnTo>
                      <a:lnTo>
                        <a:pt x="127" y="13"/>
                      </a:lnTo>
                      <a:lnTo>
                        <a:pt x="112" y="16"/>
                      </a:lnTo>
                      <a:lnTo>
                        <a:pt x="98" y="20"/>
                      </a:lnTo>
                      <a:lnTo>
                        <a:pt x="83" y="26"/>
                      </a:lnTo>
                      <a:lnTo>
                        <a:pt x="69" y="34"/>
                      </a:lnTo>
                      <a:lnTo>
                        <a:pt x="54" y="44"/>
                      </a:lnTo>
                      <a:lnTo>
                        <a:pt x="41" y="55"/>
                      </a:lnTo>
                      <a:lnTo>
                        <a:pt x="30" y="70"/>
                      </a:lnTo>
                      <a:lnTo>
                        <a:pt x="20" y="85"/>
                      </a:lnTo>
                      <a:lnTo>
                        <a:pt x="13" y="104"/>
                      </a:lnTo>
                      <a:lnTo>
                        <a:pt x="9" y="125"/>
                      </a:lnTo>
                      <a:lnTo>
                        <a:pt x="9" y="125"/>
                      </a:lnTo>
                      <a:lnTo>
                        <a:pt x="4" y="167"/>
                      </a:lnTo>
                      <a:lnTo>
                        <a:pt x="0" y="205"/>
                      </a:lnTo>
                      <a:lnTo>
                        <a:pt x="2" y="237"/>
                      </a:lnTo>
                      <a:lnTo>
                        <a:pt x="5" y="267"/>
                      </a:lnTo>
                      <a:lnTo>
                        <a:pt x="12" y="289"/>
                      </a:lnTo>
                      <a:lnTo>
                        <a:pt x="15" y="301"/>
                      </a:lnTo>
                      <a:lnTo>
                        <a:pt x="20" y="309"/>
                      </a:lnTo>
                      <a:lnTo>
                        <a:pt x="26" y="318"/>
                      </a:lnTo>
                      <a:lnTo>
                        <a:pt x="33" y="327"/>
                      </a:lnTo>
                      <a:lnTo>
                        <a:pt x="39" y="333"/>
                      </a:lnTo>
                      <a:lnTo>
                        <a:pt x="47" y="340"/>
                      </a:lnTo>
                      <a:lnTo>
                        <a:pt x="47" y="340"/>
                      </a:lnTo>
                      <a:lnTo>
                        <a:pt x="64" y="351"/>
                      </a:lnTo>
                      <a:lnTo>
                        <a:pt x="78" y="359"/>
                      </a:lnTo>
                      <a:lnTo>
                        <a:pt x="93" y="364"/>
                      </a:lnTo>
                      <a:lnTo>
                        <a:pt x="106" y="367"/>
                      </a:lnTo>
                      <a:lnTo>
                        <a:pt x="125" y="372"/>
                      </a:lnTo>
                      <a:lnTo>
                        <a:pt x="132" y="372"/>
                      </a:lnTo>
                      <a:lnTo>
                        <a:pt x="132" y="372"/>
                      </a:lnTo>
                      <a:lnTo>
                        <a:pt x="203" y="189"/>
                      </a:lnTo>
                      <a:lnTo>
                        <a:pt x="254" y="62"/>
                      </a:lnTo>
                      <a:lnTo>
                        <a:pt x="270" y="20"/>
                      </a:lnTo>
                      <a:lnTo>
                        <a:pt x="275" y="2"/>
                      </a:lnTo>
                      <a:lnTo>
                        <a:pt x="275" y="2"/>
                      </a:lnTo>
                      <a:lnTo>
                        <a:pt x="270" y="0"/>
                      </a:lnTo>
                      <a:lnTo>
                        <a:pt x="259" y="2"/>
                      </a:lnTo>
                      <a:lnTo>
                        <a:pt x="228" y="4"/>
                      </a:lnTo>
                      <a:lnTo>
                        <a:pt x="194" y="8"/>
                      </a:lnTo>
                      <a:lnTo>
                        <a:pt x="177" y="8"/>
                      </a:lnTo>
                      <a:lnTo>
                        <a:pt x="177" y="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82" name="Freeform 25">
                  <a:extLst>
                    <a:ext uri="{FF2B5EF4-FFF2-40B4-BE49-F238E27FC236}">
                      <a16:creationId xmlns:a16="http://schemas.microsoft.com/office/drawing/2014/main" id="{254D1774-BF89-4FF9-87D5-6B7C3B5E5F0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40138" y="3330576"/>
                  <a:ext cx="179388" cy="252413"/>
                </a:xfrm>
                <a:custGeom>
                  <a:avLst/>
                  <a:gdLst>
                    <a:gd name="T0" fmla="*/ 91 w 228"/>
                    <a:gd name="T1" fmla="*/ 6 h 318"/>
                    <a:gd name="T2" fmla="*/ 91 w 228"/>
                    <a:gd name="T3" fmla="*/ 6 h 318"/>
                    <a:gd name="T4" fmla="*/ 83 w 228"/>
                    <a:gd name="T5" fmla="*/ 14 h 318"/>
                    <a:gd name="T6" fmla="*/ 73 w 228"/>
                    <a:gd name="T7" fmla="*/ 22 h 318"/>
                    <a:gd name="T8" fmla="*/ 51 w 228"/>
                    <a:gd name="T9" fmla="*/ 37 h 318"/>
                    <a:gd name="T10" fmla="*/ 38 w 228"/>
                    <a:gd name="T11" fmla="*/ 45 h 318"/>
                    <a:gd name="T12" fmla="*/ 30 w 228"/>
                    <a:gd name="T13" fmla="*/ 53 h 318"/>
                    <a:gd name="T14" fmla="*/ 25 w 228"/>
                    <a:gd name="T15" fmla="*/ 58 h 318"/>
                    <a:gd name="T16" fmla="*/ 23 w 228"/>
                    <a:gd name="T17" fmla="*/ 65 h 318"/>
                    <a:gd name="T18" fmla="*/ 20 w 228"/>
                    <a:gd name="T19" fmla="*/ 71 h 318"/>
                    <a:gd name="T20" fmla="*/ 20 w 228"/>
                    <a:gd name="T21" fmla="*/ 78 h 318"/>
                    <a:gd name="T22" fmla="*/ 20 w 228"/>
                    <a:gd name="T23" fmla="*/ 78 h 318"/>
                    <a:gd name="T24" fmla="*/ 22 w 228"/>
                    <a:gd name="T25" fmla="*/ 102 h 318"/>
                    <a:gd name="T26" fmla="*/ 23 w 228"/>
                    <a:gd name="T27" fmla="*/ 118 h 318"/>
                    <a:gd name="T28" fmla="*/ 25 w 228"/>
                    <a:gd name="T29" fmla="*/ 126 h 318"/>
                    <a:gd name="T30" fmla="*/ 26 w 228"/>
                    <a:gd name="T31" fmla="*/ 129 h 318"/>
                    <a:gd name="T32" fmla="*/ 26 w 228"/>
                    <a:gd name="T33" fmla="*/ 129 h 318"/>
                    <a:gd name="T34" fmla="*/ 20 w 228"/>
                    <a:gd name="T35" fmla="*/ 131 h 318"/>
                    <a:gd name="T36" fmla="*/ 15 w 228"/>
                    <a:gd name="T37" fmla="*/ 134 h 318"/>
                    <a:gd name="T38" fmla="*/ 9 w 228"/>
                    <a:gd name="T39" fmla="*/ 139 h 318"/>
                    <a:gd name="T40" fmla="*/ 4 w 228"/>
                    <a:gd name="T41" fmla="*/ 149 h 318"/>
                    <a:gd name="T42" fmla="*/ 2 w 228"/>
                    <a:gd name="T43" fmla="*/ 155 h 318"/>
                    <a:gd name="T44" fmla="*/ 0 w 228"/>
                    <a:gd name="T45" fmla="*/ 162 h 318"/>
                    <a:gd name="T46" fmla="*/ 0 w 228"/>
                    <a:gd name="T47" fmla="*/ 172 h 318"/>
                    <a:gd name="T48" fmla="*/ 2 w 228"/>
                    <a:gd name="T49" fmla="*/ 181 h 318"/>
                    <a:gd name="T50" fmla="*/ 4 w 228"/>
                    <a:gd name="T51" fmla="*/ 194 h 318"/>
                    <a:gd name="T52" fmla="*/ 7 w 228"/>
                    <a:gd name="T53" fmla="*/ 207 h 318"/>
                    <a:gd name="T54" fmla="*/ 7 w 228"/>
                    <a:gd name="T55" fmla="*/ 207 h 318"/>
                    <a:gd name="T56" fmla="*/ 12 w 228"/>
                    <a:gd name="T57" fmla="*/ 222 h 318"/>
                    <a:gd name="T58" fmla="*/ 17 w 228"/>
                    <a:gd name="T59" fmla="*/ 235 h 318"/>
                    <a:gd name="T60" fmla="*/ 28 w 228"/>
                    <a:gd name="T61" fmla="*/ 258 h 318"/>
                    <a:gd name="T62" fmla="*/ 41 w 228"/>
                    <a:gd name="T63" fmla="*/ 277 h 318"/>
                    <a:gd name="T64" fmla="*/ 54 w 228"/>
                    <a:gd name="T65" fmla="*/ 292 h 318"/>
                    <a:gd name="T66" fmla="*/ 65 w 228"/>
                    <a:gd name="T67" fmla="*/ 303 h 318"/>
                    <a:gd name="T68" fmla="*/ 75 w 228"/>
                    <a:gd name="T69" fmla="*/ 311 h 318"/>
                    <a:gd name="T70" fmla="*/ 85 w 228"/>
                    <a:gd name="T71" fmla="*/ 318 h 318"/>
                    <a:gd name="T72" fmla="*/ 85 w 228"/>
                    <a:gd name="T73" fmla="*/ 318 h 318"/>
                    <a:gd name="T74" fmla="*/ 138 w 228"/>
                    <a:gd name="T75" fmla="*/ 250 h 318"/>
                    <a:gd name="T76" fmla="*/ 179 w 228"/>
                    <a:gd name="T77" fmla="*/ 198 h 318"/>
                    <a:gd name="T78" fmla="*/ 194 w 228"/>
                    <a:gd name="T79" fmla="*/ 177 h 318"/>
                    <a:gd name="T80" fmla="*/ 202 w 228"/>
                    <a:gd name="T81" fmla="*/ 162 h 318"/>
                    <a:gd name="T82" fmla="*/ 202 w 228"/>
                    <a:gd name="T83" fmla="*/ 162 h 318"/>
                    <a:gd name="T84" fmla="*/ 212 w 228"/>
                    <a:gd name="T85" fmla="*/ 134 h 318"/>
                    <a:gd name="T86" fmla="*/ 220 w 228"/>
                    <a:gd name="T87" fmla="*/ 97 h 318"/>
                    <a:gd name="T88" fmla="*/ 226 w 228"/>
                    <a:gd name="T89" fmla="*/ 63 h 318"/>
                    <a:gd name="T90" fmla="*/ 228 w 228"/>
                    <a:gd name="T91" fmla="*/ 52 h 318"/>
                    <a:gd name="T92" fmla="*/ 228 w 228"/>
                    <a:gd name="T93" fmla="*/ 45 h 318"/>
                    <a:gd name="T94" fmla="*/ 228 w 228"/>
                    <a:gd name="T95" fmla="*/ 45 h 318"/>
                    <a:gd name="T96" fmla="*/ 221 w 228"/>
                    <a:gd name="T97" fmla="*/ 40 h 318"/>
                    <a:gd name="T98" fmla="*/ 208 w 228"/>
                    <a:gd name="T99" fmla="*/ 32 h 318"/>
                    <a:gd name="T100" fmla="*/ 187 w 228"/>
                    <a:gd name="T101" fmla="*/ 22 h 318"/>
                    <a:gd name="T102" fmla="*/ 164 w 228"/>
                    <a:gd name="T103" fmla="*/ 13 h 318"/>
                    <a:gd name="T104" fmla="*/ 140 w 228"/>
                    <a:gd name="T105" fmla="*/ 4 h 318"/>
                    <a:gd name="T106" fmla="*/ 119 w 228"/>
                    <a:gd name="T107" fmla="*/ 0 h 318"/>
                    <a:gd name="T108" fmla="*/ 109 w 228"/>
                    <a:gd name="T109" fmla="*/ 0 h 318"/>
                    <a:gd name="T110" fmla="*/ 101 w 228"/>
                    <a:gd name="T111" fmla="*/ 0 h 318"/>
                    <a:gd name="T112" fmla="*/ 95 w 228"/>
                    <a:gd name="T113" fmla="*/ 3 h 318"/>
                    <a:gd name="T114" fmla="*/ 91 w 228"/>
                    <a:gd name="T115" fmla="*/ 6 h 318"/>
                    <a:gd name="T116" fmla="*/ 91 w 228"/>
                    <a:gd name="T117" fmla="*/ 6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228" h="318">
                      <a:moveTo>
                        <a:pt x="91" y="6"/>
                      </a:moveTo>
                      <a:lnTo>
                        <a:pt x="91" y="6"/>
                      </a:lnTo>
                      <a:lnTo>
                        <a:pt x="83" y="14"/>
                      </a:lnTo>
                      <a:lnTo>
                        <a:pt x="73" y="22"/>
                      </a:lnTo>
                      <a:lnTo>
                        <a:pt x="51" y="37"/>
                      </a:lnTo>
                      <a:lnTo>
                        <a:pt x="38" y="45"/>
                      </a:lnTo>
                      <a:lnTo>
                        <a:pt x="30" y="53"/>
                      </a:lnTo>
                      <a:lnTo>
                        <a:pt x="25" y="58"/>
                      </a:lnTo>
                      <a:lnTo>
                        <a:pt x="23" y="65"/>
                      </a:lnTo>
                      <a:lnTo>
                        <a:pt x="20" y="71"/>
                      </a:lnTo>
                      <a:lnTo>
                        <a:pt x="20" y="78"/>
                      </a:lnTo>
                      <a:lnTo>
                        <a:pt x="20" y="78"/>
                      </a:lnTo>
                      <a:lnTo>
                        <a:pt x="22" y="102"/>
                      </a:lnTo>
                      <a:lnTo>
                        <a:pt x="23" y="118"/>
                      </a:lnTo>
                      <a:lnTo>
                        <a:pt x="25" y="126"/>
                      </a:lnTo>
                      <a:lnTo>
                        <a:pt x="26" y="129"/>
                      </a:lnTo>
                      <a:lnTo>
                        <a:pt x="26" y="129"/>
                      </a:lnTo>
                      <a:lnTo>
                        <a:pt x="20" y="131"/>
                      </a:lnTo>
                      <a:lnTo>
                        <a:pt x="15" y="134"/>
                      </a:lnTo>
                      <a:lnTo>
                        <a:pt x="9" y="139"/>
                      </a:lnTo>
                      <a:lnTo>
                        <a:pt x="4" y="149"/>
                      </a:lnTo>
                      <a:lnTo>
                        <a:pt x="2" y="155"/>
                      </a:lnTo>
                      <a:lnTo>
                        <a:pt x="0" y="162"/>
                      </a:lnTo>
                      <a:lnTo>
                        <a:pt x="0" y="172"/>
                      </a:lnTo>
                      <a:lnTo>
                        <a:pt x="2" y="181"/>
                      </a:lnTo>
                      <a:lnTo>
                        <a:pt x="4" y="194"/>
                      </a:lnTo>
                      <a:lnTo>
                        <a:pt x="7" y="207"/>
                      </a:lnTo>
                      <a:lnTo>
                        <a:pt x="7" y="207"/>
                      </a:lnTo>
                      <a:lnTo>
                        <a:pt x="12" y="222"/>
                      </a:lnTo>
                      <a:lnTo>
                        <a:pt x="17" y="235"/>
                      </a:lnTo>
                      <a:lnTo>
                        <a:pt x="28" y="258"/>
                      </a:lnTo>
                      <a:lnTo>
                        <a:pt x="41" y="277"/>
                      </a:lnTo>
                      <a:lnTo>
                        <a:pt x="54" y="292"/>
                      </a:lnTo>
                      <a:lnTo>
                        <a:pt x="65" y="303"/>
                      </a:lnTo>
                      <a:lnTo>
                        <a:pt x="75" y="311"/>
                      </a:lnTo>
                      <a:lnTo>
                        <a:pt x="85" y="318"/>
                      </a:lnTo>
                      <a:lnTo>
                        <a:pt x="85" y="318"/>
                      </a:lnTo>
                      <a:lnTo>
                        <a:pt x="138" y="250"/>
                      </a:lnTo>
                      <a:lnTo>
                        <a:pt x="179" y="198"/>
                      </a:lnTo>
                      <a:lnTo>
                        <a:pt x="194" y="177"/>
                      </a:lnTo>
                      <a:lnTo>
                        <a:pt x="202" y="162"/>
                      </a:lnTo>
                      <a:lnTo>
                        <a:pt x="202" y="162"/>
                      </a:lnTo>
                      <a:lnTo>
                        <a:pt x="212" y="134"/>
                      </a:lnTo>
                      <a:lnTo>
                        <a:pt x="220" y="97"/>
                      </a:lnTo>
                      <a:lnTo>
                        <a:pt x="226" y="63"/>
                      </a:lnTo>
                      <a:lnTo>
                        <a:pt x="228" y="52"/>
                      </a:lnTo>
                      <a:lnTo>
                        <a:pt x="228" y="45"/>
                      </a:lnTo>
                      <a:lnTo>
                        <a:pt x="228" y="45"/>
                      </a:lnTo>
                      <a:lnTo>
                        <a:pt x="221" y="40"/>
                      </a:lnTo>
                      <a:lnTo>
                        <a:pt x="208" y="32"/>
                      </a:lnTo>
                      <a:lnTo>
                        <a:pt x="187" y="22"/>
                      </a:lnTo>
                      <a:lnTo>
                        <a:pt x="164" y="13"/>
                      </a:lnTo>
                      <a:lnTo>
                        <a:pt x="140" y="4"/>
                      </a:lnTo>
                      <a:lnTo>
                        <a:pt x="119" y="0"/>
                      </a:lnTo>
                      <a:lnTo>
                        <a:pt x="109" y="0"/>
                      </a:lnTo>
                      <a:lnTo>
                        <a:pt x="101" y="0"/>
                      </a:lnTo>
                      <a:lnTo>
                        <a:pt x="95" y="3"/>
                      </a:lnTo>
                      <a:lnTo>
                        <a:pt x="91" y="6"/>
                      </a:lnTo>
                      <a:lnTo>
                        <a:pt x="91" y="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83" name="Freeform 26">
                  <a:extLst>
                    <a:ext uri="{FF2B5EF4-FFF2-40B4-BE49-F238E27FC236}">
                      <a16:creationId xmlns:a16="http://schemas.microsoft.com/office/drawing/2014/main" id="{4B617370-7000-4D57-979E-B6F9461D828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75038" y="3227389"/>
                  <a:ext cx="401638" cy="160338"/>
                </a:xfrm>
                <a:custGeom>
                  <a:avLst/>
                  <a:gdLst>
                    <a:gd name="T0" fmla="*/ 506 w 506"/>
                    <a:gd name="T1" fmla="*/ 71 h 201"/>
                    <a:gd name="T2" fmla="*/ 480 w 506"/>
                    <a:gd name="T3" fmla="*/ 50 h 201"/>
                    <a:gd name="T4" fmla="*/ 438 w 506"/>
                    <a:gd name="T5" fmla="*/ 24 h 201"/>
                    <a:gd name="T6" fmla="*/ 397 w 506"/>
                    <a:gd name="T7" fmla="*/ 8 h 201"/>
                    <a:gd name="T8" fmla="*/ 367 w 506"/>
                    <a:gd name="T9" fmla="*/ 1 h 201"/>
                    <a:gd name="T10" fmla="*/ 350 w 506"/>
                    <a:gd name="T11" fmla="*/ 0 h 201"/>
                    <a:gd name="T12" fmla="*/ 321 w 506"/>
                    <a:gd name="T13" fmla="*/ 0 h 201"/>
                    <a:gd name="T14" fmla="*/ 298 w 506"/>
                    <a:gd name="T15" fmla="*/ 3 h 201"/>
                    <a:gd name="T16" fmla="*/ 263 w 506"/>
                    <a:gd name="T17" fmla="*/ 19 h 201"/>
                    <a:gd name="T18" fmla="*/ 211 w 506"/>
                    <a:gd name="T19" fmla="*/ 53 h 201"/>
                    <a:gd name="T20" fmla="*/ 188 w 506"/>
                    <a:gd name="T21" fmla="*/ 65 h 201"/>
                    <a:gd name="T22" fmla="*/ 162 w 506"/>
                    <a:gd name="T23" fmla="*/ 74 h 201"/>
                    <a:gd name="T24" fmla="*/ 110 w 506"/>
                    <a:gd name="T25" fmla="*/ 84 h 201"/>
                    <a:gd name="T26" fmla="*/ 63 w 506"/>
                    <a:gd name="T27" fmla="*/ 92 h 201"/>
                    <a:gd name="T28" fmla="*/ 37 w 506"/>
                    <a:gd name="T29" fmla="*/ 100 h 201"/>
                    <a:gd name="T30" fmla="*/ 24 w 506"/>
                    <a:gd name="T31" fmla="*/ 110 h 201"/>
                    <a:gd name="T32" fmla="*/ 19 w 506"/>
                    <a:gd name="T33" fmla="*/ 117 h 201"/>
                    <a:gd name="T34" fmla="*/ 3 w 506"/>
                    <a:gd name="T35" fmla="*/ 157 h 201"/>
                    <a:gd name="T36" fmla="*/ 0 w 506"/>
                    <a:gd name="T37" fmla="*/ 169 h 201"/>
                    <a:gd name="T38" fmla="*/ 3 w 506"/>
                    <a:gd name="T39" fmla="*/ 164 h 201"/>
                    <a:gd name="T40" fmla="*/ 16 w 506"/>
                    <a:gd name="T41" fmla="*/ 146 h 201"/>
                    <a:gd name="T42" fmla="*/ 34 w 506"/>
                    <a:gd name="T43" fmla="*/ 136 h 201"/>
                    <a:gd name="T44" fmla="*/ 45 w 506"/>
                    <a:gd name="T45" fmla="*/ 136 h 201"/>
                    <a:gd name="T46" fmla="*/ 71 w 506"/>
                    <a:gd name="T47" fmla="*/ 139 h 201"/>
                    <a:gd name="T48" fmla="*/ 125 w 506"/>
                    <a:gd name="T49" fmla="*/ 152 h 201"/>
                    <a:gd name="T50" fmla="*/ 149 w 506"/>
                    <a:gd name="T51" fmla="*/ 156 h 201"/>
                    <a:gd name="T52" fmla="*/ 170 w 506"/>
                    <a:gd name="T53" fmla="*/ 154 h 201"/>
                    <a:gd name="T54" fmla="*/ 201 w 506"/>
                    <a:gd name="T55" fmla="*/ 149 h 201"/>
                    <a:gd name="T56" fmla="*/ 211 w 506"/>
                    <a:gd name="T57" fmla="*/ 152 h 201"/>
                    <a:gd name="T58" fmla="*/ 246 w 506"/>
                    <a:gd name="T59" fmla="*/ 169 h 201"/>
                    <a:gd name="T60" fmla="*/ 245 w 506"/>
                    <a:gd name="T61" fmla="*/ 169 h 201"/>
                    <a:gd name="T62" fmla="*/ 248 w 506"/>
                    <a:gd name="T63" fmla="*/ 170 h 201"/>
                    <a:gd name="T64" fmla="*/ 292 w 506"/>
                    <a:gd name="T65" fmla="*/ 188 h 201"/>
                    <a:gd name="T66" fmla="*/ 313 w 506"/>
                    <a:gd name="T67" fmla="*/ 195 h 201"/>
                    <a:gd name="T68" fmla="*/ 350 w 506"/>
                    <a:gd name="T69" fmla="*/ 199 h 201"/>
                    <a:gd name="T70" fmla="*/ 389 w 506"/>
                    <a:gd name="T71" fmla="*/ 201 h 201"/>
                    <a:gd name="T72" fmla="*/ 402 w 506"/>
                    <a:gd name="T73" fmla="*/ 201 h 201"/>
                    <a:gd name="T74" fmla="*/ 433 w 506"/>
                    <a:gd name="T75" fmla="*/ 198 h 201"/>
                    <a:gd name="T76" fmla="*/ 453 w 506"/>
                    <a:gd name="T77" fmla="*/ 191 h 201"/>
                    <a:gd name="T78" fmla="*/ 454 w 506"/>
                    <a:gd name="T79" fmla="*/ 188 h 201"/>
                    <a:gd name="T80" fmla="*/ 480 w 506"/>
                    <a:gd name="T81" fmla="*/ 126 h 201"/>
                    <a:gd name="T82" fmla="*/ 506 w 506"/>
                    <a:gd name="T83" fmla="*/ 71 h 2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506" h="201">
                      <a:moveTo>
                        <a:pt x="506" y="71"/>
                      </a:moveTo>
                      <a:lnTo>
                        <a:pt x="506" y="71"/>
                      </a:lnTo>
                      <a:lnTo>
                        <a:pt x="493" y="61"/>
                      </a:lnTo>
                      <a:lnTo>
                        <a:pt x="480" y="50"/>
                      </a:lnTo>
                      <a:lnTo>
                        <a:pt x="461" y="37"/>
                      </a:lnTo>
                      <a:lnTo>
                        <a:pt x="438" y="24"/>
                      </a:lnTo>
                      <a:lnTo>
                        <a:pt x="410" y="13"/>
                      </a:lnTo>
                      <a:lnTo>
                        <a:pt x="397" y="8"/>
                      </a:lnTo>
                      <a:lnTo>
                        <a:pt x="381" y="5"/>
                      </a:lnTo>
                      <a:lnTo>
                        <a:pt x="367" y="1"/>
                      </a:lnTo>
                      <a:lnTo>
                        <a:pt x="350" y="0"/>
                      </a:lnTo>
                      <a:lnTo>
                        <a:pt x="350" y="0"/>
                      </a:lnTo>
                      <a:lnTo>
                        <a:pt x="336" y="0"/>
                      </a:lnTo>
                      <a:lnTo>
                        <a:pt x="321" y="0"/>
                      </a:lnTo>
                      <a:lnTo>
                        <a:pt x="310" y="1"/>
                      </a:lnTo>
                      <a:lnTo>
                        <a:pt x="298" y="3"/>
                      </a:lnTo>
                      <a:lnTo>
                        <a:pt x="279" y="11"/>
                      </a:lnTo>
                      <a:lnTo>
                        <a:pt x="263" y="19"/>
                      </a:lnTo>
                      <a:lnTo>
                        <a:pt x="230" y="40"/>
                      </a:lnTo>
                      <a:lnTo>
                        <a:pt x="211" y="53"/>
                      </a:lnTo>
                      <a:lnTo>
                        <a:pt x="188" y="65"/>
                      </a:lnTo>
                      <a:lnTo>
                        <a:pt x="188" y="65"/>
                      </a:lnTo>
                      <a:lnTo>
                        <a:pt x="175" y="70"/>
                      </a:lnTo>
                      <a:lnTo>
                        <a:pt x="162" y="74"/>
                      </a:lnTo>
                      <a:lnTo>
                        <a:pt x="136" y="81"/>
                      </a:lnTo>
                      <a:lnTo>
                        <a:pt x="110" y="84"/>
                      </a:lnTo>
                      <a:lnTo>
                        <a:pt x="86" y="87"/>
                      </a:lnTo>
                      <a:lnTo>
                        <a:pt x="63" y="92"/>
                      </a:lnTo>
                      <a:lnTo>
                        <a:pt x="45" y="97"/>
                      </a:lnTo>
                      <a:lnTo>
                        <a:pt x="37" y="100"/>
                      </a:lnTo>
                      <a:lnTo>
                        <a:pt x="29" y="105"/>
                      </a:lnTo>
                      <a:lnTo>
                        <a:pt x="24" y="110"/>
                      </a:lnTo>
                      <a:lnTo>
                        <a:pt x="19" y="117"/>
                      </a:lnTo>
                      <a:lnTo>
                        <a:pt x="19" y="117"/>
                      </a:lnTo>
                      <a:lnTo>
                        <a:pt x="8" y="141"/>
                      </a:lnTo>
                      <a:lnTo>
                        <a:pt x="3" y="157"/>
                      </a:lnTo>
                      <a:lnTo>
                        <a:pt x="0" y="165"/>
                      </a:lnTo>
                      <a:lnTo>
                        <a:pt x="0" y="169"/>
                      </a:lnTo>
                      <a:lnTo>
                        <a:pt x="0" y="169"/>
                      </a:lnTo>
                      <a:lnTo>
                        <a:pt x="3" y="164"/>
                      </a:lnTo>
                      <a:lnTo>
                        <a:pt x="11" y="152"/>
                      </a:lnTo>
                      <a:lnTo>
                        <a:pt x="16" y="146"/>
                      </a:lnTo>
                      <a:lnTo>
                        <a:pt x="24" y="141"/>
                      </a:lnTo>
                      <a:lnTo>
                        <a:pt x="34" y="136"/>
                      </a:lnTo>
                      <a:lnTo>
                        <a:pt x="45" y="136"/>
                      </a:lnTo>
                      <a:lnTo>
                        <a:pt x="45" y="136"/>
                      </a:lnTo>
                      <a:lnTo>
                        <a:pt x="58" y="138"/>
                      </a:lnTo>
                      <a:lnTo>
                        <a:pt x="71" y="139"/>
                      </a:lnTo>
                      <a:lnTo>
                        <a:pt x="97" y="146"/>
                      </a:lnTo>
                      <a:lnTo>
                        <a:pt x="125" y="152"/>
                      </a:lnTo>
                      <a:lnTo>
                        <a:pt x="138" y="156"/>
                      </a:lnTo>
                      <a:lnTo>
                        <a:pt x="149" y="156"/>
                      </a:lnTo>
                      <a:lnTo>
                        <a:pt x="149" y="156"/>
                      </a:lnTo>
                      <a:lnTo>
                        <a:pt x="170" y="154"/>
                      </a:lnTo>
                      <a:lnTo>
                        <a:pt x="185" y="152"/>
                      </a:lnTo>
                      <a:lnTo>
                        <a:pt x="201" y="149"/>
                      </a:lnTo>
                      <a:lnTo>
                        <a:pt x="201" y="149"/>
                      </a:lnTo>
                      <a:lnTo>
                        <a:pt x="211" y="152"/>
                      </a:lnTo>
                      <a:lnTo>
                        <a:pt x="225" y="159"/>
                      </a:lnTo>
                      <a:lnTo>
                        <a:pt x="246" y="169"/>
                      </a:lnTo>
                      <a:lnTo>
                        <a:pt x="246" y="169"/>
                      </a:lnTo>
                      <a:lnTo>
                        <a:pt x="245" y="169"/>
                      </a:lnTo>
                      <a:lnTo>
                        <a:pt x="245" y="170"/>
                      </a:lnTo>
                      <a:lnTo>
                        <a:pt x="248" y="170"/>
                      </a:lnTo>
                      <a:lnTo>
                        <a:pt x="259" y="177"/>
                      </a:lnTo>
                      <a:lnTo>
                        <a:pt x="292" y="188"/>
                      </a:lnTo>
                      <a:lnTo>
                        <a:pt x="292" y="188"/>
                      </a:lnTo>
                      <a:lnTo>
                        <a:pt x="313" y="195"/>
                      </a:lnTo>
                      <a:lnTo>
                        <a:pt x="332" y="198"/>
                      </a:lnTo>
                      <a:lnTo>
                        <a:pt x="350" y="199"/>
                      </a:lnTo>
                      <a:lnTo>
                        <a:pt x="365" y="201"/>
                      </a:lnTo>
                      <a:lnTo>
                        <a:pt x="389" y="201"/>
                      </a:lnTo>
                      <a:lnTo>
                        <a:pt x="402" y="201"/>
                      </a:lnTo>
                      <a:lnTo>
                        <a:pt x="402" y="201"/>
                      </a:lnTo>
                      <a:lnTo>
                        <a:pt x="415" y="201"/>
                      </a:lnTo>
                      <a:lnTo>
                        <a:pt x="433" y="198"/>
                      </a:lnTo>
                      <a:lnTo>
                        <a:pt x="448" y="193"/>
                      </a:lnTo>
                      <a:lnTo>
                        <a:pt x="453" y="191"/>
                      </a:lnTo>
                      <a:lnTo>
                        <a:pt x="454" y="188"/>
                      </a:lnTo>
                      <a:lnTo>
                        <a:pt x="454" y="188"/>
                      </a:lnTo>
                      <a:lnTo>
                        <a:pt x="462" y="167"/>
                      </a:lnTo>
                      <a:lnTo>
                        <a:pt x="480" y="126"/>
                      </a:lnTo>
                      <a:lnTo>
                        <a:pt x="506" y="71"/>
                      </a:lnTo>
                      <a:lnTo>
                        <a:pt x="506" y="7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84" name="Freeform 27">
                  <a:extLst>
                    <a:ext uri="{FF2B5EF4-FFF2-40B4-BE49-F238E27FC236}">
                      <a16:creationId xmlns:a16="http://schemas.microsoft.com/office/drawing/2014/main" id="{42508E1B-FD30-4149-9D7F-20E4AB57640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40163" y="3148014"/>
                  <a:ext cx="185738" cy="157163"/>
                </a:xfrm>
                <a:custGeom>
                  <a:avLst/>
                  <a:gdLst>
                    <a:gd name="T0" fmla="*/ 234 w 234"/>
                    <a:gd name="T1" fmla="*/ 42 h 198"/>
                    <a:gd name="T2" fmla="*/ 234 w 234"/>
                    <a:gd name="T3" fmla="*/ 42 h 198"/>
                    <a:gd name="T4" fmla="*/ 230 w 234"/>
                    <a:gd name="T5" fmla="*/ 37 h 198"/>
                    <a:gd name="T6" fmla="*/ 222 w 234"/>
                    <a:gd name="T7" fmla="*/ 31 h 198"/>
                    <a:gd name="T8" fmla="*/ 209 w 234"/>
                    <a:gd name="T9" fmla="*/ 21 h 198"/>
                    <a:gd name="T10" fmla="*/ 193 w 234"/>
                    <a:gd name="T11" fmla="*/ 11 h 198"/>
                    <a:gd name="T12" fmla="*/ 182 w 234"/>
                    <a:gd name="T13" fmla="*/ 7 h 198"/>
                    <a:gd name="T14" fmla="*/ 170 w 234"/>
                    <a:gd name="T15" fmla="*/ 3 h 198"/>
                    <a:gd name="T16" fmla="*/ 159 w 234"/>
                    <a:gd name="T17" fmla="*/ 2 h 198"/>
                    <a:gd name="T18" fmla="*/ 146 w 234"/>
                    <a:gd name="T19" fmla="*/ 0 h 198"/>
                    <a:gd name="T20" fmla="*/ 131 w 234"/>
                    <a:gd name="T21" fmla="*/ 0 h 198"/>
                    <a:gd name="T22" fmla="*/ 117 w 234"/>
                    <a:gd name="T23" fmla="*/ 2 h 198"/>
                    <a:gd name="T24" fmla="*/ 100 w 234"/>
                    <a:gd name="T25" fmla="*/ 5 h 198"/>
                    <a:gd name="T26" fmla="*/ 84 w 234"/>
                    <a:gd name="T27" fmla="*/ 10 h 198"/>
                    <a:gd name="T28" fmla="*/ 84 w 234"/>
                    <a:gd name="T29" fmla="*/ 10 h 198"/>
                    <a:gd name="T30" fmla="*/ 55 w 234"/>
                    <a:gd name="T31" fmla="*/ 23 h 198"/>
                    <a:gd name="T32" fmla="*/ 32 w 234"/>
                    <a:gd name="T33" fmla="*/ 34 h 198"/>
                    <a:gd name="T34" fmla="*/ 18 w 234"/>
                    <a:gd name="T35" fmla="*/ 46 h 198"/>
                    <a:gd name="T36" fmla="*/ 13 w 234"/>
                    <a:gd name="T37" fmla="*/ 50 h 198"/>
                    <a:gd name="T38" fmla="*/ 8 w 234"/>
                    <a:gd name="T39" fmla="*/ 57 h 198"/>
                    <a:gd name="T40" fmla="*/ 3 w 234"/>
                    <a:gd name="T41" fmla="*/ 68 h 198"/>
                    <a:gd name="T42" fmla="*/ 0 w 234"/>
                    <a:gd name="T43" fmla="*/ 83 h 198"/>
                    <a:gd name="T44" fmla="*/ 0 w 234"/>
                    <a:gd name="T45" fmla="*/ 97 h 198"/>
                    <a:gd name="T46" fmla="*/ 0 w 234"/>
                    <a:gd name="T47" fmla="*/ 114 h 198"/>
                    <a:gd name="T48" fmla="*/ 0 w 234"/>
                    <a:gd name="T49" fmla="*/ 114 h 198"/>
                    <a:gd name="T50" fmla="*/ 1 w 234"/>
                    <a:gd name="T51" fmla="*/ 132 h 198"/>
                    <a:gd name="T52" fmla="*/ 5 w 234"/>
                    <a:gd name="T53" fmla="*/ 146 h 198"/>
                    <a:gd name="T54" fmla="*/ 8 w 234"/>
                    <a:gd name="T55" fmla="*/ 161 h 198"/>
                    <a:gd name="T56" fmla="*/ 13 w 234"/>
                    <a:gd name="T57" fmla="*/ 174 h 198"/>
                    <a:gd name="T58" fmla="*/ 22 w 234"/>
                    <a:gd name="T59" fmla="*/ 192 h 198"/>
                    <a:gd name="T60" fmla="*/ 26 w 234"/>
                    <a:gd name="T61" fmla="*/ 198 h 198"/>
                    <a:gd name="T62" fmla="*/ 26 w 234"/>
                    <a:gd name="T63" fmla="*/ 198 h 198"/>
                    <a:gd name="T64" fmla="*/ 47 w 234"/>
                    <a:gd name="T65" fmla="*/ 190 h 198"/>
                    <a:gd name="T66" fmla="*/ 92 w 234"/>
                    <a:gd name="T67" fmla="*/ 172 h 198"/>
                    <a:gd name="T68" fmla="*/ 141 w 234"/>
                    <a:gd name="T69" fmla="*/ 151 h 198"/>
                    <a:gd name="T70" fmla="*/ 159 w 234"/>
                    <a:gd name="T71" fmla="*/ 141 h 198"/>
                    <a:gd name="T72" fmla="*/ 165 w 234"/>
                    <a:gd name="T73" fmla="*/ 136 h 198"/>
                    <a:gd name="T74" fmla="*/ 169 w 234"/>
                    <a:gd name="T75" fmla="*/ 133 h 198"/>
                    <a:gd name="T76" fmla="*/ 169 w 234"/>
                    <a:gd name="T77" fmla="*/ 133 h 198"/>
                    <a:gd name="T78" fmla="*/ 206 w 234"/>
                    <a:gd name="T79" fmla="*/ 83 h 198"/>
                    <a:gd name="T80" fmla="*/ 225 w 234"/>
                    <a:gd name="T81" fmla="*/ 55 h 198"/>
                    <a:gd name="T82" fmla="*/ 232 w 234"/>
                    <a:gd name="T83" fmla="*/ 47 h 198"/>
                    <a:gd name="T84" fmla="*/ 234 w 234"/>
                    <a:gd name="T85" fmla="*/ 42 h 198"/>
                    <a:gd name="T86" fmla="*/ 234 w 234"/>
                    <a:gd name="T87" fmla="*/ 42 h 1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234" h="198">
                      <a:moveTo>
                        <a:pt x="234" y="42"/>
                      </a:moveTo>
                      <a:lnTo>
                        <a:pt x="234" y="42"/>
                      </a:lnTo>
                      <a:lnTo>
                        <a:pt x="230" y="37"/>
                      </a:lnTo>
                      <a:lnTo>
                        <a:pt x="222" y="31"/>
                      </a:lnTo>
                      <a:lnTo>
                        <a:pt x="209" y="21"/>
                      </a:lnTo>
                      <a:lnTo>
                        <a:pt x="193" y="11"/>
                      </a:lnTo>
                      <a:lnTo>
                        <a:pt x="182" y="7"/>
                      </a:lnTo>
                      <a:lnTo>
                        <a:pt x="170" y="3"/>
                      </a:lnTo>
                      <a:lnTo>
                        <a:pt x="159" y="2"/>
                      </a:lnTo>
                      <a:lnTo>
                        <a:pt x="146" y="0"/>
                      </a:lnTo>
                      <a:lnTo>
                        <a:pt x="131" y="0"/>
                      </a:lnTo>
                      <a:lnTo>
                        <a:pt x="117" y="2"/>
                      </a:lnTo>
                      <a:lnTo>
                        <a:pt x="100" y="5"/>
                      </a:lnTo>
                      <a:lnTo>
                        <a:pt x="84" y="10"/>
                      </a:lnTo>
                      <a:lnTo>
                        <a:pt x="84" y="10"/>
                      </a:lnTo>
                      <a:lnTo>
                        <a:pt x="55" y="23"/>
                      </a:lnTo>
                      <a:lnTo>
                        <a:pt x="32" y="34"/>
                      </a:lnTo>
                      <a:lnTo>
                        <a:pt x="18" y="46"/>
                      </a:lnTo>
                      <a:lnTo>
                        <a:pt x="13" y="50"/>
                      </a:lnTo>
                      <a:lnTo>
                        <a:pt x="8" y="57"/>
                      </a:lnTo>
                      <a:lnTo>
                        <a:pt x="3" y="68"/>
                      </a:lnTo>
                      <a:lnTo>
                        <a:pt x="0" y="83"/>
                      </a:lnTo>
                      <a:lnTo>
                        <a:pt x="0" y="97"/>
                      </a:lnTo>
                      <a:lnTo>
                        <a:pt x="0" y="114"/>
                      </a:lnTo>
                      <a:lnTo>
                        <a:pt x="0" y="114"/>
                      </a:lnTo>
                      <a:lnTo>
                        <a:pt x="1" y="132"/>
                      </a:lnTo>
                      <a:lnTo>
                        <a:pt x="5" y="146"/>
                      </a:lnTo>
                      <a:lnTo>
                        <a:pt x="8" y="161"/>
                      </a:lnTo>
                      <a:lnTo>
                        <a:pt x="13" y="174"/>
                      </a:lnTo>
                      <a:lnTo>
                        <a:pt x="22" y="192"/>
                      </a:lnTo>
                      <a:lnTo>
                        <a:pt x="26" y="198"/>
                      </a:lnTo>
                      <a:lnTo>
                        <a:pt x="26" y="198"/>
                      </a:lnTo>
                      <a:lnTo>
                        <a:pt x="47" y="190"/>
                      </a:lnTo>
                      <a:lnTo>
                        <a:pt x="92" y="172"/>
                      </a:lnTo>
                      <a:lnTo>
                        <a:pt x="141" y="151"/>
                      </a:lnTo>
                      <a:lnTo>
                        <a:pt x="159" y="141"/>
                      </a:lnTo>
                      <a:lnTo>
                        <a:pt x="165" y="136"/>
                      </a:lnTo>
                      <a:lnTo>
                        <a:pt x="169" y="133"/>
                      </a:lnTo>
                      <a:lnTo>
                        <a:pt x="169" y="133"/>
                      </a:lnTo>
                      <a:lnTo>
                        <a:pt x="206" y="83"/>
                      </a:lnTo>
                      <a:lnTo>
                        <a:pt x="225" y="55"/>
                      </a:lnTo>
                      <a:lnTo>
                        <a:pt x="232" y="47"/>
                      </a:lnTo>
                      <a:lnTo>
                        <a:pt x="234" y="42"/>
                      </a:lnTo>
                      <a:lnTo>
                        <a:pt x="234" y="4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85" name="Freeform 28">
                  <a:extLst>
                    <a:ext uri="{FF2B5EF4-FFF2-40B4-BE49-F238E27FC236}">
                      <a16:creationId xmlns:a16="http://schemas.microsoft.com/office/drawing/2014/main" id="{C7A4E5FE-8EDB-4B94-AF30-77FD4238A8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9550" y="3013076"/>
                  <a:ext cx="238125" cy="158750"/>
                </a:xfrm>
                <a:custGeom>
                  <a:avLst/>
                  <a:gdLst>
                    <a:gd name="T0" fmla="*/ 15 w 299"/>
                    <a:gd name="T1" fmla="*/ 199 h 199"/>
                    <a:gd name="T2" fmla="*/ 15 w 299"/>
                    <a:gd name="T3" fmla="*/ 199 h 199"/>
                    <a:gd name="T4" fmla="*/ 9 w 299"/>
                    <a:gd name="T5" fmla="*/ 186 h 199"/>
                    <a:gd name="T6" fmla="*/ 5 w 299"/>
                    <a:gd name="T7" fmla="*/ 173 h 199"/>
                    <a:gd name="T8" fmla="*/ 0 w 299"/>
                    <a:gd name="T9" fmla="*/ 154 h 199"/>
                    <a:gd name="T10" fmla="*/ 0 w 299"/>
                    <a:gd name="T11" fmla="*/ 144 h 199"/>
                    <a:gd name="T12" fmla="*/ 0 w 299"/>
                    <a:gd name="T13" fmla="*/ 133 h 199"/>
                    <a:gd name="T14" fmla="*/ 2 w 299"/>
                    <a:gd name="T15" fmla="*/ 121 h 199"/>
                    <a:gd name="T16" fmla="*/ 5 w 299"/>
                    <a:gd name="T17" fmla="*/ 108 h 199"/>
                    <a:gd name="T18" fmla="*/ 10 w 299"/>
                    <a:gd name="T19" fmla="*/ 95 h 199"/>
                    <a:gd name="T20" fmla="*/ 15 w 299"/>
                    <a:gd name="T21" fmla="*/ 82 h 199"/>
                    <a:gd name="T22" fmla="*/ 23 w 299"/>
                    <a:gd name="T23" fmla="*/ 69 h 199"/>
                    <a:gd name="T24" fmla="*/ 35 w 299"/>
                    <a:gd name="T25" fmla="*/ 56 h 199"/>
                    <a:gd name="T26" fmla="*/ 35 w 299"/>
                    <a:gd name="T27" fmla="*/ 56 h 199"/>
                    <a:gd name="T28" fmla="*/ 57 w 299"/>
                    <a:gd name="T29" fmla="*/ 34 h 199"/>
                    <a:gd name="T30" fmla="*/ 67 w 299"/>
                    <a:gd name="T31" fmla="*/ 24 h 199"/>
                    <a:gd name="T32" fmla="*/ 78 w 299"/>
                    <a:gd name="T33" fmla="*/ 17 h 199"/>
                    <a:gd name="T34" fmla="*/ 88 w 299"/>
                    <a:gd name="T35" fmla="*/ 11 h 199"/>
                    <a:gd name="T36" fmla="*/ 98 w 299"/>
                    <a:gd name="T37" fmla="*/ 6 h 199"/>
                    <a:gd name="T38" fmla="*/ 106 w 299"/>
                    <a:gd name="T39" fmla="*/ 3 h 199"/>
                    <a:gd name="T40" fmla="*/ 116 w 299"/>
                    <a:gd name="T41" fmla="*/ 0 h 199"/>
                    <a:gd name="T42" fmla="*/ 134 w 299"/>
                    <a:gd name="T43" fmla="*/ 0 h 199"/>
                    <a:gd name="T44" fmla="*/ 150 w 299"/>
                    <a:gd name="T45" fmla="*/ 1 h 199"/>
                    <a:gd name="T46" fmla="*/ 168 w 299"/>
                    <a:gd name="T47" fmla="*/ 4 h 199"/>
                    <a:gd name="T48" fmla="*/ 184 w 299"/>
                    <a:gd name="T49" fmla="*/ 11 h 199"/>
                    <a:gd name="T50" fmla="*/ 184 w 299"/>
                    <a:gd name="T51" fmla="*/ 11 h 199"/>
                    <a:gd name="T52" fmla="*/ 218 w 299"/>
                    <a:gd name="T53" fmla="*/ 26 h 199"/>
                    <a:gd name="T54" fmla="*/ 247 w 299"/>
                    <a:gd name="T55" fmla="*/ 40 h 199"/>
                    <a:gd name="T56" fmla="*/ 260 w 299"/>
                    <a:gd name="T57" fmla="*/ 48 h 199"/>
                    <a:gd name="T58" fmla="*/ 270 w 299"/>
                    <a:gd name="T59" fmla="*/ 55 h 199"/>
                    <a:gd name="T60" fmla="*/ 276 w 299"/>
                    <a:gd name="T61" fmla="*/ 63 h 199"/>
                    <a:gd name="T62" fmla="*/ 281 w 299"/>
                    <a:gd name="T63" fmla="*/ 69 h 199"/>
                    <a:gd name="T64" fmla="*/ 281 w 299"/>
                    <a:gd name="T65" fmla="*/ 69 h 199"/>
                    <a:gd name="T66" fmla="*/ 288 w 299"/>
                    <a:gd name="T67" fmla="*/ 91 h 199"/>
                    <a:gd name="T68" fmla="*/ 296 w 299"/>
                    <a:gd name="T69" fmla="*/ 123 h 199"/>
                    <a:gd name="T70" fmla="*/ 298 w 299"/>
                    <a:gd name="T71" fmla="*/ 138 h 199"/>
                    <a:gd name="T72" fmla="*/ 299 w 299"/>
                    <a:gd name="T73" fmla="*/ 151 h 199"/>
                    <a:gd name="T74" fmla="*/ 298 w 299"/>
                    <a:gd name="T75" fmla="*/ 162 h 199"/>
                    <a:gd name="T76" fmla="*/ 296 w 299"/>
                    <a:gd name="T77" fmla="*/ 165 h 199"/>
                    <a:gd name="T78" fmla="*/ 294 w 299"/>
                    <a:gd name="T79" fmla="*/ 167 h 199"/>
                    <a:gd name="T80" fmla="*/ 294 w 299"/>
                    <a:gd name="T81" fmla="*/ 167 h 199"/>
                    <a:gd name="T82" fmla="*/ 278 w 299"/>
                    <a:gd name="T83" fmla="*/ 170 h 199"/>
                    <a:gd name="T84" fmla="*/ 246 w 299"/>
                    <a:gd name="T85" fmla="*/ 175 h 199"/>
                    <a:gd name="T86" fmla="*/ 150 w 299"/>
                    <a:gd name="T87" fmla="*/ 185 h 199"/>
                    <a:gd name="T88" fmla="*/ 15 w 299"/>
                    <a:gd name="T89" fmla="*/ 199 h 199"/>
                    <a:gd name="T90" fmla="*/ 15 w 299"/>
                    <a:gd name="T91" fmla="*/ 19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299" h="199">
                      <a:moveTo>
                        <a:pt x="15" y="199"/>
                      </a:moveTo>
                      <a:lnTo>
                        <a:pt x="15" y="199"/>
                      </a:lnTo>
                      <a:lnTo>
                        <a:pt x="9" y="186"/>
                      </a:lnTo>
                      <a:lnTo>
                        <a:pt x="5" y="173"/>
                      </a:lnTo>
                      <a:lnTo>
                        <a:pt x="0" y="154"/>
                      </a:lnTo>
                      <a:lnTo>
                        <a:pt x="0" y="144"/>
                      </a:lnTo>
                      <a:lnTo>
                        <a:pt x="0" y="133"/>
                      </a:lnTo>
                      <a:lnTo>
                        <a:pt x="2" y="121"/>
                      </a:lnTo>
                      <a:lnTo>
                        <a:pt x="5" y="108"/>
                      </a:lnTo>
                      <a:lnTo>
                        <a:pt x="10" y="95"/>
                      </a:lnTo>
                      <a:lnTo>
                        <a:pt x="15" y="82"/>
                      </a:lnTo>
                      <a:lnTo>
                        <a:pt x="23" y="69"/>
                      </a:lnTo>
                      <a:lnTo>
                        <a:pt x="35" y="56"/>
                      </a:lnTo>
                      <a:lnTo>
                        <a:pt x="35" y="56"/>
                      </a:lnTo>
                      <a:lnTo>
                        <a:pt x="57" y="34"/>
                      </a:lnTo>
                      <a:lnTo>
                        <a:pt x="67" y="24"/>
                      </a:lnTo>
                      <a:lnTo>
                        <a:pt x="78" y="17"/>
                      </a:lnTo>
                      <a:lnTo>
                        <a:pt x="88" y="11"/>
                      </a:lnTo>
                      <a:lnTo>
                        <a:pt x="98" y="6"/>
                      </a:lnTo>
                      <a:lnTo>
                        <a:pt x="106" y="3"/>
                      </a:lnTo>
                      <a:lnTo>
                        <a:pt x="116" y="0"/>
                      </a:lnTo>
                      <a:lnTo>
                        <a:pt x="134" y="0"/>
                      </a:lnTo>
                      <a:lnTo>
                        <a:pt x="150" y="1"/>
                      </a:lnTo>
                      <a:lnTo>
                        <a:pt x="168" y="4"/>
                      </a:lnTo>
                      <a:lnTo>
                        <a:pt x="184" y="11"/>
                      </a:lnTo>
                      <a:lnTo>
                        <a:pt x="184" y="11"/>
                      </a:lnTo>
                      <a:lnTo>
                        <a:pt x="218" y="26"/>
                      </a:lnTo>
                      <a:lnTo>
                        <a:pt x="247" y="40"/>
                      </a:lnTo>
                      <a:lnTo>
                        <a:pt x="260" y="48"/>
                      </a:lnTo>
                      <a:lnTo>
                        <a:pt x="270" y="55"/>
                      </a:lnTo>
                      <a:lnTo>
                        <a:pt x="276" y="63"/>
                      </a:lnTo>
                      <a:lnTo>
                        <a:pt x="281" y="69"/>
                      </a:lnTo>
                      <a:lnTo>
                        <a:pt x="281" y="69"/>
                      </a:lnTo>
                      <a:lnTo>
                        <a:pt x="288" y="91"/>
                      </a:lnTo>
                      <a:lnTo>
                        <a:pt x="296" y="123"/>
                      </a:lnTo>
                      <a:lnTo>
                        <a:pt x="298" y="138"/>
                      </a:lnTo>
                      <a:lnTo>
                        <a:pt x="299" y="151"/>
                      </a:lnTo>
                      <a:lnTo>
                        <a:pt x="298" y="162"/>
                      </a:lnTo>
                      <a:lnTo>
                        <a:pt x="296" y="165"/>
                      </a:lnTo>
                      <a:lnTo>
                        <a:pt x="294" y="167"/>
                      </a:lnTo>
                      <a:lnTo>
                        <a:pt x="294" y="167"/>
                      </a:lnTo>
                      <a:lnTo>
                        <a:pt x="278" y="170"/>
                      </a:lnTo>
                      <a:lnTo>
                        <a:pt x="246" y="175"/>
                      </a:lnTo>
                      <a:lnTo>
                        <a:pt x="150" y="185"/>
                      </a:lnTo>
                      <a:lnTo>
                        <a:pt x="15" y="199"/>
                      </a:lnTo>
                      <a:lnTo>
                        <a:pt x="15" y="19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86" name="Freeform 29">
                  <a:extLst>
                    <a:ext uri="{FF2B5EF4-FFF2-40B4-BE49-F238E27FC236}">
                      <a16:creationId xmlns:a16="http://schemas.microsoft.com/office/drawing/2014/main" id="{6BDD704E-E91F-46BC-8CF1-A6E91C975C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13213" y="2841626"/>
                  <a:ext cx="288925" cy="258763"/>
                </a:xfrm>
                <a:custGeom>
                  <a:avLst/>
                  <a:gdLst>
                    <a:gd name="T0" fmla="*/ 188 w 364"/>
                    <a:gd name="T1" fmla="*/ 324 h 326"/>
                    <a:gd name="T2" fmla="*/ 169 w 364"/>
                    <a:gd name="T3" fmla="*/ 326 h 326"/>
                    <a:gd name="T4" fmla="*/ 146 w 364"/>
                    <a:gd name="T5" fmla="*/ 321 h 326"/>
                    <a:gd name="T6" fmla="*/ 143 w 364"/>
                    <a:gd name="T7" fmla="*/ 318 h 326"/>
                    <a:gd name="T8" fmla="*/ 128 w 364"/>
                    <a:gd name="T9" fmla="*/ 284 h 326"/>
                    <a:gd name="T10" fmla="*/ 123 w 364"/>
                    <a:gd name="T11" fmla="*/ 256 h 326"/>
                    <a:gd name="T12" fmla="*/ 123 w 364"/>
                    <a:gd name="T13" fmla="*/ 227 h 326"/>
                    <a:gd name="T14" fmla="*/ 128 w 364"/>
                    <a:gd name="T15" fmla="*/ 199 h 326"/>
                    <a:gd name="T16" fmla="*/ 128 w 364"/>
                    <a:gd name="T17" fmla="*/ 178 h 326"/>
                    <a:gd name="T18" fmla="*/ 123 w 364"/>
                    <a:gd name="T19" fmla="*/ 162 h 326"/>
                    <a:gd name="T20" fmla="*/ 110 w 364"/>
                    <a:gd name="T21" fmla="*/ 149 h 326"/>
                    <a:gd name="T22" fmla="*/ 101 w 364"/>
                    <a:gd name="T23" fmla="*/ 144 h 326"/>
                    <a:gd name="T24" fmla="*/ 60 w 364"/>
                    <a:gd name="T25" fmla="*/ 133 h 326"/>
                    <a:gd name="T26" fmla="*/ 36 w 364"/>
                    <a:gd name="T27" fmla="*/ 120 h 326"/>
                    <a:gd name="T28" fmla="*/ 26 w 364"/>
                    <a:gd name="T29" fmla="*/ 110 h 326"/>
                    <a:gd name="T30" fmla="*/ 19 w 364"/>
                    <a:gd name="T31" fmla="*/ 97 h 326"/>
                    <a:gd name="T32" fmla="*/ 11 w 364"/>
                    <a:gd name="T33" fmla="*/ 65 h 326"/>
                    <a:gd name="T34" fmla="*/ 0 w 364"/>
                    <a:gd name="T35" fmla="*/ 0 h 326"/>
                    <a:gd name="T36" fmla="*/ 3 w 364"/>
                    <a:gd name="T37" fmla="*/ 9 h 326"/>
                    <a:gd name="T38" fmla="*/ 16 w 364"/>
                    <a:gd name="T39" fmla="*/ 29 h 326"/>
                    <a:gd name="T40" fmla="*/ 41 w 364"/>
                    <a:gd name="T41" fmla="*/ 52 h 326"/>
                    <a:gd name="T42" fmla="*/ 57 w 364"/>
                    <a:gd name="T43" fmla="*/ 60 h 326"/>
                    <a:gd name="T44" fmla="*/ 78 w 364"/>
                    <a:gd name="T45" fmla="*/ 65 h 326"/>
                    <a:gd name="T46" fmla="*/ 127 w 364"/>
                    <a:gd name="T47" fmla="*/ 69 h 326"/>
                    <a:gd name="T48" fmla="*/ 180 w 364"/>
                    <a:gd name="T49" fmla="*/ 78 h 326"/>
                    <a:gd name="T50" fmla="*/ 231 w 364"/>
                    <a:gd name="T51" fmla="*/ 91 h 326"/>
                    <a:gd name="T52" fmla="*/ 273 w 364"/>
                    <a:gd name="T53" fmla="*/ 110 h 326"/>
                    <a:gd name="T54" fmla="*/ 281 w 364"/>
                    <a:gd name="T55" fmla="*/ 117 h 326"/>
                    <a:gd name="T56" fmla="*/ 307 w 364"/>
                    <a:gd name="T57" fmla="*/ 147 h 326"/>
                    <a:gd name="T58" fmla="*/ 336 w 364"/>
                    <a:gd name="T59" fmla="*/ 196 h 326"/>
                    <a:gd name="T60" fmla="*/ 356 w 364"/>
                    <a:gd name="T61" fmla="*/ 240 h 326"/>
                    <a:gd name="T62" fmla="*/ 364 w 364"/>
                    <a:gd name="T63" fmla="*/ 259 h 326"/>
                    <a:gd name="T64" fmla="*/ 360 w 364"/>
                    <a:gd name="T65" fmla="*/ 315 h 326"/>
                    <a:gd name="T66" fmla="*/ 357 w 364"/>
                    <a:gd name="T67" fmla="*/ 324 h 3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364" h="326">
                      <a:moveTo>
                        <a:pt x="188" y="324"/>
                      </a:moveTo>
                      <a:lnTo>
                        <a:pt x="188" y="324"/>
                      </a:lnTo>
                      <a:lnTo>
                        <a:pt x="182" y="324"/>
                      </a:lnTo>
                      <a:lnTo>
                        <a:pt x="169" y="326"/>
                      </a:lnTo>
                      <a:lnTo>
                        <a:pt x="153" y="323"/>
                      </a:lnTo>
                      <a:lnTo>
                        <a:pt x="146" y="321"/>
                      </a:lnTo>
                      <a:lnTo>
                        <a:pt x="143" y="318"/>
                      </a:lnTo>
                      <a:lnTo>
                        <a:pt x="143" y="318"/>
                      </a:lnTo>
                      <a:lnTo>
                        <a:pt x="136" y="305"/>
                      </a:lnTo>
                      <a:lnTo>
                        <a:pt x="128" y="284"/>
                      </a:lnTo>
                      <a:lnTo>
                        <a:pt x="125" y="271"/>
                      </a:lnTo>
                      <a:lnTo>
                        <a:pt x="123" y="256"/>
                      </a:lnTo>
                      <a:lnTo>
                        <a:pt x="122" y="242"/>
                      </a:lnTo>
                      <a:lnTo>
                        <a:pt x="123" y="227"/>
                      </a:lnTo>
                      <a:lnTo>
                        <a:pt x="123" y="227"/>
                      </a:lnTo>
                      <a:lnTo>
                        <a:pt x="128" y="199"/>
                      </a:lnTo>
                      <a:lnTo>
                        <a:pt x="128" y="188"/>
                      </a:lnTo>
                      <a:lnTo>
                        <a:pt x="128" y="178"/>
                      </a:lnTo>
                      <a:lnTo>
                        <a:pt x="127" y="170"/>
                      </a:lnTo>
                      <a:lnTo>
                        <a:pt x="123" y="162"/>
                      </a:lnTo>
                      <a:lnTo>
                        <a:pt x="118" y="156"/>
                      </a:lnTo>
                      <a:lnTo>
                        <a:pt x="110" y="149"/>
                      </a:lnTo>
                      <a:lnTo>
                        <a:pt x="110" y="149"/>
                      </a:lnTo>
                      <a:lnTo>
                        <a:pt x="101" y="144"/>
                      </a:lnTo>
                      <a:lnTo>
                        <a:pt x="88" y="139"/>
                      </a:lnTo>
                      <a:lnTo>
                        <a:pt x="60" y="133"/>
                      </a:lnTo>
                      <a:lnTo>
                        <a:pt x="47" y="126"/>
                      </a:lnTo>
                      <a:lnTo>
                        <a:pt x="36" y="120"/>
                      </a:lnTo>
                      <a:lnTo>
                        <a:pt x="31" y="115"/>
                      </a:lnTo>
                      <a:lnTo>
                        <a:pt x="26" y="110"/>
                      </a:lnTo>
                      <a:lnTo>
                        <a:pt x="23" y="104"/>
                      </a:lnTo>
                      <a:lnTo>
                        <a:pt x="19" y="97"/>
                      </a:lnTo>
                      <a:lnTo>
                        <a:pt x="19" y="97"/>
                      </a:lnTo>
                      <a:lnTo>
                        <a:pt x="11" y="65"/>
                      </a:lnTo>
                      <a:lnTo>
                        <a:pt x="5" y="34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3" y="9"/>
                      </a:lnTo>
                      <a:lnTo>
                        <a:pt x="8" y="19"/>
                      </a:lnTo>
                      <a:lnTo>
                        <a:pt x="16" y="29"/>
                      </a:lnTo>
                      <a:lnTo>
                        <a:pt x="26" y="42"/>
                      </a:lnTo>
                      <a:lnTo>
                        <a:pt x="41" y="52"/>
                      </a:lnTo>
                      <a:lnTo>
                        <a:pt x="49" y="56"/>
                      </a:lnTo>
                      <a:lnTo>
                        <a:pt x="57" y="60"/>
                      </a:lnTo>
                      <a:lnTo>
                        <a:pt x="67" y="63"/>
                      </a:lnTo>
                      <a:lnTo>
                        <a:pt x="78" y="65"/>
                      </a:lnTo>
                      <a:lnTo>
                        <a:pt x="78" y="65"/>
                      </a:lnTo>
                      <a:lnTo>
                        <a:pt x="127" y="69"/>
                      </a:lnTo>
                      <a:lnTo>
                        <a:pt x="154" y="73"/>
                      </a:lnTo>
                      <a:lnTo>
                        <a:pt x="180" y="78"/>
                      </a:lnTo>
                      <a:lnTo>
                        <a:pt x="206" y="82"/>
                      </a:lnTo>
                      <a:lnTo>
                        <a:pt x="231" y="91"/>
                      </a:lnTo>
                      <a:lnTo>
                        <a:pt x="253" y="99"/>
                      </a:lnTo>
                      <a:lnTo>
                        <a:pt x="273" y="110"/>
                      </a:lnTo>
                      <a:lnTo>
                        <a:pt x="273" y="110"/>
                      </a:lnTo>
                      <a:lnTo>
                        <a:pt x="281" y="117"/>
                      </a:lnTo>
                      <a:lnTo>
                        <a:pt x="291" y="126"/>
                      </a:lnTo>
                      <a:lnTo>
                        <a:pt x="307" y="147"/>
                      </a:lnTo>
                      <a:lnTo>
                        <a:pt x="323" y="172"/>
                      </a:lnTo>
                      <a:lnTo>
                        <a:pt x="336" y="196"/>
                      </a:lnTo>
                      <a:lnTo>
                        <a:pt x="347" y="220"/>
                      </a:lnTo>
                      <a:lnTo>
                        <a:pt x="356" y="240"/>
                      </a:lnTo>
                      <a:lnTo>
                        <a:pt x="364" y="259"/>
                      </a:lnTo>
                      <a:lnTo>
                        <a:pt x="364" y="259"/>
                      </a:lnTo>
                      <a:lnTo>
                        <a:pt x="362" y="292"/>
                      </a:lnTo>
                      <a:lnTo>
                        <a:pt x="360" y="315"/>
                      </a:lnTo>
                      <a:lnTo>
                        <a:pt x="359" y="321"/>
                      </a:lnTo>
                      <a:lnTo>
                        <a:pt x="357" y="324"/>
                      </a:lnTo>
                      <a:lnTo>
                        <a:pt x="188" y="32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87" name="Freeform 30">
                  <a:extLst>
                    <a:ext uri="{FF2B5EF4-FFF2-40B4-BE49-F238E27FC236}">
                      <a16:creationId xmlns:a16="http://schemas.microsoft.com/office/drawing/2014/main" id="{4EEE216E-48B7-4C9D-A858-25CE2E43477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78375" y="2867026"/>
                  <a:ext cx="225425" cy="347663"/>
                </a:xfrm>
                <a:custGeom>
                  <a:avLst/>
                  <a:gdLst>
                    <a:gd name="T0" fmla="*/ 28 w 284"/>
                    <a:gd name="T1" fmla="*/ 331 h 438"/>
                    <a:gd name="T2" fmla="*/ 44 w 284"/>
                    <a:gd name="T3" fmla="*/ 304 h 438"/>
                    <a:gd name="T4" fmla="*/ 60 w 284"/>
                    <a:gd name="T5" fmla="*/ 266 h 438"/>
                    <a:gd name="T6" fmla="*/ 65 w 284"/>
                    <a:gd name="T7" fmla="*/ 236 h 438"/>
                    <a:gd name="T8" fmla="*/ 63 w 284"/>
                    <a:gd name="T9" fmla="*/ 216 h 438"/>
                    <a:gd name="T10" fmla="*/ 60 w 284"/>
                    <a:gd name="T11" fmla="*/ 208 h 438"/>
                    <a:gd name="T12" fmla="*/ 42 w 284"/>
                    <a:gd name="T13" fmla="*/ 180 h 438"/>
                    <a:gd name="T14" fmla="*/ 16 w 284"/>
                    <a:gd name="T15" fmla="*/ 146 h 438"/>
                    <a:gd name="T16" fmla="*/ 5 w 284"/>
                    <a:gd name="T17" fmla="*/ 117 h 438"/>
                    <a:gd name="T18" fmla="*/ 2 w 284"/>
                    <a:gd name="T19" fmla="*/ 98 h 438"/>
                    <a:gd name="T20" fmla="*/ 2 w 284"/>
                    <a:gd name="T21" fmla="*/ 57 h 438"/>
                    <a:gd name="T22" fmla="*/ 7 w 284"/>
                    <a:gd name="T23" fmla="*/ 26 h 438"/>
                    <a:gd name="T24" fmla="*/ 15 w 284"/>
                    <a:gd name="T25" fmla="*/ 0 h 438"/>
                    <a:gd name="T26" fmla="*/ 21 w 284"/>
                    <a:gd name="T27" fmla="*/ 8 h 438"/>
                    <a:gd name="T28" fmla="*/ 46 w 284"/>
                    <a:gd name="T29" fmla="*/ 39 h 438"/>
                    <a:gd name="T30" fmla="*/ 68 w 284"/>
                    <a:gd name="T31" fmla="*/ 59 h 438"/>
                    <a:gd name="T32" fmla="*/ 80 w 284"/>
                    <a:gd name="T33" fmla="*/ 65 h 438"/>
                    <a:gd name="T34" fmla="*/ 102 w 284"/>
                    <a:gd name="T35" fmla="*/ 72 h 438"/>
                    <a:gd name="T36" fmla="*/ 127 w 284"/>
                    <a:gd name="T37" fmla="*/ 76 h 438"/>
                    <a:gd name="T38" fmla="*/ 141 w 284"/>
                    <a:gd name="T39" fmla="*/ 85 h 438"/>
                    <a:gd name="T40" fmla="*/ 150 w 284"/>
                    <a:gd name="T41" fmla="*/ 96 h 438"/>
                    <a:gd name="T42" fmla="*/ 156 w 284"/>
                    <a:gd name="T43" fmla="*/ 112 h 438"/>
                    <a:gd name="T44" fmla="*/ 158 w 284"/>
                    <a:gd name="T45" fmla="*/ 124 h 438"/>
                    <a:gd name="T46" fmla="*/ 169 w 284"/>
                    <a:gd name="T47" fmla="*/ 177 h 438"/>
                    <a:gd name="T48" fmla="*/ 180 w 284"/>
                    <a:gd name="T49" fmla="*/ 201 h 438"/>
                    <a:gd name="T50" fmla="*/ 198 w 284"/>
                    <a:gd name="T51" fmla="*/ 223 h 438"/>
                    <a:gd name="T52" fmla="*/ 210 w 284"/>
                    <a:gd name="T53" fmla="*/ 234 h 438"/>
                    <a:gd name="T54" fmla="*/ 232 w 284"/>
                    <a:gd name="T55" fmla="*/ 249 h 438"/>
                    <a:gd name="T56" fmla="*/ 253 w 284"/>
                    <a:gd name="T57" fmla="*/ 255 h 438"/>
                    <a:gd name="T58" fmla="*/ 263 w 284"/>
                    <a:gd name="T59" fmla="*/ 270 h 438"/>
                    <a:gd name="T60" fmla="*/ 268 w 284"/>
                    <a:gd name="T61" fmla="*/ 286 h 438"/>
                    <a:gd name="T62" fmla="*/ 283 w 284"/>
                    <a:gd name="T63" fmla="*/ 336 h 438"/>
                    <a:gd name="T64" fmla="*/ 284 w 284"/>
                    <a:gd name="T65" fmla="*/ 354 h 438"/>
                    <a:gd name="T66" fmla="*/ 281 w 284"/>
                    <a:gd name="T67" fmla="*/ 377 h 438"/>
                    <a:gd name="T68" fmla="*/ 279 w 284"/>
                    <a:gd name="T69" fmla="*/ 400 h 438"/>
                    <a:gd name="T70" fmla="*/ 281 w 284"/>
                    <a:gd name="T71" fmla="*/ 416 h 438"/>
                    <a:gd name="T72" fmla="*/ 278 w 284"/>
                    <a:gd name="T73" fmla="*/ 421 h 438"/>
                    <a:gd name="T74" fmla="*/ 275 w 284"/>
                    <a:gd name="T75" fmla="*/ 422 h 438"/>
                    <a:gd name="T76" fmla="*/ 255 w 284"/>
                    <a:gd name="T77" fmla="*/ 434 h 438"/>
                    <a:gd name="T78" fmla="*/ 229 w 284"/>
                    <a:gd name="T79" fmla="*/ 438 h 438"/>
                    <a:gd name="T80" fmla="*/ 184 w 284"/>
                    <a:gd name="T81" fmla="*/ 432 h 438"/>
                    <a:gd name="T82" fmla="*/ 151 w 284"/>
                    <a:gd name="T83" fmla="*/ 422 h 438"/>
                    <a:gd name="T84" fmla="*/ 119 w 284"/>
                    <a:gd name="T85" fmla="*/ 409 h 438"/>
                    <a:gd name="T86" fmla="*/ 70 w 284"/>
                    <a:gd name="T87" fmla="*/ 378 h 438"/>
                    <a:gd name="T88" fmla="*/ 41 w 284"/>
                    <a:gd name="T89" fmla="*/ 351 h 438"/>
                    <a:gd name="T90" fmla="*/ 28 w 284"/>
                    <a:gd name="T91" fmla="*/ 331 h 4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284" h="438">
                      <a:moveTo>
                        <a:pt x="28" y="331"/>
                      </a:moveTo>
                      <a:lnTo>
                        <a:pt x="28" y="331"/>
                      </a:lnTo>
                      <a:lnTo>
                        <a:pt x="36" y="318"/>
                      </a:lnTo>
                      <a:lnTo>
                        <a:pt x="44" y="304"/>
                      </a:lnTo>
                      <a:lnTo>
                        <a:pt x="52" y="286"/>
                      </a:lnTo>
                      <a:lnTo>
                        <a:pt x="60" y="266"/>
                      </a:lnTo>
                      <a:lnTo>
                        <a:pt x="65" y="247"/>
                      </a:lnTo>
                      <a:lnTo>
                        <a:pt x="65" y="236"/>
                      </a:lnTo>
                      <a:lnTo>
                        <a:pt x="65" y="226"/>
                      </a:lnTo>
                      <a:lnTo>
                        <a:pt x="63" y="216"/>
                      </a:lnTo>
                      <a:lnTo>
                        <a:pt x="60" y="208"/>
                      </a:lnTo>
                      <a:lnTo>
                        <a:pt x="60" y="208"/>
                      </a:lnTo>
                      <a:lnTo>
                        <a:pt x="52" y="193"/>
                      </a:lnTo>
                      <a:lnTo>
                        <a:pt x="42" y="180"/>
                      </a:lnTo>
                      <a:lnTo>
                        <a:pt x="25" y="158"/>
                      </a:lnTo>
                      <a:lnTo>
                        <a:pt x="16" y="146"/>
                      </a:lnTo>
                      <a:lnTo>
                        <a:pt x="10" y="133"/>
                      </a:lnTo>
                      <a:lnTo>
                        <a:pt x="5" y="117"/>
                      </a:lnTo>
                      <a:lnTo>
                        <a:pt x="2" y="98"/>
                      </a:lnTo>
                      <a:lnTo>
                        <a:pt x="2" y="98"/>
                      </a:lnTo>
                      <a:lnTo>
                        <a:pt x="0" y="76"/>
                      </a:lnTo>
                      <a:lnTo>
                        <a:pt x="2" y="57"/>
                      </a:lnTo>
                      <a:lnTo>
                        <a:pt x="3" y="41"/>
                      </a:lnTo>
                      <a:lnTo>
                        <a:pt x="7" y="26"/>
                      </a:lnTo>
                      <a:lnTo>
                        <a:pt x="12" y="7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21" y="8"/>
                      </a:lnTo>
                      <a:lnTo>
                        <a:pt x="36" y="28"/>
                      </a:lnTo>
                      <a:lnTo>
                        <a:pt x="46" y="39"/>
                      </a:lnTo>
                      <a:lnTo>
                        <a:pt x="57" y="49"/>
                      </a:lnTo>
                      <a:lnTo>
                        <a:pt x="68" y="59"/>
                      </a:lnTo>
                      <a:lnTo>
                        <a:pt x="80" y="65"/>
                      </a:lnTo>
                      <a:lnTo>
                        <a:pt x="80" y="65"/>
                      </a:lnTo>
                      <a:lnTo>
                        <a:pt x="91" y="68"/>
                      </a:lnTo>
                      <a:lnTo>
                        <a:pt x="102" y="72"/>
                      </a:lnTo>
                      <a:lnTo>
                        <a:pt x="115" y="73"/>
                      </a:lnTo>
                      <a:lnTo>
                        <a:pt x="127" y="76"/>
                      </a:lnTo>
                      <a:lnTo>
                        <a:pt x="137" y="81"/>
                      </a:lnTo>
                      <a:lnTo>
                        <a:pt x="141" y="85"/>
                      </a:lnTo>
                      <a:lnTo>
                        <a:pt x="146" y="89"/>
                      </a:lnTo>
                      <a:lnTo>
                        <a:pt x="150" y="96"/>
                      </a:lnTo>
                      <a:lnTo>
                        <a:pt x="153" y="104"/>
                      </a:lnTo>
                      <a:lnTo>
                        <a:pt x="156" y="112"/>
                      </a:lnTo>
                      <a:lnTo>
                        <a:pt x="158" y="124"/>
                      </a:lnTo>
                      <a:lnTo>
                        <a:pt x="158" y="124"/>
                      </a:lnTo>
                      <a:lnTo>
                        <a:pt x="164" y="162"/>
                      </a:lnTo>
                      <a:lnTo>
                        <a:pt x="169" y="177"/>
                      </a:lnTo>
                      <a:lnTo>
                        <a:pt x="174" y="190"/>
                      </a:lnTo>
                      <a:lnTo>
                        <a:pt x="180" y="201"/>
                      </a:lnTo>
                      <a:lnTo>
                        <a:pt x="189" y="211"/>
                      </a:lnTo>
                      <a:lnTo>
                        <a:pt x="198" y="223"/>
                      </a:lnTo>
                      <a:lnTo>
                        <a:pt x="210" y="234"/>
                      </a:lnTo>
                      <a:lnTo>
                        <a:pt x="210" y="234"/>
                      </a:lnTo>
                      <a:lnTo>
                        <a:pt x="223" y="244"/>
                      </a:lnTo>
                      <a:lnTo>
                        <a:pt x="232" y="249"/>
                      </a:lnTo>
                      <a:lnTo>
                        <a:pt x="247" y="252"/>
                      </a:lnTo>
                      <a:lnTo>
                        <a:pt x="253" y="255"/>
                      </a:lnTo>
                      <a:lnTo>
                        <a:pt x="258" y="260"/>
                      </a:lnTo>
                      <a:lnTo>
                        <a:pt x="263" y="270"/>
                      </a:lnTo>
                      <a:lnTo>
                        <a:pt x="268" y="286"/>
                      </a:lnTo>
                      <a:lnTo>
                        <a:pt x="268" y="286"/>
                      </a:lnTo>
                      <a:lnTo>
                        <a:pt x="276" y="317"/>
                      </a:lnTo>
                      <a:lnTo>
                        <a:pt x="283" y="336"/>
                      </a:lnTo>
                      <a:lnTo>
                        <a:pt x="283" y="344"/>
                      </a:lnTo>
                      <a:lnTo>
                        <a:pt x="284" y="354"/>
                      </a:lnTo>
                      <a:lnTo>
                        <a:pt x="281" y="377"/>
                      </a:lnTo>
                      <a:lnTo>
                        <a:pt x="281" y="377"/>
                      </a:lnTo>
                      <a:lnTo>
                        <a:pt x="279" y="390"/>
                      </a:lnTo>
                      <a:lnTo>
                        <a:pt x="279" y="400"/>
                      </a:lnTo>
                      <a:lnTo>
                        <a:pt x="281" y="411"/>
                      </a:lnTo>
                      <a:lnTo>
                        <a:pt x="281" y="416"/>
                      </a:lnTo>
                      <a:lnTo>
                        <a:pt x="279" y="417"/>
                      </a:lnTo>
                      <a:lnTo>
                        <a:pt x="278" y="421"/>
                      </a:lnTo>
                      <a:lnTo>
                        <a:pt x="275" y="422"/>
                      </a:lnTo>
                      <a:lnTo>
                        <a:pt x="275" y="422"/>
                      </a:lnTo>
                      <a:lnTo>
                        <a:pt x="263" y="429"/>
                      </a:lnTo>
                      <a:lnTo>
                        <a:pt x="255" y="434"/>
                      </a:lnTo>
                      <a:lnTo>
                        <a:pt x="245" y="437"/>
                      </a:lnTo>
                      <a:lnTo>
                        <a:pt x="229" y="438"/>
                      </a:lnTo>
                      <a:lnTo>
                        <a:pt x="210" y="437"/>
                      </a:lnTo>
                      <a:lnTo>
                        <a:pt x="184" y="432"/>
                      </a:lnTo>
                      <a:lnTo>
                        <a:pt x="151" y="422"/>
                      </a:lnTo>
                      <a:lnTo>
                        <a:pt x="151" y="422"/>
                      </a:lnTo>
                      <a:lnTo>
                        <a:pt x="133" y="416"/>
                      </a:lnTo>
                      <a:lnTo>
                        <a:pt x="119" y="409"/>
                      </a:lnTo>
                      <a:lnTo>
                        <a:pt x="91" y="395"/>
                      </a:lnTo>
                      <a:lnTo>
                        <a:pt x="70" y="378"/>
                      </a:lnTo>
                      <a:lnTo>
                        <a:pt x="54" y="364"/>
                      </a:lnTo>
                      <a:lnTo>
                        <a:pt x="41" y="351"/>
                      </a:lnTo>
                      <a:lnTo>
                        <a:pt x="33" y="341"/>
                      </a:lnTo>
                      <a:lnTo>
                        <a:pt x="28" y="331"/>
                      </a:lnTo>
                      <a:lnTo>
                        <a:pt x="28" y="33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88" name="Freeform 31">
                  <a:extLst>
                    <a:ext uri="{FF2B5EF4-FFF2-40B4-BE49-F238E27FC236}">
                      <a16:creationId xmlns:a16="http://schemas.microsoft.com/office/drawing/2014/main" id="{C734B271-44BA-4551-B7D3-12A9996C5CB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49825" y="3130551"/>
                  <a:ext cx="596900" cy="279400"/>
                </a:xfrm>
                <a:custGeom>
                  <a:avLst/>
                  <a:gdLst>
                    <a:gd name="T0" fmla="*/ 0 w 754"/>
                    <a:gd name="T1" fmla="*/ 141 h 351"/>
                    <a:gd name="T2" fmla="*/ 8 w 754"/>
                    <a:gd name="T3" fmla="*/ 110 h 351"/>
                    <a:gd name="T4" fmla="*/ 28 w 754"/>
                    <a:gd name="T5" fmla="*/ 70 h 351"/>
                    <a:gd name="T6" fmla="*/ 47 w 754"/>
                    <a:gd name="T7" fmla="*/ 42 h 351"/>
                    <a:gd name="T8" fmla="*/ 72 w 754"/>
                    <a:gd name="T9" fmla="*/ 19 h 351"/>
                    <a:gd name="T10" fmla="*/ 101 w 754"/>
                    <a:gd name="T11" fmla="*/ 3 h 351"/>
                    <a:gd name="T12" fmla="*/ 127 w 754"/>
                    <a:gd name="T13" fmla="*/ 0 h 351"/>
                    <a:gd name="T14" fmla="*/ 146 w 754"/>
                    <a:gd name="T15" fmla="*/ 2 h 351"/>
                    <a:gd name="T16" fmla="*/ 156 w 754"/>
                    <a:gd name="T17" fmla="*/ 5 h 351"/>
                    <a:gd name="T18" fmla="*/ 193 w 754"/>
                    <a:gd name="T19" fmla="*/ 24 h 351"/>
                    <a:gd name="T20" fmla="*/ 221 w 754"/>
                    <a:gd name="T21" fmla="*/ 50 h 351"/>
                    <a:gd name="T22" fmla="*/ 242 w 754"/>
                    <a:gd name="T23" fmla="*/ 83 h 351"/>
                    <a:gd name="T24" fmla="*/ 257 w 754"/>
                    <a:gd name="T25" fmla="*/ 115 h 351"/>
                    <a:gd name="T26" fmla="*/ 271 w 754"/>
                    <a:gd name="T27" fmla="*/ 172 h 351"/>
                    <a:gd name="T28" fmla="*/ 273 w 754"/>
                    <a:gd name="T29" fmla="*/ 193 h 351"/>
                    <a:gd name="T30" fmla="*/ 273 w 754"/>
                    <a:gd name="T31" fmla="*/ 187 h 351"/>
                    <a:gd name="T32" fmla="*/ 288 w 754"/>
                    <a:gd name="T33" fmla="*/ 159 h 351"/>
                    <a:gd name="T34" fmla="*/ 301 w 754"/>
                    <a:gd name="T35" fmla="*/ 143 h 351"/>
                    <a:gd name="T36" fmla="*/ 318 w 754"/>
                    <a:gd name="T37" fmla="*/ 128 h 351"/>
                    <a:gd name="T38" fmla="*/ 341 w 754"/>
                    <a:gd name="T39" fmla="*/ 118 h 351"/>
                    <a:gd name="T40" fmla="*/ 369 w 754"/>
                    <a:gd name="T41" fmla="*/ 115 h 351"/>
                    <a:gd name="T42" fmla="*/ 403 w 754"/>
                    <a:gd name="T43" fmla="*/ 122 h 351"/>
                    <a:gd name="T44" fmla="*/ 421 w 754"/>
                    <a:gd name="T45" fmla="*/ 128 h 351"/>
                    <a:gd name="T46" fmla="*/ 453 w 754"/>
                    <a:gd name="T47" fmla="*/ 144 h 351"/>
                    <a:gd name="T48" fmla="*/ 481 w 754"/>
                    <a:gd name="T49" fmla="*/ 166 h 351"/>
                    <a:gd name="T50" fmla="*/ 515 w 754"/>
                    <a:gd name="T51" fmla="*/ 198 h 351"/>
                    <a:gd name="T52" fmla="*/ 542 w 754"/>
                    <a:gd name="T53" fmla="*/ 235 h 351"/>
                    <a:gd name="T54" fmla="*/ 552 w 754"/>
                    <a:gd name="T55" fmla="*/ 252 h 351"/>
                    <a:gd name="T56" fmla="*/ 588 w 754"/>
                    <a:gd name="T57" fmla="*/ 245 h 351"/>
                    <a:gd name="T58" fmla="*/ 619 w 754"/>
                    <a:gd name="T59" fmla="*/ 242 h 351"/>
                    <a:gd name="T60" fmla="*/ 643 w 754"/>
                    <a:gd name="T61" fmla="*/ 245 h 351"/>
                    <a:gd name="T62" fmla="*/ 664 w 754"/>
                    <a:gd name="T63" fmla="*/ 253 h 351"/>
                    <a:gd name="T64" fmla="*/ 692 w 754"/>
                    <a:gd name="T65" fmla="*/ 271 h 351"/>
                    <a:gd name="T66" fmla="*/ 702 w 754"/>
                    <a:gd name="T67" fmla="*/ 284 h 351"/>
                    <a:gd name="T68" fmla="*/ 702 w 754"/>
                    <a:gd name="T69" fmla="*/ 291 h 351"/>
                    <a:gd name="T70" fmla="*/ 706 w 754"/>
                    <a:gd name="T71" fmla="*/ 297 h 351"/>
                    <a:gd name="T72" fmla="*/ 734 w 754"/>
                    <a:gd name="T73" fmla="*/ 312 h 351"/>
                    <a:gd name="T74" fmla="*/ 752 w 754"/>
                    <a:gd name="T75" fmla="*/ 323 h 351"/>
                    <a:gd name="T76" fmla="*/ 752 w 754"/>
                    <a:gd name="T77" fmla="*/ 331 h 351"/>
                    <a:gd name="T78" fmla="*/ 737 w 754"/>
                    <a:gd name="T79" fmla="*/ 339 h 351"/>
                    <a:gd name="T80" fmla="*/ 702 w 754"/>
                    <a:gd name="T81" fmla="*/ 346 h 351"/>
                    <a:gd name="T82" fmla="*/ 676 w 754"/>
                    <a:gd name="T83" fmla="*/ 349 h 351"/>
                    <a:gd name="T84" fmla="*/ 642 w 754"/>
                    <a:gd name="T85" fmla="*/ 349 h 351"/>
                    <a:gd name="T86" fmla="*/ 554 w 754"/>
                    <a:gd name="T87" fmla="*/ 336 h 351"/>
                    <a:gd name="T88" fmla="*/ 448 w 754"/>
                    <a:gd name="T89" fmla="*/ 310 h 351"/>
                    <a:gd name="T90" fmla="*/ 335 w 754"/>
                    <a:gd name="T91" fmla="*/ 274 h 351"/>
                    <a:gd name="T92" fmla="*/ 172 w 754"/>
                    <a:gd name="T93" fmla="*/ 216 h 351"/>
                    <a:gd name="T94" fmla="*/ 23 w 754"/>
                    <a:gd name="T95" fmla="*/ 154 h 351"/>
                    <a:gd name="T96" fmla="*/ 0 w 754"/>
                    <a:gd name="T97" fmla="*/ 141 h 3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754" h="351">
                      <a:moveTo>
                        <a:pt x="0" y="141"/>
                      </a:moveTo>
                      <a:lnTo>
                        <a:pt x="0" y="141"/>
                      </a:lnTo>
                      <a:lnTo>
                        <a:pt x="2" y="131"/>
                      </a:lnTo>
                      <a:lnTo>
                        <a:pt x="8" y="110"/>
                      </a:lnTo>
                      <a:lnTo>
                        <a:pt x="20" y="84"/>
                      </a:lnTo>
                      <a:lnTo>
                        <a:pt x="28" y="70"/>
                      </a:lnTo>
                      <a:lnTo>
                        <a:pt x="37" y="55"/>
                      </a:lnTo>
                      <a:lnTo>
                        <a:pt x="47" y="42"/>
                      </a:lnTo>
                      <a:lnTo>
                        <a:pt x="59" y="29"/>
                      </a:lnTo>
                      <a:lnTo>
                        <a:pt x="72" y="19"/>
                      </a:lnTo>
                      <a:lnTo>
                        <a:pt x="85" y="10"/>
                      </a:lnTo>
                      <a:lnTo>
                        <a:pt x="101" y="3"/>
                      </a:lnTo>
                      <a:lnTo>
                        <a:pt x="117" y="0"/>
                      </a:lnTo>
                      <a:lnTo>
                        <a:pt x="127" y="0"/>
                      </a:lnTo>
                      <a:lnTo>
                        <a:pt x="137" y="0"/>
                      </a:lnTo>
                      <a:lnTo>
                        <a:pt x="146" y="2"/>
                      </a:lnTo>
                      <a:lnTo>
                        <a:pt x="156" y="5"/>
                      </a:lnTo>
                      <a:lnTo>
                        <a:pt x="156" y="5"/>
                      </a:lnTo>
                      <a:lnTo>
                        <a:pt x="175" y="13"/>
                      </a:lnTo>
                      <a:lnTo>
                        <a:pt x="193" y="24"/>
                      </a:lnTo>
                      <a:lnTo>
                        <a:pt x="208" y="36"/>
                      </a:lnTo>
                      <a:lnTo>
                        <a:pt x="221" y="50"/>
                      </a:lnTo>
                      <a:lnTo>
                        <a:pt x="232" y="67"/>
                      </a:lnTo>
                      <a:lnTo>
                        <a:pt x="242" y="83"/>
                      </a:lnTo>
                      <a:lnTo>
                        <a:pt x="250" y="99"/>
                      </a:lnTo>
                      <a:lnTo>
                        <a:pt x="257" y="115"/>
                      </a:lnTo>
                      <a:lnTo>
                        <a:pt x="266" y="148"/>
                      </a:lnTo>
                      <a:lnTo>
                        <a:pt x="271" y="172"/>
                      </a:lnTo>
                      <a:lnTo>
                        <a:pt x="273" y="190"/>
                      </a:lnTo>
                      <a:lnTo>
                        <a:pt x="273" y="193"/>
                      </a:lnTo>
                      <a:lnTo>
                        <a:pt x="273" y="193"/>
                      </a:lnTo>
                      <a:lnTo>
                        <a:pt x="273" y="187"/>
                      </a:lnTo>
                      <a:lnTo>
                        <a:pt x="278" y="174"/>
                      </a:lnTo>
                      <a:lnTo>
                        <a:pt x="288" y="159"/>
                      </a:lnTo>
                      <a:lnTo>
                        <a:pt x="292" y="151"/>
                      </a:lnTo>
                      <a:lnTo>
                        <a:pt x="301" y="143"/>
                      </a:lnTo>
                      <a:lnTo>
                        <a:pt x="309" y="135"/>
                      </a:lnTo>
                      <a:lnTo>
                        <a:pt x="318" y="128"/>
                      </a:lnTo>
                      <a:lnTo>
                        <a:pt x="328" y="123"/>
                      </a:lnTo>
                      <a:lnTo>
                        <a:pt x="341" y="118"/>
                      </a:lnTo>
                      <a:lnTo>
                        <a:pt x="354" y="117"/>
                      </a:lnTo>
                      <a:lnTo>
                        <a:pt x="369" y="115"/>
                      </a:lnTo>
                      <a:lnTo>
                        <a:pt x="385" y="117"/>
                      </a:lnTo>
                      <a:lnTo>
                        <a:pt x="403" y="122"/>
                      </a:lnTo>
                      <a:lnTo>
                        <a:pt x="403" y="122"/>
                      </a:lnTo>
                      <a:lnTo>
                        <a:pt x="421" y="128"/>
                      </a:lnTo>
                      <a:lnTo>
                        <a:pt x="437" y="136"/>
                      </a:lnTo>
                      <a:lnTo>
                        <a:pt x="453" y="144"/>
                      </a:lnTo>
                      <a:lnTo>
                        <a:pt x="468" y="154"/>
                      </a:lnTo>
                      <a:lnTo>
                        <a:pt x="481" y="166"/>
                      </a:lnTo>
                      <a:lnTo>
                        <a:pt x="492" y="175"/>
                      </a:lnTo>
                      <a:lnTo>
                        <a:pt x="515" y="198"/>
                      </a:lnTo>
                      <a:lnTo>
                        <a:pt x="531" y="218"/>
                      </a:lnTo>
                      <a:lnTo>
                        <a:pt x="542" y="235"/>
                      </a:lnTo>
                      <a:lnTo>
                        <a:pt x="552" y="252"/>
                      </a:lnTo>
                      <a:lnTo>
                        <a:pt x="552" y="252"/>
                      </a:lnTo>
                      <a:lnTo>
                        <a:pt x="564" y="250"/>
                      </a:lnTo>
                      <a:lnTo>
                        <a:pt x="588" y="245"/>
                      </a:lnTo>
                      <a:lnTo>
                        <a:pt x="603" y="243"/>
                      </a:lnTo>
                      <a:lnTo>
                        <a:pt x="619" y="242"/>
                      </a:lnTo>
                      <a:lnTo>
                        <a:pt x="632" y="242"/>
                      </a:lnTo>
                      <a:lnTo>
                        <a:pt x="643" y="245"/>
                      </a:lnTo>
                      <a:lnTo>
                        <a:pt x="643" y="245"/>
                      </a:lnTo>
                      <a:lnTo>
                        <a:pt x="664" y="253"/>
                      </a:lnTo>
                      <a:lnTo>
                        <a:pt x="684" y="265"/>
                      </a:lnTo>
                      <a:lnTo>
                        <a:pt x="692" y="271"/>
                      </a:lnTo>
                      <a:lnTo>
                        <a:pt x="697" y="278"/>
                      </a:lnTo>
                      <a:lnTo>
                        <a:pt x="702" y="284"/>
                      </a:lnTo>
                      <a:lnTo>
                        <a:pt x="702" y="291"/>
                      </a:lnTo>
                      <a:lnTo>
                        <a:pt x="702" y="291"/>
                      </a:lnTo>
                      <a:lnTo>
                        <a:pt x="703" y="294"/>
                      </a:lnTo>
                      <a:lnTo>
                        <a:pt x="706" y="297"/>
                      </a:lnTo>
                      <a:lnTo>
                        <a:pt x="718" y="304"/>
                      </a:lnTo>
                      <a:lnTo>
                        <a:pt x="734" y="312"/>
                      </a:lnTo>
                      <a:lnTo>
                        <a:pt x="747" y="320"/>
                      </a:lnTo>
                      <a:lnTo>
                        <a:pt x="752" y="323"/>
                      </a:lnTo>
                      <a:lnTo>
                        <a:pt x="754" y="328"/>
                      </a:lnTo>
                      <a:lnTo>
                        <a:pt x="752" y="331"/>
                      </a:lnTo>
                      <a:lnTo>
                        <a:pt x="747" y="336"/>
                      </a:lnTo>
                      <a:lnTo>
                        <a:pt x="737" y="339"/>
                      </a:lnTo>
                      <a:lnTo>
                        <a:pt x="723" y="343"/>
                      </a:lnTo>
                      <a:lnTo>
                        <a:pt x="702" y="346"/>
                      </a:lnTo>
                      <a:lnTo>
                        <a:pt x="676" y="349"/>
                      </a:lnTo>
                      <a:lnTo>
                        <a:pt x="676" y="349"/>
                      </a:lnTo>
                      <a:lnTo>
                        <a:pt x="659" y="351"/>
                      </a:lnTo>
                      <a:lnTo>
                        <a:pt x="642" y="349"/>
                      </a:lnTo>
                      <a:lnTo>
                        <a:pt x="601" y="346"/>
                      </a:lnTo>
                      <a:lnTo>
                        <a:pt x="554" y="336"/>
                      </a:lnTo>
                      <a:lnTo>
                        <a:pt x="503" y="325"/>
                      </a:lnTo>
                      <a:lnTo>
                        <a:pt x="448" y="310"/>
                      </a:lnTo>
                      <a:lnTo>
                        <a:pt x="391" y="292"/>
                      </a:lnTo>
                      <a:lnTo>
                        <a:pt x="335" y="274"/>
                      </a:lnTo>
                      <a:lnTo>
                        <a:pt x="278" y="255"/>
                      </a:lnTo>
                      <a:lnTo>
                        <a:pt x="172" y="216"/>
                      </a:lnTo>
                      <a:lnTo>
                        <a:pt x="83" y="180"/>
                      </a:lnTo>
                      <a:lnTo>
                        <a:pt x="23" y="154"/>
                      </a:lnTo>
                      <a:lnTo>
                        <a:pt x="7" y="146"/>
                      </a:lnTo>
                      <a:lnTo>
                        <a:pt x="0" y="141"/>
                      </a:lnTo>
                      <a:lnTo>
                        <a:pt x="0" y="14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89" name="Freeform 32">
                  <a:extLst>
                    <a:ext uri="{FF2B5EF4-FFF2-40B4-BE49-F238E27FC236}">
                      <a16:creationId xmlns:a16="http://schemas.microsoft.com/office/drawing/2014/main" id="{62464790-D8B5-4A74-B708-D06BCDCD227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67213" y="2981326"/>
                  <a:ext cx="204788" cy="149225"/>
                </a:xfrm>
                <a:custGeom>
                  <a:avLst/>
                  <a:gdLst>
                    <a:gd name="T0" fmla="*/ 0 w 260"/>
                    <a:gd name="T1" fmla="*/ 147 h 186"/>
                    <a:gd name="T2" fmla="*/ 0 w 260"/>
                    <a:gd name="T3" fmla="*/ 147 h 186"/>
                    <a:gd name="T4" fmla="*/ 0 w 260"/>
                    <a:gd name="T5" fmla="*/ 125 h 186"/>
                    <a:gd name="T6" fmla="*/ 2 w 260"/>
                    <a:gd name="T7" fmla="*/ 105 h 186"/>
                    <a:gd name="T8" fmla="*/ 5 w 260"/>
                    <a:gd name="T9" fmla="*/ 84 h 186"/>
                    <a:gd name="T10" fmla="*/ 8 w 260"/>
                    <a:gd name="T11" fmla="*/ 73 h 186"/>
                    <a:gd name="T12" fmla="*/ 12 w 260"/>
                    <a:gd name="T13" fmla="*/ 61 h 186"/>
                    <a:gd name="T14" fmla="*/ 16 w 260"/>
                    <a:gd name="T15" fmla="*/ 50 h 186"/>
                    <a:gd name="T16" fmla="*/ 23 w 260"/>
                    <a:gd name="T17" fmla="*/ 40 h 186"/>
                    <a:gd name="T18" fmla="*/ 31 w 260"/>
                    <a:gd name="T19" fmla="*/ 30 h 186"/>
                    <a:gd name="T20" fmla="*/ 41 w 260"/>
                    <a:gd name="T21" fmla="*/ 22 h 186"/>
                    <a:gd name="T22" fmla="*/ 52 w 260"/>
                    <a:gd name="T23" fmla="*/ 16 h 186"/>
                    <a:gd name="T24" fmla="*/ 65 w 260"/>
                    <a:gd name="T25" fmla="*/ 11 h 186"/>
                    <a:gd name="T26" fmla="*/ 65 w 260"/>
                    <a:gd name="T27" fmla="*/ 11 h 186"/>
                    <a:gd name="T28" fmla="*/ 93 w 260"/>
                    <a:gd name="T29" fmla="*/ 5 h 186"/>
                    <a:gd name="T30" fmla="*/ 119 w 260"/>
                    <a:gd name="T31" fmla="*/ 1 h 186"/>
                    <a:gd name="T32" fmla="*/ 143 w 260"/>
                    <a:gd name="T33" fmla="*/ 0 h 186"/>
                    <a:gd name="T34" fmla="*/ 166 w 260"/>
                    <a:gd name="T35" fmla="*/ 3 h 186"/>
                    <a:gd name="T36" fmla="*/ 184 w 260"/>
                    <a:gd name="T37" fmla="*/ 6 h 186"/>
                    <a:gd name="T38" fmla="*/ 198 w 260"/>
                    <a:gd name="T39" fmla="*/ 13 h 186"/>
                    <a:gd name="T40" fmla="*/ 205 w 260"/>
                    <a:gd name="T41" fmla="*/ 17 h 186"/>
                    <a:gd name="T42" fmla="*/ 210 w 260"/>
                    <a:gd name="T43" fmla="*/ 21 h 186"/>
                    <a:gd name="T44" fmla="*/ 213 w 260"/>
                    <a:gd name="T45" fmla="*/ 26 h 186"/>
                    <a:gd name="T46" fmla="*/ 215 w 260"/>
                    <a:gd name="T47" fmla="*/ 30 h 186"/>
                    <a:gd name="T48" fmla="*/ 215 w 260"/>
                    <a:gd name="T49" fmla="*/ 30 h 186"/>
                    <a:gd name="T50" fmla="*/ 224 w 260"/>
                    <a:gd name="T51" fmla="*/ 58 h 186"/>
                    <a:gd name="T52" fmla="*/ 241 w 260"/>
                    <a:gd name="T53" fmla="*/ 95 h 186"/>
                    <a:gd name="T54" fmla="*/ 260 w 260"/>
                    <a:gd name="T55" fmla="*/ 141 h 186"/>
                    <a:gd name="T56" fmla="*/ 234 w 260"/>
                    <a:gd name="T57" fmla="*/ 186 h 186"/>
                    <a:gd name="T58" fmla="*/ 234 w 260"/>
                    <a:gd name="T59" fmla="*/ 186 h 186"/>
                    <a:gd name="T60" fmla="*/ 117 w 260"/>
                    <a:gd name="T61" fmla="*/ 170 h 186"/>
                    <a:gd name="T62" fmla="*/ 38 w 260"/>
                    <a:gd name="T63" fmla="*/ 157 h 186"/>
                    <a:gd name="T64" fmla="*/ 10 w 260"/>
                    <a:gd name="T65" fmla="*/ 152 h 186"/>
                    <a:gd name="T66" fmla="*/ 3 w 260"/>
                    <a:gd name="T67" fmla="*/ 149 h 186"/>
                    <a:gd name="T68" fmla="*/ 0 w 260"/>
                    <a:gd name="T69" fmla="*/ 147 h 186"/>
                    <a:gd name="T70" fmla="*/ 0 w 260"/>
                    <a:gd name="T71" fmla="*/ 147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260" h="186">
                      <a:moveTo>
                        <a:pt x="0" y="147"/>
                      </a:moveTo>
                      <a:lnTo>
                        <a:pt x="0" y="147"/>
                      </a:lnTo>
                      <a:lnTo>
                        <a:pt x="0" y="125"/>
                      </a:lnTo>
                      <a:lnTo>
                        <a:pt x="2" y="105"/>
                      </a:lnTo>
                      <a:lnTo>
                        <a:pt x="5" y="84"/>
                      </a:lnTo>
                      <a:lnTo>
                        <a:pt x="8" y="73"/>
                      </a:lnTo>
                      <a:lnTo>
                        <a:pt x="12" y="61"/>
                      </a:lnTo>
                      <a:lnTo>
                        <a:pt x="16" y="50"/>
                      </a:lnTo>
                      <a:lnTo>
                        <a:pt x="23" y="40"/>
                      </a:lnTo>
                      <a:lnTo>
                        <a:pt x="31" y="30"/>
                      </a:lnTo>
                      <a:lnTo>
                        <a:pt x="41" y="22"/>
                      </a:lnTo>
                      <a:lnTo>
                        <a:pt x="52" y="16"/>
                      </a:lnTo>
                      <a:lnTo>
                        <a:pt x="65" y="11"/>
                      </a:lnTo>
                      <a:lnTo>
                        <a:pt x="65" y="11"/>
                      </a:lnTo>
                      <a:lnTo>
                        <a:pt x="93" y="5"/>
                      </a:lnTo>
                      <a:lnTo>
                        <a:pt x="119" y="1"/>
                      </a:lnTo>
                      <a:lnTo>
                        <a:pt x="143" y="0"/>
                      </a:lnTo>
                      <a:lnTo>
                        <a:pt x="166" y="3"/>
                      </a:lnTo>
                      <a:lnTo>
                        <a:pt x="184" y="6"/>
                      </a:lnTo>
                      <a:lnTo>
                        <a:pt x="198" y="13"/>
                      </a:lnTo>
                      <a:lnTo>
                        <a:pt x="205" y="17"/>
                      </a:lnTo>
                      <a:lnTo>
                        <a:pt x="210" y="21"/>
                      </a:lnTo>
                      <a:lnTo>
                        <a:pt x="213" y="26"/>
                      </a:lnTo>
                      <a:lnTo>
                        <a:pt x="215" y="30"/>
                      </a:lnTo>
                      <a:lnTo>
                        <a:pt x="215" y="30"/>
                      </a:lnTo>
                      <a:lnTo>
                        <a:pt x="224" y="58"/>
                      </a:lnTo>
                      <a:lnTo>
                        <a:pt x="241" y="95"/>
                      </a:lnTo>
                      <a:lnTo>
                        <a:pt x="260" y="141"/>
                      </a:lnTo>
                      <a:lnTo>
                        <a:pt x="234" y="186"/>
                      </a:lnTo>
                      <a:lnTo>
                        <a:pt x="234" y="186"/>
                      </a:lnTo>
                      <a:lnTo>
                        <a:pt x="117" y="170"/>
                      </a:lnTo>
                      <a:lnTo>
                        <a:pt x="38" y="157"/>
                      </a:lnTo>
                      <a:lnTo>
                        <a:pt x="10" y="152"/>
                      </a:lnTo>
                      <a:lnTo>
                        <a:pt x="3" y="149"/>
                      </a:lnTo>
                      <a:lnTo>
                        <a:pt x="0" y="147"/>
                      </a:lnTo>
                      <a:lnTo>
                        <a:pt x="0" y="14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90" name="Freeform 33">
                  <a:extLst>
                    <a:ext uri="{FF2B5EF4-FFF2-40B4-BE49-F238E27FC236}">
                      <a16:creationId xmlns:a16="http://schemas.microsoft.com/office/drawing/2014/main" id="{3FABD94F-0757-4325-B257-3282663B9BE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11675" y="2995614"/>
                  <a:ext cx="190500" cy="128588"/>
                </a:xfrm>
                <a:custGeom>
                  <a:avLst/>
                  <a:gdLst>
                    <a:gd name="T0" fmla="*/ 18 w 238"/>
                    <a:gd name="T1" fmla="*/ 137 h 163"/>
                    <a:gd name="T2" fmla="*/ 18 w 238"/>
                    <a:gd name="T3" fmla="*/ 137 h 163"/>
                    <a:gd name="T4" fmla="*/ 9 w 238"/>
                    <a:gd name="T5" fmla="*/ 126 h 163"/>
                    <a:gd name="T6" fmla="*/ 5 w 238"/>
                    <a:gd name="T7" fmla="*/ 117 h 163"/>
                    <a:gd name="T8" fmla="*/ 1 w 238"/>
                    <a:gd name="T9" fmla="*/ 106 h 163"/>
                    <a:gd name="T10" fmla="*/ 0 w 238"/>
                    <a:gd name="T11" fmla="*/ 95 h 163"/>
                    <a:gd name="T12" fmla="*/ 1 w 238"/>
                    <a:gd name="T13" fmla="*/ 88 h 163"/>
                    <a:gd name="T14" fmla="*/ 5 w 238"/>
                    <a:gd name="T15" fmla="*/ 82 h 163"/>
                    <a:gd name="T16" fmla="*/ 8 w 238"/>
                    <a:gd name="T17" fmla="*/ 75 h 163"/>
                    <a:gd name="T18" fmla="*/ 14 w 238"/>
                    <a:gd name="T19" fmla="*/ 67 h 163"/>
                    <a:gd name="T20" fmla="*/ 21 w 238"/>
                    <a:gd name="T21" fmla="*/ 61 h 163"/>
                    <a:gd name="T22" fmla="*/ 31 w 238"/>
                    <a:gd name="T23" fmla="*/ 52 h 163"/>
                    <a:gd name="T24" fmla="*/ 31 w 238"/>
                    <a:gd name="T25" fmla="*/ 52 h 163"/>
                    <a:gd name="T26" fmla="*/ 65 w 238"/>
                    <a:gd name="T27" fmla="*/ 25 h 163"/>
                    <a:gd name="T28" fmla="*/ 76 w 238"/>
                    <a:gd name="T29" fmla="*/ 15 h 163"/>
                    <a:gd name="T30" fmla="*/ 87 w 238"/>
                    <a:gd name="T31" fmla="*/ 7 h 163"/>
                    <a:gd name="T32" fmla="*/ 99 w 238"/>
                    <a:gd name="T33" fmla="*/ 4 h 163"/>
                    <a:gd name="T34" fmla="*/ 112 w 238"/>
                    <a:gd name="T35" fmla="*/ 0 h 163"/>
                    <a:gd name="T36" fmla="*/ 128 w 238"/>
                    <a:gd name="T37" fmla="*/ 2 h 163"/>
                    <a:gd name="T38" fmla="*/ 147 w 238"/>
                    <a:gd name="T39" fmla="*/ 7 h 163"/>
                    <a:gd name="T40" fmla="*/ 147 w 238"/>
                    <a:gd name="T41" fmla="*/ 7 h 163"/>
                    <a:gd name="T42" fmla="*/ 167 w 238"/>
                    <a:gd name="T43" fmla="*/ 15 h 163"/>
                    <a:gd name="T44" fmla="*/ 185 w 238"/>
                    <a:gd name="T45" fmla="*/ 23 h 163"/>
                    <a:gd name="T46" fmla="*/ 198 w 238"/>
                    <a:gd name="T47" fmla="*/ 35 h 163"/>
                    <a:gd name="T48" fmla="*/ 209 w 238"/>
                    <a:gd name="T49" fmla="*/ 46 h 163"/>
                    <a:gd name="T50" fmla="*/ 216 w 238"/>
                    <a:gd name="T51" fmla="*/ 56 h 163"/>
                    <a:gd name="T52" fmla="*/ 222 w 238"/>
                    <a:gd name="T53" fmla="*/ 64 h 163"/>
                    <a:gd name="T54" fmla="*/ 225 w 238"/>
                    <a:gd name="T55" fmla="*/ 72 h 163"/>
                    <a:gd name="T56" fmla="*/ 238 w 238"/>
                    <a:gd name="T57" fmla="*/ 163 h 163"/>
                    <a:gd name="T58" fmla="*/ 238 w 238"/>
                    <a:gd name="T59" fmla="*/ 163 h 163"/>
                    <a:gd name="T60" fmla="*/ 131 w 238"/>
                    <a:gd name="T61" fmla="*/ 153 h 163"/>
                    <a:gd name="T62" fmla="*/ 55 w 238"/>
                    <a:gd name="T63" fmla="*/ 145 h 163"/>
                    <a:gd name="T64" fmla="*/ 29 w 238"/>
                    <a:gd name="T65" fmla="*/ 140 h 163"/>
                    <a:gd name="T66" fmla="*/ 21 w 238"/>
                    <a:gd name="T67" fmla="*/ 138 h 163"/>
                    <a:gd name="T68" fmla="*/ 18 w 238"/>
                    <a:gd name="T69" fmla="*/ 137 h 163"/>
                    <a:gd name="T70" fmla="*/ 18 w 238"/>
                    <a:gd name="T71" fmla="*/ 137 h 1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238" h="163">
                      <a:moveTo>
                        <a:pt x="18" y="137"/>
                      </a:moveTo>
                      <a:lnTo>
                        <a:pt x="18" y="137"/>
                      </a:lnTo>
                      <a:lnTo>
                        <a:pt x="9" y="126"/>
                      </a:lnTo>
                      <a:lnTo>
                        <a:pt x="5" y="117"/>
                      </a:lnTo>
                      <a:lnTo>
                        <a:pt x="1" y="106"/>
                      </a:lnTo>
                      <a:lnTo>
                        <a:pt x="0" y="95"/>
                      </a:lnTo>
                      <a:lnTo>
                        <a:pt x="1" y="88"/>
                      </a:lnTo>
                      <a:lnTo>
                        <a:pt x="5" y="82"/>
                      </a:lnTo>
                      <a:lnTo>
                        <a:pt x="8" y="75"/>
                      </a:lnTo>
                      <a:lnTo>
                        <a:pt x="14" y="67"/>
                      </a:lnTo>
                      <a:lnTo>
                        <a:pt x="21" y="61"/>
                      </a:lnTo>
                      <a:lnTo>
                        <a:pt x="31" y="52"/>
                      </a:lnTo>
                      <a:lnTo>
                        <a:pt x="31" y="52"/>
                      </a:lnTo>
                      <a:lnTo>
                        <a:pt x="65" y="25"/>
                      </a:lnTo>
                      <a:lnTo>
                        <a:pt x="76" y="15"/>
                      </a:lnTo>
                      <a:lnTo>
                        <a:pt x="87" y="7"/>
                      </a:lnTo>
                      <a:lnTo>
                        <a:pt x="99" y="4"/>
                      </a:lnTo>
                      <a:lnTo>
                        <a:pt x="112" y="0"/>
                      </a:lnTo>
                      <a:lnTo>
                        <a:pt x="128" y="2"/>
                      </a:lnTo>
                      <a:lnTo>
                        <a:pt x="147" y="7"/>
                      </a:lnTo>
                      <a:lnTo>
                        <a:pt x="147" y="7"/>
                      </a:lnTo>
                      <a:lnTo>
                        <a:pt x="167" y="15"/>
                      </a:lnTo>
                      <a:lnTo>
                        <a:pt x="185" y="23"/>
                      </a:lnTo>
                      <a:lnTo>
                        <a:pt x="198" y="35"/>
                      </a:lnTo>
                      <a:lnTo>
                        <a:pt x="209" y="46"/>
                      </a:lnTo>
                      <a:lnTo>
                        <a:pt x="216" y="56"/>
                      </a:lnTo>
                      <a:lnTo>
                        <a:pt x="222" y="64"/>
                      </a:lnTo>
                      <a:lnTo>
                        <a:pt x="225" y="72"/>
                      </a:lnTo>
                      <a:lnTo>
                        <a:pt x="238" y="163"/>
                      </a:lnTo>
                      <a:lnTo>
                        <a:pt x="238" y="163"/>
                      </a:lnTo>
                      <a:lnTo>
                        <a:pt x="131" y="153"/>
                      </a:lnTo>
                      <a:lnTo>
                        <a:pt x="55" y="145"/>
                      </a:lnTo>
                      <a:lnTo>
                        <a:pt x="29" y="140"/>
                      </a:lnTo>
                      <a:lnTo>
                        <a:pt x="21" y="138"/>
                      </a:lnTo>
                      <a:lnTo>
                        <a:pt x="18" y="137"/>
                      </a:lnTo>
                      <a:lnTo>
                        <a:pt x="18" y="13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91" name="Freeform 34">
                  <a:extLst>
                    <a:ext uri="{FF2B5EF4-FFF2-40B4-BE49-F238E27FC236}">
                      <a16:creationId xmlns:a16="http://schemas.microsoft.com/office/drawing/2014/main" id="{9610D19F-4116-40BE-9EC2-8D81BEE583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48200" y="3019426"/>
                  <a:ext cx="198438" cy="146050"/>
                </a:xfrm>
                <a:custGeom>
                  <a:avLst/>
                  <a:gdLst>
                    <a:gd name="T0" fmla="*/ 10 w 250"/>
                    <a:gd name="T1" fmla="*/ 107 h 185"/>
                    <a:gd name="T2" fmla="*/ 10 w 250"/>
                    <a:gd name="T3" fmla="*/ 107 h 185"/>
                    <a:gd name="T4" fmla="*/ 5 w 250"/>
                    <a:gd name="T5" fmla="*/ 102 h 185"/>
                    <a:gd name="T6" fmla="*/ 2 w 250"/>
                    <a:gd name="T7" fmla="*/ 96 h 185"/>
                    <a:gd name="T8" fmla="*/ 0 w 250"/>
                    <a:gd name="T9" fmla="*/ 87 h 185"/>
                    <a:gd name="T10" fmla="*/ 0 w 250"/>
                    <a:gd name="T11" fmla="*/ 83 h 185"/>
                    <a:gd name="T12" fmla="*/ 2 w 250"/>
                    <a:gd name="T13" fmla="*/ 76 h 185"/>
                    <a:gd name="T14" fmla="*/ 5 w 250"/>
                    <a:gd name="T15" fmla="*/ 71 h 185"/>
                    <a:gd name="T16" fmla="*/ 8 w 250"/>
                    <a:gd name="T17" fmla="*/ 65 h 185"/>
                    <a:gd name="T18" fmla="*/ 15 w 250"/>
                    <a:gd name="T19" fmla="*/ 58 h 185"/>
                    <a:gd name="T20" fmla="*/ 21 w 250"/>
                    <a:gd name="T21" fmla="*/ 50 h 185"/>
                    <a:gd name="T22" fmla="*/ 31 w 250"/>
                    <a:gd name="T23" fmla="*/ 44 h 185"/>
                    <a:gd name="T24" fmla="*/ 42 w 250"/>
                    <a:gd name="T25" fmla="*/ 35 h 185"/>
                    <a:gd name="T26" fmla="*/ 42 w 250"/>
                    <a:gd name="T27" fmla="*/ 35 h 185"/>
                    <a:gd name="T28" fmla="*/ 65 w 250"/>
                    <a:gd name="T29" fmla="*/ 21 h 185"/>
                    <a:gd name="T30" fmla="*/ 85 w 250"/>
                    <a:gd name="T31" fmla="*/ 11 h 185"/>
                    <a:gd name="T32" fmla="*/ 101 w 250"/>
                    <a:gd name="T33" fmla="*/ 3 h 185"/>
                    <a:gd name="T34" fmla="*/ 107 w 250"/>
                    <a:gd name="T35" fmla="*/ 1 h 185"/>
                    <a:gd name="T36" fmla="*/ 115 w 250"/>
                    <a:gd name="T37" fmla="*/ 0 h 185"/>
                    <a:gd name="T38" fmla="*/ 124 w 250"/>
                    <a:gd name="T39" fmla="*/ 0 h 185"/>
                    <a:gd name="T40" fmla="*/ 132 w 250"/>
                    <a:gd name="T41" fmla="*/ 1 h 185"/>
                    <a:gd name="T42" fmla="*/ 150 w 250"/>
                    <a:gd name="T43" fmla="*/ 8 h 185"/>
                    <a:gd name="T44" fmla="*/ 171 w 250"/>
                    <a:gd name="T45" fmla="*/ 19 h 185"/>
                    <a:gd name="T46" fmla="*/ 198 w 250"/>
                    <a:gd name="T47" fmla="*/ 35 h 185"/>
                    <a:gd name="T48" fmla="*/ 198 w 250"/>
                    <a:gd name="T49" fmla="*/ 35 h 185"/>
                    <a:gd name="T50" fmla="*/ 213 w 250"/>
                    <a:gd name="T51" fmla="*/ 45 h 185"/>
                    <a:gd name="T52" fmla="*/ 224 w 250"/>
                    <a:gd name="T53" fmla="*/ 57 h 185"/>
                    <a:gd name="T54" fmla="*/ 232 w 250"/>
                    <a:gd name="T55" fmla="*/ 70 h 185"/>
                    <a:gd name="T56" fmla="*/ 239 w 250"/>
                    <a:gd name="T57" fmla="*/ 81 h 185"/>
                    <a:gd name="T58" fmla="*/ 244 w 250"/>
                    <a:gd name="T59" fmla="*/ 94 h 185"/>
                    <a:gd name="T60" fmla="*/ 247 w 250"/>
                    <a:gd name="T61" fmla="*/ 107 h 185"/>
                    <a:gd name="T62" fmla="*/ 249 w 250"/>
                    <a:gd name="T63" fmla="*/ 120 h 185"/>
                    <a:gd name="T64" fmla="*/ 250 w 250"/>
                    <a:gd name="T65" fmla="*/ 131 h 185"/>
                    <a:gd name="T66" fmla="*/ 249 w 250"/>
                    <a:gd name="T67" fmla="*/ 144 h 185"/>
                    <a:gd name="T68" fmla="*/ 247 w 250"/>
                    <a:gd name="T69" fmla="*/ 154 h 185"/>
                    <a:gd name="T70" fmla="*/ 242 w 250"/>
                    <a:gd name="T71" fmla="*/ 172 h 185"/>
                    <a:gd name="T72" fmla="*/ 239 w 250"/>
                    <a:gd name="T73" fmla="*/ 178 h 185"/>
                    <a:gd name="T74" fmla="*/ 236 w 250"/>
                    <a:gd name="T75" fmla="*/ 183 h 185"/>
                    <a:gd name="T76" fmla="*/ 234 w 250"/>
                    <a:gd name="T77" fmla="*/ 185 h 185"/>
                    <a:gd name="T78" fmla="*/ 231 w 250"/>
                    <a:gd name="T79" fmla="*/ 185 h 185"/>
                    <a:gd name="T80" fmla="*/ 231 w 250"/>
                    <a:gd name="T81" fmla="*/ 185 h 185"/>
                    <a:gd name="T82" fmla="*/ 190 w 250"/>
                    <a:gd name="T83" fmla="*/ 170 h 185"/>
                    <a:gd name="T84" fmla="*/ 115 w 250"/>
                    <a:gd name="T85" fmla="*/ 143 h 185"/>
                    <a:gd name="T86" fmla="*/ 10 w 250"/>
                    <a:gd name="T87" fmla="*/ 107 h 185"/>
                    <a:gd name="T88" fmla="*/ 10 w 250"/>
                    <a:gd name="T89" fmla="*/ 107 h 1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250" h="185">
                      <a:moveTo>
                        <a:pt x="10" y="107"/>
                      </a:moveTo>
                      <a:lnTo>
                        <a:pt x="10" y="107"/>
                      </a:lnTo>
                      <a:lnTo>
                        <a:pt x="5" y="102"/>
                      </a:lnTo>
                      <a:lnTo>
                        <a:pt x="2" y="96"/>
                      </a:lnTo>
                      <a:lnTo>
                        <a:pt x="0" y="87"/>
                      </a:lnTo>
                      <a:lnTo>
                        <a:pt x="0" y="83"/>
                      </a:lnTo>
                      <a:lnTo>
                        <a:pt x="2" y="76"/>
                      </a:lnTo>
                      <a:lnTo>
                        <a:pt x="5" y="71"/>
                      </a:lnTo>
                      <a:lnTo>
                        <a:pt x="8" y="65"/>
                      </a:lnTo>
                      <a:lnTo>
                        <a:pt x="15" y="58"/>
                      </a:lnTo>
                      <a:lnTo>
                        <a:pt x="21" y="50"/>
                      </a:lnTo>
                      <a:lnTo>
                        <a:pt x="31" y="44"/>
                      </a:lnTo>
                      <a:lnTo>
                        <a:pt x="42" y="35"/>
                      </a:lnTo>
                      <a:lnTo>
                        <a:pt x="42" y="35"/>
                      </a:lnTo>
                      <a:lnTo>
                        <a:pt x="65" y="21"/>
                      </a:lnTo>
                      <a:lnTo>
                        <a:pt x="85" y="11"/>
                      </a:lnTo>
                      <a:lnTo>
                        <a:pt x="101" y="3"/>
                      </a:lnTo>
                      <a:lnTo>
                        <a:pt x="107" y="1"/>
                      </a:lnTo>
                      <a:lnTo>
                        <a:pt x="115" y="0"/>
                      </a:lnTo>
                      <a:lnTo>
                        <a:pt x="124" y="0"/>
                      </a:lnTo>
                      <a:lnTo>
                        <a:pt x="132" y="1"/>
                      </a:lnTo>
                      <a:lnTo>
                        <a:pt x="150" y="8"/>
                      </a:lnTo>
                      <a:lnTo>
                        <a:pt x="171" y="19"/>
                      </a:lnTo>
                      <a:lnTo>
                        <a:pt x="198" y="35"/>
                      </a:lnTo>
                      <a:lnTo>
                        <a:pt x="198" y="35"/>
                      </a:lnTo>
                      <a:lnTo>
                        <a:pt x="213" y="45"/>
                      </a:lnTo>
                      <a:lnTo>
                        <a:pt x="224" y="57"/>
                      </a:lnTo>
                      <a:lnTo>
                        <a:pt x="232" y="70"/>
                      </a:lnTo>
                      <a:lnTo>
                        <a:pt x="239" y="81"/>
                      </a:lnTo>
                      <a:lnTo>
                        <a:pt x="244" y="94"/>
                      </a:lnTo>
                      <a:lnTo>
                        <a:pt x="247" y="107"/>
                      </a:lnTo>
                      <a:lnTo>
                        <a:pt x="249" y="120"/>
                      </a:lnTo>
                      <a:lnTo>
                        <a:pt x="250" y="131"/>
                      </a:lnTo>
                      <a:lnTo>
                        <a:pt x="249" y="144"/>
                      </a:lnTo>
                      <a:lnTo>
                        <a:pt x="247" y="154"/>
                      </a:lnTo>
                      <a:lnTo>
                        <a:pt x="242" y="172"/>
                      </a:lnTo>
                      <a:lnTo>
                        <a:pt x="239" y="178"/>
                      </a:lnTo>
                      <a:lnTo>
                        <a:pt x="236" y="183"/>
                      </a:lnTo>
                      <a:lnTo>
                        <a:pt x="234" y="185"/>
                      </a:lnTo>
                      <a:lnTo>
                        <a:pt x="231" y="185"/>
                      </a:lnTo>
                      <a:lnTo>
                        <a:pt x="231" y="185"/>
                      </a:lnTo>
                      <a:lnTo>
                        <a:pt x="190" y="170"/>
                      </a:lnTo>
                      <a:lnTo>
                        <a:pt x="115" y="143"/>
                      </a:lnTo>
                      <a:lnTo>
                        <a:pt x="10" y="107"/>
                      </a:lnTo>
                      <a:lnTo>
                        <a:pt x="10" y="10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92" name="Freeform 35">
                  <a:extLst>
                    <a:ext uri="{FF2B5EF4-FFF2-40B4-BE49-F238E27FC236}">
                      <a16:creationId xmlns:a16="http://schemas.microsoft.com/office/drawing/2014/main" id="{3F1930DD-0CE0-4CD4-97D0-DCCF0414B35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08113" y="4673601"/>
                  <a:ext cx="1762125" cy="1073150"/>
                </a:xfrm>
                <a:custGeom>
                  <a:avLst/>
                  <a:gdLst>
                    <a:gd name="T0" fmla="*/ 2158 w 2221"/>
                    <a:gd name="T1" fmla="*/ 461 h 1351"/>
                    <a:gd name="T2" fmla="*/ 1927 w 2221"/>
                    <a:gd name="T3" fmla="*/ 664 h 1351"/>
                    <a:gd name="T4" fmla="*/ 1820 w 2221"/>
                    <a:gd name="T5" fmla="*/ 647 h 1351"/>
                    <a:gd name="T6" fmla="*/ 1640 w 2221"/>
                    <a:gd name="T7" fmla="*/ 736 h 1351"/>
                    <a:gd name="T8" fmla="*/ 1474 w 2221"/>
                    <a:gd name="T9" fmla="*/ 838 h 1351"/>
                    <a:gd name="T10" fmla="*/ 1380 w 2221"/>
                    <a:gd name="T11" fmla="*/ 841 h 1351"/>
                    <a:gd name="T12" fmla="*/ 1474 w 2221"/>
                    <a:gd name="T13" fmla="*/ 776 h 1351"/>
                    <a:gd name="T14" fmla="*/ 1578 w 2221"/>
                    <a:gd name="T15" fmla="*/ 627 h 1351"/>
                    <a:gd name="T16" fmla="*/ 1567 w 2221"/>
                    <a:gd name="T17" fmla="*/ 590 h 1351"/>
                    <a:gd name="T18" fmla="*/ 1487 w 2221"/>
                    <a:gd name="T19" fmla="*/ 694 h 1351"/>
                    <a:gd name="T20" fmla="*/ 1375 w 2221"/>
                    <a:gd name="T21" fmla="*/ 749 h 1351"/>
                    <a:gd name="T22" fmla="*/ 1270 w 2221"/>
                    <a:gd name="T23" fmla="*/ 817 h 1351"/>
                    <a:gd name="T24" fmla="*/ 1137 w 2221"/>
                    <a:gd name="T25" fmla="*/ 926 h 1351"/>
                    <a:gd name="T26" fmla="*/ 1018 w 2221"/>
                    <a:gd name="T27" fmla="*/ 948 h 1351"/>
                    <a:gd name="T28" fmla="*/ 817 w 2221"/>
                    <a:gd name="T29" fmla="*/ 1109 h 1351"/>
                    <a:gd name="T30" fmla="*/ 654 w 2221"/>
                    <a:gd name="T31" fmla="*/ 1186 h 1351"/>
                    <a:gd name="T32" fmla="*/ 567 w 2221"/>
                    <a:gd name="T33" fmla="*/ 1168 h 1351"/>
                    <a:gd name="T34" fmla="*/ 422 w 2221"/>
                    <a:gd name="T35" fmla="*/ 1224 h 1351"/>
                    <a:gd name="T36" fmla="*/ 137 w 2221"/>
                    <a:gd name="T37" fmla="*/ 1351 h 1351"/>
                    <a:gd name="T38" fmla="*/ 76 w 2221"/>
                    <a:gd name="T39" fmla="*/ 1304 h 1351"/>
                    <a:gd name="T40" fmla="*/ 286 w 2221"/>
                    <a:gd name="T41" fmla="*/ 1169 h 1351"/>
                    <a:gd name="T42" fmla="*/ 468 w 2221"/>
                    <a:gd name="T43" fmla="*/ 997 h 1351"/>
                    <a:gd name="T44" fmla="*/ 836 w 2221"/>
                    <a:gd name="T45" fmla="*/ 856 h 1351"/>
                    <a:gd name="T46" fmla="*/ 953 w 2221"/>
                    <a:gd name="T47" fmla="*/ 742 h 1351"/>
                    <a:gd name="T48" fmla="*/ 723 w 2221"/>
                    <a:gd name="T49" fmla="*/ 806 h 1351"/>
                    <a:gd name="T50" fmla="*/ 617 w 2221"/>
                    <a:gd name="T51" fmla="*/ 828 h 1351"/>
                    <a:gd name="T52" fmla="*/ 401 w 2221"/>
                    <a:gd name="T53" fmla="*/ 952 h 1351"/>
                    <a:gd name="T54" fmla="*/ 262 w 2221"/>
                    <a:gd name="T55" fmla="*/ 958 h 1351"/>
                    <a:gd name="T56" fmla="*/ 255 w 2221"/>
                    <a:gd name="T57" fmla="*/ 929 h 1351"/>
                    <a:gd name="T58" fmla="*/ 375 w 2221"/>
                    <a:gd name="T59" fmla="*/ 877 h 1351"/>
                    <a:gd name="T60" fmla="*/ 430 w 2221"/>
                    <a:gd name="T61" fmla="*/ 786 h 1351"/>
                    <a:gd name="T62" fmla="*/ 568 w 2221"/>
                    <a:gd name="T63" fmla="*/ 723 h 1351"/>
                    <a:gd name="T64" fmla="*/ 731 w 2221"/>
                    <a:gd name="T65" fmla="*/ 690 h 1351"/>
                    <a:gd name="T66" fmla="*/ 836 w 2221"/>
                    <a:gd name="T67" fmla="*/ 612 h 1351"/>
                    <a:gd name="T68" fmla="*/ 986 w 2221"/>
                    <a:gd name="T69" fmla="*/ 586 h 1351"/>
                    <a:gd name="T70" fmla="*/ 1237 w 2221"/>
                    <a:gd name="T71" fmla="*/ 466 h 1351"/>
                    <a:gd name="T72" fmla="*/ 1203 w 2221"/>
                    <a:gd name="T73" fmla="*/ 416 h 1351"/>
                    <a:gd name="T74" fmla="*/ 1078 w 2221"/>
                    <a:gd name="T75" fmla="*/ 453 h 1351"/>
                    <a:gd name="T76" fmla="*/ 1012 w 2221"/>
                    <a:gd name="T77" fmla="*/ 496 h 1351"/>
                    <a:gd name="T78" fmla="*/ 817 w 2221"/>
                    <a:gd name="T79" fmla="*/ 478 h 1351"/>
                    <a:gd name="T80" fmla="*/ 728 w 2221"/>
                    <a:gd name="T81" fmla="*/ 497 h 1351"/>
                    <a:gd name="T82" fmla="*/ 775 w 2221"/>
                    <a:gd name="T83" fmla="*/ 414 h 1351"/>
                    <a:gd name="T84" fmla="*/ 944 w 2221"/>
                    <a:gd name="T85" fmla="*/ 388 h 1351"/>
                    <a:gd name="T86" fmla="*/ 1262 w 2221"/>
                    <a:gd name="T87" fmla="*/ 304 h 1351"/>
                    <a:gd name="T88" fmla="*/ 1510 w 2221"/>
                    <a:gd name="T89" fmla="*/ 257 h 1351"/>
                    <a:gd name="T90" fmla="*/ 1327 w 2221"/>
                    <a:gd name="T91" fmla="*/ 156 h 1351"/>
                    <a:gd name="T92" fmla="*/ 1133 w 2221"/>
                    <a:gd name="T93" fmla="*/ 164 h 1351"/>
                    <a:gd name="T94" fmla="*/ 992 w 2221"/>
                    <a:gd name="T95" fmla="*/ 138 h 1351"/>
                    <a:gd name="T96" fmla="*/ 890 w 2221"/>
                    <a:gd name="T97" fmla="*/ 75 h 1351"/>
                    <a:gd name="T98" fmla="*/ 752 w 2221"/>
                    <a:gd name="T99" fmla="*/ 78 h 1351"/>
                    <a:gd name="T100" fmla="*/ 797 w 2221"/>
                    <a:gd name="T101" fmla="*/ 18 h 1351"/>
                    <a:gd name="T102" fmla="*/ 939 w 2221"/>
                    <a:gd name="T103" fmla="*/ 10 h 1351"/>
                    <a:gd name="T104" fmla="*/ 1052 w 2221"/>
                    <a:gd name="T105" fmla="*/ 43 h 1351"/>
                    <a:gd name="T106" fmla="*/ 1270 w 2221"/>
                    <a:gd name="T107" fmla="*/ 49 h 1351"/>
                    <a:gd name="T108" fmla="*/ 1388 w 2221"/>
                    <a:gd name="T109" fmla="*/ 124 h 1351"/>
                    <a:gd name="T110" fmla="*/ 1570 w 2221"/>
                    <a:gd name="T111" fmla="*/ 146 h 1351"/>
                    <a:gd name="T112" fmla="*/ 1755 w 2221"/>
                    <a:gd name="T113" fmla="*/ 145 h 1351"/>
                    <a:gd name="T114" fmla="*/ 1830 w 2221"/>
                    <a:gd name="T115" fmla="*/ 140 h 1351"/>
                    <a:gd name="T116" fmla="*/ 1687 w 2221"/>
                    <a:gd name="T117" fmla="*/ 85 h 1351"/>
                    <a:gd name="T118" fmla="*/ 1643 w 2221"/>
                    <a:gd name="T119" fmla="*/ 49 h 1351"/>
                    <a:gd name="T120" fmla="*/ 1767 w 2221"/>
                    <a:gd name="T121" fmla="*/ 17 h 1351"/>
                    <a:gd name="T122" fmla="*/ 2091 w 2221"/>
                    <a:gd name="T123" fmla="*/ 64 h 1351"/>
                    <a:gd name="T124" fmla="*/ 2208 w 2221"/>
                    <a:gd name="T125" fmla="*/ 255 h 13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221" h="1351">
                      <a:moveTo>
                        <a:pt x="2221" y="283"/>
                      </a:moveTo>
                      <a:lnTo>
                        <a:pt x="2221" y="283"/>
                      </a:lnTo>
                      <a:lnTo>
                        <a:pt x="2202" y="351"/>
                      </a:lnTo>
                      <a:lnTo>
                        <a:pt x="2186" y="406"/>
                      </a:lnTo>
                      <a:lnTo>
                        <a:pt x="2176" y="429"/>
                      </a:lnTo>
                      <a:lnTo>
                        <a:pt x="2169" y="445"/>
                      </a:lnTo>
                      <a:lnTo>
                        <a:pt x="2169" y="445"/>
                      </a:lnTo>
                      <a:lnTo>
                        <a:pt x="2158" y="461"/>
                      </a:lnTo>
                      <a:lnTo>
                        <a:pt x="2137" y="483"/>
                      </a:lnTo>
                      <a:lnTo>
                        <a:pt x="2113" y="509"/>
                      </a:lnTo>
                      <a:lnTo>
                        <a:pt x="2085" y="534"/>
                      </a:lnTo>
                      <a:lnTo>
                        <a:pt x="2035" y="582"/>
                      </a:lnTo>
                      <a:lnTo>
                        <a:pt x="2014" y="601"/>
                      </a:lnTo>
                      <a:lnTo>
                        <a:pt x="1929" y="666"/>
                      </a:lnTo>
                      <a:lnTo>
                        <a:pt x="1929" y="666"/>
                      </a:lnTo>
                      <a:lnTo>
                        <a:pt x="1927" y="664"/>
                      </a:lnTo>
                      <a:lnTo>
                        <a:pt x="1919" y="658"/>
                      </a:lnTo>
                      <a:lnTo>
                        <a:pt x="1906" y="651"/>
                      </a:lnTo>
                      <a:lnTo>
                        <a:pt x="1889" y="647"/>
                      </a:lnTo>
                      <a:lnTo>
                        <a:pt x="1879" y="643"/>
                      </a:lnTo>
                      <a:lnTo>
                        <a:pt x="1866" y="642"/>
                      </a:lnTo>
                      <a:lnTo>
                        <a:pt x="1853" y="642"/>
                      </a:lnTo>
                      <a:lnTo>
                        <a:pt x="1837" y="643"/>
                      </a:lnTo>
                      <a:lnTo>
                        <a:pt x="1820" y="647"/>
                      </a:lnTo>
                      <a:lnTo>
                        <a:pt x="1802" y="650"/>
                      </a:lnTo>
                      <a:lnTo>
                        <a:pt x="1781" y="658"/>
                      </a:lnTo>
                      <a:lnTo>
                        <a:pt x="1760" y="666"/>
                      </a:lnTo>
                      <a:lnTo>
                        <a:pt x="1760" y="666"/>
                      </a:lnTo>
                      <a:lnTo>
                        <a:pt x="1720" y="685"/>
                      </a:lnTo>
                      <a:lnTo>
                        <a:pt x="1689" y="703"/>
                      </a:lnTo>
                      <a:lnTo>
                        <a:pt x="1663" y="720"/>
                      </a:lnTo>
                      <a:lnTo>
                        <a:pt x="1640" y="736"/>
                      </a:lnTo>
                      <a:lnTo>
                        <a:pt x="1596" y="770"/>
                      </a:lnTo>
                      <a:lnTo>
                        <a:pt x="1570" y="788"/>
                      </a:lnTo>
                      <a:lnTo>
                        <a:pt x="1539" y="809"/>
                      </a:lnTo>
                      <a:lnTo>
                        <a:pt x="1539" y="809"/>
                      </a:lnTo>
                      <a:lnTo>
                        <a:pt x="1523" y="819"/>
                      </a:lnTo>
                      <a:lnTo>
                        <a:pt x="1505" y="827"/>
                      </a:lnTo>
                      <a:lnTo>
                        <a:pt x="1491" y="833"/>
                      </a:lnTo>
                      <a:lnTo>
                        <a:pt x="1474" y="838"/>
                      </a:lnTo>
                      <a:lnTo>
                        <a:pt x="1460" y="843"/>
                      </a:lnTo>
                      <a:lnTo>
                        <a:pt x="1445" y="845"/>
                      </a:lnTo>
                      <a:lnTo>
                        <a:pt x="1421" y="846"/>
                      </a:lnTo>
                      <a:lnTo>
                        <a:pt x="1400" y="846"/>
                      </a:lnTo>
                      <a:lnTo>
                        <a:pt x="1384" y="845"/>
                      </a:lnTo>
                      <a:lnTo>
                        <a:pt x="1371" y="841"/>
                      </a:lnTo>
                      <a:lnTo>
                        <a:pt x="1371" y="841"/>
                      </a:lnTo>
                      <a:lnTo>
                        <a:pt x="1380" y="841"/>
                      </a:lnTo>
                      <a:lnTo>
                        <a:pt x="1390" y="840"/>
                      </a:lnTo>
                      <a:lnTo>
                        <a:pt x="1403" y="835"/>
                      </a:lnTo>
                      <a:lnTo>
                        <a:pt x="1419" y="827"/>
                      </a:lnTo>
                      <a:lnTo>
                        <a:pt x="1437" y="815"/>
                      </a:lnTo>
                      <a:lnTo>
                        <a:pt x="1455" y="799"/>
                      </a:lnTo>
                      <a:lnTo>
                        <a:pt x="1465" y="788"/>
                      </a:lnTo>
                      <a:lnTo>
                        <a:pt x="1474" y="776"/>
                      </a:lnTo>
                      <a:lnTo>
                        <a:pt x="1474" y="776"/>
                      </a:lnTo>
                      <a:lnTo>
                        <a:pt x="1492" y="750"/>
                      </a:lnTo>
                      <a:lnTo>
                        <a:pt x="1509" y="726"/>
                      </a:lnTo>
                      <a:lnTo>
                        <a:pt x="1535" y="684"/>
                      </a:lnTo>
                      <a:lnTo>
                        <a:pt x="1546" y="666"/>
                      </a:lnTo>
                      <a:lnTo>
                        <a:pt x="1557" y="650"/>
                      </a:lnTo>
                      <a:lnTo>
                        <a:pt x="1567" y="637"/>
                      </a:lnTo>
                      <a:lnTo>
                        <a:pt x="1578" y="627"/>
                      </a:lnTo>
                      <a:lnTo>
                        <a:pt x="1578" y="627"/>
                      </a:lnTo>
                      <a:lnTo>
                        <a:pt x="1629" y="590"/>
                      </a:lnTo>
                      <a:lnTo>
                        <a:pt x="1656" y="569"/>
                      </a:lnTo>
                      <a:lnTo>
                        <a:pt x="1656" y="569"/>
                      </a:lnTo>
                      <a:lnTo>
                        <a:pt x="1645" y="569"/>
                      </a:lnTo>
                      <a:lnTo>
                        <a:pt x="1619" y="572"/>
                      </a:lnTo>
                      <a:lnTo>
                        <a:pt x="1601" y="577"/>
                      </a:lnTo>
                      <a:lnTo>
                        <a:pt x="1585" y="582"/>
                      </a:lnTo>
                      <a:lnTo>
                        <a:pt x="1567" y="590"/>
                      </a:lnTo>
                      <a:lnTo>
                        <a:pt x="1552" y="601"/>
                      </a:lnTo>
                      <a:lnTo>
                        <a:pt x="1552" y="601"/>
                      </a:lnTo>
                      <a:lnTo>
                        <a:pt x="1541" y="612"/>
                      </a:lnTo>
                      <a:lnTo>
                        <a:pt x="1533" y="625"/>
                      </a:lnTo>
                      <a:lnTo>
                        <a:pt x="1520" y="648"/>
                      </a:lnTo>
                      <a:lnTo>
                        <a:pt x="1512" y="663"/>
                      </a:lnTo>
                      <a:lnTo>
                        <a:pt x="1502" y="677"/>
                      </a:lnTo>
                      <a:lnTo>
                        <a:pt x="1487" y="694"/>
                      </a:lnTo>
                      <a:lnTo>
                        <a:pt x="1468" y="711"/>
                      </a:lnTo>
                      <a:lnTo>
                        <a:pt x="1468" y="711"/>
                      </a:lnTo>
                      <a:lnTo>
                        <a:pt x="1457" y="721"/>
                      </a:lnTo>
                      <a:lnTo>
                        <a:pt x="1444" y="728"/>
                      </a:lnTo>
                      <a:lnTo>
                        <a:pt x="1432" y="734"/>
                      </a:lnTo>
                      <a:lnTo>
                        <a:pt x="1421" y="739"/>
                      </a:lnTo>
                      <a:lnTo>
                        <a:pt x="1397" y="746"/>
                      </a:lnTo>
                      <a:lnTo>
                        <a:pt x="1375" y="749"/>
                      </a:lnTo>
                      <a:lnTo>
                        <a:pt x="1338" y="754"/>
                      </a:lnTo>
                      <a:lnTo>
                        <a:pt x="1323" y="757"/>
                      </a:lnTo>
                      <a:lnTo>
                        <a:pt x="1317" y="760"/>
                      </a:lnTo>
                      <a:lnTo>
                        <a:pt x="1312" y="763"/>
                      </a:lnTo>
                      <a:lnTo>
                        <a:pt x="1312" y="763"/>
                      </a:lnTo>
                      <a:lnTo>
                        <a:pt x="1301" y="775"/>
                      </a:lnTo>
                      <a:lnTo>
                        <a:pt x="1288" y="793"/>
                      </a:lnTo>
                      <a:lnTo>
                        <a:pt x="1270" y="817"/>
                      </a:lnTo>
                      <a:lnTo>
                        <a:pt x="1249" y="841"/>
                      </a:lnTo>
                      <a:lnTo>
                        <a:pt x="1226" y="867"/>
                      </a:lnTo>
                      <a:lnTo>
                        <a:pt x="1213" y="880"/>
                      </a:lnTo>
                      <a:lnTo>
                        <a:pt x="1198" y="892"/>
                      </a:lnTo>
                      <a:lnTo>
                        <a:pt x="1185" y="903"/>
                      </a:lnTo>
                      <a:lnTo>
                        <a:pt x="1169" y="913"/>
                      </a:lnTo>
                      <a:lnTo>
                        <a:pt x="1153" y="919"/>
                      </a:lnTo>
                      <a:lnTo>
                        <a:pt x="1137" y="926"/>
                      </a:lnTo>
                      <a:lnTo>
                        <a:pt x="1137" y="926"/>
                      </a:lnTo>
                      <a:lnTo>
                        <a:pt x="1107" y="934"/>
                      </a:lnTo>
                      <a:lnTo>
                        <a:pt x="1085" y="937"/>
                      </a:lnTo>
                      <a:lnTo>
                        <a:pt x="1069" y="939"/>
                      </a:lnTo>
                      <a:lnTo>
                        <a:pt x="1054" y="939"/>
                      </a:lnTo>
                      <a:lnTo>
                        <a:pt x="1043" y="940"/>
                      </a:lnTo>
                      <a:lnTo>
                        <a:pt x="1031" y="942"/>
                      </a:lnTo>
                      <a:lnTo>
                        <a:pt x="1018" y="948"/>
                      </a:lnTo>
                      <a:lnTo>
                        <a:pt x="1000" y="958"/>
                      </a:lnTo>
                      <a:lnTo>
                        <a:pt x="1000" y="958"/>
                      </a:lnTo>
                      <a:lnTo>
                        <a:pt x="965" y="983"/>
                      </a:lnTo>
                      <a:lnTo>
                        <a:pt x="935" y="1005"/>
                      </a:lnTo>
                      <a:lnTo>
                        <a:pt x="903" y="1033"/>
                      </a:lnTo>
                      <a:lnTo>
                        <a:pt x="864" y="1069"/>
                      </a:lnTo>
                      <a:lnTo>
                        <a:pt x="864" y="1069"/>
                      </a:lnTo>
                      <a:lnTo>
                        <a:pt x="817" y="1109"/>
                      </a:lnTo>
                      <a:lnTo>
                        <a:pt x="792" y="1129"/>
                      </a:lnTo>
                      <a:lnTo>
                        <a:pt x="767" y="1147"/>
                      </a:lnTo>
                      <a:lnTo>
                        <a:pt x="737" y="1163"/>
                      </a:lnTo>
                      <a:lnTo>
                        <a:pt x="723" y="1169"/>
                      </a:lnTo>
                      <a:lnTo>
                        <a:pt x="706" y="1174"/>
                      </a:lnTo>
                      <a:lnTo>
                        <a:pt x="690" y="1179"/>
                      </a:lnTo>
                      <a:lnTo>
                        <a:pt x="672" y="1182"/>
                      </a:lnTo>
                      <a:lnTo>
                        <a:pt x="654" y="1186"/>
                      </a:lnTo>
                      <a:lnTo>
                        <a:pt x="637" y="1186"/>
                      </a:lnTo>
                      <a:lnTo>
                        <a:pt x="637" y="1186"/>
                      </a:lnTo>
                      <a:lnTo>
                        <a:pt x="619" y="1186"/>
                      </a:lnTo>
                      <a:lnTo>
                        <a:pt x="606" y="1184"/>
                      </a:lnTo>
                      <a:lnTo>
                        <a:pt x="594" y="1181"/>
                      </a:lnTo>
                      <a:lnTo>
                        <a:pt x="586" y="1179"/>
                      </a:lnTo>
                      <a:lnTo>
                        <a:pt x="575" y="1173"/>
                      </a:lnTo>
                      <a:lnTo>
                        <a:pt x="567" y="1168"/>
                      </a:lnTo>
                      <a:lnTo>
                        <a:pt x="564" y="1166"/>
                      </a:lnTo>
                      <a:lnTo>
                        <a:pt x="560" y="1164"/>
                      </a:lnTo>
                      <a:lnTo>
                        <a:pt x="555" y="1164"/>
                      </a:lnTo>
                      <a:lnTo>
                        <a:pt x="549" y="1166"/>
                      </a:lnTo>
                      <a:lnTo>
                        <a:pt x="531" y="1173"/>
                      </a:lnTo>
                      <a:lnTo>
                        <a:pt x="500" y="1186"/>
                      </a:lnTo>
                      <a:lnTo>
                        <a:pt x="500" y="1186"/>
                      </a:lnTo>
                      <a:lnTo>
                        <a:pt x="422" y="1224"/>
                      </a:lnTo>
                      <a:lnTo>
                        <a:pt x="343" y="1263"/>
                      </a:lnTo>
                      <a:lnTo>
                        <a:pt x="266" y="1302"/>
                      </a:lnTo>
                      <a:lnTo>
                        <a:pt x="201" y="1335"/>
                      </a:lnTo>
                      <a:lnTo>
                        <a:pt x="201" y="1335"/>
                      </a:lnTo>
                      <a:lnTo>
                        <a:pt x="187" y="1341"/>
                      </a:lnTo>
                      <a:lnTo>
                        <a:pt x="171" y="1346"/>
                      </a:lnTo>
                      <a:lnTo>
                        <a:pt x="154" y="1348"/>
                      </a:lnTo>
                      <a:lnTo>
                        <a:pt x="137" y="1351"/>
                      </a:lnTo>
                      <a:lnTo>
                        <a:pt x="104" y="1351"/>
                      </a:lnTo>
                      <a:lnTo>
                        <a:pt x="72" y="1349"/>
                      </a:lnTo>
                      <a:lnTo>
                        <a:pt x="44" y="1345"/>
                      </a:lnTo>
                      <a:lnTo>
                        <a:pt x="21" y="1340"/>
                      </a:lnTo>
                      <a:lnTo>
                        <a:pt x="0" y="1335"/>
                      </a:lnTo>
                      <a:lnTo>
                        <a:pt x="0" y="1335"/>
                      </a:lnTo>
                      <a:lnTo>
                        <a:pt x="26" y="1325"/>
                      </a:lnTo>
                      <a:lnTo>
                        <a:pt x="76" y="1304"/>
                      </a:lnTo>
                      <a:lnTo>
                        <a:pt x="169" y="1263"/>
                      </a:lnTo>
                      <a:lnTo>
                        <a:pt x="169" y="1263"/>
                      </a:lnTo>
                      <a:lnTo>
                        <a:pt x="197" y="1250"/>
                      </a:lnTo>
                      <a:lnTo>
                        <a:pt x="219" y="1236"/>
                      </a:lnTo>
                      <a:lnTo>
                        <a:pt x="239" y="1220"/>
                      </a:lnTo>
                      <a:lnTo>
                        <a:pt x="257" y="1203"/>
                      </a:lnTo>
                      <a:lnTo>
                        <a:pt x="273" y="1186"/>
                      </a:lnTo>
                      <a:lnTo>
                        <a:pt x="286" y="1169"/>
                      </a:lnTo>
                      <a:lnTo>
                        <a:pt x="312" y="1132"/>
                      </a:lnTo>
                      <a:lnTo>
                        <a:pt x="338" y="1096"/>
                      </a:lnTo>
                      <a:lnTo>
                        <a:pt x="352" y="1078"/>
                      </a:lnTo>
                      <a:lnTo>
                        <a:pt x="370" y="1061"/>
                      </a:lnTo>
                      <a:lnTo>
                        <a:pt x="390" y="1044"/>
                      </a:lnTo>
                      <a:lnTo>
                        <a:pt x="411" y="1028"/>
                      </a:lnTo>
                      <a:lnTo>
                        <a:pt x="437" y="1012"/>
                      </a:lnTo>
                      <a:lnTo>
                        <a:pt x="468" y="997"/>
                      </a:lnTo>
                      <a:lnTo>
                        <a:pt x="468" y="997"/>
                      </a:lnTo>
                      <a:lnTo>
                        <a:pt x="531" y="971"/>
                      </a:lnTo>
                      <a:lnTo>
                        <a:pt x="591" y="948"/>
                      </a:lnTo>
                      <a:lnTo>
                        <a:pt x="698" y="911"/>
                      </a:lnTo>
                      <a:lnTo>
                        <a:pt x="745" y="895"/>
                      </a:lnTo>
                      <a:lnTo>
                        <a:pt x="786" y="880"/>
                      </a:lnTo>
                      <a:lnTo>
                        <a:pt x="822" y="864"/>
                      </a:lnTo>
                      <a:lnTo>
                        <a:pt x="836" y="856"/>
                      </a:lnTo>
                      <a:lnTo>
                        <a:pt x="851" y="848"/>
                      </a:lnTo>
                      <a:lnTo>
                        <a:pt x="851" y="848"/>
                      </a:lnTo>
                      <a:lnTo>
                        <a:pt x="875" y="830"/>
                      </a:lnTo>
                      <a:lnTo>
                        <a:pt x="898" y="810"/>
                      </a:lnTo>
                      <a:lnTo>
                        <a:pt x="916" y="791"/>
                      </a:lnTo>
                      <a:lnTo>
                        <a:pt x="932" y="772"/>
                      </a:lnTo>
                      <a:lnTo>
                        <a:pt x="945" y="755"/>
                      </a:lnTo>
                      <a:lnTo>
                        <a:pt x="953" y="742"/>
                      </a:lnTo>
                      <a:lnTo>
                        <a:pt x="961" y="731"/>
                      </a:lnTo>
                      <a:lnTo>
                        <a:pt x="961" y="731"/>
                      </a:lnTo>
                      <a:lnTo>
                        <a:pt x="947" y="736"/>
                      </a:lnTo>
                      <a:lnTo>
                        <a:pt x="906" y="750"/>
                      </a:lnTo>
                      <a:lnTo>
                        <a:pt x="843" y="772"/>
                      </a:lnTo>
                      <a:lnTo>
                        <a:pt x="760" y="796"/>
                      </a:lnTo>
                      <a:lnTo>
                        <a:pt x="760" y="796"/>
                      </a:lnTo>
                      <a:lnTo>
                        <a:pt x="723" y="806"/>
                      </a:lnTo>
                      <a:lnTo>
                        <a:pt x="700" y="810"/>
                      </a:lnTo>
                      <a:lnTo>
                        <a:pt x="685" y="812"/>
                      </a:lnTo>
                      <a:lnTo>
                        <a:pt x="677" y="812"/>
                      </a:lnTo>
                      <a:lnTo>
                        <a:pt x="671" y="812"/>
                      </a:lnTo>
                      <a:lnTo>
                        <a:pt x="661" y="814"/>
                      </a:lnTo>
                      <a:lnTo>
                        <a:pt x="645" y="819"/>
                      </a:lnTo>
                      <a:lnTo>
                        <a:pt x="617" y="828"/>
                      </a:lnTo>
                      <a:lnTo>
                        <a:pt x="617" y="828"/>
                      </a:lnTo>
                      <a:lnTo>
                        <a:pt x="599" y="835"/>
                      </a:lnTo>
                      <a:lnTo>
                        <a:pt x="583" y="843"/>
                      </a:lnTo>
                      <a:lnTo>
                        <a:pt x="549" y="862"/>
                      </a:lnTo>
                      <a:lnTo>
                        <a:pt x="516" y="884"/>
                      </a:lnTo>
                      <a:lnTo>
                        <a:pt x="484" y="906"/>
                      </a:lnTo>
                      <a:lnTo>
                        <a:pt x="450" y="926"/>
                      </a:lnTo>
                      <a:lnTo>
                        <a:pt x="417" y="944"/>
                      </a:lnTo>
                      <a:lnTo>
                        <a:pt x="401" y="952"/>
                      </a:lnTo>
                      <a:lnTo>
                        <a:pt x="385" y="958"/>
                      </a:lnTo>
                      <a:lnTo>
                        <a:pt x="367" y="961"/>
                      </a:lnTo>
                      <a:lnTo>
                        <a:pt x="351" y="965"/>
                      </a:lnTo>
                      <a:lnTo>
                        <a:pt x="351" y="965"/>
                      </a:lnTo>
                      <a:lnTo>
                        <a:pt x="335" y="966"/>
                      </a:lnTo>
                      <a:lnTo>
                        <a:pt x="318" y="966"/>
                      </a:lnTo>
                      <a:lnTo>
                        <a:pt x="288" y="963"/>
                      </a:lnTo>
                      <a:lnTo>
                        <a:pt x="262" y="958"/>
                      </a:lnTo>
                      <a:lnTo>
                        <a:pt x="239" y="952"/>
                      </a:lnTo>
                      <a:lnTo>
                        <a:pt x="221" y="945"/>
                      </a:lnTo>
                      <a:lnTo>
                        <a:pt x="206" y="939"/>
                      </a:lnTo>
                      <a:lnTo>
                        <a:pt x="195" y="932"/>
                      </a:lnTo>
                      <a:lnTo>
                        <a:pt x="195" y="932"/>
                      </a:lnTo>
                      <a:lnTo>
                        <a:pt x="213" y="932"/>
                      </a:lnTo>
                      <a:lnTo>
                        <a:pt x="232" y="932"/>
                      </a:lnTo>
                      <a:lnTo>
                        <a:pt x="255" y="929"/>
                      </a:lnTo>
                      <a:lnTo>
                        <a:pt x="283" y="924"/>
                      </a:lnTo>
                      <a:lnTo>
                        <a:pt x="310" y="916"/>
                      </a:lnTo>
                      <a:lnTo>
                        <a:pt x="325" y="910"/>
                      </a:lnTo>
                      <a:lnTo>
                        <a:pt x="338" y="903"/>
                      </a:lnTo>
                      <a:lnTo>
                        <a:pt x="351" y="897"/>
                      </a:lnTo>
                      <a:lnTo>
                        <a:pt x="364" y="887"/>
                      </a:lnTo>
                      <a:lnTo>
                        <a:pt x="364" y="887"/>
                      </a:lnTo>
                      <a:lnTo>
                        <a:pt x="375" y="877"/>
                      </a:lnTo>
                      <a:lnTo>
                        <a:pt x="383" y="867"/>
                      </a:lnTo>
                      <a:lnTo>
                        <a:pt x="390" y="858"/>
                      </a:lnTo>
                      <a:lnTo>
                        <a:pt x="396" y="849"/>
                      </a:lnTo>
                      <a:lnTo>
                        <a:pt x="404" y="830"/>
                      </a:lnTo>
                      <a:lnTo>
                        <a:pt x="413" y="812"/>
                      </a:lnTo>
                      <a:lnTo>
                        <a:pt x="417" y="804"/>
                      </a:lnTo>
                      <a:lnTo>
                        <a:pt x="424" y="796"/>
                      </a:lnTo>
                      <a:lnTo>
                        <a:pt x="430" y="786"/>
                      </a:lnTo>
                      <a:lnTo>
                        <a:pt x="439" y="778"/>
                      </a:lnTo>
                      <a:lnTo>
                        <a:pt x="450" y="770"/>
                      </a:lnTo>
                      <a:lnTo>
                        <a:pt x="465" y="762"/>
                      </a:lnTo>
                      <a:lnTo>
                        <a:pt x="481" y="752"/>
                      </a:lnTo>
                      <a:lnTo>
                        <a:pt x="500" y="744"/>
                      </a:lnTo>
                      <a:lnTo>
                        <a:pt x="500" y="744"/>
                      </a:lnTo>
                      <a:lnTo>
                        <a:pt x="539" y="731"/>
                      </a:lnTo>
                      <a:lnTo>
                        <a:pt x="568" y="723"/>
                      </a:lnTo>
                      <a:lnTo>
                        <a:pt x="593" y="721"/>
                      </a:lnTo>
                      <a:lnTo>
                        <a:pt x="614" y="720"/>
                      </a:lnTo>
                      <a:lnTo>
                        <a:pt x="635" y="720"/>
                      </a:lnTo>
                      <a:lnTo>
                        <a:pt x="656" y="716"/>
                      </a:lnTo>
                      <a:lnTo>
                        <a:pt x="682" y="710"/>
                      </a:lnTo>
                      <a:lnTo>
                        <a:pt x="715" y="698"/>
                      </a:lnTo>
                      <a:lnTo>
                        <a:pt x="715" y="698"/>
                      </a:lnTo>
                      <a:lnTo>
                        <a:pt x="731" y="690"/>
                      </a:lnTo>
                      <a:lnTo>
                        <a:pt x="745" y="684"/>
                      </a:lnTo>
                      <a:lnTo>
                        <a:pt x="758" y="676"/>
                      </a:lnTo>
                      <a:lnTo>
                        <a:pt x="768" y="668"/>
                      </a:lnTo>
                      <a:lnTo>
                        <a:pt x="784" y="655"/>
                      </a:lnTo>
                      <a:lnTo>
                        <a:pt x="797" y="642"/>
                      </a:lnTo>
                      <a:lnTo>
                        <a:pt x="810" y="629"/>
                      </a:lnTo>
                      <a:lnTo>
                        <a:pt x="827" y="617"/>
                      </a:lnTo>
                      <a:lnTo>
                        <a:pt x="836" y="612"/>
                      </a:lnTo>
                      <a:lnTo>
                        <a:pt x="848" y="609"/>
                      </a:lnTo>
                      <a:lnTo>
                        <a:pt x="861" y="604"/>
                      </a:lnTo>
                      <a:lnTo>
                        <a:pt x="877" y="601"/>
                      </a:lnTo>
                      <a:lnTo>
                        <a:pt x="877" y="601"/>
                      </a:lnTo>
                      <a:lnTo>
                        <a:pt x="908" y="596"/>
                      </a:lnTo>
                      <a:lnTo>
                        <a:pt x="931" y="593"/>
                      </a:lnTo>
                      <a:lnTo>
                        <a:pt x="966" y="590"/>
                      </a:lnTo>
                      <a:lnTo>
                        <a:pt x="986" y="586"/>
                      </a:lnTo>
                      <a:lnTo>
                        <a:pt x="1010" y="578"/>
                      </a:lnTo>
                      <a:lnTo>
                        <a:pt x="1043" y="567"/>
                      </a:lnTo>
                      <a:lnTo>
                        <a:pt x="1085" y="549"/>
                      </a:lnTo>
                      <a:lnTo>
                        <a:pt x="1085" y="549"/>
                      </a:lnTo>
                      <a:lnTo>
                        <a:pt x="1130" y="528"/>
                      </a:lnTo>
                      <a:lnTo>
                        <a:pt x="1172" y="505"/>
                      </a:lnTo>
                      <a:lnTo>
                        <a:pt x="1208" y="486"/>
                      </a:lnTo>
                      <a:lnTo>
                        <a:pt x="1237" y="466"/>
                      </a:lnTo>
                      <a:lnTo>
                        <a:pt x="1262" y="450"/>
                      </a:lnTo>
                      <a:lnTo>
                        <a:pt x="1278" y="437"/>
                      </a:lnTo>
                      <a:lnTo>
                        <a:pt x="1293" y="426"/>
                      </a:lnTo>
                      <a:lnTo>
                        <a:pt x="1293" y="426"/>
                      </a:lnTo>
                      <a:lnTo>
                        <a:pt x="1276" y="421"/>
                      </a:lnTo>
                      <a:lnTo>
                        <a:pt x="1257" y="418"/>
                      </a:lnTo>
                      <a:lnTo>
                        <a:pt x="1233" y="416"/>
                      </a:lnTo>
                      <a:lnTo>
                        <a:pt x="1203" y="416"/>
                      </a:lnTo>
                      <a:lnTo>
                        <a:pt x="1171" y="418"/>
                      </a:lnTo>
                      <a:lnTo>
                        <a:pt x="1155" y="421"/>
                      </a:lnTo>
                      <a:lnTo>
                        <a:pt x="1138" y="426"/>
                      </a:lnTo>
                      <a:lnTo>
                        <a:pt x="1120" y="432"/>
                      </a:lnTo>
                      <a:lnTo>
                        <a:pt x="1104" y="439"/>
                      </a:lnTo>
                      <a:lnTo>
                        <a:pt x="1104" y="439"/>
                      </a:lnTo>
                      <a:lnTo>
                        <a:pt x="1090" y="447"/>
                      </a:lnTo>
                      <a:lnTo>
                        <a:pt x="1078" y="453"/>
                      </a:lnTo>
                      <a:lnTo>
                        <a:pt x="1069" y="460"/>
                      </a:lnTo>
                      <a:lnTo>
                        <a:pt x="1062" y="466"/>
                      </a:lnTo>
                      <a:lnTo>
                        <a:pt x="1054" y="476"/>
                      </a:lnTo>
                      <a:lnTo>
                        <a:pt x="1047" y="484"/>
                      </a:lnTo>
                      <a:lnTo>
                        <a:pt x="1043" y="489"/>
                      </a:lnTo>
                      <a:lnTo>
                        <a:pt x="1038" y="491"/>
                      </a:lnTo>
                      <a:lnTo>
                        <a:pt x="1031" y="494"/>
                      </a:lnTo>
                      <a:lnTo>
                        <a:pt x="1012" y="496"/>
                      </a:lnTo>
                      <a:lnTo>
                        <a:pt x="981" y="497"/>
                      </a:lnTo>
                      <a:lnTo>
                        <a:pt x="981" y="497"/>
                      </a:lnTo>
                      <a:lnTo>
                        <a:pt x="945" y="497"/>
                      </a:lnTo>
                      <a:lnTo>
                        <a:pt x="916" y="494"/>
                      </a:lnTo>
                      <a:lnTo>
                        <a:pt x="890" y="491"/>
                      </a:lnTo>
                      <a:lnTo>
                        <a:pt x="869" y="486"/>
                      </a:lnTo>
                      <a:lnTo>
                        <a:pt x="833" y="479"/>
                      </a:lnTo>
                      <a:lnTo>
                        <a:pt x="817" y="478"/>
                      </a:lnTo>
                      <a:lnTo>
                        <a:pt x="799" y="478"/>
                      </a:lnTo>
                      <a:lnTo>
                        <a:pt x="799" y="478"/>
                      </a:lnTo>
                      <a:lnTo>
                        <a:pt x="783" y="479"/>
                      </a:lnTo>
                      <a:lnTo>
                        <a:pt x="768" y="483"/>
                      </a:lnTo>
                      <a:lnTo>
                        <a:pt x="745" y="489"/>
                      </a:lnTo>
                      <a:lnTo>
                        <a:pt x="732" y="496"/>
                      </a:lnTo>
                      <a:lnTo>
                        <a:pt x="728" y="497"/>
                      </a:lnTo>
                      <a:lnTo>
                        <a:pt x="728" y="497"/>
                      </a:lnTo>
                      <a:lnTo>
                        <a:pt x="728" y="484"/>
                      </a:lnTo>
                      <a:lnTo>
                        <a:pt x="731" y="470"/>
                      </a:lnTo>
                      <a:lnTo>
                        <a:pt x="737" y="453"/>
                      </a:lnTo>
                      <a:lnTo>
                        <a:pt x="742" y="445"/>
                      </a:lnTo>
                      <a:lnTo>
                        <a:pt x="747" y="437"/>
                      </a:lnTo>
                      <a:lnTo>
                        <a:pt x="755" y="429"/>
                      </a:lnTo>
                      <a:lnTo>
                        <a:pt x="763" y="421"/>
                      </a:lnTo>
                      <a:lnTo>
                        <a:pt x="775" y="414"/>
                      </a:lnTo>
                      <a:lnTo>
                        <a:pt x="788" y="408"/>
                      </a:lnTo>
                      <a:lnTo>
                        <a:pt x="802" y="403"/>
                      </a:lnTo>
                      <a:lnTo>
                        <a:pt x="818" y="400"/>
                      </a:lnTo>
                      <a:lnTo>
                        <a:pt x="818" y="400"/>
                      </a:lnTo>
                      <a:lnTo>
                        <a:pt x="851" y="395"/>
                      </a:lnTo>
                      <a:lnTo>
                        <a:pt x="877" y="393"/>
                      </a:lnTo>
                      <a:lnTo>
                        <a:pt x="922" y="390"/>
                      </a:lnTo>
                      <a:lnTo>
                        <a:pt x="944" y="388"/>
                      </a:lnTo>
                      <a:lnTo>
                        <a:pt x="966" y="385"/>
                      </a:lnTo>
                      <a:lnTo>
                        <a:pt x="994" y="382"/>
                      </a:lnTo>
                      <a:lnTo>
                        <a:pt x="1026" y="374"/>
                      </a:lnTo>
                      <a:lnTo>
                        <a:pt x="1026" y="374"/>
                      </a:lnTo>
                      <a:lnTo>
                        <a:pt x="1064" y="364"/>
                      </a:lnTo>
                      <a:lnTo>
                        <a:pt x="1103" y="353"/>
                      </a:lnTo>
                      <a:lnTo>
                        <a:pt x="1182" y="328"/>
                      </a:lnTo>
                      <a:lnTo>
                        <a:pt x="1262" y="304"/>
                      </a:lnTo>
                      <a:lnTo>
                        <a:pt x="1301" y="293"/>
                      </a:lnTo>
                      <a:lnTo>
                        <a:pt x="1338" y="283"/>
                      </a:lnTo>
                      <a:lnTo>
                        <a:pt x="1338" y="283"/>
                      </a:lnTo>
                      <a:lnTo>
                        <a:pt x="1374" y="275"/>
                      </a:lnTo>
                      <a:lnTo>
                        <a:pt x="1408" y="268"/>
                      </a:lnTo>
                      <a:lnTo>
                        <a:pt x="1440" y="263"/>
                      </a:lnTo>
                      <a:lnTo>
                        <a:pt x="1470" y="260"/>
                      </a:lnTo>
                      <a:lnTo>
                        <a:pt x="1510" y="257"/>
                      </a:lnTo>
                      <a:lnTo>
                        <a:pt x="1526" y="257"/>
                      </a:lnTo>
                      <a:lnTo>
                        <a:pt x="1526" y="257"/>
                      </a:lnTo>
                      <a:lnTo>
                        <a:pt x="1499" y="239"/>
                      </a:lnTo>
                      <a:lnTo>
                        <a:pt x="1468" y="221"/>
                      </a:lnTo>
                      <a:lnTo>
                        <a:pt x="1429" y="202"/>
                      </a:lnTo>
                      <a:lnTo>
                        <a:pt x="1388" y="182"/>
                      </a:lnTo>
                      <a:lnTo>
                        <a:pt x="1346" y="164"/>
                      </a:lnTo>
                      <a:lnTo>
                        <a:pt x="1327" y="156"/>
                      </a:lnTo>
                      <a:lnTo>
                        <a:pt x="1307" y="151"/>
                      </a:lnTo>
                      <a:lnTo>
                        <a:pt x="1289" y="148"/>
                      </a:lnTo>
                      <a:lnTo>
                        <a:pt x="1273" y="146"/>
                      </a:lnTo>
                      <a:lnTo>
                        <a:pt x="1273" y="146"/>
                      </a:lnTo>
                      <a:lnTo>
                        <a:pt x="1244" y="148"/>
                      </a:lnTo>
                      <a:lnTo>
                        <a:pt x="1215" y="151"/>
                      </a:lnTo>
                      <a:lnTo>
                        <a:pt x="1161" y="159"/>
                      </a:lnTo>
                      <a:lnTo>
                        <a:pt x="1133" y="164"/>
                      </a:lnTo>
                      <a:lnTo>
                        <a:pt x="1104" y="166"/>
                      </a:lnTo>
                      <a:lnTo>
                        <a:pt x="1077" y="164"/>
                      </a:lnTo>
                      <a:lnTo>
                        <a:pt x="1060" y="163"/>
                      </a:lnTo>
                      <a:lnTo>
                        <a:pt x="1046" y="159"/>
                      </a:lnTo>
                      <a:lnTo>
                        <a:pt x="1046" y="159"/>
                      </a:lnTo>
                      <a:lnTo>
                        <a:pt x="1031" y="155"/>
                      </a:lnTo>
                      <a:lnTo>
                        <a:pt x="1017" y="150"/>
                      </a:lnTo>
                      <a:lnTo>
                        <a:pt x="992" y="138"/>
                      </a:lnTo>
                      <a:lnTo>
                        <a:pt x="971" y="125"/>
                      </a:lnTo>
                      <a:lnTo>
                        <a:pt x="952" y="112"/>
                      </a:lnTo>
                      <a:lnTo>
                        <a:pt x="935" y="98"/>
                      </a:lnTo>
                      <a:lnTo>
                        <a:pt x="921" y="88"/>
                      </a:lnTo>
                      <a:lnTo>
                        <a:pt x="905" y="80"/>
                      </a:lnTo>
                      <a:lnTo>
                        <a:pt x="898" y="77"/>
                      </a:lnTo>
                      <a:lnTo>
                        <a:pt x="890" y="75"/>
                      </a:lnTo>
                      <a:lnTo>
                        <a:pt x="890" y="75"/>
                      </a:lnTo>
                      <a:lnTo>
                        <a:pt x="827" y="67"/>
                      </a:lnTo>
                      <a:lnTo>
                        <a:pt x="801" y="65"/>
                      </a:lnTo>
                      <a:lnTo>
                        <a:pt x="792" y="67"/>
                      </a:lnTo>
                      <a:lnTo>
                        <a:pt x="786" y="69"/>
                      </a:lnTo>
                      <a:lnTo>
                        <a:pt x="786" y="69"/>
                      </a:lnTo>
                      <a:lnTo>
                        <a:pt x="781" y="72"/>
                      </a:lnTo>
                      <a:lnTo>
                        <a:pt x="773" y="73"/>
                      </a:lnTo>
                      <a:lnTo>
                        <a:pt x="752" y="78"/>
                      </a:lnTo>
                      <a:lnTo>
                        <a:pt x="728" y="82"/>
                      </a:lnTo>
                      <a:lnTo>
                        <a:pt x="728" y="82"/>
                      </a:lnTo>
                      <a:lnTo>
                        <a:pt x="731" y="77"/>
                      </a:lnTo>
                      <a:lnTo>
                        <a:pt x="739" y="67"/>
                      </a:lnTo>
                      <a:lnTo>
                        <a:pt x="754" y="51"/>
                      </a:lnTo>
                      <a:lnTo>
                        <a:pt x="771" y="34"/>
                      </a:lnTo>
                      <a:lnTo>
                        <a:pt x="784" y="26"/>
                      </a:lnTo>
                      <a:lnTo>
                        <a:pt x="797" y="18"/>
                      </a:lnTo>
                      <a:lnTo>
                        <a:pt x="812" y="12"/>
                      </a:lnTo>
                      <a:lnTo>
                        <a:pt x="827" y="7"/>
                      </a:lnTo>
                      <a:lnTo>
                        <a:pt x="844" y="2"/>
                      </a:lnTo>
                      <a:lnTo>
                        <a:pt x="862" y="0"/>
                      </a:lnTo>
                      <a:lnTo>
                        <a:pt x="882" y="0"/>
                      </a:lnTo>
                      <a:lnTo>
                        <a:pt x="903" y="4"/>
                      </a:lnTo>
                      <a:lnTo>
                        <a:pt x="903" y="4"/>
                      </a:lnTo>
                      <a:lnTo>
                        <a:pt x="939" y="10"/>
                      </a:lnTo>
                      <a:lnTo>
                        <a:pt x="960" y="15"/>
                      </a:lnTo>
                      <a:lnTo>
                        <a:pt x="973" y="20"/>
                      </a:lnTo>
                      <a:lnTo>
                        <a:pt x="981" y="23"/>
                      </a:lnTo>
                      <a:lnTo>
                        <a:pt x="989" y="26"/>
                      </a:lnTo>
                      <a:lnTo>
                        <a:pt x="1000" y="31"/>
                      </a:lnTo>
                      <a:lnTo>
                        <a:pt x="1020" y="36"/>
                      </a:lnTo>
                      <a:lnTo>
                        <a:pt x="1052" y="43"/>
                      </a:lnTo>
                      <a:lnTo>
                        <a:pt x="1052" y="43"/>
                      </a:lnTo>
                      <a:lnTo>
                        <a:pt x="1072" y="46"/>
                      </a:lnTo>
                      <a:lnTo>
                        <a:pt x="1091" y="47"/>
                      </a:lnTo>
                      <a:lnTo>
                        <a:pt x="1129" y="49"/>
                      </a:lnTo>
                      <a:lnTo>
                        <a:pt x="1164" y="49"/>
                      </a:lnTo>
                      <a:lnTo>
                        <a:pt x="1197" y="47"/>
                      </a:lnTo>
                      <a:lnTo>
                        <a:pt x="1228" y="46"/>
                      </a:lnTo>
                      <a:lnTo>
                        <a:pt x="1257" y="47"/>
                      </a:lnTo>
                      <a:lnTo>
                        <a:pt x="1270" y="49"/>
                      </a:lnTo>
                      <a:lnTo>
                        <a:pt x="1283" y="52"/>
                      </a:lnTo>
                      <a:lnTo>
                        <a:pt x="1294" y="56"/>
                      </a:lnTo>
                      <a:lnTo>
                        <a:pt x="1306" y="62"/>
                      </a:lnTo>
                      <a:lnTo>
                        <a:pt x="1306" y="62"/>
                      </a:lnTo>
                      <a:lnTo>
                        <a:pt x="1325" y="75"/>
                      </a:lnTo>
                      <a:lnTo>
                        <a:pt x="1343" y="88"/>
                      </a:lnTo>
                      <a:lnTo>
                        <a:pt x="1374" y="112"/>
                      </a:lnTo>
                      <a:lnTo>
                        <a:pt x="1388" y="124"/>
                      </a:lnTo>
                      <a:lnTo>
                        <a:pt x="1406" y="132"/>
                      </a:lnTo>
                      <a:lnTo>
                        <a:pt x="1429" y="140"/>
                      </a:lnTo>
                      <a:lnTo>
                        <a:pt x="1455" y="146"/>
                      </a:lnTo>
                      <a:lnTo>
                        <a:pt x="1455" y="146"/>
                      </a:lnTo>
                      <a:lnTo>
                        <a:pt x="1471" y="148"/>
                      </a:lnTo>
                      <a:lnTo>
                        <a:pt x="1487" y="150"/>
                      </a:lnTo>
                      <a:lnTo>
                        <a:pt x="1528" y="148"/>
                      </a:lnTo>
                      <a:lnTo>
                        <a:pt x="1570" y="146"/>
                      </a:lnTo>
                      <a:lnTo>
                        <a:pt x="1612" y="143"/>
                      </a:lnTo>
                      <a:lnTo>
                        <a:pt x="1655" y="138"/>
                      </a:lnTo>
                      <a:lnTo>
                        <a:pt x="1692" y="137"/>
                      </a:lnTo>
                      <a:lnTo>
                        <a:pt x="1721" y="137"/>
                      </a:lnTo>
                      <a:lnTo>
                        <a:pt x="1733" y="138"/>
                      </a:lnTo>
                      <a:lnTo>
                        <a:pt x="1741" y="140"/>
                      </a:lnTo>
                      <a:lnTo>
                        <a:pt x="1741" y="140"/>
                      </a:lnTo>
                      <a:lnTo>
                        <a:pt x="1755" y="145"/>
                      </a:lnTo>
                      <a:lnTo>
                        <a:pt x="1770" y="150"/>
                      </a:lnTo>
                      <a:lnTo>
                        <a:pt x="1798" y="155"/>
                      </a:lnTo>
                      <a:lnTo>
                        <a:pt x="1825" y="159"/>
                      </a:lnTo>
                      <a:lnTo>
                        <a:pt x="1825" y="159"/>
                      </a:lnTo>
                      <a:lnTo>
                        <a:pt x="1828" y="155"/>
                      </a:lnTo>
                      <a:lnTo>
                        <a:pt x="1832" y="150"/>
                      </a:lnTo>
                      <a:lnTo>
                        <a:pt x="1832" y="143"/>
                      </a:lnTo>
                      <a:lnTo>
                        <a:pt x="1830" y="140"/>
                      </a:lnTo>
                      <a:lnTo>
                        <a:pt x="1827" y="137"/>
                      </a:lnTo>
                      <a:lnTo>
                        <a:pt x="1822" y="132"/>
                      </a:lnTo>
                      <a:lnTo>
                        <a:pt x="1817" y="127"/>
                      </a:lnTo>
                      <a:lnTo>
                        <a:pt x="1799" y="117"/>
                      </a:lnTo>
                      <a:lnTo>
                        <a:pt x="1773" y="107"/>
                      </a:lnTo>
                      <a:lnTo>
                        <a:pt x="1773" y="107"/>
                      </a:lnTo>
                      <a:lnTo>
                        <a:pt x="1720" y="91"/>
                      </a:lnTo>
                      <a:lnTo>
                        <a:pt x="1687" y="85"/>
                      </a:lnTo>
                      <a:lnTo>
                        <a:pt x="1668" y="82"/>
                      </a:lnTo>
                      <a:lnTo>
                        <a:pt x="1663" y="82"/>
                      </a:lnTo>
                      <a:lnTo>
                        <a:pt x="1663" y="82"/>
                      </a:lnTo>
                      <a:lnTo>
                        <a:pt x="1660" y="78"/>
                      </a:lnTo>
                      <a:lnTo>
                        <a:pt x="1653" y="72"/>
                      </a:lnTo>
                      <a:lnTo>
                        <a:pt x="1645" y="60"/>
                      </a:lnTo>
                      <a:lnTo>
                        <a:pt x="1643" y="56"/>
                      </a:lnTo>
                      <a:lnTo>
                        <a:pt x="1643" y="49"/>
                      </a:lnTo>
                      <a:lnTo>
                        <a:pt x="1645" y="43"/>
                      </a:lnTo>
                      <a:lnTo>
                        <a:pt x="1650" y="38"/>
                      </a:lnTo>
                      <a:lnTo>
                        <a:pt x="1658" y="31"/>
                      </a:lnTo>
                      <a:lnTo>
                        <a:pt x="1671" y="26"/>
                      </a:lnTo>
                      <a:lnTo>
                        <a:pt x="1687" y="23"/>
                      </a:lnTo>
                      <a:lnTo>
                        <a:pt x="1708" y="20"/>
                      </a:lnTo>
                      <a:lnTo>
                        <a:pt x="1734" y="17"/>
                      </a:lnTo>
                      <a:lnTo>
                        <a:pt x="1767" y="17"/>
                      </a:lnTo>
                      <a:lnTo>
                        <a:pt x="1767" y="17"/>
                      </a:lnTo>
                      <a:lnTo>
                        <a:pt x="1835" y="18"/>
                      </a:lnTo>
                      <a:lnTo>
                        <a:pt x="1898" y="23"/>
                      </a:lnTo>
                      <a:lnTo>
                        <a:pt x="1955" y="30"/>
                      </a:lnTo>
                      <a:lnTo>
                        <a:pt x="2004" y="38"/>
                      </a:lnTo>
                      <a:lnTo>
                        <a:pt x="2046" y="47"/>
                      </a:lnTo>
                      <a:lnTo>
                        <a:pt x="2078" y="59"/>
                      </a:lnTo>
                      <a:lnTo>
                        <a:pt x="2091" y="64"/>
                      </a:lnTo>
                      <a:lnTo>
                        <a:pt x="2103" y="70"/>
                      </a:lnTo>
                      <a:lnTo>
                        <a:pt x="2111" y="75"/>
                      </a:lnTo>
                      <a:lnTo>
                        <a:pt x="2117" y="82"/>
                      </a:lnTo>
                      <a:lnTo>
                        <a:pt x="2117" y="82"/>
                      </a:lnTo>
                      <a:lnTo>
                        <a:pt x="2129" y="99"/>
                      </a:lnTo>
                      <a:lnTo>
                        <a:pt x="2145" y="125"/>
                      </a:lnTo>
                      <a:lnTo>
                        <a:pt x="2179" y="194"/>
                      </a:lnTo>
                      <a:lnTo>
                        <a:pt x="2208" y="255"/>
                      </a:lnTo>
                      <a:lnTo>
                        <a:pt x="2221" y="283"/>
                      </a:lnTo>
                      <a:lnTo>
                        <a:pt x="2221" y="28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93" name="Freeform 36">
                  <a:extLst>
                    <a:ext uri="{FF2B5EF4-FFF2-40B4-BE49-F238E27FC236}">
                      <a16:creationId xmlns:a16="http://schemas.microsoft.com/office/drawing/2014/main" id="{41B8441B-0A31-4508-A5E3-48AF4DEFE80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65538" y="4506914"/>
                  <a:ext cx="155575" cy="244475"/>
                </a:xfrm>
                <a:custGeom>
                  <a:avLst/>
                  <a:gdLst>
                    <a:gd name="T0" fmla="*/ 188 w 196"/>
                    <a:gd name="T1" fmla="*/ 293 h 309"/>
                    <a:gd name="T2" fmla="*/ 188 w 196"/>
                    <a:gd name="T3" fmla="*/ 293 h 309"/>
                    <a:gd name="T4" fmla="*/ 182 w 196"/>
                    <a:gd name="T5" fmla="*/ 296 h 309"/>
                    <a:gd name="T6" fmla="*/ 172 w 196"/>
                    <a:gd name="T7" fmla="*/ 299 h 309"/>
                    <a:gd name="T8" fmla="*/ 141 w 196"/>
                    <a:gd name="T9" fmla="*/ 304 h 309"/>
                    <a:gd name="T10" fmla="*/ 123 w 196"/>
                    <a:gd name="T11" fmla="*/ 307 h 309"/>
                    <a:gd name="T12" fmla="*/ 102 w 196"/>
                    <a:gd name="T13" fmla="*/ 309 h 309"/>
                    <a:gd name="T14" fmla="*/ 83 w 196"/>
                    <a:gd name="T15" fmla="*/ 307 h 309"/>
                    <a:gd name="T16" fmla="*/ 65 w 196"/>
                    <a:gd name="T17" fmla="*/ 306 h 309"/>
                    <a:gd name="T18" fmla="*/ 65 w 196"/>
                    <a:gd name="T19" fmla="*/ 306 h 309"/>
                    <a:gd name="T20" fmla="*/ 49 w 196"/>
                    <a:gd name="T21" fmla="*/ 302 h 309"/>
                    <a:gd name="T22" fmla="*/ 34 w 196"/>
                    <a:gd name="T23" fmla="*/ 297 h 309"/>
                    <a:gd name="T24" fmla="*/ 23 w 196"/>
                    <a:gd name="T25" fmla="*/ 293 h 309"/>
                    <a:gd name="T26" fmla="*/ 15 w 196"/>
                    <a:gd name="T27" fmla="*/ 288 h 309"/>
                    <a:gd name="T28" fmla="*/ 8 w 196"/>
                    <a:gd name="T29" fmla="*/ 283 h 309"/>
                    <a:gd name="T30" fmla="*/ 3 w 196"/>
                    <a:gd name="T31" fmla="*/ 280 h 309"/>
                    <a:gd name="T32" fmla="*/ 2 w 196"/>
                    <a:gd name="T33" fmla="*/ 275 h 309"/>
                    <a:gd name="T34" fmla="*/ 0 w 196"/>
                    <a:gd name="T35" fmla="*/ 273 h 309"/>
                    <a:gd name="T36" fmla="*/ 0 w 196"/>
                    <a:gd name="T37" fmla="*/ 273 h 309"/>
                    <a:gd name="T38" fmla="*/ 0 w 196"/>
                    <a:gd name="T39" fmla="*/ 252 h 309"/>
                    <a:gd name="T40" fmla="*/ 2 w 196"/>
                    <a:gd name="T41" fmla="*/ 206 h 309"/>
                    <a:gd name="T42" fmla="*/ 6 w 196"/>
                    <a:gd name="T43" fmla="*/ 159 h 309"/>
                    <a:gd name="T44" fmla="*/ 10 w 196"/>
                    <a:gd name="T45" fmla="*/ 142 h 309"/>
                    <a:gd name="T46" fmla="*/ 13 w 196"/>
                    <a:gd name="T47" fmla="*/ 130 h 309"/>
                    <a:gd name="T48" fmla="*/ 13 w 196"/>
                    <a:gd name="T49" fmla="*/ 130 h 309"/>
                    <a:gd name="T50" fmla="*/ 55 w 196"/>
                    <a:gd name="T51" fmla="*/ 59 h 309"/>
                    <a:gd name="T52" fmla="*/ 78 w 196"/>
                    <a:gd name="T53" fmla="*/ 20 h 309"/>
                    <a:gd name="T54" fmla="*/ 91 w 196"/>
                    <a:gd name="T55" fmla="*/ 0 h 309"/>
                    <a:gd name="T56" fmla="*/ 91 w 196"/>
                    <a:gd name="T57" fmla="*/ 0 h 309"/>
                    <a:gd name="T58" fmla="*/ 96 w 196"/>
                    <a:gd name="T59" fmla="*/ 8 h 309"/>
                    <a:gd name="T60" fmla="*/ 109 w 196"/>
                    <a:gd name="T61" fmla="*/ 30 h 309"/>
                    <a:gd name="T62" fmla="*/ 143 w 196"/>
                    <a:gd name="T63" fmla="*/ 96 h 309"/>
                    <a:gd name="T64" fmla="*/ 177 w 196"/>
                    <a:gd name="T65" fmla="*/ 164 h 309"/>
                    <a:gd name="T66" fmla="*/ 195 w 196"/>
                    <a:gd name="T67" fmla="*/ 202 h 309"/>
                    <a:gd name="T68" fmla="*/ 195 w 196"/>
                    <a:gd name="T69" fmla="*/ 202 h 309"/>
                    <a:gd name="T70" fmla="*/ 196 w 196"/>
                    <a:gd name="T71" fmla="*/ 210 h 309"/>
                    <a:gd name="T72" fmla="*/ 196 w 196"/>
                    <a:gd name="T73" fmla="*/ 221 h 309"/>
                    <a:gd name="T74" fmla="*/ 196 w 196"/>
                    <a:gd name="T75" fmla="*/ 249 h 309"/>
                    <a:gd name="T76" fmla="*/ 193 w 196"/>
                    <a:gd name="T77" fmla="*/ 278 h 309"/>
                    <a:gd name="T78" fmla="*/ 191 w 196"/>
                    <a:gd name="T79" fmla="*/ 288 h 309"/>
                    <a:gd name="T80" fmla="*/ 188 w 196"/>
                    <a:gd name="T81" fmla="*/ 293 h 309"/>
                    <a:gd name="T82" fmla="*/ 188 w 196"/>
                    <a:gd name="T83" fmla="*/ 293 h 3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96" h="309">
                      <a:moveTo>
                        <a:pt x="188" y="293"/>
                      </a:moveTo>
                      <a:lnTo>
                        <a:pt x="188" y="293"/>
                      </a:lnTo>
                      <a:lnTo>
                        <a:pt x="182" y="296"/>
                      </a:lnTo>
                      <a:lnTo>
                        <a:pt x="172" y="299"/>
                      </a:lnTo>
                      <a:lnTo>
                        <a:pt x="141" y="304"/>
                      </a:lnTo>
                      <a:lnTo>
                        <a:pt x="123" y="307"/>
                      </a:lnTo>
                      <a:lnTo>
                        <a:pt x="102" y="309"/>
                      </a:lnTo>
                      <a:lnTo>
                        <a:pt x="83" y="307"/>
                      </a:lnTo>
                      <a:lnTo>
                        <a:pt x="65" y="306"/>
                      </a:lnTo>
                      <a:lnTo>
                        <a:pt x="65" y="306"/>
                      </a:lnTo>
                      <a:lnTo>
                        <a:pt x="49" y="302"/>
                      </a:lnTo>
                      <a:lnTo>
                        <a:pt x="34" y="297"/>
                      </a:lnTo>
                      <a:lnTo>
                        <a:pt x="23" y="293"/>
                      </a:lnTo>
                      <a:lnTo>
                        <a:pt x="15" y="288"/>
                      </a:lnTo>
                      <a:lnTo>
                        <a:pt x="8" y="283"/>
                      </a:lnTo>
                      <a:lnTo>
                        <a:pt x="3" y="280"/>
                      </a:lnTo>
                      <a:lnTo>
                        <a:pt x="2" y="275"/>
                      </a:lnTo>
                      <a:lnTo>
                        <a:pt x="0" y="273"/>
                      </a:lnTo>
                      <a:lnTo>
                        <a:pt x="0" y="273"/>
                      </a:lnTo>
                      <a:lnTo>
                        <a:pt x="0" y="252"/>
                      </a:lnTo>
                      <a:lnTo>
                        <a:pt x="2" y="206"/>
                      </a:lnTo>
                      <a:lnTo>
                        <a:pt x="6" y="159"/>
                      </a:lnTo>
                      <a:lnTo>
                        <a:pt x="10" y="142"/>
                      </a:lnTo>
                      <a:lnTo>
                        <a:pt x="13" y="130"/>
                      </a:lnTo>
                      <a:lnTo>
                        <a:pt x="13" y="130"/>
                      </a:lnTo>
                      <a:lnTo>
                        <a:pt x="55" y="59"/>
                      </a:lnTo>
                      <a:lnTo>
                        <a:pt x="78" y="20"/>
                      </a:lnTo>
                      <a:lnTo>
                        <a:pt x="91" y="0"/>
                      </a:lnTo>
                      <a:lnTo>
                        <a:pt x="91" y="0"/>
                      </a:lnTo>
                      <a:lnTo>
                        <a:pt x="96" y="8"/>
                      </a:lnTo>
                      <a:lnTo>
                        <a:pt x="109" y="30"/>
                      </a:lnTo>
                      <a:lnTo>
                        <a:pt x="143" y="96"/>
                      </a:lnTo>
                      <a:lnTo>
                        <a:pt x="177" y="164"/>
                      </a:lnTo>
                      <a:lnTo>
                        <a:pt x="195" y="202"/>
                      </a:lnTo>
                      <a:lnTo>
                        <a:pt x="195" y="202"/>
                      </a:lnTo>
                      <a:lnTo>
                        <a:pt x="196" y="210"/>
                      </a:lnTo>
                      <a:lnTo>
                        <a:pt x="196" y="221"/>
                      </a:lnTo>
                      <a:lnTo>
                        <a:pt x="196" y="249"/>
                      </a:lnTo>
                      <a:lnTo>
                        <a:pt x="193" y="278"/>
                      </a:lnTo>
                      <a:lnTo>
                        <a:pt x="191" y="288"/>
                      </a:lnTo>
                      <a:lnTo>
                        <a:pt x="188" y="293"/>
                      </a:lnTo>
                      <a:lnTo>
                        <a:pt x="188" y="29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94" name="Freeform 37">
                  <a:extLst>
                    <a:ext uri="{FF2B5EF4-FFF2-40B4-BE49-F238E27FC236}">
                      <a16:creationId xmlns:a16="http://schemas.microsoft.com/office/drawing/2014/main" id="{373973FC-CD5C-4AF2-B8D1-BEE0D0821C5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87750" y="4614864"/>
                  <a:ext cx="139700" cy="125413"/>
                </a:xfrm>
                <a:custGeom>
                  <a:avLst/>
                  <a:gdLst>
                    <a:gd name="T0" fmla="*/ 130 w 176"/>
                    <a:gd name="T1" fmla="*/ 0 h 159"/>
                    <a:gd name="T2" fmla="*/ 130 w 176"/>
                    <a:gd name="T3" fmla="*/ 0 h 159"/>
                    <a:gd name="T4" fmla="*/ 137 w 176"/>
                    <a:gd name="T5" fmla="*/ 3 h 159"/>
                    <a:gd name="T6" fmla="*/ 145 w 176"/>
                    <a:gd name="T7" fmla="*/ 8 h 159"/>
                    <a:gd name="T8" fmla="*/ 153 w 176"/>
                    <a:gd name="T9" fmla="*/ 13 h 159"/>
                    <a:gd name="T10" fmla="*/ 161 w 176"/>
                    <a:gd name="T11" fmla="*/ 22 h 159"/>
                    <a:gd name="T12" fmla="*/ 168 w 176"/>
                    <a:gd name="T13" fmla="*/ 34 h 159"/>
                    <a:gd name="T14" fmla="*/ 173 w 176"/>
                    <a:gd name="T15" fmla="*/ 47 h 159"/>
                    <a:gd name="T16" fmla="*/ 174 w 176"/>
                    <a:gd name="T17" fmla="*/ 55 h 159"/>
                    <a:gd name="T18" fmla="*/ 176 w 176"/>
                    <a:gd name="T19" fmla="*/ 65 h 159"/>
                    <a:gd name="T20" fmla="*/ 176 w 176"/>
                    <a:gd name="T21" fmla="*/ 65 h 159"/>
                    <a:gd name="T22" fmla="*/ 176 w 176"/>
                    <a:gd name="T23" fmla="*/ 94 h 159"/>
                    <a:gd name="T24" fmla="*/ 176 w 176"/>
                    <a:gd name="T25" fmla="*/ 104 h 159"/>
                    <a:gd name="T26" fmla="*/ 173 w 176"/>
                    <a:gd name="T27" fmla="*/ 112 h 159"/>
                    <a:gd name="T28" fmla="*/ 169 w 176"/>
                    <a:gd name="T29" fmla="*/ 118 h 159"/>
                    <a:gd name="T30" fmla="*/ 163 w 176"/>
                    <a:gd name="T31" fmla="*/ 126 h 159"/>
                    <a:gd name="T32" fmla="*/ 143 w 176"/>
                    <a:gd name="T33" fmla="*/ 143 h 159"/>
                    <a:gd name="T34" fmla="*/ 143 w 176"/>
                    <a:gd name="T35" fmla="*/ 143 h 159"/>
                    <a:gd name="T36" fmla="*/ 135 w 176"/>
                    <a:gd name="T37" fmla="*/ 147 h 159"/>
                    <a:gd name="T38" fmla="*/ 127 w 176"/>
                    <a:gd name="T39" fmla="*/ 151 h 159"/>
                    <a:gd name="T40" fmla="*/ 117 w 176"/>
                    <a:gd name="T41" fmla="*/ 154 h 159"/>
                    <a:gd name="T42" fmla="*/ 106 w 176"/>
                    <a:gd name="T43" fmla="*/ 157 h 159"/>
                    <a:gd name="T44" fmla="*/ 83 w 176"/>
                    <a:gd name="T45" fmla="*/ 159 h 159"/>
                    <a:gd name="T46" fmla="*/ 59 w 176"/>
                    <a:gd name="T47" fmla="*/ 159 h 159"/>
                    <a:gd name="T48" fmla="*/ 36 w 176"/>
                    <a:gd name="T49" fmla="*/ 159 h 159"/>
                    <a:gd name="T50" fmla="*/ 18 w 176"/>
                    <a:gd name="T51" fmla="*/ 157 h 159"/>
                    <a:gd name="T52" fmla="*/ 0 w 176"/>
                    <a:gd name="T53" fmla="*/ 156 h 159"/>
                    <a:gd name="T54" fmla="*/ 130 w 176"/>
                    <a:gd name="T55" fmla="*/ 0 h 1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76" h="159">
                      <a:moveTo>
                        <a:pt x="130" y="0"/>
                      </a:moveTo>
                      <a:lnTo>
                        <a:pt x="130" y="0"/>
                      </a:lnTo>
                      <a:lnTo>
                        <a:pt x="137" y="3"/>
                      </a:lnTo>
                      <a:lnTo>
                        <a:pt x="145" y="8"/>
                      </a:lnTo>
                      <a:lnTo>
                        <a:pt x="153" y="13"/>
                      </a:lnTo>
                      <a:lnTo>
                        <a:pt x="161" y="22"/>
                      </a:lnTo>
                      <a:lnTo>
                        <a:pt x="168" y="34"/>
                      </a:lnTo>
                      <a:lnTo>
                        <a:pt x="173" y="47"/>
                      </a:lnTo>
                      <a:lnTo>
                        <a:pt x="174" y="55"/>
                      </a:lnTo>
                      <a:lnTo>
                        <a:pt x="176" y="65"/>
                      </a:lnTo>
                      <a:lnTo>
                        <a:pt x="176" y="65"/>
                      </a:lnTo>
                      <a:lnTo>
                        <a:pt x="176" y="94"/>
                      </a:lnTo>
                      <a:lnTo>
                        <a:pt x="176" y="104"/>
                      </a:lnTo>
                      <a:lnTo>
                        <a:pt x="173" y="112"/>
                      </a:lnTo>
                      <a:lnTo>
                        <a:pt x="169" y="118"/>
                      </a:lnTo>
                      <a:lnTo>
                        <a:pt x="163" y="126"/>
                      </a:lnTo>
                      <a:lnTo>
                        <a:pt x="143" y="143"/>
                      </a:lnTo>
                      <a:lnTo>
                        <a:pt x="143" y="143"/>
                      </a:lnTo>
                      <a:lnTo>
                        <a:pt x="135" y="147"/>
                      </a:lnTo>
                      <a:lnTo>
                        <a:pt x="127" y="151"/>
                      </a:lnTo>
                      <a:lnTo>
                        <a:pt x="117" y="154"/>
                      </a:lnTo>
                      <a:lnTo>
                        <a:pt x="106" y="157"/>
                      </a:lnTo>
                      <a:lnTo>
                        <a:pt x="83" y="159"/>
                      </a:lnTo>
                      <a:lnTo>
                        <a:pt x="59" y="159"/>
                      </a:lnTo>
                      <a:lnTo>
                        <a:pt x="36" y="159"/>
                      </a:lnTo>
                      <a:lnTo>
                        <a:pt x="18" y="157"/>
                      </a:lnTo>
                      <a:lnTo>
                        <a:pt x="0" y="156"/>
                      </a:lnTo>
                      <a:lnTo>
                        <a:pt x="13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95" name="Freeform 38">
                  <a:extLst>
                    <a:ext uri="{FF2B5EF4-FFF2-40B4-BE49-F238E27FC236}">
                      <a16:creationId xmlns:a16="http://schemas.microsoft.com/office/drawing/2014/main" id="{8A345DF6-94DD-4333-A551-7BA3506B855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7950" y="4513264"/>
                  <a:ext cx="1066800" cy="906463"/>
                </a:xfrm>
                <a:custGeom>
                  <a:avLst/>
                  <a:gdLst>
                    <a:gd name="T0" fmla="*/ 1339 w 1343"/>
                    <a:gd name="T1" fmla="*/ 5 h 1143"/>
                    <a:gd name="T2" fmla="*/ 1343 w 1343"/>
                    <a:gd name="T3" fmla="*/ 51 h 1143"/>
                    <a:gd name="T4" fmla="*/ 1338 w 1343"/>
                    <a:gd name="T5" fmla="*/ 104 h 1143"/>
                    <a:gd name="T6" fmla="*/ 1326 w 1343"/>
                    <a:gd name="T7" fmla="*/ 150 h 1143"/>
                    <a:gd name="T8" fmla="*/ 1315 w 1343"/>
                    <a:gd name="T9" fmla="*/ 179 h 1143"/>
                    <a:gd name="T10" fmla="*/ 1307 w 1343"/>
                    <a:gd name="T11" fmla="*/ 194 h 1143"/>
                    <a:gd name="T12" fmla="*/ 1287 w 1343"/>
                    <a:gd name="T13" fmla="*/ 221 h 1143"/>
                    <a:gd name="T14" fmla="*/ 1239 w 1343"/>
                    <a:gd name="T15" fmla="*/ 272 h 1143"/>
                    <a:gd name="T16" fmla="*/ 1172 w 1343"/>
                    <a:gd name="T17" fmla="*/ 320 h 1143"/>
                    <a:gd name="T18" fmla="*/ 1081 w 1343"/>
                    <a:gd name="T19" fmla="*/ 372 h 1143"/>
                    <a:gd name="T20" fmla="*/ 1028 w 1343"/>
                    <a:gd name="T21" fmla="*/ 401 h 1143"/>
                    <a:gd name="T22" fmla="*/ 940 w 1343"/>
                    <a:gd name="T23" fmla="*/ 448 h 1143"/>
                    <a:gd name="T24" fmla="*/ 893 w 1343"/>
                    <a:gd name="T25" fmla="*/ 479 h 1143"/>
                    <a:gd name="T26" fmla="*/ 877 w 1343"/>
                    <a:gd name="T27" fmla="*/ 496 h 1143"/>
                    <a:gd name="T28" fmla="*/ 854 w 1343"/>
                    <a:gd name="T29" fmla="*/ 539 h 1143"/>
                    <a:gd name="T30" fmla="*/ 839 w 1343"/>
                    <a:gd name="T31" fmla="*/ 570 h 1143"/>
                    <a:gd name="T32" fmla="*/ 820 w 1343"/>
                    <a:gd name="T33" fmla="*/ 604 h 1143"/>
                    <a:gd name="T34" fmla="*/ 795 w 1343"/>
                    <a:gd name="T35" fmla="*/ 637 h 1143"/>
                    <a:gd name="T36" fmla="*/ 766 w 1343"/>
                    <a:gd name="T37" fmla="*/ 666 h 1143"/>
                    <a:gd name="T38" fmla="*/ 701 w 1343"/>
                    <a:gd name="T39" fmla="*/ 720 h 1143"/>
                    <a:gd name="T40" fmla="*/ 612 w 1343"/>
                    <a:gd name="T41" fmla="*/ 785 h 1143"/>
                    <a:gd name="T42" fmla="*/ 571 w 1343"/>
                    <a:gd name="T43" fmla="*/ 815 h 1143"/>
                    <a:gd name="T44" fmla="*/ 502 w 1343"/>
                    <a:gd name="T45" fmla="*/ 882 h 1143"/>
                    <a:gd name="T46" fmla="*/ 489 w 1343"/>
                    <a:gd name="T47" fmla="*/ 895 h 1143"/>
                    <a:gd name="T48" fmla="*/ 459 w 1343"/>
                    <a:gd name="T49" fmla="*/ 927 h 1143"/>
                    <a:gd name="T50" fmla="*/ 437 w 1343"/>
                    <a:gd name="T51" fmla="*/ 952 h 1143"/>
                    <a:gd name="T52" fmla="*/ 398 w 1343"/>
                    <a:gd name="T53" fmla="*/ 979 h 1143"/>
                    <a:gd name="T54" fmla="*/ 375 w 1343"/>
                    <a:gd name="T55" fmla="*/ 994 h 1143"/>
                    <a:gd name="T56" fmla="*/ 331 w 1343"/>
                    <a:gd name="T57" fmla="*/ 1010 h 1143"/>
                    <a:gd name="T58" fmla="*/ 268 w 1343"/>
                    <a:gd name="T59" fmla="*/ 1025 h 1143"/>
                    <a:gd name="T60" fmla="*/ 216 w 1343"/>
                    <a:gd name="T61" fmla="*/ 1038 h 1143"/>
                    <a:gd name="T62" fmla="*/ 169 w 1343"/>
                    <a:gd name="T63" fmla="*/ 1052 h 1143"/>
                    <a:gd name="T64" fmla="*/ 122 w 1343"/>
                    <a:gd name="T65" fmla="*/ 1067 h 1143"/>
                    <a:gd name="T66" fmla="*/ 97 w 1343"/>
                    <a:gd name="T67" fmla="*/ 1080 h 1143"/>
                    <a:gd name="T68" fmla="*/ 86 w 1343"/>
                    <a:gd name="T69" fmla="*/ 1090 h 1143"/>
                    <a:gd name="T70" fmla="*/ 44 w 1343"/>
                    <a:gd name="T71" fmla="*/ 1124 h 1143"/>
                    <a:gd name="T72" fmla="*/ 16 w 1343"/>
                    <a:gd name="T73" fmla="*/ 1140 h 1143"/>
                    <a:gd name="T74" fmla="*/ 5 w 1343"/>
                    <a:gd name="T75" fmla="*/ 1143 h 1143"/>
                    <a:gd name="T76" fmla="*/ 1 w 1343"/>
                    <a:gd name="T77" fmla="*/ 1140 h 1143"/>
                    <a:gd name="T78" fmla="*/ 1 w 1343"/>
                    <a:gd name="T79" fmla="*/ 1135 h 1143"/>
                    <a:gd name="T80" fmla="*/ 1 w 1343"/>
                    <a:gd name="T81" fmla="*/ 1113 h 1143"/>
                    <a:gd name="T82" fmla="*/ 0 w 1343"/>
                    <a:gd name="T83" fmla="*/ 1087 h 1143"/>
                    <a:gd name="T84" fmla="*/ 6 w 1343"/>
                    <a:gd name="T85" fmla="*/ 1074 h 1143"/>
                    <a:gd name="T86" fmla="*/ 18 w 1343"/>
                    <a:gd name="T87" fmla="*/ 1062 h 1143"/>
                    <a:gd name="T88" fmla="*/ 37 w 1343"/>
                    <a:gd name="T89" fmla="*/ 1052 h 1143"/>
                    <a:gd name="T90" fmla="*/ 66 w 1343"/>
                    <a:gd name="T91" fmla="*/ 1044 h 1143"/>
                    <a:gd name="T92" fmla="*/ 100 w 1343"/>
                    <a:gd name="T93" fmla="*/ 1036 h 1143"/>
                    <a:gd name="T94" fmla="*/ 165 w 1343"/>
                    <a:gd name="T95" fmla="*/ 1012 h 1143"/>
                    <a:gd name="T96" fmla="*/ 224 w 1343"/>
                    <a:gd name="T97" fmla="*/ 976 h 1143"/>
                    <a:gd name="T98" fmla="*/ 273 w 1343"/>
                    <a:gd name="T99" fmla="*/ 929 h 1143"/>
                    <a:gd name="T100" fmla="*/ 294 w 1343"/>
                    <a:gd name="T101" fmla="*/ 901 h 1143"/>
                    <a:gd name="T102" fmla="*/ 394 w 1343"/>
                    <a:gd name="T103" fmla="*/ 763 h 1143"/>
                    <a:gd name="T104" fmla="*/ 495 w 1343"/>
                    <a:gd name="T105" fmla="*/ 635 h 1143"/>
                    <a:gd name="T106" fmla="*/ 506 w 1343"/>
                    <a:gd name="T107" fmla="*/ 622 h 1143"/>
                    <a:gd name="T108" fmla="*/ 557 w 1343"/>
                    <a:gd name="T109" fmla="*/ 572 h 1143"/>
                    <a:gd name="T110" fmla="*/ 641 w 1343"/>
                    <a:gd name="T111" fmla="*/ 500 h 1143"/>
                    <a:gd name="T112" fmla="*/ 748 w 1343"/>
                    <a:gd name="T113" fmla="*/ 414 h 1143"/>
                    <a:gd name="T114" fmla="*/ 1235 w 1343"/>
                    <a:gd name="T115" fmla="*/ 12 h 1143"/>
                    <a:gd name="T116" fmla="*/ 1287 w 1343"/>
                    <a:gd name="T117" fmla="*/ 4 h 1143"/>
                    <a:gd name="T118" fmla="*/ 1321 w 1343"/>
                    <a:gd name="T119" fmla="*/ 0 h 1143"/>
                    <a:gd name="T120" fmla="*/ 1338 w 1343"/>
                    <a:gd name="T121" fmla="*/ 4 h 1143"/>
                    <a:gd name="T122" fmla="*/ 1339 w 1343"/>
                    <a:gd name="T123" fmla="*/ 5 h 11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1343" h="1143">
                      <a:moveTo>
                        <a:pt x="1339" y="5"/>
                      </a:moveTo>
                      <a:lnTo>
                        <a:pt x="1339" y="5"/>
                      </a:lnTo>
                      <a:lnTo>
                        <a:pt x="1341" y="30"/>
                      </a:lnTo>
                      <a:lnTo>
                        <a:pt x="1343" y="51"/>
                      </a:lnTo>
                      <a:lnTo>
                        <a:pt x="1341" y="75"/>
                      </a:lnTo>
                      <a:lnTo>
                        <a:pt x="1338" y="104"/>
                      </a:lnTo>
                      <a:lnTo>
                        <a:pt x="1331" y="134"/>
                      </a:lnTo>
                      <a:lnTo>
                        <a:pt x="1326" y="150"/>
                      </a:lnTo>
                      <a:lnTo>
                        <a:pt x="1321" y="164"/>
                      </a:lnTo>
                      <a:lnTo>
                        <a:pt x="1315" y="179"/>
                      </a:lnTo>
                      <a:lnTo>
                        <a:pt x="1307" y="194"/>
                      </a:lnTo>
                      <a:lnTo>
                        <a:pt x="1307" y="194"/>
                      </a:lnTo>
                      <a:lnTo>
                        <a:pt x="1297" y="208"/>
                      </a:lnTo>
                      <a:lnTo>
                        <a:pt x="1287" y="221"/>
                      </a:lnTo>
                      <a:lnTo>
                        <a:pt x="1266" y="247"/>
                      </a:lnTo>
                      <a:lnTo>
                        <a:pt x="1239" y="272"/>
                      </a:lnTo>
                      <a:lnTo>
                        <a:pt x="1208" y="296"/>
                      </a:lnTo>
                      <a:lnTo>
                        <a:pt x="1172" y="320"/>
                      </a:lnTo>
                      <a:lnTo>
                        <a:pt x="1130" y="346"/>
                      </a:lnTo>
                      <a:lnTo>
                        <a:pt x="1081" y="372"/>
                      </a:lnTo>
                      <a:lnTo>
                        <a:pt x="1028" y="401"/>
                      </a:lnTo>
                      <a:lnTo>
                        <a:pt x="1028" y="401"/>
                      </a:lnTo>
                      <a:lnTo>
                        <a:pt x="977" y="427"/>
                      </a:lnTo>
                      <a:lnTo>
                        <a:pt x="940" y="448"/>
                      </a:lnTo>
                      <a:lnTo>
                        <a:pt x="912" y="465"/>
                      </a:lnTo>
                      <a:lnTo>
                        <a:pt x="893" y="479"/>
                      </a:lnTo>
                      <a:lnTo>
                        <a:pt x="885" y="487"/>
                      </a:lnTo>
                      <a:lnTo>
                        <a:pt x="877" y="496"/>
                      </a:lnTo>
                      <a:lnTo>
                        <a:pt x="865" y="515"/>
                      </a:lnTo>
                      <a:lnTo>
                        <a:pt x="854" y="539"/>
                      </a:lnTo>
                      <a:lnTo>
                        <a:pt x="839" y="570"/>
                      </a:lnTo>
                      <a:lnTo>
                        <a:pt x="839" y="570"/>
                      </a:lnTo>
                      <a:lnTo>
                        <a:pt x="829" y="588"/>
                      </a:lnTo>
                      <a:lnTo>
                        <a:pt x="820" y="604"/>
                      </a:lnTo>
                      <a:lnTo>
                        <a:pt x="808" y="621"/>
                      </a:lnTo>
                      <a:lnTo>
                        <a:pt x="795" y="637"/>
                      </a:lnTo>
                      <a:lnTo>
                        <a:pt x="781" y="651"/>
                      </a:lnTo>
                      <a:lnTo>
                        <a:pt x="766" y="666"/>
                      </a:lnTo>
                      <a:lnTo>
                        <a:pt x="734" y="694"/>
                      </a:lnTo>
                      <a:lnTo>
                        <a:pt x="701" y="720"/>
                      </a:lnTo>
                      <a:lnTo>
                        <a:pt x="670" y="744"/>
                      </a:lnTo>
                      <a:lnTo>
                        <a:pt x="612" y="785"/>
                      </a:lnTo>
                      <a:lnTo>
                        <a:pt x="612" y="785"/>
                      </a:lnTo>
                      <a:lnTo>
                        <a:pt x="571" y="815"/>
                      </a:lnTo>
                      <a:lnTo>
                        <a:pt x="547" y="838"/>
                      </a:lnTo>
                      <a:lnTo>
                        <a:pt x="502" y="882"/>
                      </a:lnTo>
                      <a:lnTo>
                        <a:pt x="502" y="882"/>
                      </a:lnTo>
                      <a:lnTo>
                        <a:pt x="489" y="895"/>
                      </a:lnTo>
                      <a:lnTo>
                        <a:pt x="479" y="906"/>
                      </a:lnTo>
                      <a:lnTo>
                        <a:pt x="459" y="927"/>
                      </a:lnTo>
                      <a:lnTo>
                        <a:pt x="450" y="939"/>
                      </a:lnTo>
                      <a:lnTo>
                        <a:pt x="437" y="952"/>
                      </a:lnTo>
                      <a:lnTo>
                        <a:pt x="419" y="965"/>
                      </a:lnTo>
                      <a:lnTo>
                        <a:pt x="398" y="979"/>
                      </a:lnTo>
                      <a:lnTo>
                        <a:pt x="398" y="979"/>
                      </a:lnTo>
                      <a:lnTo>
                        <a:pt x="375" y="994"/>
                      </a:lnTo>
                      <a:lnTo>
                        <a:pt x="352" y="1004"/>
                      </a:lnTo>
                      <a:lnTo>
                        <a:pt x="331" y="1010"/>
                      </a:lnTo>
                      <a:lnTo>
                        <a:pt x="312" y="1015"/>
                      </a:lnTo>
                      <a:lnTo>
                        <a:pt x="268" y="1025"/>
                      </a:lnTo>
                      <a:lnTo>
                        <a:pt x="243" y="1030"/>
                      </a:lnTo>
                      <a:lnTo>
                        <a:pt x="216" y="1038"/>
                      </a:lnTo>
                      <a:lnTo>
                        <a:pt x="216" y="1038"/>
                      </a:lnTo>
                      <a:lnTo>
                        <a:pt x="169" y="1052"/>
                      </a:lnTo>
                      <a:lnTo>
                        <a:pt x="135" y="1061"/>
                      </a:lnTo>
                      <a:lnTo>
                        <a:pt x="122" y="1067"/>
                      </a:lnTo>
                      <a:lnTo>
                        <a:pt x="109" y="1072"/>
                      </a:lnTo>
                      <a:lnTo>
                        <a:pt x="97" y="1080"/>
                      </a:lnTo>
                      <a:lnTo>
                        <a:pt x="86" y="1090"/>
                      </a:lnTo>
                      <a:lnTo>
                        <a:pt x="86" y="1090"/>
                      </a:lnTo>
                      <a:lnTo>
                        <a:pt x="58" y="1114"/>
                      </a:lnTo>
                      <a:lnTo>
                        <a:pt x="44" y="1124"/>
                      </a:lnTo>
                      <a:lnTo>
                        <a:pt x="29" y="1134"/>
                      </a:lnTo>
                      <a:lnTo>
                        <a:pt x="16" y="1140"/>
                      </a:lnTo>
                      <a:lnTo>
                        <a:pt x="8" y="1143"/>
                      </a:lnTo>
                      <a:lnTo>
                        <a:pt x="5" y="1143"/>
                      </a:lnTo>
                      <a:lnTo>
                        <a:pt x="1" y="1142"/>
                      </a:lnTo>
                      <a:lnTo>
                        <a:pt x="1" y="1140"/>
                      </a:lnTo>
                      <a:lnTo>
                        <a:pt x="1" y="1135"/>
                      </a:lnTo>
                      <a:lnTo>
                        <a:pt x="1" y="1135"/>
                      </a:lnTo>
                      <a:lnTo>
                        <a:pt x="1" y="1124"/>
                      </a:lnTo>
                      <a:lnTo>
                        <a:pt x="1" y="1113"/>
                      </a:lnTo>
                      <a:lnTo>
                        <a:pt x="0" y="1100"/>
                      </a:lnTo>
                      <a:lnTo>
                        <a:pt x="0" y="1087"/>
                      </a:lnTo>
                      <a:lnTo>
                        <a:pt x="3" y="1080"/>
                      </a:lnTo>
                      <a:lnTo>
                        <a:pt x="6" y="1074"/>
                      </a:lnTo>
                      <a:lnTo>
                        <a:pt x="11" y="1067"/>
                      </a:lnTo>
                      <a:lnTo>
                        <a:pt x="18" y="1062"/>
                      </a:lnTo>
                      <a:lnTo>
                        <a:pt x="26" y="1057"/>
                      </a:lnTo>
                      <a:lnTo>
                        <a:pt x="37" y="1052"/>
                      </a:lnTo>
                      <a:lnTo>
                        <a:pt x="50" y="1048"/>
                      </a:lnTo>
                      <a:lnTo>
                        <a:pt x="66" y="1044"/>
                      </a:lnTo>
                      <a:lnTo>
                        <a:pt x="66" y="1044"/>
                      </a:lnTo>
                      <a:lnTo>
                        <a:pt x="100" y="1036"/>
                      </a:lnTo>
                      <a:lnTo>
                        <a:pt x="135" y="1025"/>
                      </a:lnTo>
                      <a:lnTo>
                        <a:pt x="165" y="1012"/>
                      </a:lnTo>
                      <a:lnTo>
                        <a:pt x="196" y="996"/>
                      </a:lnTo>
                      <a:lnTo>
                        <a:pt x="224" y="976"/>
                      </a:lnTo>
                      <a:lnTo>
                        <a:pt x="248" y="953"/>
                      </a:lnTo>
                      <a:lnTo>
                        <a:pt x="273" y="929"/>
                      </a:lnTo>
                      <a:lnTo>
                        <a:pt x="294" y="901"/>
                      </a:lnTo>
                      <a:lnTo>
                        <a:pt x="294" y="901"/>
                      </a:lnTo>
                      <a:lnTo>
                        <a:pt x="341" y="837"/>
                      </a:lnTo>
                      <a:lnTo>
                        <a:pt x="394" y="763"/>
                      </a:lnTo>
                      <a:lnTo>
                        <a:pt x="448" y="694"/>
                      </a:lnTo>
                      <a:lnTo>
                        <a:pt x="495" y="635"/>
                      </a:lnTo>
                      <a:lnTo>
                        <a:pt x="495" y="635"/>
                      </a:lnTo>
                      <a:lnTo>
                        <a:pt x="506" y="622"/>
                      </a:lnTo>
                      <a:lnTo>
                        <a:pt x="521" y="606"/>
                      </a:lnTo>
                      <a:lnTo>
                        <a:pt x="557" y="572"/>
                      </a:lnTo>
                      <a:lnTo>
                        <a:pt x="599" y="536"/>
                      </a:lnTo>
                      <a:lnTo>
                        <a:pt x="641" y="500"/>
                      </a:lnTo>
                      <a:lnTo>
                        <a:pt x="716" y="439"/>
                      </a:lnTo>
                      <a:lnTo>
                        <a:pt x="748" y="414"/>
                      </a:lnTo>
                      <a:lnTo>
                        <a:pt x="1235" y="12"/>
                      </a:lnTo>
                      <a:lnTo>
                        <a:pt x="1235" y="12"/>
                      </a:lnTo>
                      <a:lnTo>
                        <a:pt x="1252" y="9"/>
                      </a:lnTo>
                      <a:lnTo>
                        <a:pt x="1287" y="4"/>
                      </a:lnTo>
                      <a:lnTo>
                        <a:pt x="1305" y="2"/>
                      </a:lnTo>
                      <a:lnTo>
                        <a:pt x="1321" y="0"/>
                      </a:lnTo>
                      <a:lnTo>
                        <a:pt x="1334" y="2"/>
                      </a:lnTo>
                      <a:lnTo>
                        <a:pt x="1338" y="4"/>
                      </a:lnTo>
                      <a:lnTo>
                        <a:pt x="1339" y="5"/>
                      </a:lnTo>
                      <a:lnTo>
                        <a:pt x="1339" y="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96" name="Freeform 39">
                  <a:extLst>
                    <a:ext uri="{FF2B5EF4-FFF2-40B4-BE49-F238E27FC236}">
                      <a16:creationId xmlns:a16="http://schemas.microsoft.com/office/drawing/2014/main" id="{A145F1E6-A04F-4BAC-ADDE-E410101D41C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32188" y="4873626"/>
                  <a:ext cx="474663" cy="407988"/>
                </a:xfrm>
                <a:custGeom>
                  <a:avLst/>
                  <a:gdLst>
                    <a:gd name="T0" fmla="*/ 305 w 599"/>
                    <a:gd name="T1" fmla="*/ 19 h 513"/>
                    <a:gd name="T2" fmla="*/ 250 w 599"/>
                    <a:gd name="T3" fmla="*/ 3 h 513"/>
                    <a:gd name="T4" fmla="*/ 193 w 599"/>
                    <a:gd name="T5" fmla="*/ 2 h 513"/>
                    <a:gd name="T6" fmla="*/ 161 w 599"/>
                    <a:gd name="T7" fmla="*/ 11 h 513"/>
                    <a:gd name="T8" fmla="*/ 114 w 599"/>
                    <a:gd name="T9" fmla="*/ 37 h 513"/>
                    <a:gd name="T10" fmla="*/ 96 w 599"/>
                    <a:gd name="T11" fmla="*/ 55 h 513"/>
                    <a:gd name="T12" fmla="*/ 97 w 599"/>
                    <a:gd name="T13" fmla="*/ 57 h 513"/>
                    <a:gd name="T14" fmla="*/ 172 w 599"/>
                    <a:gd name="T15" fmla="*/ 71 h 513"/>
                    <a:gd name="T16" fmla="*/ 211 w 599"/>
                    <a:gd name="T17" fmla="*/ 91 h 513"/>
                    <a:gd name="T18" fmla="*/ 222 w 599"/>
                    <a:gd name="T19" fmla="*/ 114 h 513"/>
                    <a:gd name="T20" fmla="*/ 214 w 599"/>
                    <a:gd name="T21" fmla="*/ 136 h 513"/>
                    <a:gd name="T22" fmla="*/ 192 w 599"/>
                    <a:gd name="T23" fmla="*/ 153 h 513"/>
                    <a:gd name="T24" fmla="*/ 166 w 599"/>
                    <a:gd name="T25" fmla="*/ 159 h 513"/>
                    <a:gd name="T26" fmla="*/ 149 w 599"/>
                    <a:gd name="T27" fmla="*/ 175 h 513"/>
                    <a:gd name="T28" fmla="*/ 149 w 599"/>
                    <a:gd name="T29" fmla="*/ 192 h 513"/>
                    <a:gd name="T30" fmla="*/ 132 w 599"/>
                    <a:gd name="T31" fmla="*/ 219 h 513"/>
                    <a:gd name="T32" fmla="*/ 84 w 599"/>
                    <a:gd name="T33" fmla="*/ 258 h 513"/>
                    <a:gd name="T34" fmla="*/ 29 w 599"/>
                    <a:gd name="T35" fmla="*/ 292 h 513"/>
                    <a:gd name="T36" fmla="*/ 0 w 599"/>
                    <a:gd name="T37" fmla="*/ 304 h 513"/>
                    <a:gd name="T38" fmla="*/ 70 w 599"/>
                    <a:gd name="T39" fmla="*/ 321 h 513"/>
                    <a:gd name="T40" fmla="*/ 136 w 599"/>
                    <a:gd name="T41" fmla="*/ 323 h 513"/>
                    <a:gd name="T42" fmla="*/ 174 w 599"/>
                    <a:gd name="T43" fmla="*/ 308 h 513"/>
                    <a:gd name="T44" fmla="*/ 218 w 599"/>
                    <a:gd name="T45" fmla="*/ 276 h 513"/>
                    <a:gd name="T46" fmla="*/ 234 w 599"/>
                    <a:gd name="T47" fmla="*/ 258 h 513"/>
                    <a:gd name="T48" fmla="*/ 266 w 599"/>
                    <a:gd name="T49" fmla="*/ 307 h 513"/>
                    <a:gd name="T50" fmla="*/ 279 w 599"/>
                    <a:gd name="T51" fmla="*/ 343 h 513"/>
                    <a:gd name="T52" fmla="*/ 279 w 599"/>
                    <a:gd name="T53" fmla="*/ 357 h 513"/>
                    <a:gd name="T54" fmla="*/ 287 w 599"/>
                    <a:gd name="T55" fmla="*/ 388 h 513"/>
                    <a:gd name="T56" fmla="*/ 286 w 599"/>
                    <a:gd name="T57" fmla="*/ 396 h 513"/>
                    <a:gd name="T58" fmla="*/ 302 w 599"/>
                    <a:gd name="T59" fmla="*/ 378 h 513"/>
                    <a:gd name="T60" fmla="*/ 338 w 599"/>
                    <a:gd name="T61" fmla="*/ 330 h 513"/>
                    <a:gd name="T62" fmla="*/ 435 w 599"/>
                    <a:gd name="T63" fmla="*/ 239 h 513"/>
                    <a:gd name="T64" fmla="*/ 422 w 599"/>
                    <a:gd name="T65" fmla="*/ 271 h 513"/>
                    <a:gd name="T66" fmla="*/ 417 w 599"/>
                    <a:gd name="T67" fmla="*/ 315 h 513"/>
                    <a:gd name="T68" fmla="*/ 422 w 599"/>
                    <a:gd name="T69" fmla="*/ 330 h 513"/>
                    <a:gd name="T70" fmla="*/ 437 w 599"/>
                    <a:gd name="T71" fmla="*/ 344 h 513"/>
                    <a:gd name="T72" fmla="*/ 473 w 599"/>
                    <a:gd name="T73" fmla="*/ 352 h 513"/>
                    <a:gd name="T74" fmla="*/ 513 w 599"/>
                    <a:gd name="T75" fmla="*/ 349 h 513"/>
                    <a:gd name="T76" fmla="*/ 500 w 599"/>
                    <a:gd name="T77" fmla="*/ 360 h 513"/>
                    <a:gd name="T78" fmla="*/ 477 w 599"/>
                    <a:gd name="T79" fmla="*/ 386 h 513"/>
                    <a:gd name="T80" fmla="*/ 477 w 599"/>
                    <a:gd name="T81" fmla="*/ 403 h 513"/>
                    <a:gd name="T82" fmla="*/ 486 w 599"/>
                    <a:gd name="T83" fmla="*/ 412 h 513"/>
                    <a:gd name="T84" fmla="*/ 513 w 599"/>
                    <a:gd name="T85" fmla="*/ 420 h 513"/>
                    <a:gd name="T86" fmla="*/ 549 w 599"/>
                    <a:gd name="T87" fmla="*/ 417 h 513"/>
                    <a:gd name="T88" fmla="*/ 550 w 599"/>
                    <a:gd name="T89" fmla="*/ 417 h 513"/>
                    <a:gd name="T90" fmla="*/ 511 w 599"/>
                    <a:gd name="T91" fmla="*/ 437 h 513"/>
                    <a:gd name="T92" fmla="*/ 500 w 599"/>
                    <a:gd name="T93" fmla="*/ 453 h 513"/>
                    <a:gd name="T94" fmla="*/ 497 w 599"/>
                    <a:gd name="T95" fmla="*/ 482 h 513"/>
                    <a:gd name="T96" fmla="*/ 500 w 599"/>
                    <a:gd name="T97" fmla="*/ 492 h 513"/>
                    <a:gd name="T98" fmla="*/ 518 w 599"/>
                    <a:gd name="T99" fmla="*/ 500 h 513"/>
                    <a:gd name="T100" fmla="*/ 533 w 599"/>
                    <a:gd name="T101" fmla="*/ 511 h 513"/>
                    <a:gd name="T102" fmla="*/ 541 w 599"/>
                    <a:gd name="T103" fmla="*/ 513 h 513"/>
                    <a:gd name="T104" fmla="*/ 568 w 599"/>
                    <a:gd name="T105" fmla="*/ 507 h 513"/>
                    <a:gd name="T106" fmla="*/ 594 w 599"/>
                    <a:gd name="T107" fmla="*/ 481 h 513"/>
                    <a:gd name="T108" fmla="*/ 599 w 599"/>
                    <a:gd name="T109" fmla="*/ 468 h 513"/>
                    <a:gd name="T110" fmla="*/ 580 w 599"/>
                    <a:gd name="T111" fmla="*/ 414 h 513"/>
                    <a:gd name="T112" fmla="*/ 518 w 599"/>
                    <a:gd name="T113" fmla="*/ 310 h 513"/>
                    <a:gd name="T114" fmla="*/ 365 w 599"/>
                    <a:gd name="T115" fmla="*/ 88 h 5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599" h="513">
                      <a:moveTo>
                        <a:pt x="318" y="24"/>
                      </a:moveTo>
                      <a:lnTo>
                        <a:pt x="318" y="24"/>
                      </a:lnTo>
                      <a:lnTo>
                        <a:pt x="305" y="19"/>
                      </a:lnTo>
                      <a:lnTo>
                        <a:pt x="291" y="13"/>
                      </a:lnTo>
                      <a:lnTo>
                        <a:pt x="271" y="8"/>
                      </a:lnTo>
                      <a:lnTo>
                        <a:pt x="250" y="3"/>
                      </a:lnTo>
                      <a:lnTo>
                        <a:pt x="227" y="0"/>
                      </a:lnTo>
                      <a:lnTo>
                        <a:pt x="205" y="0"/>
                      </a:lnTo>
                      <a:lnTo>
                        <a:pt x="193" y="2"/>
                      </a:lnTo>
                      <a:lnTo>
                        <a:pt x="182" y="5"/>
                      </a:lnTo>
                      <a:lnTo>
                        <a:pt x="182" y="5"/>
                      </a:lnTo>
                      <a:lnTo>
                        <a:pt x="161" y="11"/>
                      </a:lnTo>
                      <a:lnTo>
                        <a:pt x="143" y="19"/>
                      </a:lnTo>
                      <a:lnTo>
                        <a:pt x="127" y="28"/>
                      </a:lnTo>
                      <a:lnTo>
                        <a:pt x="114" y="37"/>
                      </a:lnTo>
                      <a:lnTo>
                        <a:pt x="104" y="44"/>
                      </a:lnTo>
                      <a:lnTo>
                        <a:pt x="97" y="50"/>
                      </a:lnTo>
                      <a:lnTo>
                        <a:pt x="96" y="55"/>
                      </a:lnTo>
                      <a:lnTo>
                        <a:pt x="96" y="57"/>
                      </a:lnTo>
                      <a:lnTo>
                        <a:pt x="97" y="57"/>
                      </a:lnTo>
                      <a:lnTo>
                        <a:pt x="97" y="57"/>
                      </a:lnTo>
                      <a:lnTo>
                        <a:pt x="125" y="60"/>
                      </a:lnTo>
                      <a:lnTo>
                        <a:pt x="148" y="65"/>
                      </a:lnTo>
                      <a:lnTo>
                        <a:pt x="172" y="71"/>
                      </a:lnTo>
                      <a:lnTo>
                        <a:pt x="193" y="80"/>
                      </a:lnTo>
                      <a:lnTo>
                        <a:pt x="203" y="84"/>
                      </a:lnTo>
                      <a:lnTo>
                        <a:pt x="211" y="91"/>
                      </a:lnTo>
                      <a:lnTo>
                        <a:pt x="218" y="97"/>
                      </a:lnTo>
                      <a:lnTo>
                        <a:pt x="222" y="106"/>
                      </a:lnTo>
                      <a:lnTo>
                        <a:pt x="222" y="114"/>
                      </a:lnTo>
                      <a:lnTo>
                        <a:pt x="221" y="122"/>
                      </a:lnTo>
                      <a:lnTo>
                        <a:pt x="221" y="122"/>
                      </a:lnTo>
                      <a:lnTo>
                        <a:pt x="214" y="136"/>
                      </a:lnTo>
                      <a:lnTo>
                        <a:pt x="206" y="146"/>
                      </a:lnTo>
                      <a:lnTo>
                        <a:pt x="200" y="151"/>
                      </a:lnTo>
                      <a:lnTo>
                        <a:pt x="192" y="153"/>
                      </a:lnTo>
                      <a:lnTo>
                        <a:pt x="184" y="154"/>
                      </a:lnTo>
                      <a:lnTo>
                        <a:pt x="175" y="156"/>
                      </a:lnTo>
                      <a:lnTo>
                        <a:pt x="166" y="159"/>
                      </a:lnTo>
                      <a:lnTo>
                        <a:pt x="156" y="167"/>
                      </a:lnTo>
                      <a:lnTo>
                        <a:pt x="156" y="167"/>
                      </a:lnTo>
                      <a:lnTo>
                        <a:pt x="149" y="175"/>
                      </a:lnTo>
                      <a:lnTo>
                        <a:pt x="148" y="182"/>
                      </a:lnTo>
                      <a:lnTo>
                        <a:pt x="148" y="187"/>
                      </a:lnTo>
                      <a:lnTo>
                        <a:pt x="149" y="192"/>
                      </a:lnTo>
                      <a:lnTo>
                        <a:pt x="149" y="198"/>
                      </a:lnTo>
                      <a:lnTo>
                        <a:pt x="145" y="206"/>
                      </a:lnTo>
                      <a:lnTo>
                        <a:pt x="132" y="219"/>
                      </a:lnTo>
                      <a:lnTo>
                        <a:pt x="110" y="239"/>
                      </a:lnTo>
                      <a:lnTo>
                        <a:pt x="110" y="239"/>
                      </a:lnTo>
                      <a:lnTo>
                        <a:pt x="84" y="258"/>
                      </a:lnTo>
                      <a:lnTo>
                        <a:pt x="63" y="273"/>
                      </a:lnTo>
                      <a:lnTo>
                        <a:pt x="44" y="284"/>
                      </a:lnTo>
                      <a:lnTo>
                        <a:pt x="29" y="292"/>
                      </a:lnTo>
                      <a:lnTo>
                        <a:pt x="7" y="302"/>
                      </a:lnTo>
                      <a:lnTo>
                        <a:pt x="0" y="304"/>
                      </a:lnTo>
                      <a:lnTo>
                        <a:pt x="0" y="304"/>
                      </a:lnTo>
                      <a:lnTo>
                        <a:pt x="13" y="308"/>
                      </a:lnTo>
                      <a:lnTo>
                        <a:pt x="49" y="318"/>
                      </a:lnTo>
                      <a:lnTo>
                        <a:pt x="70" y="321"/>
                      </a:lnTo>
                      <a:lnTo>
                        <a:pt x="93" y="325"/>
                      </a:lnTo>
                      <a:lnTo>
                        <a:pt x="115" y="325"/>
                      </a:lnTo>
                      <a:lnTo>
                        <a:pt x="136" y="323"/>
                      </a:lnTo>
                      <a:lnTo>
                        <a:pt x="136" y="323"/>
                      </a:lnTo>
                      <a:lnTo>
                        <a:pt x="156" y="317"/>
                      </a:lnTo>
                      <a:lnTo>
                        <a:pt x="174" y="308"/>
                      </a:lnTo>
                      <a:lnTo>
                        <a:pt x="192" y="297"/>
                      </a:lnTo>
                      <a:lnTo>
                        <a:pt x="205" y="286"/>
                      </a:lnTo>
                      <a:lnTo>
                        <a:pt x="218" y="276"/>
                      </a:lnTo>
                      <a:lnTo>
                        <a:pt x="226" y="266"/>
                      </a:lnTo>
                      <a:lnTo>
                        <a:pt x="234" y="258"/>
                      </a:lnTo>
                      <a:lnTo>
                        <a:pt x="234" y="258"/>
                      </a:lnTo>
                      <a:lnTo>
                        <a:pt x="242" y="268"/>
                      </a:lnTo>
                      <a:lnTo>
                        <a:pt x="257" y="292"/>
                      </a:lnTo>
                      <a:lnTo>
                        <a:pt x="266" y="307"/>
                      </a:lnTo>
                      <a:lnTo>
                        <a:pt x="273" y="320"/>
                      </a:lnTo>
                      <a:lnTo>
                        <a:pt x="278" y="333"/>
                      </a:lnTo>
                      <a:lnTo>
                        <a:pt x="279" y="343"/>
                      </a:lnTo>
                      <a:lnTo>
                        <a:pt x="279" y="343"/>
                      </a:lnTo>
                      <a:lnTo>
                        <a:pt x="279" y="351"/>
                      </a:lnTo>
                      <a:lnTo>
                        <a:pt x="279" y="357"/>
                      </a:lnTo>
                      <a:lnTo>
                        <a:pt x="284" y="370"/>
                      </a:lnTo>
                      <a:lnTo>
                        <a:pt x="286" y="383"/>
                      </a:lnTo>
                      <a:lnTo>
                        <a:pt x="287" y="388"/>
                      </a:lnTo>
                      <a:lnTo>
                        <a:pt x="286" y="395"/>
                      </a:lnTo>
                      <a:lnTo>
                        <a:pt x="286" y="395"/>
                      </a:lnTo>
                      <a:lnTo>
                        <a:pt x="286" y="396"/>
                      </a:lnTo>
                      <a:lnTo>
                        <a:pt x="286" y="398"/>
                      </a:lnTo>
                      <a:lnTo>
                        <a:pt x="289" y="395"/>
                      </a:lnTo>
                      <a:lnTo>
                        <a:pt x="302" y="378"/>
                      </a:lnTo>
                      <a:lnTo>
                        <a:pt x="322" y="354"/>
                      </a:lnTo>
                      <a:lnTo>
                        <a:pt x="338" y="330"/>
                      </a:lnTo>
                      <a:lnTo>
                        <a:pt x="338" y="330"/>
                      </a:lnTo>
                      <a:lnTo>
                        <a:pt x="369" y="286"/>
                      </a:lnTo>
                      <a:lnTo>
                        <a:pt x="383" y="265"/>
                      </a:lnTo>
                      <a:lnTo>
                        <a:pt x="435" y="239"/>
                      </a:lnTo>
                      <a:lnTo>
                        <a:pt x="435" y="239"/>
                      </a:lnTo>
                      <a:lnTo>
                        <a:pt x="430" y="248"/>
                      </a:lnTo>
                      <a:lnTo>
                        <a:pt x="422" y="271"/>
                      </a:lnTo>
                      <a:lnTo>
                        <a:pt x="419" y="286"/>
                      </a:lnTo>
                      <a:lnTo>
                        <a:pt x="417" y="300"/>
                      </a:lnTo>
                      <a:lnTo>
                        <a:pt x="417" y="315"/>
                      </a:lnTo>
                      <a:lnTo>
                        <a:pt x="419" y="323"/>
                      </a:lnTo>
                      <a:lnTo>
                        <a:pt x="422" y="330"/>
                      </a:lnTo>
                      <a:lnTo>
                        <a:pt x="422" y="330"/>
                      </a:lnTo>
                      <a:lnTo>
                        <a:pt x="425" y="336"/>
                      </a:lnTo>
                      <a:lnTo>
                        <a:pt x="430" y="341"/>
                      </a:lnTo>
                      <a:lnTo>
                        <a:pt x="437" y="344"/>
                      </a:lnTo>
                      <a:lnTo>
                        <a:pt x="443" y="347"/>
                      </a:lnTo>
                      <a:lnTo>
                        <a:pt x="458" y="352"/>
                      </a:lnTo>
                      <a:lnTo>
                        <a:pt x="473" y="352"/>
                      </a:lnTo>
                      <a:lnTo>
                        <a:pt x="487" y="352"/>
                      </a:lnTo>
                      <a:lnTo>
                        <a:pt x="500" y="352"/>
                      </a:lnTo>
                      <a:lnTo>
                        <a:pt x="513" y="349"/>
                      </a:lnTo>
                      <a:lnTo>
                        <a:pt x="513" y="349"/>
                      </a:lnTo>
                      <a:lnTo>
                        <a:pt x="507" y="354"/>
                      </a:lnTo>
                      <a:lnTo>
                        <a:pt x="500" y="360"/>
                      </a:lnTo>
                      <a:lnTo>
                        <a:pt x="492" y="369"/>
                      </a:lnTo>
                      <a:lnTo>
                        <a:pt x="484" y="377"/>
                      </a:lnTo>
                      <a:lnTo>
                        <a:pt x="477" y="386"/>
                      </a:lnTo>
                      <a:lnTo>
                        <a:pt x="477" y="393"/>
                      </a:lnTo>
                      <a:lnTo>
                        <a:pt x="477" y="398"/>
                      </a:lnTo>
                      <a:lnTo>
                        <a:pt x="477" y="403"/>
                      </a:lnTo>
                      <a:lnTo>
                        <a:pt x="481" y="407"/>
                      </a:lnTo>
                      <a:lnTo>
                        <a:pt x="481" y="407"/>
                      </a:lnTo>
                      <a:lnTo>
                        <a:pt x="486" y="412"/>
                      </a:lnTo>
                      <a:lnTo>
                        <a:pt x="490" y="416"/>
                      </a:lnTo>
                      <a:lnTo>
                        <a:pt x="502" y="419"/>
                      </a:lnTo>
                      <a:lnTo>
                        <a:pt x="513" y="420"/>
                      </a:lnTo>
                      <a:lnTo>
                        <a:pt x="528" y="420"/>
                      </a:lnTo>
                      <a:lnTo>
                        <a:pt x="539" y="419"/>
                      </a:lnTo>
                      <a:lnTo>
                        <a:pt x="549" y="417"/>
                      </a:lnTo>
                      <a:lnTo>
                        <a:pt x="559" y="414"/>
                      </a:lnTo>
                      <a:lnTo>
                        <a:pt x="559" y="414"/>
                      </a:lnTo>
                      <a:lnTo>
                        <a:pt x="550" y="417"/>
                      </a:lnTo>
                      <a:lnTo>
                        <a:pt x="531" y="424"/>
                      </a:lnTo>
                      <a:lnTo>
                        <a:pt x="521" y="430"/>
                      </a:lnTo>
                      <a:lnTo>
                        <a:pt x="511" y="437"/>
                      </a:lnTo>
                      <a:lnTo>
                        <a:pt x="503" y="445"/>
                      </a:lnTo>
                      <a:lnTo>
                        <a:pt x="502" y="448"/>
                      </a:lnTo>
                      <a:lnTo>
                        <a:pt x="500" y="453"/>
                      </a:lnTo>
                      <a:lnTo>
                        <a:pt x="500" y="453"/>
                      </a:lnTo>
                      <a:lnTo>
                        <a:pt x="497" y="469"/>
                      </a:lnTo>
                      <a:lnTo>
                        <a:pt x="497" y="482"/>
                      </a:lnTo>
                      <a:lnTo>
                        <a:pt x="497" y="489"/>
                      </a:lnTo>
                      <a:lnTo>
                        <a:pt x="499" y="492"/>
                      </a:lnTo>
                      <a:lnTo>
                        <a:pt x="500" y="492"/>
                      </a:lnTo>
                      <a:lnTo>
                        <a:pt x="500" y="492"/>
                      </a:lnTo>
                      <a:lnTo>
                        <a:pt x="507" y="494"/>
                      </a:lnTo>
                      <a:lnTo>
                        <a:pt x="518" y="500"/>
                      </a:lnTo>
                      <a:lnTo>
                        <a:pt x="528" y="507"/>
                      </a:lnTo>
                      <a:lnTo>
                        <a:pt x="531" y="510"/>
                      </a:lnTo>
                      <a:lnTo>
                        <a:pt x="533" y="511"/>
                      </a:lnTo>
                      <a:lnTo>
                        <a:pt x="533" y="511"/>
                      </a:lnTo>
                      <a:lnTo>
                        <a:pt x="534" y="513"/>
                      </a:lnTo>
                      <a:lnTo>
                        <a:pt x="541" y="513"/>
                      </a:lnTo>
                      <a:lnTo>
                        <a:pt x="547" y="513"/>
                      </a:lnTo>
                      <a:lnTo>
                        <a:pt x="559" y="511"/>
                      </a:lnTo>
                      <a:lnTo>
                        <a:pt x="568" y="507"/>
                      </a:lnTo>
                      <a:lnTo>
                        <a:pt x="580" y="498"/>
                      </a:lnTo>
                      <a:lnTo>
                        <a:pt x="589" y="487"/>
                      </a:lnTo>
                      <a:lnTo>
                        <a:pt x="594" y="481"/>
                      </a:lnTo>
                      <a:lnTo>
                        <a:pt x="598" y="472"/>
                      </a:lnTo>
                      <a:lnTo>
                        <a:pt x="598" y="472"/>
                      </a:lnTo>
                      <a:lnTo>
                        <a:pt x="599" y="468"/>
                      </a:lnTo>
                      <a:lnTo>
                        <a:pt x="598" y="459"/>
                      </a:lnTo>
                      <a:lnTo>
                        <a:pt x="591" y="440"/>
                      </a:lnTo>
                      <a:lnTo>
                        <a:pt x="580" y="414"/>
                      </a:lnTo>
                      <a:lnTo>
                        <a:pt x="562" y="383"/>
                      </a:lnTo>
                      <a:lnTo>
                        <a:pt x="541" y="349"/>
                      </a:lnTo>
                      <a:lnTo>
                        <a:pt x="518" y="310"/>
                      </a:lnTo>
                      <a:lnTo>
                        <a:pt x="466" y="231"/>
                      </a:lnTo>
                      <a:lnTo>
                        <a:pt x="412" y="154"/>
                      </a:lnTo>
                      <a:lnTo>
                        <a:pt x="365" y="88"/>
                      </a:lnTo>
                      <a:lnTo>
                        <a:pt x="318" y="24"/>
                      </a:lnTo>
                      <a:lnTo>
                        <a:pt x="318" y="2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97" name="Freeform 40">
                  <a:extLst>
                    <a:ext uri="{FF2B5EF4-FFF2-40B4-BE49-F238E27FC236}">
                      <a16:creationId xmlns:a16="http://schemas.microsoft.com/office/drawing/2014/main" id="{E5633A65-19AC-400C-AF81-EA438ABCFF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78288" y="4037014"/>
                  <a:ext cx="565150" cy="660400"/>
                </a:xfrm>
                <a:custGeom>
                  <a:avLst/>
                  <a:gdLst>
                    <a:gd name="T0" fmla="*/ 91 w 713"/>
                    <a:gd name="T1" fmla="*/ 416 h 832"/>
                    <a:gd name="T2" fmla="*/ 98 w 713"/>
                    <a:gd name="T3" fmla="*/ 390 h 832"/>
                    <a:gd name="T4" fmla="*/ 117 w 713"/>
                    <a:gd name="T5" fmla="*/ 370 h 832"/>
                    <a:gd name="T6" fmla="*/ 156 w 713"/>
                    <a:gd name="T7" fmla="*/ 351 h 832"/>
                    <a:gd name="T8" fmla="*/ 151 w 713"/>
                    <a:gd name="T9" fmla="*/ 330 h 832"/>
                    <a:gd name="T10" fmla="*/ 153 w 713"/>
                    <a:gd name="T11" fmla="*/ 276 h 832"/>
                    <a:gd name="T12" fmla="*/ 169 w 713"/>
                    <a:gd name="T13" fmla="*/ 234 h 832"/>
                    <a:gd name="T14" fmla="*/ 208 w 713"/>
                    <a:gd name="T15" fmla="*/ 172 h 832"/>
                    <a:gd name="T16" fmla="*/ 221 w 713"/>
                    <a:gd name="T17" fmla="*/ 156 h 832"/>
                    <a:gd name="T18" fmla="*/ 223 w 713"/>
                    <a:gd name="T19" fmla="*/ 98 h 832"/>
                    <a:gd name="T20" fmla="*/ 236 w 713"/>
                    <a:gd name="T21" fmla="*/ 64 h 832"/>
                    <a:gd name="T22" fmla="*/ 264 w 713"/>
                    <a:gd name="T23" fmla="*/ 34 h 832"/>
                    <a:gd name="T24" fmla="*/ 293 w 713"/>
                    <a:gd name="T25" fmla="*/ 20 h 832"/>
                    <a:gd name="T26" fmla="*/ 379 w 713"/>
                    <a:gd name="T27" fmla="*/ 0 h 832"/>
                    <a:gd name="T28" fmla="*/ 411 w 713"/>
                    <a:gd name="T29" fmla="*/ 2 h 832"/>
                    <a:gd name="T30" fmla="*/ 436 w 713"/>
                    <a:gd name="T31" fmla="*/ 13 h 832"/>
                    <a:gd name="T32" fmla="*/ 452 w 713"/>
                    <a:gd name="T33" fmla="*/ 36 h 832"/>
                    <a:gd name="T34" fmla="*/ 460 w 713"/>
                    <a:gd name="T35" fmla="*/ 67 h 832"/>
                    <a:gd name="T36" fmla="*/ 457 w 713"/>
                    <a:gd name="T37" fmla="*/ 125 h 832"/>
                    <a:gd name="T38" fmla="*/ 437 w 713"/>
                    <a:gd name="T39" fmla="*/ 171 h 832"/>
                    <a:gd name="T40" fmla="*/ 421 w 713"/>
                    <a:gd name="T41" fmla="*/ 192 h 832"/>
                    <a:gd name="T42" fmla="*/ 382 w 713"/>
                    <a:gd name="T43" fmla="*/ 219 h 832"/>
                    <a:gd name="T44" fmla="*/ 384 w 713"/>
                    <a:gd name="T45" fmla="*/ 241 h 832"/>
                    <a:gd name="T46" fmla="*/ 390 w 713"/>
                    <a:gd name="T47" fmla="*/ 273 h 832"/>
                    <a:gd name="T48" fmla="*/ 384 w 713"/>
                    <a:gd name="T49" fmla="*/ 291 h 832"/>
                    <a:gd name="T50" fmla="*/ 358 w 713"/>
                    <a:gd name="T51" fmla="*/ 338 h 832"/>
                    <a:gd name="T52" fmla="*/ 455 w 713"/>
                    <a:gd name="T53" fmla="*/ 283 h 832"/>
                    <a:gd name="T54" fmla="*/ 507 w 713"/>
                    <a:gd name="T55" fmla="*/ 273 h 832"/>
                    <a:gd name="T56" fmla="*/ 554 w 713"/>
                    <a:gd name="T57" fmla="*/ 249 h 832"/>
                    <a:gd name="T58" fmla="*/ 598 w 713"/>
                    <a:gd name="T59" fmla="*/ 241 h 832"/>
                    <a:gd name="T60" fmla="*/ 647 w 713"/>
                    <a:gd name="T61" fmla="*/ 250 h 832"/>
                    <a:gd name="T62" fmla="*/ 695 w 713"/>
                    <a:gd name="T63" fmla="*/ 273 h 832"/>
                    <a:gd name="T64" fmla="*/ 707 w 713"/>
                    <a:gd name="T65" fmla="*/ 291 h 832"/>
                    <a:gd name="T66" fmla="*/ 712 w 713"/>
                    <a:gd name="T67" fmla="*/ 327 h 832"/>
                    <a:gd name="T68" fmla="*/ 712 w 713"/>
                    <a:gd name="T69" fmla="*/ 364 h 832"/>
                    <a:gd name="T70" fmla="*/ 689 w 713"/>
                    <a:gd name="T71" fmla="*/ 403 h 832"/>
                    <a:gd name="T72" fmla="*/ 673 w 713"/>
                    <a:gd name="T73" fmla="*/ 416 h 832"/>
                    <a:gd name="T74" fmla="*/ 603 w 713"/>
                    <a:gd name="T75" fmla="*/ 447 h 832"/>
                    <a:gd name="T76" fmla="*/ 540 w 713"/>
                    <a:gd name="T77" fmla="*/ 461 h 832"/>
                    <a:gd name="T78" fmla="*/ 525 w 713"/>
                    <a:gd name="T79" fmla="*/ 484 h 832"/>
                    <a:gd name="T80" fmla="*/ 491 w 713"/>
                    <a:gd name="T81" fmla="*/ 515 h 832"/>
                    <a:gd name="T82" fmla="*/ 450 w 713"/>
                    <a:gd name="T83" fmla="*/ 541 h 832"/>
                    <a:gd name="T84" fmla="*/ 449 w 713"/>
                    <a:gd name="T85" fmla="*/ 547 h 832"/>
                    <a:gd name="T86" fmla="*/ 455 w 713"/>
                    <a:gd name="T87" fmla="*/ 546 h 832"/>
                    <a:gd name="T88" fmla="*/ 449 w 713"/>
                    <a:gd name="T89" fmla="*/ 598 h 832"/>
                    <a:gd name="T90" fmla="*/ 431 w 713"/>
                    <a:gd name="T91" fmla="*/ 663 h 832"/>
                    <a:gd name="T92" fmla="*/ 416 w 713"/>
                    <a:gd name="T93" fmla="*/ 695 h 832"/>
                    <a:gd name="T94" fmla="*/ 257 w 713"/>
                    <a:gd name="T95" fmla="*/ 801 h 832"/>
                    <a:gd name="T96" fmla="*/ 215 w 713"/>
                    <a:gd name="T97" fmla="*/ 820 h 832"/>
                    <a:gd name="T98" fmla="*/ 164 w 713"/>
                    <a:gd name="T99" fmla="*/ 832 h 832"/>
                    <a:gd name="T100" fmla="*/ 119 w 713"/>
                    <a:gd name="T101" fmla="*/ 825 h 832"/>
                    <a:gd name="T102" fmla="*/ 38 w 713"/>
                    <a:gd name="T103" fmla="*/ 788 h 8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13" h="832">
                      <a:moveTo>
                        <a:pt x="13" y="390"/>
                      </a:moveTo>
                      <a:lnTo>
                        <a:pt x="91" y="416"/>
                      </a:lnTo>
                      <a:lnTo>
                        <a:pt x="91" y="416"/>
                      </a:lnTo>
                      <a:lnTo>
                        <a:pt x="91" y="411"/>
                      </a:lnTo>
                      <a:lnTo>
                        <a:pt x="95" y="398"/>
                      </a:lnTo>
                      <a:lnTo>
                        <a:pt x="98" y="390"/>
                      </a:lnTo>
                      <a:lnTo>
                        <a:pt x="103" y="383"/>
                      </a:lnTo>
                      <a:lnTo>
                        <a:pt x="109" y="375"/>
                      </a:lnTo>
                      <a:lnTo>
                        <a:pt x="117" y="370"/>
                      </a:lnTo>
                      <a:lnTo>
                        <a:pt x="117" y="370"/>
                      </a:lnTo>
                      <a:lnTo>
                        <a:pt x="147" y="356"/>
                      </a:lnTo>
                      <a:lnTo>
                        <a:pt x="156" y="351"/>
                      </a:lnTo>
                      <a:lnTo>
                        <a:pt x="156" y="351"/>
                      </a:lnTo>
                      <a:lnTo>
                        <a:pt x="153" y="341"/>
                      </a:lnTo>
                      <a:lnTo>
                        <a:pt x="151" y="330"/>
                      </a:lnTo>
                      <a:lnTo>
                        <a:pt x="151" y="314"/>
                      </a:lnTo>
                      <a:lnTo>
                        <a:pt x="151" y="297"/>
                      </a:lnTo>
                      <a:lnTo>
                        <a:pt x="153" y="276"/>
                      </a:lnTo>
                      <a:lnTo>
                        <a:pt x="160" y="255"/>
                      </a:lnTo>
                      <a:lnTo>
                        <a:pt x="164" y="245"/>
                      </a:lnTo>
                      <a:lnTo>
                        <a:pt x="169" y="234"/>
                      </a:lnTo>
                      <a:lnTo>
                        <a:pt x="169" y="234"/>
                      </a:lnTo>
                      <a:lnTo>
                        <a:pt x="190" y="197"/>
                      </a:lnTo>
                      <a:lnTo>
                        <a:pt x="208" y="172"/>
                      </a:lnTo>
                      <a:lnTo>
                        <a:pt x="218" y="159"/>
                      </a:lnTo>
                      <a:lnTo>
                        <a:pt x="221" y="156"/>
                      </a:lnTo>
                      <a:lnTo>
                        <a:pt x="221" y="156"/>
                      </a:lnTo>
                      <a:lnTo>
                        <a:pt x="220" y="138"/>
                      </a:lnTo>
                      <a:lnTo>
                        <a:pt x="220" y="120"/>
                      </a:lnTo>
                      <a:lnTo>
                        <a:pt x="223" y="98"/>
                      </a:lnTo>
                      <a:lnTo>
                        <a:pt x="226" y="86"/>
                      </a:lnTo>
                      <a:lnTo>
                        <a:pt x="229" y="75"/>
                      </a:lnTo>
                      <a:lnTo>
                        <a:pt x="236" y="64"/>
                      </a:lnTo>
                      <a:lnTo>
                        <a:pt x="244" y="52"/>
                      </a:lnTo>
                      <a:lnTo>
                        <a:pt x="252" y="43"/>
                      </a:lnTo>
                      <a:lnTo>
                        <a:pt x="264" y="34"/>
                      </a:lnTo>
                      <a:lnTo>
                        <a:pt x="277" y="26"/>
                      </a:lnTo>
                      <a:lnTo>
                        <a:pt x="293" y="20"/>
                      </a:lnTo>
                      <a:lnTo>
                        <a:pt x="293" y="20"/>
                      </a:lnTo>
                      <a:lnTo>
                        <a:pt x="325" y="10"/>
                      </a:lnTo>
                      <a:lnTo>
                        <a:pt x="354" y="4"/>
                      </a:lnTo>
                      <a:lnTo>
                        <a:pt x="379" y="0"/>
                      </a:lnTo>
                      <a:lnTo>
                        <a:pt x="390" y="0"/>
                      </a:lnTo>
                      <a:lnTo>
                        <a:pt x="402" y="0"/>
                      </a:lnTo>
                      <a:lnTo>
                        <a:pt x="411" y="2"/>
                      </a:lnTo>
                      <a:lnTo>
                        <a:pt x="419" y="5"/>
                      </a:lnTo>
                      <a:lnTo>
                        <a:pt x="428" y="8"/>
                      </a:lnTo>
                      <a:lnTo>
                        <a:pt x="436" y="13"/>
                      </a:lnTo>
                      <a:lnTo>
                        <a:pt x="442" y="20"/>
                      </a:lnTo>
                      <a:lnTo>
                        <a:pt x="447" y="26"/>
                      </a:lnTo>
                      <a:lnTo>
                        <a:pt x="452" y="36"/>
                      </a:lnTo>
                      <a:lnTo>
                        <a:pt x="455" y="46"/>
                      </a:lnTo>
                      <a:lnTo>
                        <a:pt x="455" y="46"/>
                      </a:lnTo>
                      <a:lnTo>
                        <a:pt x="460" y="67"/>
                      </a:lnTo>
                      <a:lnTo>
                        <a:pt x="462" y="88"/>
                      </a:lnTo>
                      <a:lnTo>
                        <a:pt x="460" y="107"/>
                      </a:lnTo>
                      <a:lnTo>
                        <a:pt x="457" y="125"/>
                      </a:lnTo>
                      <a:lnTo>
                        <a:pt x="452" y="142"/>
                      </a:lnTo>
                      <a:lnTo>
                        <a:pt x="445" y="158"/>
                      </a:lnTo>
                      <a:lnTo>
                        <a:pt x="437" y="171"/>
                      </a:lnTo>
                      <a:lnTo>
                        <a:pt x="429" y="182"/>
                      </a:lnTo>
                      <a:lnTo>
                        <a:pt x="429" y="182"/>
                      </a:lnTo>
                      <a:lnTo>
                        <a:pt x="421" y="192"/>
                      </a:lnTo>
                      <a:lnTo>
                        <a:pt x="411" y="200"/>
                      </a:lnTo>
                      <a:lnTo>
                        <a:pt x="395" y="211"/>
                      </a:lnTo>
                      <a:lnTo>
                        <a:pt x="382" y="219"/>
                      </a:lnTo>
                      <a:lnTo>
                        <a:pt x="377" y="221"/>
                      </a:lnTo>
                      <a:lnTo>
                        <a:pt x="377" y="221"/>
                      </a:lnTo>
                      <a:lnTo>
                        <a:pt x="384" y="241"/>
                      </a:lnTo>
                      <a:lnTo>
                        <a:pt x="389" y="257"/>
                      </a:lnTo>
                      <a:lnTo>
                        <a:pt x="390" y="267"/>
                      </a:lnTo>
                      <a:lnTo>
                        <a:pt x="390" y="273"/>
                      </a:lnTo>
                      <a:lnTo>
                        <a:pt x="390" y="273"/>
                      </a:lnTo>
                      <a:lnTo>
                        <a:pt x="389" y="281"/>
                      </a:lnTo>
                      <a:lnTo>
                        <a:pt x="384" y="291"/>
                      </a:lnTo>
                      <a:lnTo>
                        <a:pt x="374" y="312"/>
                      </a:lnTo>
                      <a:lnTo>
                        <a:pt x="358" y="338"/>
                      </a:lnTo>
                      <a:lnTo>
                        <a:pt x="358" y="338"/>
                      </a:lnTo>
                      <a:lnTo>
                        <a:pt x="403" y="310"/>
                      </a:lnTo>
                      <a:lnTo>
                        <a:pt x="441" y="291"/>
                      </a:lnTo>
                      <a:lnTo>
                        <a:pt x="455" y="283"/>
                      </a:lnTo>
                      <a:lnTo>
                        <a:pt x="468" y="280"/>
                      </a:lnTo>
                      <a:lnTo>
                        <a:pt x="507" y="273"/>
                      </a:lnTo>
                      <a:lnTo>
                        <a:pt x="507" y="273"/>
                      </a:lnTo>
                      <a:lnTo>
                        <a:pt x="517" y="267"/>
                      </a:lnTo>
                      <a:lnTo>
                        <a:pt x="541" y="255"/>
                      </a:lnTo>
                      <a:lnTo>
                        <a:pt x="554" y="249"/>
                      </a:lnTo>
                      <a:lnTo>
                        <a:pt x="570" y="244"/>
                      </a:lnTo>
                      <a:lnTo>
                        <a:pt x="585" y="241"/>
                      </a:lnTo>
                      <a:lnTo>
                        <a:pt x="598" y="241"/>
                      </a:lnTo>
                      <a:lnTo>
                        <a:pt x="598" y="241"/>
                      </a:lnTo>
                      <a:lnTo>
                        <a:pt x="629" y="245"/>
                      </a:lnTo>
                      <a:lnTo>
                        <a:pt x="647" y="250"/>
                      </a:lnTo>
                      <a:lnTo>
                        <a:pt x="665" y="257"/>
                      </a:lnTo>
                      <a:lnTo>
                        <a:pt x="681" y="263"/>
                      </a:lnTo>
                      <a:lnTo>
                        <a:pt x="695" y="273"/>
                      </a:lnTo>
                      <a:lnTo>
                        <a:pt x="700" y="280"/>
                      </a:lnTo>
                      <a:lnTo>
                        <a:pt x="705" y="284"/>
                      </a:lnTo>
                      <a:lnTo>
                        <a:pt x="707" y="291"/>
                      </a:lnTo>
                      <a:lnTo>
                        <a:pt x="708" y="299"/>
                      </a:lnTo>
                      <a:lnTo>
                        <a:pt x="708" y="299"/>
                      </a:lnTo>
                      <a:lnTo>
                        <a:pt x="712" y="327"/>
                      </a:lnTo>
                      <a:lnTo>
                        <a:pt x="713" y="340"/>
                      </a:lnTo>
                      <a:lnTo>
                        <a:pt x="713" y="353"/>
                      </a:lnTo>
                      <a:lnTo>
                        <a:pt x="712" y="364"/>
                      </a:lnTo>
                      <a:lnTo>
                        <a:pt x="708" y="377"/>
                      </a:lnTo>
                      <a:lnTo>
                        <a:pt x="700" y="390"/>
                      </a:lnTo>
                      <a:lnTo>
                        <a:pt x="689" y="403"/>
                      </a:lnTo>
                      <a:lnTo>
                        <a:pt x="689" y="403"/>
                      </a:lnTo>
                      <a:lnTo>
                        <a:pt x="681" y="409"/>
                      </a:lnTo>
                      <a:lnTo>
                        <a:pt x="673" y="416"/>
                      </a:lnTo>
                      <a:lnTo>
                        <a:pt x="650" y="427"/>
                      </a:lnTo>
                      <a:lnTo>
                        <a:pt x="627" y="437"/>
                      </a:lnTo>
                      <a:lnTo>
                        <a:pt x="603" y="447"/>
                      </a:lnTo>
                      <a:lnTo>
                        <a:pt x="559" y="458"/>
                      </a:lnTo>
                      <a:lnTo>
                        <a:pt x="540" y="461"/>
                      </a:lnTo>
                      <a:lnTo>
                        <a:pt x="540" y="461"/>
                      </a:lnTo>
                      <a:lnTo>
                        <a:pt x="538" y="463"/>
                      </a:lnTo>
                      <a:lnTo>
                        <a:pt x="535" y="468"/>
                      </a:lnTo>
                      <a:lnTo>
                        <a:pt x="525" y="484"/>
                      </a:lnTo>
                      <a:lnTo>
                        <a:pt x="515" y="494"/>
                      </a:lnTo>
                      <a:lnTo>
                        <a:pt x="505" y="504"/>
                      </a:lnTo>
                      <a:lnTo>
                        <a:pt x="491" y="515"/>
                      </a:lnTo>
                      <a:lnTo>
                        <a:pt x="475" y="526"/>
                      </a:lnTo>
                      <a:lnTo>
                        <a:pt x="475" y="526"/>
                      </a:lnTo>
                      <a:lnTo>
                        <a:pt x="450" y="541"/>
                      </a:lnTo>
                      <a:lnTo>
                        <a:pt x="447" y="544"/>
                      </a:lnTo>
                      <a:lnTo>
                        <a:pt x="445" y="546"/>
                      </a:lnTo>
                      <a:lnTo>
                        <a:pt x="449" y="547"/>
                      </a:lnTo>
                      <a:lnTo>
                        <a:pt x="452" y="547"/>
                      </a:lnTo>
                      <a:lnTo>
                        <a:pt x="455" y="546"/>
                      </a:lnTo>
                      <a:lnTo>
                        <a:pt x="455" y="546"/>
                      </a:lnTo>
                      <a:lnTo>
                        <a:pt x="454" y="556"/>
                      </a:lnTo>
                      <a:lnTo>
                        <a:pt x="449" y="598"/>
                      </a:lnTo>
                      <a:lnTo>
                        <a:pt x="449" y="598"/>
                      </a:lnTo>
                      <a:lnTo>
                        <a:pt x="445" y="614"/>
                      </a:lnTo>
                      <a:lnTo>
                        <a:pt x="442" y="632"/>
                      </a:lnTo>
                      <a:lnTo>
                        <a:pt x="431" y="663"/>
                      </a:lnTo>
                      <a:lnTo>
                        <a:pt x="421" y="685"/>
                      </a:lnTo>
                      <a:lnTo>
                        <a:pt x="416" y="695"/>
                      </a:lnTo>
                      <a:lnTo>
                        <a:pt x="416" y="695"/>
                      </a:lnTo>
                      <a:lnTo>
                        <a:pt x="345" y="744"/>
                      </a:lnTo>
                      <a:lnTo>
                        <a:pt x="285" y="784"/>
                      </a:lnTo>
                      <a:lnTo>
                        <a:pt x="257" y="801"/>
                      </a:lnTo>
                      <a:lnTo>
                        <a:pt x="234" y="812"/>
                      </a:lnTo>
                      <a:lnTo>
                        <a:pt x="234" y="812"/>
                      </a:lnTo>
                      <a:lnTo>
                        <a:pt x="215" y="820"/>
                      </a:lnTo>
                      <a:lnTo>
                        <a:pt x="199" y="827"/>
                      </a:lnTo>
                      <a:lnTo>
                        <a:pt x="181" y="830"/>
                      </a:lnTo>
                      <a:lnTo>
                        <a:pt x="164" y="832"/>
                      </a:lnTo>
                      <a:lnTo>
                        <a:pt x="150" y="832"/>
                      </a:lnTo>
                      <a:lnTo>
                        <a:pt x="135" y="830"/>
                      </a:lnTo>
                      <a:lnTo>
                        <a:pt x="119" y="825"/>
                      </a:lnTo>
                      <a:lnTo>
                        <a:pt x="104" y="819"/>
                      </a:lnTo>
                      <a:lnTo>
                        <a:pt x="104" y="819"/>
                      </a:lnTo>
                      <a:lnTo>
                        <a:pt x="38" y="788"/>
                      </a:lnTo>
                      <a:lnTo>
                        <a:pt x="0" y="773"/>
                      </a:lnTo>
                      <a:lnTo>
                        <a:pt x="13" y="39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98" name="Freeform 41">
                  <a:extLst>
                    <a:ext uri="{FF2B5EF4-FFF2-40B4-BE49-F238E27FC236}">
                      <a16:creationId xmlns:a16="http://schemas.microsoft.com/office/drawing/2014/main" id="{226EF74F-9F37-406F-8957-48F91ECF7A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57963" y="3192464"/>
                  <a:ext cx="377825" cy="349250"/>
                </a:xfrm>
                <a:custGeom>
                  <a:avLst/>
                  <a:gdLst>
                    <a:gd name="T0" fmla="*/ 97 w 475"/>
                    <a:gd name="T1" fmla="*/ 0 h 442"/>
                    <a:gd name="T2" fmla="*/ 100 w 475"/>
                    <a:gd name="T3" fmla="*/ 21 h 442"/>
                    <a:gd name="T4" fmla="*/ 100 w 475"/>
                    <a:gd name="T5" fmla="*/ 52 h 442"/>
                    <a:gd name="T6" fmla="*/ 92 w 475"/>
                    <a:gd name="T7" fmla="*/ 91 h 442"/>
                    <a:gd name="T8" fmla="*/ 84 w 475"/>
                    <a:gd name="T9" fmla="*/ 111 h 442"/>
                    <a:gd name="T10" fmla="*/ 60 w 475"/>
                    <a:gd name="T11" fmla="*/ 146 h 442"/>
                    <a:gd name="T12" fmla="*/ 32 w 475"/>
                    <a:gd name="T13" fmla="*/ 176 h 442"/>
                    <a:gd name="T14" fmla="*/ 0 w 475"/>
                    <a:gd name="T15" fmla="*/ 202 h 442"/>
                    <a:gd name="T16" fmla="*/ 8 w 475"/>
                    <a:gd name="T17" fmla="*/ 205 h 442"/>
                    <a:gd name="T18" fmla="*/ 47 w 475"/>
                    <a:gd name="T19" fmla="*/ 210 h 442"/>
                    <a:gd name="T20" fmla="*/ 79 w 475"/>
                    <a:gd name="T21" fmla="*/ 206 h 442"/>
                    <a:gd name="T22" fmla="*/ 97 w 475"/>
                    <a:gd name="T23" fmla="*/ 202 h 442"/>
                    <a:gd name="T24" fmla="*/ 164 w 475"/>
                    <a:gd name="T25" fmla="*/ 166 h 442"/>
                    <a:gd name="T26" fmla="*/ 193 w 475"/>
                    <a:gd name="T27" fmla="*/ 146 h 442"/>
                    <a:gd name="T28" fmla="*/ 194 w 475"/>
                    <a:gd name="T29" fmla="*/ 143 h 442"/>
                    <a:gd name="T30" fmla="*/ 185 w 475"/>
                    <a:gd name="T31" fmla="*/ 159 h 442"/>
                    <a:gd name="T32" fmla="*/ 167 w 475"/>
                    <a:gd name="T33" fmla="*/ 205 h 442"/>
                    <a:gd name="T34" fmla="*/ 152 w 475"/>
                    <a:gd name="T35" fmla="*/ 263 h 442"/>
                    <a:gd name="T36" fmla="*/ 152 w 475"/>
                    <a:gd name="T37" fmla="*/ 293 h 442"/>
                    <a:gd name="T38" fmla="*/ 155 w 475"/>
                    <a:gd name="T39" fmla="*/ 318 h 442"/>
                    <a:gd name="T40" fmla="*/ 160 w 475"/>
                    <a:gd name="T41" fmla="*/ 330 h 442"/>
                    <a:gd name="T42" fmla="*/ 172 w 475"/>
                    <a:gd name="T43" fmla="*/ 354 h 442"/>
                    <a:gd name="T44" fmla="*/ 198 w 475"/>
                    <a:gd name="T45" fmla="*/ 387 h 442"/>
                    <a:gd name="T46" fmla="*/ 232 w 475"/>
                    <a:gd name="T47" fmla="*/ 419 h 442"/>
                    <a:gd name="T48" fmla="*/ 259 w 475"/>
                    <a:gd name="T49" fmla="*/ 442 h 442"/>
                    <a:gd name="T50" fmla="*/ 259 w 475"/>
                    <a:gd name="T51" fmla="*/ 432 h 442"/>
                    <a:gd name="T52" fmla="*/ 264 w 475"/>
                    <a:gd name="T53" fmla="*/ 393 h 442"/>
                    <a:gd name="T54" fmla="*/ 276 w 475"/>
                    <a:gd name="T55" fmla="*/ 364 h 442"/>
                    <a:gd name="T56" fmla="*/ 285 w 475"/>
                    <a:gd name="T57" fmla="*/ 351 h 442"/>
                    <a:gd name="T58" fmla="*/ 297 w 475"/>
                    <a:gd name="T59" fmla="*/ 338 h 442"/>
                    <a:gd name="T60" fmla="*/ 316 w 475"/>
                    <a:gd name="T61" fmla="*/ 302 h 442"/>
                    <a:gd name="T62" fmla="*/ 331 w 475"/>
                    <a:gd name="T63" fmla="*/ 267 h 442"/>
                    <a:gd name="T64" fmla="*/ 337 w 475"/>
                    <a:gd name="T65" fmla="*/ 241 h 442"/>
                    <a:gd name="T66" fmla="*/ 337 w 475"/>
                    <a:gd name="T67" fmla="*/ 234 h 442"/>
                    <a:gd name="T68" fmla="*/ 339 w 475"/>
                    <a:gd name="T69" fmla="*/ 232 h 442"/>
                    <a:gd name="T70" fmla="*/ 350 w 475"/>
                    <a:gd name="T71" fmla="*/ 237 h 442"/>
                    <a:gd name="T72" fmla="*/ 373 w 475"/>
                    <a:gd name="T73" fmla="*/ 255 h 442"/>
                    <a:gd name="T74" fmla="*/ 397 w 475"/>
                    <a:gd name="T75" fmla="*/ 289 h 442"/>
                    <a:gd name="T76" fmla="*/ 409 w 475"/>
                    <a:gd name="T77" fmla="*/ 312 h 442"/>
                    <a:gd name="T78" fmla="*/ 454 w 475"/>
                    <a:gd name="T79" fmla="*/ 416 h 442"/>
                    <a:gd name="T80" fmla="*/ 462 w 475"/>
                    <a:gd name="T81" fmla="*/ 405 h 442"/>
                    <a:gd name="T82" fmla="*/ 472 w 475"/>
                    <a:gd name="T83" fmla="*/ 380 h 442"/>
                    <a:gd name="T84" fmla="*/ 475 w 475"/>
                    <a:gd name="T85" fmla="*/ 340 h 442"/>
                    <a:gd name="T86" fmla="*/ 474 w 475"/>
                    <a:gd name="T87" fmla="*/ 312 h 442"/>
                    <a:gd name="T88" fmla="*/ 462 w 475"/>
                    <a:gd name="T89" fmla="*/ 257 h 442"/>
                    <a:gd name="T90" fmla="*/ 446 w 475"/>
                    <a:gd name="T91" fmla="*/ 213 h 442"/>
                    <a:gd name="T92" fmla="*/ 425 w 475"/>
                    <a:gd name="T93" fmla="*/ 163 h 442"/>
                    <a:gd name="T94" fmla="*/ 422 w 475"/>
                    <a:gd name="T95" fmla="*/ 150 h 442"/>
                    <a:gd name="T96" fmla="*/ 409 w 475"/>
                    <a:gd name="T97" fmla="*/ 72 h 4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475" h="442">
                      <a:moveTo>
                        <a:pt x="97" y="0"/>
                      </a:moveTo>
                      <a:lnTo>
                        <a:pt x="97" y="0"/>
                      </a:lnTo>
                      <a:lnTo>
                        <a:pt x="99" y="10"/>
                      </a:lnTo>
                      <a:lnTo>
                        <a:pt x="100" y="21"/>
                      </a:lnTo>
                      <a:lnTo>
                        <a:pt x="100" y="36"/>
                      </a:lnTo>
                      <a:lnTo>
                        <a:pt x="100" y="52"/>
                      </a:lnTo>
                      <a:lnTo>
                        <a:pt x="97" y="72"/>
                      </a:lnTo>
                      <a:lnTo>
                        <a:pt x="92" y="91"/>
                      </a:lnTo>
                      <a:lnTo>
                        <a:pt x="84" y="111"/>
                      </a:lnTo>
                      <a:lnTo>
                        <a:pt x="84" y="111"/>
                      </a:lnTo>
                      <a:lnTo>
                        <a:pt x="73" y="130"/>
                      </a:lnTo>
                      <a:lnTo>
                        <a:pt x="60" y="146"/>
                      </a:lnTo>
                      <a:lnTo>
                        <a:pt x="47" y="163"/>
                      </a:lnTo>
                      <a:lnTo>
                        <a:pt x="32" y="176"/>
                      </a:lnTo>
                      <a:lnTo>
                        <a:pt x="9" y="195"/>
                      </a:lnTo>
                      <a:lnTo>
                        <a:pt x="0" y="202"/>
                      </a:lnTo>
                      <a:lnTo>
                        <a:pt x="0" y="202"/>
                      </a:lnTo>
                      <a:lnTo>
                        <a:pt x="8" y="205"/>
                      </a:lnTo>
                      <a:lnTo>
                        <a:pt x="32" y="208"/>
                      </a:lnTo>
                      <a:lnTo>
                        <a:pt x="47" y="210"/>
                      </a:lnTo>
                      <a:lnTo>
                        <a:pt x="63" y="210"/>
                      </a:lnTo>
                      <a:lnTo>
                        <a:pt x="79" y="206"/>
                      </a:lnTo>
                      <a:lnTo>
                        <a:pt x="97" y="202"/>
                      </a:lnTo>
                      <a:lnTo>
                        <a:pt x="97" y="202"/>
                      </a:lnTo>
                      <a:lnTo>
                        <a:pt x="131" y="185"/>
                      </a:lnTo>
                      <a:lnTo>
                        <a:pt x="164" y="166"/>
                      </a:lnTo>
                      <a:lnTo>
                        <a:pt x="186" y="151"/>
                      </a:lnTo>
                      <a:lnTo>
                        <a:pt x="193" y="146"/>
                      </a:lnTo>
                      <a:lnTo>
                        <a:pt x="194" y="143"/>
                      </a:lnTo>
                      <a:lnTo>
                        <a:pt x="194" y="143"/>
                      </a:lnTo>
                      <a:lnTo>
                        <a:pt x="191" y="146"/>
                      </a:lnTo>
                      <a:lnTo>
                        <a:pt x="185" y="159"/>
                      </a:lnTo>
                      <a:lnTo>
                        <a:pt x="175" y="180"/>
                      </a:lnTo>
                      <a:lnTo>
                        <a:pt x="167" y="205"/>
                      </a:lnTo>
                      <a:lnTo>
                        <a:pt x="159" y="234"/>
                      </a:lnTo>
                      <a:lnTo>
                        <a:pt x="152" y="263"/>
                      </a:lnTo>
                      <a:lnTo>
                        <a:pt x="152" y="278"/>
                      </a:lnTo>
                      <a:lnTo>
                        <a:pt x="152" y="293"/>
                      </a:lnTo>
                      <a:lnTo>
                        <a:pt x="152" y="305"/>
                      </a:lnTo>
                      <a:lnTo>
                        <a:pt x="155" y="318"/>
                      </a:lnTo>
                      <a:lnTo>
                        <a:pt x="155" y="318"/>
                      </a:lnTo>
                      <a:lnTo>
                        <a:pt x="160" y="330"/>
                      </a:lnTo>
                      <a:lnTo>
                        <a:pt x="165" y="343"/>
                      </a:lnTo>
                      <a:lnTo>
                        <a:pt x="172" y="354"/>
                      </a:lnTo>
                      <a:lnTo>
                        <a:pt x="180" y="366"/>
                      </a:lnTo>
                      <a:lnTo>
                        <a:pt x="198" y="387"/>
                      </a:lnTo>
                      <a:lnTo>
                        <a:pt x="216" y="405"/>
                      </a:lnTo>
                      <a:lnTo>
                        <a:pt x="232" y="419"/>
                      </a:lnTo>
                      <a:lnTo>
                        <a:pt x="246" y="432"/>
                      </a:lnTo>
                      <a:lnTo>
                        <a:pt x="259" y="442"/>
                      </a:lnTo>
                      <a:lnTo>
                        <a:pt x="259" y="442"/>
                      </a:lnTo>
                      <a:lnTo>
                        <a:pt x="259" y="432"/>
                      </a:lnTo>
                      <a:lnTo>
                        <a:pt x="261" y="408"/>
                      </a:lnTo>
                      <a:lnTo>
                        <a:pt x="264" y="393"/>
                      </a:lnTo>
                      <a:lnTo>
                        <a:pt x="269" y="377"/>
                      </a:lnTo>
                      <a:lnTo>
                        <a:pt x="276" y="364"/>
                      </a:lnTo>
                      <a:lnTo>
                        <a:pt x="280" y="357"/>
                      </a:lnTo>
                      <a:lnTo>
                        <a:pt x="285" y="351"/>
                      </a:lnTo>
                      <a:lnTo>
                        <a:pt x="285" y="351"/>
                      </a:lnTo>
                      <a:lnTo>
                        <a:pt x="297" y="338"/>
                      </a:lnTo>
                      <a:lnTo>
                        <a:pt x="306" y="322"/>
                      </a:lnTo>
                      <a:lnTo>
                        <a:pt x="316" y="302"/>
                      </a:lnTo>
                      <a:lnTo>
                        <a:pt x="324" y="284"/>
                      </a:lnTo>
                      <a:lnTo>
                        <a:pt x="331" y="267"/>
                      </a:lnTo>
                      <a:lnTo>
                        <a:pt x="334" y="250"/>
                      </a:lnTo>
                      <a:lnTo>
                        <a:pt x="337" y="241"/>
                      </a:lnTo>
                      <a:lnTo>
                        <a:pt x="337" y="234"/>
                      </a:lnTo>
                      <a:lnTo>
                        <a:pt x="337" y="234"/>
                      </a:lnTo>
                      <a:lnTo>
                        <a:pt x="337" y="232"/>
                      </a:lnTo>
                      <a:lnTo>
                        <a:pt x="339" y="232"/>
                      </a:lnTo>
                      <a:lnTo>
                        <a:pt x="344" y="234"/>
                      </a:lnTo>
                      <a:lnTo>
                        <a:pt x="350" y="237"/>
                      </a:lnTo>
                      <a:lnTo>
                        <a:pt x="362" y="245"/>
                      </a:lnTo>
                      <a:lnTo>
                        <a:pt x="373" y="255"/>
                      </a:lnTo>
                      <a:lnTo>
                        <a:pt x="384" y="270"/>
                      </a:lnTo>
                      <a:lnTo>
                        <a:pt x="397" y="289"/>
                      </a:lnTo>
                      <a:lnTo>
                        <a:pt x="409" y="312"/>
                      </a:lnTo>
                      <a:lnTo>
                        <a:pt x="409" y="312"/>
                      </a:lnTo>
                      <a:lnTo>
                        <a:pt x="454" y="416"/>
                      </a:lnTo>
                      <a:lnTo>
                        <a:pt x="454" y="416"/>
                      </a:lnTo>
                      <a:lnTo>
                        <a:pt x="459" y="411"/>
                      </a:lnTo>
                      <a:lnTo>
                        <a:pt x="462" y="405"/>
                      </a:lnTo>
                      <a:lnTo>
                        <a:pt x="467" y="395"/>
                      </a:lnTo>
                      <a:lnTo>
                        <a:pt x="472" y="380"/>
                      </a:lnTo>
                      <a:lnTo>
                        <a:pt x="475" y="362"/>
                      </a:lnTo>
                      <a:lnTo>
                        <a:pt x="475" y="340"/>
                      </a:lnTo>
                      <a:lnTo>
                        <a:pt x="474" y="312"/>
                      </a:lnTo>
                      <a:lnTo>
                        <a:pt x="474" y="312"/>
                      </a:lnTo>
                      <a:lnTo>
                        <a:pt x="469" y="283"/>
                      </a:lnTo>
                      <a:lnTo>
                        <a:pt x="462" y="257"/>
                      </a:lnTo>
                      <a:lnTo>
                        <a:pt x="454" y="234"/>
                      </a:lnTo>
                      <a:lnTo>
                        <a:pt x="446" y="213"/>
                      </a:lnTo>
                      <a:lnTo>
                        <a:pt x="431" y="177"/>
                      </a:lnTo>
                      <a:lnTo>
                        <a:pt x="425" y="163"/>
                      </a:lnTo>
                      <a:lnTo>
                        <a:pt x="422" y="150"/>
                      </a:lnTo>
                      <a:lnTo>
                        <a:pt x="422" y="150"/>
                      </a:lnTo>
                      <a:lnTo>
                        <a:pt x="414" y="98"/>
                      </a:lnTo>
                      <a:lnTo>
                        <a:pt x="409" y="72"/>
                      </a:lnTo>
                      <a:lnTo>
                        <a:pt x="97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99" name="Freeform 42">
                  <a:extLst>
                    <a:ext uri="{FF2B5EF4-FFF2-40B4-BE49-F238E27FC236}">
                      <a16:creationId xmlns:a16="http://schemas.microsoft.com/office/drawing/2014/main" id="{3F60DBF3-31B9-4B5A-B95C-85609EC102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310438" y="2665414"/>
                  <a:ext cx="781050" cy="577850"/>
                </a:xfrm>
                <a:custGeom>
                  <a:avLst/>
                  <a:gdLst>
                    <a:gd name="T0" fmla="*/ 109 w 984"/>
                    <a:gd name="T1" fmla="*/ 6 h 727"/>
                    <a:gd name="T2" fmla="*/ 60 w 984"/>
                    <a:gd name="T3" fmla="*/ 65 h 727"/>
                    <a:gd name="T4" fmla="*/ 32 w 984"/>
                    <a:gd name="T5" fmla="*/ 117 h 727"/>
                    <a:gd name="T6" fmla="*/ 8 w 984"/>
                    <a:gd name="T7" fmla="*/ 193 h 727"/>
                    <a:gd name="T8" fmla="*/ 0 w 984"/>
                    <a:gd name="T9" fmla="*/ 279 h 727"/>
                    <a:gd name="T10" fmla="*/ 3 w 984"/>
                    <a:gd name="T11" fmla="*/ 333 h 727"/>
                    <a:gd name="T12" fmla="*/ 21 w 984"/>
                    <a:gd name="T13" fmla="*/ 466 h 727"/>
                    <a:gd name="T14" fmla="*/ 42 w 984"/>
                    <a:gd name="T15" fmla="*/ 545 h 727"/>
                    <a:gd name="T16" fmla="*/ 52 w 984"/>
                    <a:gd name="T17" fmla="*/ 560 h 727"/>
                    <a:gd name="T18" fmla="*/ 66 w 984"/>
                    <a:gd name="T19" fmla="*/ 592 h 727"/>
                    <a:gd name="T20" fmla="*/ 100 w 984"/>
                    <a:gd name="T21" fmla="*/ 630 h 727"/>
                    <a:gd name="T22" fmla="*/ 148 w 984"/>
                    <a:gd name="T23" fmla="*/ 654 h 727"/>
                    <a:gd name="T24" fmla="*/ 211 w 984"/>
                    <a:gd name="T25" fmla="*/ 670 h 727"/>
                    <a:gd name="T26" fmla="*/ 247 w 984"/>
                    <a:gd name="T27" fmla="*/ 675 h 727"/>
                    <a:gd name="T28" fmla="*/ 320 w 984"/>
                    <a:gd name="T29" fmla="*/ 703 h 727"/>
                    <a:gd name="T30" fmla="*/ 409 w 984"/>
                    <a:gd name="T31" fmla="*/ 726 h 727"/>
                    <a:gd name="T32" fmla="*/ 467 w 984"/>
                    <a:gd name="T33" fmla="*/ 727 h 727"/>
                    <a:gd name="T34" fmla="*/ 503 w 984"/>
                    <a:gd name="T35" fmla="*/ 722 h 727"/>
                    <a:gd name="T36" fmla="*/ 547 w 984"/>
                    <a:gd name="T37" fmla="*/ 704 h 727"/>
                    <a:gd name="T38" fmla="*/ 596 w 984"/>
                    <a:gd name="T39" fmla="*/ 667 h 727"/>
                    <a:gd name="T40" fmla="*/ 617 w 984"/>
                    <a:gd name="T41" fmla="*/ 643 h 727"/>
                    <a:gd name="T42" fmla="*/ 670 w 984"/>
                    <a:gd name="T43" fmla="*/ 636 h 727"/>
                    <a:gd name="T44" fmla="*/ 743 w 984"/>
                    <a:gd name="T45" fmla="*/ 612 h 727"/>
                    <a:gd name="T46" fmla="*/ 766 w 984"/>
                    <a:gd name="T47" fmla="*/ 597 h 727"/>
                    <a:gd name="T48" fmla="*/ 807 w 984"/>
                    <a:gd name="T49" fmla="*/ 557 h 727"/>
                    <a:gd name="T50" fmla="*/ 852 w 984"/>
                    <a:gd name="T51" fmla="*/ 489 h 727"/>
                    <a:gd name="T52" fmla="*/ 870 w 984"/>
                    <a:gd name="T53" fmla="*/ 454 h 727"/>
                    <a:gd name="T54" fmla="*/ 911 w 984"/>
                    <a:gd name="T55" fmla="*/ 448 h 727"/>
                    <a:gd name="T56" fmla="*/ 943 w 984"/>
                    <a:gd name="T57" fmla="*/ 430 h 727"/>
                    <a:gd name="T58" fmla="*/ 963 w 984"/>
                    <a:gd name="T59" fmla="*/ 403 h 727"/>
                    <a:gd name="T60" fmla="*/ 976 w 984"/>
                    <a:gd name="T61" fmla="*/ 365 h 727"/>
                    <a:gd name="T62" fmla="*/ 984 w 984"/>
                    <a:gd name="T63" fmla="*/ 312 h 727"/>
                    <a:gd name="T64" fmla="*/ 971 w 984"/>
                    <a:gd name="T65" fmla="*/ 274 h 727"/>
                    <a:gd name="T66" fmla="*/ 950 w 984"/>
                    <a:gd name="T67" fmla="*/ 247 h 727"/>
                    <a:gd name="T68" fmla="*/ 907 w 984"/>
                    <a:gd name="T69" fmla="*/ 204 h 727"/>
                    <a:gd name="T70" fmla="*/ 891 w 984"/>
                    <a:gd name="T71" fmla="*/ 198 h 727"/>
                    <a:gd name="T72" fmla="*/ 851 w 984"/>
                    <a:gd name="T73" fmla="*/ 191 h 727"/>
                    <a:gd name="T74" fmla="*/ 812 w 984"/>
                    <a:gd name="T75" fmla="*/ 198 h 727"/>
                    <a:gd name="T76" fmla="*/ 799 w 984"/>
                    <a:gd name="T77" fmla="*/ 206 h 727"/>
                    <a:gd name="T78" fmla="*/ 781 w 984"/>
                    <a:gd name="T79" fmla="*/ 239 h 727"/>
                    <a:gd name="T80" fmla="*/ 773 w 984"/>
                    <a:gd name="T81" fmla="*/ 276 h 727"/>
                    <a:gd name="T82" fmla="*/ 760 w 984"/>
                    <a:gd name="T83" fmla="*/ 286 h 727"/>
                    <a:gd name="T84" fmla="*/ 711 w 984"/>
                    <a:gd name="T85" fmla="*/ 290 h 727"/>
                    <a:gd name="T86" fmla="*/ 680 w 984"/>
                    <a:gd name="T87" fmla="*/ 305 h 727"/>
                    <a:gd name="T88" fmla="*/ 669 w 984"/>
                    <a:gd name="T89" fmla="*/ 318 h 727"/>
                    <a:gd name="T90" fmla="*/ 627 w 984"/>
                    <a:gd name="T91" fmla="*/ 373 h 727"/>
                    <a:gd name="T92" fmla="*/ 630 w 984"/>
                    <a:gd name="T93" fmla="*/ 367 h 727"/>
                    <a:gd name="T94" fmla="*/ 641 w 984"/>
                    <a:gd name="T95" fmla="*/ 331 h 727"/>
                    <a:gd name="T96" fmla="*/ 636 w 984"/>
                    <a:gd name="T97" fmla="*/ 315 h 727"/>
                    <a:gd name="T98" fmla="*/ 617 w 984"/>
                    <a:gd name="T99" fmla="*/ 305 h 727"/>
                    <a:gd name="T100" fmla="*/ 576 w 984"/>
                    <a:gd name="T101" fmla="*/ 307 h 727"/>
                    <a:gd name="T102" fmla="*/ 492 w 984"/>
                    <a:gd name="T103" fmla="*/ 329 h 727"/>
                    <a:gd name="T104" fmla="*/ 428 w 984"/>
                    <a:gd name="T105" fmla="*/ 351 h 727"/>
                    <a:gd name="T106" fmla="*/ 394 w 984"/>
                    <a:gd name="T107" fmla="*/ 370 h 727"/>
                    <a:gd name="T108" fmla="*/ 383 w 984"/>
                    <a:gd name="T109" fmla="*/ 383 h 727"/>
                    <a:gd name="T110" fmla="*/ 339 w 984"/>
                    <a:gd name="T111" fmla="*/ 342 h 727"/>
                    <a:gd name="T112" fmla="*/ 274 w 984"/>
                    <a:gd name="T113" fmla="*/ 300 h 727"/>
                    <a:gd name="T114" fmla="*/ 253 w 984"/>
                    <a:gd name="T115" fmla="*/ 292 h 727"/>
                    <a:gd name="T116" fmla="*/ 175 w 984"/>
                    <a:gd name="T117" fmla="*/ 273 h 727"/>
                    <a:gd name="T118" fmla="*/ 159 w 984"/>
                    <a:gd name="T119" fmla="*/ 243 h 727"/>
                    <a:gd name="T120" fmla="*/ 136 w 984"/>
                    <a:gd name="T121" fmla="*/ 169 h 727"/>
                    <a:gd name="T122" fmla="*/ 123 w 984"/>
                    <a:gd name="T123" fmla="*/ 102 h 727"/>
                    <a:gd name="T124" fmla="*/ 117 w 984"/>
                    <a:gd name="T125" fmla="*/ 13 h 7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84" h="727">
                      <a:moveTo>
                        <a:pt x="117" y="0"/>
                      </a:moveTo>
                      <a:lnTo>
                        <a:pt x="117" y="0"/>
                      </a:lnTo>
                      <a:lnTo>
                        <a:pt x="109" y="6"/>
                      </a:lnTo>
                      <a:lnTo>
                        <a:pt x="87" y="29"/>
                      </a:lnTo>
                      <a:lnTo>
                        <a:pt x="74" y="45"/>
                      </a:lnTo>
                      <a:lnTo>
                        <a:pt x="60" y="65"/>
                      </a:lnTo>
                      <a:lnTo>
                        <a:pt x="47" y="89"/>
                      </a:lnTo>
                      <a:lnTo>
                        <a:pt x="32" y="117"/>
                      </a:lnTo>
                      <a:lnTo>
                        <a:pt x="32" y="117"/>
                      </a:lnTo>
                      <a:lnTo>
                        <a:pt x="21" y="144"/>
                      </a:lnTo>
                      <a:lnTo>
                        <a:pt x="13" y="170"/>
                      </a:lnTo>
                      <a:lnTo>
                        <a:pt x="8" y="193"/>
                      </a:lnTo>
                      <a:lnTo>
                        <a:pt x="5" y="214"/>
                      </a:lnTo>
                      <a:lnTo>
                        <a:pt x="1" y="252"/>
                      </a:lnTo>
                      <a:lnTo>
                        <a:pt x="0" y="279"/>
                      </a:lnTo>
                      <a:lnTo>
                        <a:pt x="0" y="279"/>
                      </a:lnTo>
                      <a:lnTo>
                        <a:pt x="0" y="299"/>
                      </a:lnTo>
                      <a:lnTo>
                        <a:pt x="3" y="333"/>
                      </a:lnTo>
                      <a:lnTo>
                        <a:pt x="8" y="375"/>
                      </a:lnTo>
                      <a:lnTo>
                        <a:pt x="14" y="420"/>
                      </a:lnTo>
                      <a:lnTo>
                        <a:pt x="21" y="466"/>
                      </a:lnTo>
                      <a:lnTo>
                        <a:pt x="29" y="505"/>
                      </a:lnTo>
                      <a:lnTo>
                        <a:pt x="37" y="536"/>
                      </a:lnTo>
                      <a:lnTo>
                        <a:pt x="42" y="545"/>
                      </a:lnTo>
                      <a:lnTo>
                        <a:pt x="45" y="552"/>
                      </a:lnTo>
                      <a:lnTo>
                        <a:pt x="45" y="552"/>
                      </a:lnTo>
                      <a:lnTo>
                        <a:pt x="52" y="560"/>
                      </a:lnTo>
                      <a:lnTo>
                        <a:pt x="57" y="570"/>
                      </a:lnTo>
                      <a:lnTo>
                        <a:pt x="60" y="581"/>
                      </a:lnTo>
                      <a:lnTo>
                        <a:pt x="66" y="592"/>
                      </a:lnTo>
                      <a:lnTo>
                        <a:pt x="74" y="605"/>
                      </a:lnTo>
                      <a:lnTo>
                        <a:pt x="84" y="617"/>
                      </a:lnTo>
                      <a:lnTo>
                        <a:pt x="100" y="630"/>
                      </a:lnTo>
                      <a:lnTo>
                        <a:pt x="123" y="643"/>
                      </a:lnTo>
                      <a:lnTo>
                        <a:pt x="123" y="643"/>
                      </a:lnTo>
                      <a:lnTo>
                        <a:pt x="148" y="654"/>
                      </a:lnTo>
                      <a:lnTo>
                        <a:pt x="172" y="662"/>
                      </a:lnTo>
                      <a:lnTo>
                        <a:pt x="193" y="667"/>
                      </a:lnTo>
                      <a:lnTo>
                        <a:pt x="211" y="670"/>
                      </a:lnTo>
                      <a:lnTo>
                        <a:pt x="237" y="675"/>
                      </a:lnTo>
                      <a:lnTo>
                        <a:pt x="247" y="675"/>
                      </a:lnTo>
                      <a:lnTo>
                        <a:pt x="247" y="675"/>
                      </a:lnTo>
                      <a:lnTo>
                        <a:pt x="268" y="685"/>
                      </a:lnTo>
                      <a:lnTo>
                        <a:pt x="290" y="693"/>
                      </a:lnTo>
                      <a:lnTo>
                        <a:pt x="320" y="703"/>
                      </a:lnTo>
                      <a:lnTo>
                        <a:pt x="354" y="714"/>
                      </a:lnTo>
                      <a:lnTo>
                        <a:pt x="391" y="722"/>
                      </a:lnTo>
                      <a:lnTo>
                        <a:pt x="409" y="726"/>
                      </a:lnTo>
                      <a:lnTo>
                        <a:pt x="428" y="727"/>
                      </a:lnTo>
                      <a:lnTo>
                        <a:pt x="448" y="727"/>
                      </a:lnTo>
                      <a:lnTo>
                        <a:pt x="467" y="727"/>
                      </a:lnTo>
                      <a:lnTo>
                        <a:pt x="467" y="727"/>
                      </a:lnTo>
                      <a:lnTo>
                        <a:pt x="485" y="726"/>
                      </a:lnTo>
                      <a:lnTo>
                        <a:pt x="503" y="722"/>
                      </a:lnTo>
                      <a:lnTo>
                        <a:pt x="519" y="717"/>
                      </a:lnTo>
                      <a:lnTo>
                        <a:pt x="534" y="711"/>
                      </a:lnTo>
                      <a:lnTo>
                        <a:pt x="547" y="704"/>
                      </a:lnTo>
                      <a:lnTo>
                        <a:pt x="558" y="698"/>
                      </a:lnTo>
                      <a:lnTo>
                        <a:pt x="579" y="682"/>
                      </a:lnTo>
                      <a:lnTo>
                        <a:pt x="596" y="667"/>
                      </a:lnTo>
                      <a:lnTo>
                        <a:pt x="607" y="656"/>
                      </a:lnTo>
                      <a:lnTo>
                        <a:pt x="617" y="643"/>
                      </a:lnTo>
                      <a:lnTo>
                        <a:pt x="617" y="643"/>
                      </a:lnTo>
                      <a:lnTo>
                        <a:pt x="631" y="641"/>
                      </a:lnTo>
                      <a:lnTo>
                        <a:pt x="649" y="640"/>
                      </a:lnTo>
                      <a:lnTo>
                        <a:pt x="670" y="636"/>
                      </a:lnTo>
                      <a:lnTo>
                        <a:pt x="693" y="630"/>
                      </a:lnTo>
                      <a:lnTo>
                        <a:pt x="717" y="622"/>
                      </a:lnTo>
                      <a:lnTo>
                        <a:pt x="743" y="612"/>
                      </a:lnTo>
                      <a:lnTo>
                        <a:pt x="755" y="605"/>
                      </a:lnTo>
                      <a:lnTo>
                        <a:pt x="766" y="597"/>
                      </a:lnTo>
                      <a:lnTo>
                        <a:pt x="766" y="597"/>
                      </a:lnTo>
                      <a:lnTo>
                        <a:pt x="778" y="589"/>
                      </a:lnTo>
                      <a:lnTo>
                        <a:pt x="787" y="579"/>
                      </a:lnTo>
                      <a:lnTo>
                        <a:pt x="807" y="557"/>
                      </a:lnTo>
                      <a:lnTo>
                        <a:pt x="825" y="534"/>
                      </a:lnTo>
                      <a:lnTo>
                        <a:pt x="841" y="510"/>
                      </a:lnTo>
                      <a:lnTo>
                        <a:pt x="852" y="489"/>
                      </a:lnTo>
                      <a:lnTo>
                        <a:pt x="862" y="471"/>
                      </a:lnTo>
                      <a:lnTo>
                        <a:pt x="870" y="454"/>
                      </a:lnTo>
                      <a:lnTo>
                        <a:pt x="870" y="454"/>
                      </a:lnTo>
                      <a:lnTo>
                        <a:pt x="881" y="454"/>
                      </a:lnTo>
                      <a:lnTo>
                        <a:pt x="894" y="453"/>
                      </a:lnTo>
                      <a:lnTo>
                        <a:pt x="911" y="448"/>
                      </a:lnTo>
                      <a:lnTo>
                        <a:pt x="927" y="441"/>
                      </a:lnTo>
                      <a:lnTo>
                        <a:pt x="935" y="437"/>
                      </a:lnTo>
                      <a:lnTo>
                        <a:pt x="943" y="430"/>
                      </a:lnTo>
                      <a:lnTo>
                        <a:pt x="950" y="422"/>
                      </a:lnTo>
                      <a:lnTo>
                        <a:pt x="956" y="412"/>
                      </a:lnTo>
                      <a:lnTo>
                        <a:pt x="963" y="403"/>
                      </a:lnTo>
                      <a:lnTo>
                        <a:pt x="968" y="390"/>
                      </a:lnTo>
                      <a:lnTo>
                        <a:pt x="968" y="390"/>
                      </a:lnTo>
                      <a:lnTo>
                        <a:pt x="976" y="365"/>
                      </a:lnTo>
                      <a:lnTo>
                        <a:pt x="981" y="344"/>
                      </a:lnTo>
                      <a:lnTo>
                        <a:pt x="984" y="328"/>
                      </a:lnTo>
                      <a:lnTo>
                        <a:pt x="984" y="312"/>
                      </a:lnTo>
                      <a:lnTo>
                        <a:pt x="982" y="299"/>
                      </a:lnTo>
                      <a:lnTo>
                        <a:pt x="977" y="286"/>
                      </a:lnTo>
                      <a:lnTo>
                        <a:pt x="971" y="274"/>
                      </a:lnTo>
                      <a:lnTo>
                        <a:pt x="961" y="260"/>
                      </a:lnTo>
                      <a:lnTo>
                        <a:pt x="961" y="260"/>
                      </a:lnTo>
                      <a:lnTo>
                        <a:pt x="950" y="247"/>
                      </a:lnTo>
                      <a:lnTo>
                        <a:pt x="940" y="234"/>
                      </a:lnTo>
                      <a:lnTo>
                        <a:pt x="920" y="216"/>
                      </a:lnTo>
                      <a:lnTo>
                        <a:pt x="907" y="204"/>
                      </a:lnTo>
                      <a:lnTo>
                        <a:pt x="903" y="201"/>
                      </a:lnTo>
                      <a:lnTo>
                        <a:pt x="903" y="201"/>
                      </a:lnTo>
                      <a:lnTo>
                        <a:pt x="891" y="198"/>
                      </a:lnTo>
                      <a:lnTo>
                        <a:pt x="880" y="195"/>
                      </a:lnTo>
                      <a:lnTo>
                        <a:pt x="867" y="193"/>
                      </a:lnTo>
                      <a:lnTo>
                        <a:pt x="851" y="191"/>
                      </a:lnTo>
                      <a:lnTo>
                        <a:pt x="834" y="191"/>
                      </a:lnTo>
                      <a:lnTo>
                        <a:pt x="818" y="195"/>
                      </a:lnTo>
                      <a:lnTo>
                        <a:pt x="812" y="198"/>
                      </a:lnTo>
                      <a:lnTo>
                        <a:pt x="805" y="201"/>
                      </a:lnTo>
                      <a:lnTo>
                        <a:pt x="805" y="201"/>
                      </a:lnTo>
                      <a:lnTo>
                        <a:pt x="799" y="206"/>
                      </a:lnTo>
                      <a:lnTo>
                        <a:pt x="794" y="211"/>
                      </a:lnTo>
                      <a:lnTo>
                        <a:pt x="786" y="224"/>
                      </a:lnTo>
                      <a:lnTo>
                        <a:pt x="781" y="239"/>
                      </a:lnTo>
                      <a:lnTo>
                        <a:pt x="778" y="252"/>
                      </a:lnTo>
                      <a:lnTo>
                        <a:pt x="774" y="265"/>
                      </a:lnTo>
                      <a:lnTo>
                        <a:pt x="773" y="276"/>
                      </a:lnTo>
                      <a:lnTo>
                        <a:pt x="773" y="286"/>
                      </a:lnTo>
                      <a:lnTo>
                        <a:pt x="773" y="286"/>
                      </a:lnTo>
                      <a:lnTo>
                        <a:pt x="760" y="286"/>
                      </a:lnTo>
                      <a:lnTo>
                        <a:pt x="745" y="286"/>
                      </a:lnTo>
                      <a:lnTo>
                        <a:pt x="729" y="287"/>
                      </a:lnTo>
                      <a:lnTo>
                        <a:pt x="711" y="290"/>
                      </a:lnTo>
                      <a:lnTo>
                        <a:pt x="695" y="297"/>
                      </a:lnTo>
                      <a:lnTo>
                        <a:pt x="687" y="300"/>
                      </a:lnTo>
                      <a:lnTo>
                        <a:pt x="680" y="305"/>
                      </a:lnTo>
                      <a:lnTo>
                        <a:pt x="674" y="312"/>
                      </a:lnTo>
                      <a:lnTo>
                        <a:pt x="669" y="318"/>
                      </a:lnTo>
                      <a:lnTo>
                        <a:pt x="669" y="318"/>
                      </a:lnTo>
                      <a:lnTo>
                        <a:pt x="653" y="344"/>
                      </a:lnTo>
                      <a:lnTo>
                        <a:pt x="638" y="362"/>
                      </a:lnTo>
                      <a:lnTo>
                        <a:pt x="627" y="373"/>
                      </a:lnTo>
                      <a:lnTo>
                        <a:pt x="623" y="377"/>
                      </a:lnTo>
                      <a:lnTo>
                        <a:pt x="623" y="377"/>
                      </a:lnTo>
                      <a:lnTo>
                        <a:pt x="630" y="367"/>
                      </a:lnTo>
                      <a:lnTo>
                        <a:pt x="635" y="355"/>
                      </a:lnTo>
                      <a:lnTo>
                        <a:pt x="640" y="342"/>
                      </a:lnTo>
                      <a:lnTo>
                        <a:pt x="641" y="331"/>
                      </a:lnTo>
                      <a:lnTo>
                        <a:pt x="641" y="325"/>
                      </a:lnTo>
                      <a:lnTo>
                        <a:pt x="640" y="320"/>
                      </a:lnTo>
                      <a:lnTo>
                        <a:pt x="636" y="315"/>
                      </a:lnTo>
                      <a:lnTo>
                        <a:pt x="631" y="310"/>
                      </a:lnTo>
                      <a:lnTo>
                        <a:pt x="625" y="307"/>
                      </a:lnTo>
                      <a:lnTo>
                        <a:pt x="617" y="305"/>
                      </a:lnTo>
                      <a:lnTo>
                        <a:pt x="617" y="305"/>
                      </a:lnTo>
                      <a:lnTo>
                        <a:pt x="597" y="303"/>
                      </a:lnTo>
                      <a:lnTo>
                        <a:pt x="576" y="307"/>
                      </a:lnTo>
                      <a:lnTo>
                        <a:pt x="557" y="310"/>
                      </a:lnTo>
                      <a:lnTo>
                        <a:pt x="536" y="316"/>
                      </a:lnTo>
                      <a:lnTo>
                        <a:pt x="492" y="329"/>
                      </a:lnTo>
                      <a:lnTo>
                        <a:pt x="448" y="344"/>
                      </a:lnTo>
                      <a:lnTo>
                        <a:pt x="448" y="344"/>
                      </a:lnTo>
                      <a:lnTo>
                        <a:pt x="428" y="351"/>
                      </a:lnTo>
                      <a:lnTo>
                        <a:pt x="414" y="357"/>
                      </a:lnTo>
                      <a:lnTo>
                        <a:pt x="402" y="364"/>
                      </a:lnTo>
                      <a:lnTo>
                        <a:pt x="394" y="370"/>
                      </a:lnTo>
                      <a:lnTo>
                        <a:pt x="388" y="375"/>
                      </a:lnTo>
                      <a:lnTo>
                        <a:pt x="385" y="380"/>
                      </a:lnTo>
                      <a:lnTo>
                        <a:pt x="383" y="383"/>
                      </a:lnTo>
                      <a:lnTo>
                        <a:pt x="383" y="383"/>
                      </a:lnTo>
                      <a:lnTo>
                        <a:pt x="370" y="370"/>
                      </a:lnTo>
                      <a:lnTo>
                        <a:pt x="339" y="342"/>
                      </a:lnTo>
                      <a:lnTo>
                        <a:pt x="318" y="326"/>
                      </a:lnTo>
                      <a:lnTo>
                        <a:pt x="297" y="312"/>
                      </a:lnTo>
                      <a:lnTo>
                        <a:pt x="274" y="300"/>
                      </a:lnTo>
                      <a:lnTo>
                        <a:pt x="264" y="295"/>
                      </a:lnTo>
                      <a:lnTo>
                        <a:pt x="253" y="292"/>
                      </a:lnTo>
                      <a:lnTo>
                        <a:pt x="253" y="292"/>
                      </a:lnTo>
                      <a:lnTo>
                        <a:pt x="193" y="277"/>
                      </a:lnTo>
                      <a:lnTo>
                        <a:pt x="175" y="273"/>
                      </a:lnTo>
                      <a:lnTo>
                        <a:pt x="175" y="273"/>
                      </a:lnTo>
                      <a:lnTo>
                        <a:pt x="172" y="269"/>
                      </a:lnTo>
                      <a:lnTo>
                        <a:pt x="164" y="256"/>
                      </a:lnTo>
                      <a:lnTo>
                        <a:pt x="159" y="243"/>
                      </a:lnTo>
                      <a:lnTo>
                        <a:pt x="152" y="224"/>
                      </a:lnTo>
                      <a:lnTo>
                        <a:pt x="144" y="200"/>
                      </a:lnTo>
                      <a:lnTo>
                        <a:pt x="136" y="169"/>
                      </a:lnTo>
                      <a:lnTo>
                        <a:pt x="136" y="169"/>
                      </a:lnTo>
                      <a:lnTo>
                        <a:pt x="128" y="135"/>
                      </a:lnTo>
                      <a:lnTo>
                        <a:pt x="123" y="102"/>
                      </a:lnTo>
                      <a:lnTo>
                        <a:pt x="120" y="75"/>
                      </a:lnTo>
                      <a:lnTo>
                        <a:pt x="118" y="49"/>
                      </a:lnTo>
                      <a:lnTo>
                        <a:pt x="117" y="13"/>
                      </a:lnTo>
                      <a:lnTo>
                        <a:pt x="117" y="0"/>
                      </a:lnTo>
                      <a:lnTo>
                        <a:pt x="117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0" name="Freeform 43">
                  <a:extLst>
                    <a:ext uri="{FF2B5EF4-FFF2-40B4-BE49-F238E27FC236}">
                      <a16:creationId xmlns:a16="http://schemas.microsoft.com/office/drawing/2014/main" id="{56A65734-A6AE-4908-9376-2450E59BE75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80113" y="2332039"/>
                  <a:ext cx="1379538" cy="939800"/>
                </a:xfrm>
                <a:custGeom>
                  <a:avLst/>
                  <a:gdLst>
                    <a:gd name="T0" fmla="*/ 2 w 1738"/>
                    <a:gd name="T1" fmla="*/ 4 h 1184"/>
                    <a:gd name="T2" fmla="*/ 13 w 1738"/>
                    <a:gd name="T3" fmla="*/ 0 h 1184"/>
                    <a:gd name="T4" fmla="*/ 34 w 1738"/>
                    <a:gd name="T5" fmla="*/ 8 h 1184"/>
                    <a:gd name="T6" fmla="*/ 68 w 1738"/>
                    <a:gd name="T7" fmla="*/ 36 h 1184"/>
                    <a:gd name="T8" fmla="*/ 120 w 1738"/>
                    <a:gd name="T9" fmla="*/ 95 h 1184"/>
                    <a:gd name="T10" fmla="*/ 223 w 1738"/>
                    <a:gd name="T11" fmla="*/ 223 h 1184"/>
                    <a:gd name="T12" fmla="*/ 333 w 1738"/>
                    <a:gd name="T13" fmla="*/ 358 h 1184"/>
                    <a:gd name="T14" fmla="*/ 348 w 1738"/>
                    <a:gd name="T15" fmla="*/ 380 h 1184"/>
                    <a:gd name="T16" fmla="*/ 385 w 1738"/>
                    <a:gd name="T17" fmla="*/ 403 h 1184"/>
                    <a:gd name="T18" fmla="*/ 526 w 1738"/>
                    <a:gd name="T19" fmla="*/ 452 h 1184"/>
                    <a:gd name="T20" fmla="*/ 724 w 1738"/>
                    <a:gd name="T21" fmla="*/ 517 h 1184"/>
                    <a:gd name="T22" fmla="*/ 763 w 1738"/>
                    <a:gd name="T23" fmla="*/ 539 h 1184"/>
                    <a:gd name="T24" fmla="*/ 831 w 1738"/>
                    <a:gd name="T25" fmla="*/ 595 h 1184"/>
                    <a:gd name="T26" fmla="*/ 948 w 1738"/>
                    <a:gd name="T27" fmla="*/ 648 h 1184"/>
                    <a:gd name="T28" fmla="*/ 1012 w 1738"/>
                    <a:gd name="T29" fmla="*/ 664 h 1184"/>
                    <a:gd name="T30" fmla="*/ 1112 w 1738"/>
                    <a:gd name="T31" fmla="*/ 676 h 1184"/>
                    <a:gd name="T32" fmla="*/ 1216 w 1738"/>
                    <a:gd name="T33" fmla="*/ 676 h 1184"/>
                    <a:gd name="T34" fmla="*/ 1398 w 1738"/>
                    <a:gd name="T35" fmla="*/ 656 h 1184"/>
                    <a:gd name="T36" fmla="*/ 1478 w 1738"/>
                    <a:gd name="T37" fmla="*/ 640 h 1184"/>
                    <a:gd name="T38" fmla="*/ 1575 w 1738"/>
                    <a:gd name="T39" fmla="*/ 617 h 1184"/>
                    <a:gd name="T40" fmla="*/ 1616 w 1738"/>
                    <a:gd name="T41" fmla="*/ 621 h 1184"/>
                    <a:gd name="T42" fmla="*/ 1637 w 1738"/>
                    <a:gd name="T43" fmla="*/ 629 h 1184"/>
                    <a:gd name="T44" fmla="*/ 1690 w 1738"/>
                    <a:gd name="T45" fmla="*/ 660 h 1184"/>
                    <a:gd name="T46" fmla="*/ 1713 w 1738"/>
                    <a:gd name="T47" fmla="*/ 690 h 1184"/>
                    <a:gd name="T48" fmla="*/ 1708 w 1738"/>
                    <a:gd name="T49" fmla="*/ 713 h 1184"/>
                    <a:gd name="T50" fmla="*/ 1682 w 1738"/>
                    <a:gd name="T51" fmla="*/ 772 h 1184"/>
                    <a:gd name="T52" fmla="*/ 1703 w 1738"/>
                    <a:gd name="T53" fmla="*/ 801 h 1184"/>
                    <a:gd name="T54" fmla="*/ 1708 w 1738"/>
                    <a:gd name="T55" fmla="*/ 824 h 1184"/>
                    <a:gd name="T56" fmla="*/ 1708 w 1738"/>
                    <a:gd name="T57" fmla="*/ 830 h 1184"/>
                    <a:gd name="T58" fmla="*/ 1731 w 1738"/>
                    <a:gd name="T59" fmla="*/ 882 h 1184"/>
                    <a:gd name="T60" fmla="*/ 1738 w 1738"/>
                    <a:gd name="T61" fmla="*/ 913 h 1184"/>
                    <a:gd name="T62" fmla="*/ 1734 w 1738"/>
                    <a:gd name="T63" fmla="*/ 927 h 1184"/>
                    <a:gd name="T64" fmla="*/ 1716 w 1738"/>
                    <a:gd name="T65" fmla="*/ 957 h 1184"/>
                    <a:gd name="T66" fmla="*/ 1643 w 1738"/>
                    <a:gd name="T67" fmla="*/ 986 h 1184"/>
                    <a:gd name="T68" fmla="*/ 1612 w 1738"/>
                    <a:gd name="T69" fmla="*/ 1002 h 1184"/>
                    <a:gd name="T70" fmla="*/ 1557 w 1738"/>
                    <a:gd name="T71" fmla="*/ 1052 h 1184"/>
                    <a:gd name="T72" fmla="*/ 1494 w 1738"/>
                    <a:gd name="T73" fmla="*/ 1109 h 1184"/>
                    <a:gd name="T74" fmla="*/ 1424 w 1738"/>
                    <a:gd name="T75" fmla="*/ 1148 h 1184"/>
                    <a:gd name="T76" fmla="*/ 1325 w 1738"/>
                    <a:gd name="T77" fmla="*/ 1174 h 1184"/>
                    <a:gd name="T78" fmla="*/ 1249 w 1738"/>
                    <a:gd name="T79" fmla="*/ 1182 h 1184"/>
                    <a:gd name="T80" fmla="*/ 1143 w 1738"/>
                    <a:gd name="T81" fmla="*/ 1182 h 1184"/>
                    <a:gd name="T82" fmla="*/ 1047 w 1738"/>
                    <a:gd name="T83" fmla="*/ 1169 h 1184"/>
                    <a:gd name="T84" fmla="*/ 939 w 1738"/>
                    <a:gd name="T85" fmla="*/ 1142 h 1184"/>
                    <a:gd name="T86" fmla="*/ 851 w 1738"/>
                    <a:gd name="T87" fmla="*/ 1109 h 1184"/>
                    <a:gd name="T88" fmla="*/ 745 w 1738"/>
                    <a:gd name="T89" fmla="*/ 1065 h 1184"/>
                    <a:gd name="T90" fmla="*/ 690 w 1738"/>
                    <a:gd name="T91" fmla="*/ 1064 h 1184"/>
                    <a:gd name="T92" fmla="*/ 645 w 1738"/>
                    <a:gd name="T93" fmla="*/ 1080 h 1184"/>
                    <a:gd name="T94" fmla="*/ 500 w 1738"/>
                    <a:gd name="T95" fmla="*/ 1148 h 1184"/>
                    <a:gd name="T96" fmla="*/ 398 w 1738"/>
                    <a:gd name="T97" fmla="*/ 1069 h 1184"/>
                    <a:gd name="T98" fmla="*/ 208 w 1738"/>
                    <a:gd name="T99" fmla="*/ 908 h 1184"/>
                    <a:gd name="T100" fmla="*/ 138 w 1738"/>
                    <a:gd name="T101" fmla="*/ 836 h 1184"/>
                    <a:gd name="T102" fmla="*/ 117 w 1738"/>
                    <a:gd name="T103" fmla="*/ 806 h 1184"/>
                    <a:gd name="T104" fmla="*/ 89 w 1738"/>
                    <a:gd name="T105" fmla="*/ 707 h 1184"/>
                    <a:gd name="T106" fmla="*/ 57 w 1738"/>
                    <a:gd name="T107" fmla="*/ 518 h 1184"/>
                    <a:gd name="T108" fmla="*/ 11 w 1738"/>
                    <a:gd name="T109" fmla="*/ 119 h 1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1738" h="1184">
                      <a:moveTo>
                        <a:pt x="0" y="5"/>
                      </a:moveTo>
                      <a:lnTo>
                        <a:pt x="0" y="5"/>
                      </a:lnTo>
                      <a:lnTo>
                        <a:pt x="2" y="4"/>
                      </a:lnTo>
                      <a:lnTo>
                        <a:pt x="5" y="0"/>
                      </a:lnTo>
                      <a:lnTo>
                        <a:pt x="8" y="0"/>
                      </a:lnTo>
                      <a:lnTo>
                        <a:pt x="13" y="0"/>
                      </a:lnTo>
                      <a:lnTo>
                        <a:pt x="18" y="2"/>
                      </a:lnTo>
                      <a:lnTo>
                        <a:pt x="26" y="4"/>
                      </a:lnTo>
                      <a:lnTo>
                        <a:pt x="34" y="8"/>
                      </a:lnTo>
                      <a:lnTo>
                        <a:pt x="44" y="15"/>
                      </a:lnTo>
                      <a:lnTo>
                        <a:pt x="55" y="25"/>
                      </a:lnTo>
                      <a:lnTo>
                        <a:pt x="68" y="36"/>
                      </a:lnTo>
                      <a:lnTo>
                        <a:pt x="85" y="52"/>
                      </a:lnTo>
                      <a:lnTo>
                        <a:pt x="101" y="72"/>
                      </a:lnTo>
                      <a:lnTo>
                        <a:pt x="120" y="95"/>
                      </a:lnTo>
                      <a:lnTo>
                        <a:pt x="143" y="122"/>
                      </a:lnTo>
                      <a:lnTo>
                        <a:pt x="143" y="122"/>
                      </a:lnTo>
                      <a:lnTo>
                        <a:pt x="223" y="223"/>
                      </a:lnTo>
                      <a:lnTo>
                        <a:pt x="279" y="291"/>
                      </a:lnTo>
                      <a:lnTo>
                        <a:pt x="318" y="340"/>
                      </a:lnTo>
                      <a:lnTo>
                        <a:pt x="333" y="358"/>
                      </a:lnTo>
                      <a:lnTo>
                        <a:pt x="344" y="375"/>
                      </a:lnTo>
                      <a:lnTo>
                        <a:pt x="344" y="375"/>
                      </a:lnTo>
                      <a:lnTo>
                        <a:pt x="348" y="380"/>
                      </a:lnTo>
                      <a:lnTo>
                        <a:pt x="352" y="384"/>
                      </a:lnTo>
                      <a:lnTo>
                        <a:pt x="367" y="393"/>
                      </a:lnTo>
                      <a:lnTo>
                        <a:pt x="385" y="403"/>
                      </a:lnTo>
                      <a:lnTo>
                        <a:pt x="409" y="413"/>
                      </a:lnTo>
                      <a:lnTo>
                        <a:pt x="465" y="432"/>
                      </a:lnTo>
                      <a:lnTo>
                        <a:pt x="526" y="452"/>
                      </a:lnTo>
                      <a:lnTo>
                        <a:pt x="653" y="491"/>
                      </a:lnTo>
                      <a:lnTo>
                        <a:pt x="705" y="509"/>
                      </a:lnTo>
                      <a:lnTo>
                        <a:pt x="724" y="517"/>
                      </a:lnTo>
                      <a:lnTo>
                        <a:pt x="741" y="525"/>
                      </a:lnTo>
                      <a:lnTo>
                        <a:pt x="741" y="525"/>
                      </a:lnTo>
                      <a:lnTo>
                        <a:pt x="763" y="539"/>
                      </a:lnTo>
                      <a:lnTo>
                        <a:pt x="781" y="552"/>
                      </a:lnTo>
                      <a:lnTo>
                        <a:pt x="812" y="580"/>
                      </a:lnTo>
                      <a:lnTo>
                        <a:pt x="831" y="595"/>
                      </a:lnTo>
                      <a:lnTo>
                        <a:pt x="859" y="611"/>
                      </a:lnTo>
                      <a:lnTo>
                        <a:pt x="896" y="629"/>
                      </a:lnTo>
                      <a:lnTo>
                        <a:pt x="948" y="648"/>
                      </a:lnTo>
                      <a:lnTo>
                        <a:pt x="948" y="648"/>
                      </a:lnTo>
                      <a:lnTo>
                        <a:pt x="979" y="658"/>
                      </a:lnTo>
                      <a:lnTo>
                        <a:pt x="1012" y="664"/>
                      </a:lnTo>
                      <a:lnTo>
                        <a:pt x="1044" y="671"/>
                      </a:lnTo>
                      <a:lnTo>
                        <a:pt x="1078" y="674"/>
                      </a:lnTo>
                      <a:lnTo>
                        <a:pt x="1112" y="676"/>
                      </a:lnTo>
                      <a:lnTo>
                        <a:pt x="1146" y="677"/>
                      </a:lnTo>
                      <a:lnTo>
                        <a:pt x="1182" y="677"/>
                      </a:lnTo>
                      <a:lnTo>
                        <a:pt x="1216" y="676"/>
                      </a:lnTo>
                      <a:lnTo>
                        <a:pt x="1283" y="671"/>
                      </a:lnTo>
                      <a:lnTo>
                        <a:pt x="1343" y="664"/>
                      </a:lnTo>
                      <a:lnTo>
                        <a:pt x="1398" y="656"/>
                      </a:lnTo>
                      <a:lnTo>
                        <a:pt x="1442" y="648"/>
                      </a:lnTo>
                      <a:lnTo>
                        <a:pt x="1442" y="648"/>
                      </a:lnTo>
                      <a:lnTo>
                        <a:pt x="1478" y="640"/>
                      </a:lnTo>
                      <a:lnTo>
                        <a:pt x="1507" y="634"/>
                      </a:lnTo>
                      <a:lnTo>
                        <a:pt x="1556" y="621"/>
                      </a:lnTo>
                      <a:lnTo>
                        <a:pt x="1575" y="617"/>
                      </a:lnTo>
                      <a:lnTo>
                        <a:pt x="1595" y="617"/>
                      </a:lnTo>
                      <a:lnTo>
                        <a:pt x="1604" y="617"/>
                      </a:lnTo>
                      <a:lnTo>
                        <a:pt x="1616" y="621"/>
                      </a:lnTo>
                      <a:lnTo>
                        <a:pt x="1625" y="624"/>
                      </a:lnTo>
                      <a:lnTo>
                        <a:pt x="1637" y="629"/>
                      </a:lnTo>
                      <a:lnTo>
                        <a:pt x="1637" y="629"/>
                      </a:lnTo>
                      <a:lnTo>
                        <a:pt x="1658" y="640"/>
                      </a:lnTo>
                      <a:lnTo>
                        <a:pt x="1676" y="650"/>
                      </a:lnTo>
                      <a:lnTo>
                        <a:pt x="1690" y="660"/>
                      </a:lnTo>
                      <a:lnTo>
                        <a:pt x="1702" y="669"/>
                      </a:lnTo>
                      <a:lnTo>
                        <a:pt x="1708" y="681"/>
                      </a:lnTo>
                      <a:lnTo>
                        <a:pt x="1713" y="690"/>
                      </a:lnTo>
                      <a:lnTo>
                        <a:pt x="1713" y="702"/>
                      </a:lnTo>
                      <a:lnTo>
                        <a:pt x="1708" y="713"/>
                      </a:lnTo>
                      <a:lnTo>
                        <a:pt x="1708" y="713"/>
                      </a:lnTo>
                      <a:lnTo>
                        <a:pt x="1689" y="754"/>
                      </a:lnTo>
                      <a:lnTo>
                        <a:pt x="1682" y="772"/>
                      </a:lnTo>
                      <a:lnTo>
                        <a:pt x="1682" y="772"/>
                      </a:lnTo>
                      <a:lnTo>
                        <a:pt x="1687" y="778"/>
                      </a:lnTo>
                      <a:lnTo>
                        <a:pt x="1699" y="793"/>
                      </a:lnTo>
                      <a:lnTo>
                        <a:pt x="1703" y="801"/>
                      </a:lnTo>
                      <a:lnTo>
                        <a:pt x="1707" y="811"/>
                      </a:lnTo>
                      <a:lnTo>
                        <a:pt x="1708" y="817"/>
                      </a:lnTo>
                      <a:lnTo>
                        <a:pt x="1708" y="824"/>
                      </a:lnTo>
                      <a:lnTo>
                        <a:pt x="1708" y="824"/>
                      </a:lnTo>
                      <a:lnTo>
                        <a:pt x="1708" y="827"/>
                      </a:lnTo>
                      <a:lnTo>
                        <a:pt x="1708" y="830"/>
                      </a:lnTo>
                      <a:lnTo>
                        <a:pt x="1712" y="840"/>
                      </a:lnTo>
                      <a:lnTo>
                        <a:pt x="1725" y="867"/>
                      </a:lnTo>
                      <a:lnTo>
                        <a:pt x="1731" y="882"/>
                      </a:lnTo>
                      <a:lnTo>
                        <a:pt x="1736" y="898"/>
                      </a:lnTo>
                      <a:lnTo>
                        <a:pt x="1738" y="906"/>
                      </a:lnTo>
                      <a:lnTo>
                        <a:pt x="1738" y="913"/>
                      </a:lnTo>
                      <a:lnTo>
                        <a:pt x="1736" y="921"/>
                      </a:lnTo>
                      <a:lnTo>
                        <a:pt x="1734" y="927"/>
                      </a:lnTo>
                      <a:lnTo>
                        <a:pt x="1734" y="927"/>
                      </a:lnTo>
                      <a:lnTo>
                        <a:pt x="1726" y="947"/>
                      </a:lnTo>
                      <a:lnTo>
                        <a:pt x="1723" y="952"/>
                      </a:lnTo>
                      <a:lnTo>
                        <a:pt x="1716" y="957"/>
                      </a:lnTo>
                      <a:lnTo>
                        <a:pt x="1708" y="962"/>
                      </a:lnTo>
                      <a:lnTo>
                        <a:pt x="1694" y="966"/>
                      </a:lnTo>
                      <a:lnTo>
                        <a:pt x="1643" y="986"/>
                      </a:lnTo>
                      <a:lnTo>
                        <a:pt x="1643" y="986"/>
                      </a:lnTo>
                      <a:lnTo>
                        <a:pt x="1627" y="994"/>
                      </a:lnTo>
                      <a:lnTo>
                        <a:pt x="1612" y="1002"/>
                      </a:lnTo>
                      <a:lnTo>
                        <a:pt x="1598" y="1013"/>
                      </a:lnTo>
                      <a:lnTo>
                        <a:pt x="1585" y="1026"/>
                      </a:lnTo>
                      <a:lnTo>
                        <a:pt x="1557" y="1052"/>
                      </a:lnTo>
                      <a:lnTo>
                        <a:pt x="1528" y="1082"/>
                      </a:lnTo>
                      <a:lnTo>
                        <a:pt x="1512" y="1096"/>
                      </a:lnTo>
                      <a:lnTo>
                        <a:pt x="1494" y="1109"/>
                      </a:lnTo>
                      <a:lnTo>
                        <a:pt x="1473" y="1124"/>
                      </a:lnTo>
                      <a:lnTo>
                        <a:pt x="1450" y="1137"/>
                      </a:lnTo>
                      <a:lnTo>
                        <a:pt x="1424" y="1148"/>
                      </a:lnTo>
                      <a:lnTo>
                        <a:pt x="1395" y="1158"/>
                      </a:lnTo>
                      <a:lnTo>
                        <a:pt x="1362" y="1168"/>
                      </a:lnTo>
                      <a:lnTo>
                        <a:pt x="1325" y="1174"/>
                      </a:lnTo>
                      <a:lnTo>
                        <a:pt x="1325" y="1174"/>
                      </a:lnTo>
                      <a:lnTo>
                        <a:pt x="1286" y="1179"/>
                      </a:lnTo>
                      <a:lnTo>
                        <a:pt x="1249" y="1182"/>
                      </a:lnTo>
                      <a:lnTo>
                        <a:pt x="1213" y="1184"/>
                      </a:lnTo>
                      <a:lnTo>
                        <a:pt x="1177" y="1184"/>
                      </a:lnTo>
                      <a:lnTo>
                        <a:pt x="1143" y="1182"/>
                      </a:lnTo>
                      <a:lnTo>
                        <a:pt x="1111" y="1179"/>
                      </a:lnTo>
                      <a:lnTo>
                        <a:pt x="1078" y="1174"/>
                      </a:lnTo>
                      <a:lnTo>
                        <a:pt x="1047" y="1169"/>
                      </a:lnTo>
                      <a:lnTo>
                        <a:pt x="1018" y="1164"/>
                      </a:lnTo>
                      <a:lnTo>
                        <a:pt x="991" y="1156"/>
                      </a:lnTo>
                      <a:lnTo>
                        <a:pt x="939" y="1142"/>
                      </a:lnTo>
                      <a:lnTo>
                        <a:pt x="892" y="1125"/>
                      </a:lnTo>
                      <a:lnTo>
                        <a:pt x="851" y="1109"/>
                      </a:lnTo>
                      <a:lnTo>
                        <a:pt x="851" y="1109"/>
                      </a:lnTo>
                      <a:lnTo>
                        <a:pt x="789" y="1082"/>
                      </a:lnTo>
                      <a:lnTo>
                        <a:pt x="765" y="1072"/>
                      </a:lnTo>
                      <a:lnTo>
                        <a:pt x="745" y="1065"/>
                      </a:lnTo>
                      <a:lnTo>
                        <a:pt x="728" y="1062"/>
                      </a:lnTo>
                      <a:lnTo>
                        <a:pt x="710" y="1061"/>
                      </a:lnTo>
                      <a:lnTo>
                        <a:pt x="690" y="1064"/>
                      </a:lnTo>
                      <a:lnTo>
                        <a:pt x="669" y="1070"/>
                      </a:lnTo>
                      <a:lnTo>
                        <a:pt x="669" y="1070"/>
                      </a:lnTo>
                      <a:lnTo>
                        <a:pt x="645" y="1080"/>
                      </a:lnTo>
                      <a:lnTo>
                        <a:pt x="617" y="1091"/>
                      </a:lnTo>
                      <a:lnTo>
                        <a:pt x="562" y="1117"/>
                      </a:lnTo>
                      <a:lnTo>
                        <a:pt x="500" y="1148"/>
                      </a:lnTo>
                      <a:lnTo>
                        <a:pt x="500" y="1148"/>
                      </a:lnTo>
                      <a:lnTo>
                        <a:pt x="450" y="1109"/>
                      </a:lnTo>
                      <a:lnTo>
                        <a:pt x="398" y="1069"/>
                      </a:lnTo>
                      <a:lnTo>
                        <a:pt x="335" y="1018"/>
                      </a:lnTo>
                      <a:lnTo>
                        <a:pt x="270" y="963"/>
                      </a:lnTo>
                      <a:lnTo>
                        <a:pt x="208" y="908"/>
                      </a:lnTo>
                      <a:lnTo>
                        <a:pt x="182" y="882"/>
                      </a:lnTo>
                      <a:lnTo>
                        <a:pt x="158" y="858"/>
                      </a:lnTo>
                      <a:lnTo>
                        <a:pt x="138" y="836"/>
                      </a:lnTo>
                      <a:lnTo>
                        <a:pt x="124" y="817"/>
                      </a:lnTo>
                      <a:lnTo>
                        <a:pt x="124" y="817"/>
                      </a:lnTo>
                      <a:lnTo>
                        <a:pt x="117" y="806"/>
                      </a:lnTo>
                      <a:lnTo>
                        <a:pt x="112" y="793"/>
                      </a:lnTo>
                      <a:lnTo>
                        <a:pt x="101" y="755"/>
                      </a:lnTo>
                      <a:lnTo>
                        <a:pt x="89" y="707"/>
                      </a:lnTo>
                      <a:lnTo>
                        <a:pt x="78" y="650"/>
                      </a:lnTo>
                      <a:lnTo>
                        <a:pt x="68" y="586"/>
                      </a:lnTo>
                      <a:lnTo>
                        <a:pt x="57" y="518"/>
                      </a:lnTo>
                      <a:lnTo>
                        <a:pt x="39" y="375"/>
                      </a:lnTo>
                      <a:lnTo>
                        <a:pt x="23" y="237"/>
                      </a:lnTo>
                      <a:lnTo>
                        <a:pt x="11" y="119"/>
                      </a:lnTo>
                      <a:lnTo>
                        <a:pt x="0" y="5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1" name="Freeform 44">
                  <a:extLst>
                    <a:ext uri="{FF2B5EF4-FFF2-40B4-BE49-F238E27FC236}">
                      <a16:creationId xmlns:a16="http://schemas.microsoft.com/office/drawing/2014/main" id="{EB1E962F-D51A-4061-B620-FFDA7834994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81688" y="1939926"/>
                  <a:ext cx="514350" cy="1927225"/>
                </a:xfrm>
                <a:custGeom>
                  <a:avLst/>
                  <a:gdLst>
                    <a:gd name="T0" fmla="*/ 242 w 650"/>
                    <a:gd name="T1" fmla="*/ 117 h 2429"/>
                    <a:gd name="T2" fmla="*/ 236 w 650"/>
                    <a:gd name="T3" fmla="*/ 135 h 2429"/>
                    <a:gd name="T4" fmla="*/ 219 w 650"/>
                    <a:gd name="T5" fmla="*/ 185 h 2429"/>
                    <a:gd name="T6" fmla="*/ 200 w 650"/>
                    <a:gd name="T7" fmla="*/ 263 h 2429"/>
                    <a:gd name="T8" fmla="*/ 184 w 650"/>
                    <a:gd name="T9" fmla="*/ 364 h 2429"/>
                    <a:gd name="T10" fmla="*/ 179 w 650"/>
                    <a:gd name="T11" fmla="*/ 417 h 2429"/>
                    <a:gd name="T12" fmla="*/ 182 w 650"/>
                    <a:gd name="T13" fmla="*/ 516 h 2429"/>
                    <a:gd name="T14" fmla="*/ 200 w 650"/>
                    <a:gd name="T15" fmla="*/ 616 h 2429"/>
                    <a:gd name="T16" fmla="*/ 232 w 650"/>
                    <a:gd name="T17" fmla="*/ 721 h 2429"/>
                    <a:gd name="T18" fmla="*/ 255 w 650"/>
                    <a:gd name="T19" fmla="*/ 779 h 2429"/>
                    <a:gd name="T20" fmla="*/ 289 w 650"/>
                    <a:gd name="T21" fmla="*/ 848 h 2429"/>
                    <a:gd name="T22" fmla="*/ 339 w 650"/>
                    <a:gd name="T23" fmla="*/ 930 h 2429"/>
                    <a:gd name="T24" fmla="*/ 464 w 650"/>
                    <a:gd name="T25" fmla="*/ 1122 h 2429"/>
                    <a:gd name="T26" fmla="*/ 526 w 650"/>
                    <a:gd name="T27" fmla="*/ 1224 h 2429"/>
                    <a:gd name="T28" fmla="*/ 580 w 650"/>
                    <a:gd name="T29" fmla="*/ 1325 h 2429"/>
                    <a:gd name="T30" fmla="*/ 619 w 650"/>
                    <a:gd name="T31" fmla="*/ 1419 h 2429"/>
                    <a:gd name="T32" fmla="*/ 632 w 650"/>
                    <a:gd name="T33" fmla="*/ 1465 h 2429"/>
                    <a:gd name="T34" fmla="*/ 638 w 650"/>
                    <a:gd name="T35" fmla="*/ 1507 h 2429"/>
                    <a:gd name="T36" fmla="*/ 645 w 650"/>
                    <a:gd name="T37" fmla="*/ 1590 h 2429"/>
                    <a:gd name="T38" fmla="*/ 650 w 650"/>
                    <a:gd name="T39" fmla="*/ 1720 h 2429"/>
                    <a:gd name="T40" fmla="*/ 646 w 650"/>
                    <a:gd name="T41" fmla="*/ 1807 h 2429"/>
                    <a:gd name="T42" fmla="*/ 640 w 650"/>
                    <a:gd name="T43" fmla="*/ 1895 h 2429"/>
                    <a:gd name="T44" fmla="*/ 627 w 650"/>
                    <a:gd name="T45" fmla="*/ 1981 h 2429"/>
                    <a:gd name="T46" fmla="*/ 606 w 650"/>
                    <a:gd name="T47" fmla="*/ 2064 h 2429"/>
                    <a:gd name="T48" fmla="*/ 578 w 650"/>
                    <a:gd name="T49" fmla="*/ 2143 h 2429"/>
                    <a:gd name="T50" fmla="*/ 560 w 650"/>
                    <a:gd name="T51" fmla="*/ 2182 h 2429"/>
                    <a:gd name="T52" fmla="*/ 492 w 650"/>
                    <a:gd name="T53" fmla="*/ 2306 h 2429"/>
                    <a:gd name="T54" fmla="*/ 442 w 650"/>
                    <a:gd name="T55" fmla="*/ 2380 h 2429"/>
                    <a:gd name="T56" fmla="*/ 409 w 650"/>
                    <a:gd name="T57" fmla="*/ 2419 h 2429"/>
                    <a:gd name="T58" fmla="*/ 398 w 650"/>
                    <a:gd name="T59" fmla="*/ 2429 h 2429"/>
                    <a:gd name="T60" fmla="*/ 375 w 650"/>
                    <a:gd name="T61" fmla="*/ 2046 h 2429"/>
                    <a:gd name="T62" fmla="*/ 354 w 650"/>
                    <a:gd name="T63" fmla="*/ 1758 h 2429"/>
                    <a:gd name="T64" fmla="*/ 338 w 650"/>
                    <a:gd name="T65" fmla="*/ 1606 h 2429"/>
                    <a:gd name="T66" fmla="*/ 333 w 650"/>
                    <a:gd name="T67" fmla="*/ 1578 h 2429"/>
                    <a:gd name="T68" fmla="*/ 312 w 650"/>
                    <a:gd name="T69" fmla="*/ 1515 h 2429"/>
                    <a:gd name="T70" fmla="*/ 226 w 650"/>
                    <a:gd name="T71" fmla="*/ 1301 h 2429"/>
                    <a:gd name="T72" fmla="*/ 115 w 650"/>
                    <a:gd name="T73" fmla="*/ 1039 h 2429"/>
                    <a:gd name="T74" fmla="*/ 46 w 650"/>
                    <a:gd name="T75" fmla="*/ 864 h 2429"/>
                    <a:gd name="T76" fmla="*/ 16 w 650"/>
                    <a:gd name="T77" fmla="*/ 776 h 2429"/>
                    <a:gd name="T78" fmla="*/ 8 w 650"/>
                    <a:gd name="T79" fmla="*/ 747 h 2429"/>
                    <a:gd name="T80" fmla="*/ 2 w 650"/>
                    <a:gd name="T81" fmla="*/ 677 h 2429"/>
                    <a:gd name="T82" fmla="*/ 0 w 650"/>
                    <a:gd name="T83" fmla="*/ 575 h 2429"/>
                    <a:gd name="T84" fmla="*/ 8 w 650"/>
                    <a:gd name="T85" fmla="*/ 323 h 2429"/>
                    <a:gd name="T86" fmla="*/ 21 w 650"/>
                    <a:gd name="T87" fmla="*/ 98 h 2429"/>
                    <a:gd name="T88" fmla="*/ 28 w 650"/>
                    <a:gd name="T89" fmla="*/ 0 h 24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650" h="2429">
                      <a:moveTo>
                        <a:pt x="28" y="0"/>
                      </a:moveTo>
                      <a:lnTo>
                        <a:pt x="242" y="117"/>
                      </a:lnTo>
                      <a:lnTo>
                        <a:pt x="242" y="117"/>
                      </a:lnTo>
                      <a:lnTo>
                        <a:pt x="236" y="135"/>
                      </a:lnTo>
                      <a:lnTo>
                        <a:pt x="227" y="156"/>
                      </a:lnTo>
                      <a:lnTo>
                        <a:pt x="219" y="185"/>
                      </a:lnTo>
                      <a:lnTo>
                        <a:pt x="210" y="221"/>
                      </a:lnTo>
                      <a:lnTo>
                        <a:pt x="200" y="263"/>
                      </a:lnTo>
                      <a:lnTo>
                        <a:pt x="190" y="312"/>
                      </a:lnTo>
                      <a:lnTo>
                        <a:pt x="184" y="364"/>
                      </a:lnTo>
                      <a:lnTo>
                        <a:pt x="184" y="364"/>
                      </a:lnTo>
                      <a:lnTo>
                        <a:pt x="179" y="417"/>
                      </a:lnTo>
                      <a:lnTo>
                        <a:pt x="179" y="468"/>
                      </a:lnTo>
                      <a:lnTo>
                        <a:pt x="182" y="516"/>
                      </a:lnTo>
                      <a:lnTo>
                        <a:pt x="188" y="565"/>
                      </a:lnTo>
                      <a:lnTo>
                        <a:pt x="200" y="616"/>
                      </a:lnTo>
                      <a:lnTo>
                        <a:pt x="214" y="666"/>
                      </a:lnTo>
                      <a:lnTo>
                        <a:pt x="232" y="721"/>
                      </a:lnTo>
                      <a:lnTo>
                        <a:pt x="255" y="779"/>
                      </a:lnTo>
                      <a:lnTo>
                        <a:pt x="255" y="779"/>
                      </a:lnTo>
                      <a:lnTo>
                        <a:pt x="270" y="812"/>
                      </a:lnTo>
                      <a:lnTo>
                        <a:pt x="289" y="848"/>
                      </a:lnTo>
                      <a:lnTo>
                        <a:pt x="313" y="888"/>
                      </a:lnTo>
                      <a:lnTo>
                        <a:pt x="339" y="930"/>
                      </a:lnTo>
                      <a:lnTo>
                        <a:pt x="400" y="1023"/>
                      </a:lnTo>
                      <a:lnTo>
                        <a:pt x="464" y="1122"/>
                      </a:lnTo>
                      <a:lnTo>
                        <a:pt x="495" y="1172"/>
                      </a:lnTo>
                      <a:lnTo>
                        <a:pt x="526" y="1224"/>
                      </a:lnTo>
                      <a:lnTo>
                        <a:pt x="554" y="1275"/>
                      </a:lnTo>
                      <a:lnTo>
                        <a:pt x="580" y="1325"/>
                      </a:lnTo>
                      <a:lnTo>
                        <a:pt x="601" y="1372"/>
                      </a:lnTo>
                      <a:lnTo>
                        <a:pt x="619" y="1419"/>
                      </a:lnTo>
                      <a:lnTo>
                        <a:pt x="625" y="1442"/>
                      </a:lnTo>
                      <a:lnTo>
                        <a:pt x="632" y="1465"/>
                      </a:lnTo>
                      <a:lnTo>
                        <a:pt x="635" y="1486"/>
                      </a:lnTo>
                      <a:lnTo>
                        <a:pt x="638" y="1507"/>
                      </a:lnTo>
                      <a:lnTo>
                        <a:pt x="638" y="1507"/>
                      </a:lnTo>
                      <a:lnTo>
                        <a:pt x="645" y="1590"/>
                      </a:lnTo>
                      <a:lnTo>
                        <a:pt x="648" y="1676"/>
                      </a:lnTo>
                      <a:lnTo>
                        <a:pt x="650" y="1720"/>
                      </a:lnTo>
                      <a:lnTo>
                        <a:pt x="648" y="1763"/>
                      </a:lnTo>
                      <a:lnTo>
                        <a:pt x="646" y="1807"/>
                      </a:lnTo>
                      <a:lnTo>
                        <a:pt x="645" y="1851"/>
                      </a:lnTo>
                      <a:lnTo>
                        <a:pt x="640" y="1895"/>
                      </a:lnTo>
                      <a:lnTo>
                        <a:pt x="635" y="1937"/>
                      </a:lnTo>
                      <a:lnTo>
                        <a:pt x="627" y="1981"/>
                      </a:lnTo>
                      <a:lnTo>
                        <a:pt x="617" y="2023"/>
                      </a:lnTo>
                      <a:lnTo>
                        <a:pt x="606" y="2064"/>
                      </a:lnTo>
                      <a:lnTo>
                        <a:pt x="593" y="2104"/>
                      </a:lnTo>
                      <a:lnTo>
                        <a:pt x="578" y="2143"/>
                      </a:lnTo>
                      <a:lnTo>
                        <a:pt x="560" y="2182"/>
                      </a:lnTo>
                      <a:lnTo>
                        <a:pt x="560" y="2182"/>
                      </a:lnTo>
                      <a:lnTo>
                        <a:pt x="525" y="2250"/>
                      </a:lnTo>
                      <a:lnTo>
                        <a:pt x="492" y="2306"/>
                      </a:lnTo>
                      <a:lnTo>
                        <a:pt x="464" y="2349"/>
                      </a:lnTo>
                      <a:lnTo>
                        <a:pt x="442" y="2380"/>
                      </a:lnTo>
                      <a:lnTo>
                        <a:pt x="422" y="2405"/>
                      </a:lnTo>
                      <a:lnTo>
                        <a:pt x="409" y="2419"/>
                      </a:lnTo>
                      <a:lnTo>
                        <a:pt x="398" y="2429"/>
                      </a:lnTo>
                      <a:lnTo>
                        <a:pt x="398" y="2429"/>
                      </a:lnTo>
                      <a:lnTo>
                        <a:pt x="391" y="2312"/>
                      </a:lnTo>
                      <a:lnTo>
                        <a:pt x="375" y="2046"/>
                      </a:lnTo>
                      <a:lnTo>
                        <a:pt x="365" y="1898"/>
                      </a:lnTo>
                      <a:lnTo>
                        <a:pt x="354" y="1758"/>
                      </a:lnTo>
                      <a:lnTo>
                        <a:pt x="343" y="1648"/>
                      </a:lnTo>
                      <a:lnTo>
                        <a:pt x="338" y="1606"/>
                      </a:lnTo>
                      <a:lnTo>
                        <a:pt x="333" y="1578"/>
                      </a:lnTo>
                      <a:lnTo>
                        <a:pt x="333" y="1578"/>
                      </a:lnTo>
                      <a:lnTo>
                        <a:pt x="325" y="1552"/>
                      </a:lnTo>
                      <a:lnTo>
                        <a:pt x="312" y="1515"/>
                      </a:lnTo>
                      <a:lnTo>
                        <a:pt x="274" y="1419"/>
                      </a:lnTo>
                      <a:lnTo>
                        <a:pt x="226" y="1301"/>
                      </a:lnTo>
                      <a:lnTo>
                        <a:pt x="171" y="1169"/>
                      </a:lnTo>
                      <a:lnTo>
                        <a:pt x="115" y="1039"/>
                      </a:lnTo>
                      <a:lnTo>
                        <a:pt x="67" y="917"/>
                      </a:lnTo>
                      <a:lnTo>
                        <a:pt x="46" y="864"/>
                      </a:lnTo>
                      <a:lnTo>
                        <a:pt x="29" y="817"/>
                      </a:lnTo>
                      <a:lnTo>
                        <a:pt x="16" y="776"/>
                      </a:lnTo>
                      <a:lnTo>
                        <a:pt x="8" y="747"/>
                      </a:lnTo>
                      <a:lnTo>
                        <a:pt x="8" y="747"/>
                      </a:lnTo>
                      <a:lnTo>
                        <a:pt x="3" y="716"/>
                      </a:lnTo>
                      <a:lnTo>
                        <a:pt x="2" y="677"/>
                      </a:lnTo>
                      <a:lnTo>
                        <a:pt x="0" y="628"/>
                      </a:lnTo>
                      <a:lnTo>
                        <a:pt x="0" y="575"/>
                      </a:lnTo>
                      <a:lnTo>
                        <a:pt x="3" y="452"/>
                      </a:lnTo>
                      <a:lnTo>
                        <a:pt x="8" y="323"/>
                      </a:lnTo>
                      <a:lnTo>
                        <a:pt x="15" y="202"/>
                      </a:lnTo>
                      <a:lnTo>
                        <a:pt x="21" y="98"/>
                      </a:lnTo>
                      <a:lnTo>
                        <a:pt x="28" y="0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2" name="Freeform 51">
                  <a:extLst>
                    <a:ext uri="{FF2B5EF4-FFF2-40B4-BE49-F238E27FC236}">
                      <a16:creationId xmlns:a16="http://schemas.microsoft.com/office/drawing/2014/main" id="{C4B408D3-2964-47DB-9F87-2F3263B2F5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27275" y="1903414"/>
                  <a:ext cx="5008563" cy="3897313"/>
                </a:xfrm>
                <a:custGeom>
                  <a:avLst/>
                  <a:gdLst>
                    <a:gd name="T0" fmla="*/ 324 w 6310"/>
                    <a:gd name="T1" fmla="*/ 3893 h 4909"/>
                    <a:gd name="T2" fmla="*/ 1155 w 6310"/>
                    <a:gd name="T3" fmla="*/ 3401 h 4909"/>
                    <a:gd name="T4" fmla="*/ 1553 w 6310"/>
                    <a:gd name="T5" fmla="*/ 2688 h 4909"/>
                    <a:gd name="T6" fmla="*/ 1915 w 6310"/>
                    <a:gd name="T7" fmla="*/ 1766 h 4909"/>
                    <a:gd name="T8" fmla="*/ 2473 w 6310"/>
                    <a:gd name="T9" fmla="*/ 1493 h 4909"/>
                    <a:gd name="T10" fmla="*/ 3264 w 6310"/>
                    <a:gd name="T11" fmla="*/ 1604 h 4909"/>
                    <a:gd name="T12" fmla="*/ 4206 w 6310"/>
                    <a:gd name="T13" fmla="*/ 1846 h 4909"/>
                    <a:gd name="T14" fmla="*/ 4255 w 6310"/>
                    <a:gd name="T15" fmla="*/ 1492 h 4909"/>
                    <a:gd name="T16" fmla="*/ 3810 w 6310"/>
                    <a:gd name="T17" fmla="*/ 863 h 4909"/>
                    <a:gd name="T18" fmla="*/ 3719 w 6310"/>
                    <a:gd name="T19" fmla="*/ 370 h 4909"/>
                    <a:gd name="T20" fmla="*/ 4518 w 6310"/>
                    <a:gd name="T21" fmla="*/ 422 h 4909"/>
                    <a:gd name="T22" fmla="*/ 4799 w 6310"/>
                    <a:gd name="T23" fmla="*/ 1200 h 4909"/>
                    <a:gd name="T24" fmla="*/ 4941 w 6310"/>
                    <a:gd name="T25" fmla="*/ 2131 h 4909"/>
                    <a:gd name="T26" fmla="*/ 4750 w 6310"/>
                    <a:gd name="T27" fmla="*/ 2672 h 4909"/>
                    <a:gd name="T28" fmla="*/ 4825 w 6310"/>
                    <a:gd name="T29" fmla="*/ 2857 h 4909"/>
                    <a:gd name="T30" fmla="*/ 5011 w 6310"/>
                    <a:gd name="T31" fmla="*/ 2942 h 4909"/>
                    <a:gd name="T32" fmla="*/ 5211 w 6310"/>
                    <a:gd name="T33" fmla="*/ 2990 h 4909"/>
                    <a:gd name="T34" fmla="*/ 5412 w 6310"/>
                    <a:gd name="T35" fmla="*/ 3057 h 4909"/>
                    <a:gd name="T36" fmla="*/ 5602 w 6310"/>
                    <a:gd name="T37" fmla="*/ 2896 h 4909"/>
                    <a:gd name="T38" fmla="*/ 5752 w 6310"/>
                    <a:gd name="T39" fmla="*/ 2740 h 4909"/>
                    <a:gd name="T40" fmla="*/ 5917 w 6310"/>
                    <a:gd name="T41" fmla="*/ 2836 h 4909"/>
                    <a:gd name="T42" fmla="*/ 6042 w 6310"/>
                    <a:gd name="T43" fmla="*/ 2985 h 4909"/>
                    <a:gd name="T44" fmla="*/ 6245 w 6310"/>
                    <a:gd name="T45" fmla="*/ 3091 h 4909"/>
                    <a:gd name="T46" fmla="*/ 6253 w 6310"/>
                    <a:gd name="T47" fmla="*/ 3239 h 4909"/>
                    <a:gd name="T48" fmla="*/ 6086 w 6310"/>
                    <a:gd name="T49" fmla="*/ 3206 h 4909"/>
                    <a:gd name="T50" fmla="*/ 5861 w 6310"/>
                    <a:gd name="T51" fmla="*/ 3205 h 4909"/>
                    <a:gd name="T52" fmla="*/ 5700 w 6310"/>
                    <a:gd name="T53" fmla="*/ 3330 h 4909"/>
                    <a:gd name="T54" fmla="*/ 5588 w 6310"/>
                    <a:gd name="T55" fmla="*/ 3567 h 4909"/>
                    <a:gd name="T56" fmla="*/ 5570 w 6310"/>
                    <a:gd name="T57" fmla="*/ 3786 h 4909"/>
                    <a:gd name="T58" fmla="*/ 5362 w 6310"/>
                    <a:gd name="T59" fmla="*/ 3740 h 4909"/>
                    <a:gd name="T60" fmla="*/ 5287 w 6310"/>
                    <a:gd name="T61" fmla="*/ 3534 h 4909"/>
                    <a:gd name="T62" fmla="*/ 5304 w 6310"/>
                    <a:gd name="T63" fmla="*/ 3372 h 4909"/>
                    <a:gd name="T64" fmla="*/ 5122 w 6310"/>
                    <a:gd name="T65" fmla="*/ 3305 h 4909"/>
                    <a:gd name="T66" fmla="*/ 4950 w 6310"/>
                    <a:gd name="T67" fmla="*/ 3289 h 4909"/>
                    <a:gd name="T68" fmla="*/ 4685 w 6310"/>
                    <a:gd name="T69" fmla="*/ 3218 h 4909"/>
                    <a:gd name="T70" fmla="*/ 4466 w 6310"/>
                    <a:gd name="T71" fmla="*/ 3104 h 4909"/>
                    <a:gd name="T72" fmla="*/ 4318 w 6310"/>
                    <a:gd name="T73" fmla="*/ 2997 h 4909"/>
                    <a:gd name="T74" fmla="*/ 4219 w 6310"/>
                    <a:gd name="T75" fmla="*/ 2825 h 4909"/>
                    <a:gd name="T76" fmla="*/ 4227 w 6310"/>
                    <a:gd name="T77" fmla="*/ 2575 h 4909"/>
                    <a:gd name="T78" fmla="*/ 3478 w 6310"/>
                    <a:gd name="T79" fmla="*/ 2247 h 4909"/>
                    <a:gd name="T80" fmla="*/ 2516 w 6310"/>
                    <a:gd name="T81" fmla="*/ 2083 h 4909"/>
                    <a:gd name="T82" fmla="*/ 2098 w 6310"/>
                    <a:gd name="T83" fmla="*/ 2508 h 4909"/>
                    <a:gd name="T84" fmla="*/ 2254 w 6310"/>
                    <a:gd name="T85" fmla="*/ 3182 h 4909"/>
                    <a:gd name="T86" fmla="*/ 2256 w 6310"/>
                    <a:gd name="T87" fmla="*/ 3922 h 4909"/>
                    <a:gd name="T88" fmla="*/ 2386 w 6310"/>
                    <a:gd name="T89" fmla="*/ 4093 h 4909"/>
                    <a:gd name="T90" fmla="*/ 2522 w 6310"/>
                    <a:gd name="T91" fmla="*/ 4226 h 4909"/>
                    <a:gd name="T92" fmla="*/ 2741 w 6310"/>
                    <a:gd name="T93" fmla="*/ 4226 h 4909"/>
                    <a:gd name="T94" fmla="*/ 2892 w 6310"/>
                    <a:gd name="T95" fmla="*/ 4416 h 4909"/>
                    <a:gd name="T96" fmla="*/ 2654 w 6310"/>
                    <a:gd name="T97" fmla="*/ 4422 h 4909"/>
                    <a:gd name="T98" fmla="*/ 2608 w 6310"/>
                    <a:gd name="T99" fmla="*/ 4628 h 4909"/>
                    <a:gd name="T100" fmla="*/ 2306 w 6310"/>
                    <a:gd name="T101" fmla="*/ 4614 h 4909"/>
                    <a:gd name="T102" fmla="*/ 1957 w 6310"/>
                    <a:gd name="T103" fmla="*/ 4689 h 4909"/>
                    <a:gd name="T104" fmla="*/ 1814 w 6310"/>
                    <a:gd name="T105" fmla="*/ 4801 h 4909"/>
                    <a:gd name="T106" fmla="*/ 1751 w 6310"/>
                    <a:gd name="T107" fmla="*/ 4589 h 4909"/>
                    <a:gd name="T108" fmla="*/ 2006 w 6310"/>
                    <a:gd name="T109" fmla="*/ 4365 h 4909"/>
                    <a:gd name="T110" fmla="*/ 2064 w 6310"/>
                    <a:gd name="T111" fmla="*/ 4164 h 4909"/>
                    <a:gd name="T112" fmla="*/ 1843 w 6310"/>
                    <a:gd name="T113" fmla="*/ 3544 h 4909"/>
                    <a:gd name="T114" fmla="*/ 1696 w 6310"/>
                    <a:gd name="T115" fmla="*/ 3313 h 4909"/>
                    <a:gd name="T116" fmla="*/ 1043 w 6310"/>
                    <a:gd name="T117" fmla="*/ 3828 h 4909"/>
                    <a:gd name="T118" fmla="*/ 61 w 6310"/>
                    <a:gd name="T119" fmla="*/ 4151 h 49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6310" h="4909">
                      <a:moveTo>
                        <a:pt x="4" y="4156"/>
                      </a:moveTo>
                      <a:lnTo>
                        <a:pt x="4" y="4156"/>
                      </a:lnTo>
                      <a:lnTo>
                        <a:pt x="0" y="4145"/>
                      </a:lnTo>
                      <a:lnTo>
                        <a:pt x="0" y="4133"/>
                      </a:lnTo>
                      <a:lnTo>
                        <a:pt x="4" y="4119"/>
                      </a:lnTo>
                      <a:lnTo>
                        <a:pt x="10" y="4106"/>
                      </a:lnTo>
                      <a:lnTo>
                        <a:pt x="20" y="4089"/>
                      </a:lnTo>
                      <a:lnTo>
                        <a:pt x="35" y="4073"/>
                      </a:lnTo>
                      <a:lnTo>
                        <a:pt x="51" y="4057"/>
                      </a:lnTo>
                      <a:lnTo>
                        <a:pt x="72" y="4039"/>
                      </a:lnTo>
                      <a:lnTo>
                        <a:pt x="96" y="4020"/>
                      </a:lnTo>
                      <a:lnTo>
                        <a:pt x="125" y="4000"/>
                      </a:lnTo>
                      <a:lnTo>
                        <a:pt x="158" y="3981"/>
                      </a:lnTo>
                      <a:lnTo>
                        <a:pt x="194" y="3960"/>
                      </a:lnTo>
                      <a:lnTo>
                        <a:pt x="233" y="3938"/>
                      </a:lnTo>
                      <a:lnTo>
                        <a:pt x="276" y="3916"/>
                      </a:lnTo>
                      <a:lnTo>
                        <a:pt x="324" y="3893"/>
                      </a:lnTo>
                      <a:lnTo>
                        <a:pt x="374" y="3870"/>
                      </a:lnTo>
                      <a:lnTo>
                        <a:pt x="374" y="3870"/>
                      </a:lnTo>
                      <a:lnTo>
                        <a:pt x="478" y="3823"/>
                      </a:lnTo>
                      <a:lnTo>
                        <a:pt x="580" y="3778"/>
                      </a:lnTo>
                      <a:lnTo>
                        <a:pt x="678" y="3731"/>
                      </a:lnTo>
                      <a:lnTo>
                        <a:pt x="770" y="3684"/>
                      </a:lnTo>
                      <a:lnTo>
                        <a:pt x="855" y="3638"/>
                      </a:lnTo>
                      <a:lnTo>
                        <a:pt x="895" y="3614"/>
                      </a:lnTo>
                      <a:lnTo>
                        <a:pt x="932" y="3589"/>
                      </a:lnTo>
                      <a:lnTo>
                        <a:pt x="968" y="3567"/>
                      </a:lnTo>
                      <a:lnTo>
                        <a:pt x="1002" y="3542"/>
                      </a:lnTo>
                      <a:lnTo>
                        <a:pt x="1033" y="3518"/>
                      </a:lnTo>
                      <a:lnTo>
                        <a:pt x="1062" y="3494"/>
                      </a:lnTo>
                      <a:lnTo>
                        <a:pt x="1062" y="3494"/>
                      </a:lnTo>
                      <a:lnTo>
                        <a:pt x="1092" y="3468"/>
                      </a:lnTo>
                      <a:lnTo>
                        <a:pt x="1122" y="3435"/>
                      </a:lnTo>
                      <a:lnTo>
                        <a:pt x="1155" y="3401"/>
                      </a:lnTo>
                      <a:lnTo>
                        <a:pt x="1189" y="3362"/>
                      </a:lnTo>
                      <a:lnTo>
                        <a:pt x="1225" y="3320"/>
                      </a:lnTo>
                      <a:lnTo>
                        <a:pt x="1260" y="3276"/>
                      </a:lnTo>
                      <a:lnTo>
                        <a:pt x="1296" y="3229"/>
                      </a:lnTo>
                      <a:lnTo>
                        <a:pt x="1332" y="3182"/>
                      </a:lnTo>
                      <a:lnTo>
                        <a:pt x="1366" y="3133"/>
                      </a:lnTo>
                      <a:lnTo>
                        <a:pt x="1398" y="3083"/>
                      </a:lnTo>
                      <a:lnTo>
                        <a:pt x="1428" y="3033"/>
                      </a:lnTo>
                      <a:lnTo>
                        <a:pt x="1455" y="2984"/>
                      </a:lnTo>
                      <a:lnTo>
                        <a:pt x="1480" y="2935"/>
                      </a:lnTo>
                      <a:lnTo>
                        <a:pt x="1501" y="2888"/>
                      </a:lnTo>
                      <a:lnTo>
                        <a:pt x="1517" y="2843"/>
                      </a:lnTo>
                      <a:lnTo>
                        <a:pt x="1525" y="2820"/>
                      </a:lnTo>
                      <a:lnTo>
                        <a:pt x="1530" y="2799"/>
                      </a:lnTo>
                      <a:lnTo>
                        <a:pt x="1530" y="2799"/>
                      </a:lnTo>
                      <a:lnTo>
                        <a:pt x="1540" y="2750"/>
                      </a:lnTo>
                      <a:lnTo>
                        <a:pt x="1553" y="2688"/>
                      </a:lnTo>
                      <a:lnTo>
                        <a:pt x="1566" y="2618"/>
                      </a:lnTo>
                      <a:lnTo>
                        <a:pt x="1584" y="2537"/>
                      </a:lnTo>
                      <a:lnTo>
                        <a:pt x="1603" y="2451"/>
                      </a:lnTo>
                      <a:lnTo>
                        <a:pt x="1627" y="2359"/>
                      </a:lnTo>
                      <a:lnTo>
                        <a:pt x="1640" y="2312"/>
                      </a:lnTo>
                      <a:lnTo>
                        <a:pt x="1657" y="2265"/>
                      </a:lnTo>
                      <a:lnTo>
                        <a:pt x="1671" y="2216"/>
                      </a:lnTo>
                      <a:lnTo>
                        <a:pt x="1689" y="2169"/>
                      </a:lnTo>
                      <a:lnTo>
                        <a:pt x="1707" y="2120"/>
                      </a:lnTo>
                      <a:lnTo>
                        <a:pt x="1728" y="2073"/>
                      </a:lnTo>
                      <a:lnTo>
                        <a:pt x="1749" y="2026"/>
                      </a:lnTo>
                      <a:lnTo>
                        <a:pt x="1772" y="1979"/>
                      </a:lnTo>
                      <a:lnTo>
                        <a:pt x="1798" y="1933"/>
                      </a:lnTo>
                      <a:lnTo>
                        <a:pt x="1824" y="1890"/>
                      </a:lnTo>
                      <a:lnTo>
                        <a:pt x="1853" y="1847"/>
                      </a:lnTo>
                      <a:lnTo>
                        <a:pt x="1882" y="1805"/>
                      </a:lnTo>
                      <a:lnTo>
                        <a:pt x="1915" y="1766"/>
                      </a:lnTo>
                      <a:lnTo>
                        <a:pt x="1949" y="1729"/>
                      </a:lnTo>
                      <a:lnTo>
                        <a:pt x="1985" y="1695"/>
                      </a:lnTo>
                      <a:lnTo>
                        <a:pt x="2024" y="1662"/>
                      </a:lnTo>
                      <a:lnTo>
                        <a:pt x="2064" y="1633"/>
                      </a:lnTo>
                      <a:lnTo>
                        <a:pt x="2085" y="1620"/>
                      </a:lnTo>
                      <a:lnTo>
                        <a:pt x="2106" y="1607"/>
                      </a:lnTo>
                      <a:lnTo>
                        <a:pt x="2129" y="1596"/>
                      </a:lnTo>
                      <a:lnTo>
                        <a:pt x="2152" y="1584"/>
                      </a:lnTo>
                      <a:lnTo>
                        <a:pt x="2175" y="1575"/>
                      </a:lnTo>
                      <a:lnTo>
                        <a:pt x="2199" y="1565"/>
                      </a:lnTo>
                      <a:lnTo>
                        <a:pt x="2199" y="1565"/>
                      </a:lnTo>
                      <a:lnTo>
                        <a:pt x="2248" y="1549"/>
                      </a:lnTo>
                      <a:lnTo>
                        <a:pt x="2295" y="1534"/>
                      </a:lnTo>
                      <a:lnTo>
                        <a:pt x="2340" y="1521"/>
                      </a:lnTo>
                      <a:lnTo>
                        <a:pt x="2386" y="1510"/>
                      </a:lnTo>
                      <a:lnTo>
                        <a:pt x="2430" y="1502"/>
                      </a:lnTo>
                      <a:lnTo>
                        <a:pt x="2473" y="1493"/>
                      </a:lnTo>
                      <a:lnTo>
                        <a:pt x="2516" y="1489"/>
                      </a:lnTo>
                      <a:lnTo>
                        <a:pt x="2556" y="1484"/>
                      </a:lnTo>
                      <a:lnTo>
                        <a:pt x="2597" y="1480"/>
                      </a:lnTo>
                      <a:lnTo>
                        <a:pt x="2636" y="1479"/>
                      </a:lnTo>
                      <a:lnTo>
                        <a:pt x="2675" y="1479"/>
                      </a:lnTo>
                      <a:lnTo>
                        <a:pt x="2710" y="1480"/>
                      </a:lnTo>
                      <a:lnTo>
                        <a:pt x="2748" y="1482"/>
                      </a:lnTo>
                      <a:lnTo>
                        <a:pt x="2784" y="1485"/>
                      </a:lnTo>
                      <a:lnTo>
                        <a:pt x="2852" y="1493"/>
                      </a:lnTo>
                      <a:lnTo>
                        <a:pt x="2915" y="1505"/>
                      </a:lnTo>
                      <a:lnTo>
                        <a:pt x="2975" y="1518"/>
                      </a:lnTo>
                      <a:lnTo>
                        <a:pt x="3032" y="1532"/>
                      </a:lnTo>
                      <a:lnTo>
                        <a:pt x="3086" y="1549"/>
                      </a:lnTo>
                      <a:lnTo>
                        <a:pt x="3181" y="1578"/>
                      </a:lnTo>
                      <a:lnTo>
                        <a:pt x="3225" y="1592"/>
                      </a:lnTo>
                      <a:lnTo>
                        <a:pt x="3264" y="1604"/>
                      </a:lnTo>
                      <a:lnTo>
                        <a:pt x="3264" y="1604"/>
                      </a:lnTo>
                      <a:lnTo>
                        <a:pt x="3306" y="1617"/>
                      </a:lnTo>
                      <a:lnTo>
                        <a:pt x="3360" y="1635"/>
                      </a:lnTo>
                      <a:lnTo>
                        <a:pt x="3485" y="1680"/>
                      </a:lnTo>
                      <a:lnTo>
                        <a:pt x="3631" y="1734"/>
                      </a:lnTo>
                      <a:lnTo>
                        <a:pt x="3707" y="1761"/>
                      </a:lnTo>
                      <a:lnTo>
                        <a:pt x="3785" y="1786"/>
                      </a:lnTo>
                      <a:lnTo>
                        <a:pt x="3860" y="1810"/>
                      </a:lnTo>
                      <a:lnTo>
                        <a:pt x="3933" y="1829"/>
                      </a:lnTo>
                      <a:lnTo>
                        <a:pt x="4001" y="1846"/>
                      </a:lnTo>
                      <a:lnTo>
                        <a:pt x="4034" y="1851"/>
                      </a:lnTo>
                      <a:lnTo>
                        <a:pt x="4065" y="1855"/>
                      </a:lnTo>
                      <a:lnTo>
                        <a:pt x="4094" y="1859"/>
                      </a:lnTo>
                      <a:lnTo>
                        <a:pt x="4121" y="1860"/>
                      </a:lnTo>
                      <a:lnTo>
                        <a:pt x="4146" y="1859"/>
                      </a:lnTo>
                      <a:lnTo>
                        <a:pt x="4169" y="1857"/>
                      </a:lnTo>
                      <a:lnTo>
                        <a:pt x="4188" y="1852"/>
                      </a:lnTo>
                      <a:lnTo>
                        <a:pt x="4206" y="1846"/>
                      </a:lnTo>
                      <a:lnTo>
                        <a:pt x="4221" y="1836"/>
                      </a:lnTo>
                      <a:lnTo>
                        <a:pt x="4227" y="1831"/>
                      </a:lnTo>
                      <a:lnTo>
                        <a:pt x="4232" y="1825"/>
                      </a:lnTo>
                      <a:lnTo>
                        <a:pt x="4232" y="1825"/>
                      </a:lnTo>
                      <a:lnTo>
                        <a:pt x="4242" y="1812"/>
                      </a:lnTo>
                      <a:lnTo>
                        <a:pt x="4250" y="1799"/>
                      </a:lnTo>
                      <a:lnTo>
                        <a:pt x="4256" y="1784"/>
                      </a:lnTo>
                      <a:lnTo>
                        <a:pt x="4263" y="1769"/>
                      </a:lnTo>
                      <a:lnTo>
                        <a:pt x="4268" y="1753"/>
                      </a:lnTo>
                      <a:lnTo>
                        <a:pt x="4272" y="1739"/>
                      </a:lnTo>
                      <a:lnTo>
                        <a:pt x="4279" y="1706"/>
                      </a:lnTo>
                      <a:lnTo>
                        <a:pt x="4282" y="1672"/>
                      </a:lnTo>
                      <a:lnTo>
                        <a:pt x="4282" y="1636"/>
                      </a:lnTo>
                      <a:lnTo>
                        <a:pt x="4279" y="1601"/>
                      </a:lnTo>
                      <a:lnTo>
                        <a:pt x="4272" y="1565"/>
                      </a:lnTo>
                      <a:lnTo>
                        <a:pt x="4264" y="1527"/>
                      </a:lnTo>
                      <a:lnTo>
                        <a:pt x="4255" y="1492"/>
                      </a:lnTo>
                      <a:lnTo>
                        <a:pt x="4243" y="1456"/>
                      </a:lnTo>
                      <a:lnTo>
                        <a:pt x="4229" y="1420"/>
                      </a:lnTo>
                      <a:lnTo>
                        <a:pt x="4214" y="1386"/>
                      </a:lnTo>
                      <a:lnTo>
                        <a:pt x="4196" y="1354"/>
                      </a:lnTo>
                      <a:lnTo>
                        <a:pt x="4178" y="1321"/>
                      </a:lnTo>
                      <a:lnTo>
                        <a:pt x="4160" y="1292"/>
                      </a:lnTo>
                      <a:lnTo>
                        <a:pt x="4160" y="1292"/>
                      </a:lnTo>
                      <a:lnTo>
                        <a:pt x="4141" y="1263"/>
                      </a:lnTo>
                      <a:lnTo>
                        <a:pt x="4118" y="1234"/>
                      </a:lnTo>
                      <a:lnTo>
                        <a:pt x="4071" y="1174"/>
                      </a:lnTo>
                      <a:lnTo>
                        <a:pt x="4021" y="1113"/>
                      </a:lnTo>
                      <a:lnTo>
                        <a:pt x="3969" y="1055"/>
                      </a:lnTo>
                      <a:lnTo>
                        <a:pt x="3875" y="948"/>
                      </a:lnTo>
                      <a:lnTo>
                        <a:pt x="3837" y="902"/>
                      </a:lnTo>
                      <a:lnTo>
                        <a:pt x="3823" y="881"/>
                      </a:lnTo>
                      <a:lnTo>
                        <a:pt x="3810" y="863"/>
                      </a:lnTo>
                      <a:lnTo>
                        <a:pt x="3810" y="863"/>
                      </a:lnTo>
                      <a:lnTo>
                        <a:pt x="3798" y="846"/>
                      </a:lnTo>
                      <a:lnTo>
                        <a:pt x="3789" y="824"/>
                      </a:lnTo>
                      <a:lnTo>
                        <a:pt x="3777" y="800"/>
                      </a:lnTo>
                      <a:lnTo>
                        <a:pt x="3768" y="774"/>
                      </a:lnTo>
                      <a:lnTo>
                        <a:pt x="3756" y="747"/>
                      </a:lnTo>
                      <a:lnTo>
                        <a:pt x="3748" y="716"/>
                      </a:lnTo>
                      <a:lnTo>
                        <a:pt x="3738" y="685"/>
                      </a:lnTo>
                      <a:lnTo>
                        <a:pt x="3732" y="652"/>
                      </a:lnTo>
                      <a:lnTo>
                        <a:pt x="3725" y="618"/>
                      </a:lnTo>
                      <a:lnTo>
                        <a:pt x="3719" y="584"/>
                      </a:lnTo>
                      <a:lnTo>
                        <a:pt x="3716" y="548"/>
                      </a:lnTo>
                      <a:lnTo>
                        <a:pt x="3712" y="513"/>
                      </a:lnTo>
                      <a:lnTo>
                        <a:pt x="3711" y="477"/>
                      </a:lnTo>
                      <a:lnTo>
                        <a:pt x="3712" y="440"/>
                      </a:lnTo>
                      <a:lnTo>
                        <a:pt x="3714" y="406"/>
                      </a:lnTo>
                      <a:lnTo>
                        <a:pt x="3719" y="370"/>
                      </a:lnTo>
                      <a:lnTo>
                        <a:pt x="3719" y="370"/>
                      </a:lnTo>
                      <a:lnTo>
                        <a:pt x="3725" y="336"/>
                      </a:lnTo>
                      <a:lnTo>
                        <a:pt x="3733" y="302"/>
                      </a:lnTo>
                      <a:lnTo>
                        <a:pt x="3745" y="269"/>
                      </a:lnTo>
                      <a:lnTo>
                        <a:pt x="3756" y="237"/>
                      </a:lnTo>
                      <a:lnTo>
                        <a:pt x="3768" y="206"/>
                      </a:lnTo>
                      <a:lnTo>
                        <a:pt x="3781" y="178"/>
                      </a:lnTo>
                      <a:lnTo>
                        <a:pt x="3808" y="125"/>
                      </a:lnTo>
                      <a:lnTo>
                        <a:pt x="3832" y="81"/>
                      </a:lnTo>
                      <a:lnTo>
                        <a:pt x="3855" y="48"/>
                      </a:lnTo>
                      <a:lnTo>
                        <a:pt x="3875" y="19"/>
                      </a:lnTo>
                      <a:lnTo>
                        <a:pt x="4485" y="0"/>
                      </a:lnTo>
                      <a:lnTo>
                        <a:pt x="4563" y="123"/>
                      </a:lnTo>
                      <a:lnTo>
                        <a:pt x="4563" y="123"/>
                      </a:lnTo>
                      <a:lnTo>
                        <a:pt x="4552" y="185"/>
                      </a:lnTo>
                      <a:lnTo>
                        <a:pt x="4540" y="253"/>
                      </a:lnTo>
                      <a:lnTo>
                        <a:pt x="4529" y="333"/>
                      </a:lnTo>
                      <a:lnTo>
                        <a:pt x="4518" y="422"/>
                      </a:lnTo>
                      <a:lnTo>
                        <a:pt x="4514" y="466"/>
                      </a:lnTo>
                      <a:lnTo>
                        <a:pt x="4511" y="510"/>
                      </a:lnTo>
                      <a:lnTo>
                        <a:pt x="4510" y="552"/>
                      </a:lnTo>
                      <a:lnTo>
                        <a:pt x="4510" y="589"/>
                      </a:lnTo>
                      <a:lnTo>
                        <a:pt x="4513" y="625"/>
                      </a:lnTo>
                      <a:lnTo>
                        <a:pt x="4518" y="656"/>
                      </a:lnTo>
                      <a:lnTo>
                        <a:pt x="4518" y="656"/>
                      </a:lnTo>
                      <a:lnTo>
                        <a:pt x="4521" y="670"/>
                      </a:lnTo>
                      <a:lnTo>
                        <a:pt x="4527" y="686"/>
                      </a:lnTo>
                      <a:lnTo>
                        <a:pt x="4540" y="721"/>
                      </a:lnTo>
                      <a:lnTo>
                        <a:pt x="4560" y="761"/>
                      </a:lnTo>
                      <a:lnTo>
                        <a:pt x="4583" y="805"/>
                      </a:lnTo>
                      <a:lnTo>
                        <a:pt x="4639" y="902"/>
                      </a:lnTo>
                      <a:lnTo>
                        <a:pt x="4703" y="1014"/>
                      </a:lnTo>
                      <a:lnTo>
                        <a:pt x="4735" y="1075"/>
                      </a:lnTo>
                      <a:lnTo>
                        <a:pt x="4768" y="1136"/>
                      </a:lnTo>
                      <a:lnTo>
                        <a:pt x="4799" y="1200"/>
                      </a:lnTo>
                      <a:lnTo>
                        <a:pt x="4829" y="1266"/>
                      </a:lnTo>
                      <a:lnTo>
                        <a:pt x="4857" y="1333"/>
                      </a:lnTo>
                      <a:lnTo>
                        <a:pt x="4881" y="1401"/>
                      </a:lnTo>
                      <a:lnTo>
                        <a:pt x="4893" y="1435"/>
                      </a:lnTo>
                      <a:lnTo>
                        <a:pt x="4904" y="1469"/>
                      </a:lnTo>
                      <a:lnTo>
                        <a:pt x="4912" y="1505"/>
                      </a:lnTo>
                      <a:lnTo>
                        <a:pt x="4920" y="1539"/>
                      </a:lnTo>
                      <a:lnTo>
                        <a:pt x="4920" y="1539"/>
                      </a:lnTo>
                      <a:lnTo>
                        <a:pt x="4927" y="1575"/>
                      </a:lnTo>
                      <a:lnTo>
                        <a:pt x="4933" y="1610"/>
                      </a:lnTo>
                      <a:lnTo>
                        <a:pt x="4941" y="1683"/>
                      </a:lnTo>
                      <a:lnTo>
                        <a:pt x="4948" y="1760"/>
                      </a:lnTo>
                      <a:lnTo>
                        <a:pt x="4951" y="1836"/>
                      </a:lnTo>
                      <a:lnTo>
                        <a:pt x="4951" y="1912"/>
                      </a:lnTo>
                      <a:lnTo>
                        <a:pt x="4950" y="1987"/>
                      </a:lnTo>
                      <a:lnTo>
                        <a:pt x="4946" y="2062"/>
                      </a:lnTo>
                      <a:lnTo>
                        <a:pt x="4941" y="2131"/>
                      </a:lnTo>
                      <a:lnTo>
                        <a:pt x="4935" y="2198"/>
                      </a:lnTo>
                      <a:lnTo>
                        <a:pt x="4927" y="2260"/>
                      </a:lnTo>
                      <a:lnTo>
                        <a:pt x="4920" y="2317"/>
                      </a:lnTo>
                      <a:lnTo>
                        <a:pt x="4912" y="2367"/>
                      </a:lnTo>
                      <a:lnTo>
                        <a:pt x="4904" y="2409"/>
                      </a:lnTo>
                      <a:lnTo>
                        <a:pt x="4898" y="2442"/>
                      </a:lnTo>
                      <a:lnTo>
                        <a:pt x="4893" y="2466"/>
                      </a:lnTo>
                      <a:lnTo>
                        <a:pt x="4888" y="2480"/>
                      </a:lnTo>
                      <a:lnTo>
                        <a:pt x="4888" y="2480"/>
                      </a:lnTo>
                      <a:lnTo>
                        <a:pt x="4883" y="2490"/>
                      </a:lnTo>
                      <a:lnTo>
                        <a:pt x="4877" y="2500"/>
                      </a:lnTo>
                      <a:lnTo>
                        <a:pt x="4860" y="2521"/>
                      </a:lnTo>
                      <a:lnTo>
                        <a:pt x="4815" y="2575"/>
                      </a:lnTo>
                      <a:lnTo>
                        <a:pt x="4790" y="2606"/>
                      </a:lnTo>
                      <a:lnTo>
                        <a:pt x="4769" y="2638"/>
                      </a:lnTo>
                      <a:lnTo>
                        <a:pt x="4760" y="2654"/>
                      </a:lnTo>
                      <a:lnTo>
                        <a:pt x="4750" y="2672"/>
                      </a:lnTo>
                      <a:lnTo>
                        <a:pt x="4743" y="2690"/>
                      </a:lnTo>
                      <a:lnTo>
                        <a:pt x="4739" y="2708"/>
                      </a:lnTo>
                      <a:lnTo>
                        <a:pt x="4739" y="2708"/>
                      </a:lnTo>
                      <a:lnTo>
                        <a:pt x="4732" y="2742"/>
                      </a:lnTo>
                      <a:lnTo>
                        <a:pt x="4727" y="2769"/>
                      </a:lnTo>
                      <a:lnTo>
                        <a:pt x="4724" y="2794"/>
                      </a:lnTo>
                      <a:lnTo>
                        <a:pt x="4724" y="2812"/>
                      </a:lnTo>
                      <a:lnTo>
                        <a:pt x="4724" y="2836"/>
                      </a:lnTo>
                      <a:lnTo>
                        <a:pt x="4726" y="2844"/>
                      </a:lnTo>
                      <a:lnTo>
                        <a:pt x="4726" y="2844"/>
                      </a:lnTo>
                      <a:lnTo>
                        <a:pt x="4739" y="2841"/>
                      </a:lnTo>
                      <a:lnTo>
                        <a:pt x="4753" y="2841"/>
                      </a:lnTo>
                      <a:lnTo>
                        <a:pt x="4771" y="2841"/>
                      </a:lnTo>
                      <a:lnTo>
                        <a:pt x="4792" y="2844"/>
                      </a:lnTo>
                      <a:lnTo>
                        <a:pt x="4802" y="2847"/>
                      </a:lnTo>
                      <a:lnTo>
                        <a:pt x="4813" y="2851"/>
                      </a:lnTo>
                      <a:lnTo>
                        <a:pt x="4825" y="2857"/>
                      </a:lnTo>
                      <a:lnTo>
                        <a:pt x="4834" y="2864"/>
                      </a:lnTo>
                      <a:lnTo>
                        <a:pt x="4846" y="2872"/>
                      </a:lnTo>
                      <a:lnTo>
                        <a:pt x="4855" y="2883"/>
                      </a:lnTo>
                      <a:lnTo>
                        <a:pt x="4855" y="2883"/>
                      </a:lnTo>
                      <a:lnTo>
                        <a:pt x="4883" y="2919"/>
                      </a:lnTo>
                      <a:lnTo>
                        <a:pt x="4894" y="2935"/>
                      </a:lnTo>
                      <a:lnTo>
                        <a:pt x="4896" y="2940"/>
                      </a:lnTo>
                      <a:lnTo>
                        <a:pt x="4896" y="2942"/>
                      </a:lnTo>
                      <a:lnTo>
                        <a:pt x="4894" y="2942"/>
                      </a:lnTo>
                      <a:lnTo>
                        <a:pt x="4894" y="2942"/>
                      </a:lnTo>
                      <a:lnTo>
                        <a:pt x="4909" y="2940"/>
                      </a:lnTo>
                      <a:lnTo>
                        <a:pt x="4943" y="2935"/>
                      </a:lnTo>
                      <a:lnTo>
                        <a:pt x="4963" y="2935"/>
                      </a:lnTo>
                      <a:lnTo>
                        <a:pt x="4982" y="2935"/>
                      </a:lnTo>
                      <a:lnTo>
                        <a:pt x="4998" y="2937"/>
                      </a:lnTo>
                      <a:lnTo>
                        <a:pt x="5006" y="2938"/>
                      </a:lnTo>
                      <a:lnTo>
                        <a:pt x="5011" y="2942"/>
                      </a:lnTo>
                      <a:lnTo>
                        <a:pt x="5011" y="2942"/>
                      </a:lnTo>
                      <a:lnTo>
                        <a:pt x="5026" y="2951"/>
                      </a:lnTo>
                      <a:lnTo>
                        <a:pt x="5034" y="2958"/>
                      </a:lnTo>
                      <a:lnTo>
                        <a:pt x="5037" y="2961"/>
                      </a:lnTo>
                      <a:lnTo>
                        <a:pt x="5037" y="2961"/>
                      </a:lnTo>
                      <a:lnTo>
                        <a:pt x="5047" y="2956"/>
                      </a:lnTo>
                      <a:lnTo>
                        <a:pt x="5058" y="2953"/>
                      </a:lnTo>
                      <a:lnTo>
                        <a:pt x="5071" y="2948"/>
                      </a:lnTo>
                      <a:lnTo>
                        <a:pt x="5089" y="2945"/>
                      </a:lnTo>
                      <a:lnTo>
                        <a:pt x="5107" y="2945"/>
                      </a:lnTo>
                      <a:lnTo>
                        <a:pt x="5117" y="2945"/>
                      </a:lnTo>
                      <a:lnTo>
                        <a:pt x="5127" y="2948"/>
                      </a:lnTo>
                      <a:lnTo>
                        <a:pt x="5138" y="2950"/>
                      </a:lnTo>
                      <a:lnTo>
                        <a:pt x="5148" y="2955"/>
                      </a:lnTo>
                      <a:lnTo>
                        <a:pt x="5148" y="2955"/>
                      </a:lnTo>
                      <a:lnTo>
                        <a:pt x="5183" y="2974"/>
                      </a:lnTo>
                      <a:lnTo>
                        <a:pt x="5211" y="2990"/>
                      </a:lnTo>
                      <a:lnTo>
                        <a:pt x="5227" y="3002"/>
                      </a:lnTo>
                      <a:lnTo>
                        <a:pt x="5232" y="3007"/>
                      </a:lnTo>
                      <a:lnTo>
                        <a:pt x="5232" y="3007"/>
                      </a:lnTo>
                      <a:lnTo>
                        <a:pt x="5245" y="3007"/>
                      </a:lnTo>
                      <a:lnTo>
                        <a:pt x="5258" y="3007"/>
                      </a:lnTo>
                      <a:lnTo>
                        <a:pt x="5274" y="3007"/>
                      </a:lnTo>
                      <a:lnTo>
                        <a:pt x="5294" y="3010"/>
                      </a:lnTo>
                      <a:lnTo>
                        <a:pt x="5313" y="3015"/>
                      </a:lnTo>
                      <a:lnTo>
                        <a:pt x="5331" y="3023"/>
                      </a:lnTo>
                      <a:lnTo>
                        <a:pt x="5341" y="3028"/>
                      </a:lnTo>
                      <a:lnTo>
                        <a:pt x="5349" y="3033"/>
                      </a:lnTo>
                      <a:lnTo>
                        <a:pt x="5349" y="3033"/>
                      </a:lnTo>
                      <a:lnTo>
                        <a:pt x="5391" y="3063"/>
                      </a:lnTo>
                      <a:lnTo>
                        <a:pt x="5401" y="3071"/>
                      </a:lnTo>
                      <a:lnTo>
                        <a:pt x="5401" y="3071"/>
                      </a:lnTo>
                      <a:lnTo>
                        <a:pt x="5404" y="3068"/>
                      </a:lnTo>
                      <a:lnTo>
                        <a:pt x="5412" y="3057"/>
                      </a:lnTo>
                      <a:lnTo>
                        <a:pt x="5429" y="3042"/>
                      </a:lnTo>
                      <a:lnTo>
                        <a:pt x="5440" y="3034"/>
                      </a:lnTo>
                      <a:lnTo>
                        <a:pt x="5453" y="3026"/>
                      </a:lnTo>
                      <a:lnTo>
                        <a:pt x="5453" y="3026"/>
                      </a:lnTo>
                      <a:lnTo>
                        <a:pt x="5468" y="3018"/>
                      </a:lnTo>
                      <a:lnTo>
                        <a:pt x="5481" y="3013"/>
                      </a:lnTo>
                      <a:lnTo>
                        <a:pt x="5503" y="3005"/>
                      </a:lnTo>
                      <a:lnTo>
                        <a:pt x="5520" y="3002"/>
                      </a:lnTo>
                      <a:lnTo>
                        <a:pt x="5524" y="3000"/>
                      </a:lnTo>
                      <a:lnTo>
                        <a:pt x="5524" y="3000"/>
                      </a:lnTo>
                      <a:lnTo>
                        <a:pt x="5531" y="2987"/>
                      </a:lnTo>
                      <a:lnTo>
                        <a:pt x="5547" y="2958"/>
                      </a:lnTo>
                      <a:lnTo>
                        <a:pt x="5558" y="2940"/>
                      </a:lnTo>
                      <a:lnTo>
                        <a:pt x="5571" y="2924"/>
                      </a:lnTo>
                      <a:lnTo>
                        <a:pt x="5586" y="2907"/>
                      </a:lnTo>
                      <a:lnTo>
                        <a:pt x="5594" y="2901"/>
                      </a:lnTo>
                      <a:lnTo>
                        <a:pt x="5602" y="2896"/>
                      </a:lnTo>
                      <a:lnTo>
                        <a:pt x="5602" y="2896"/>
                      </a:lnTo>
                      <a:lnTo>
                        <a:pt x="5619" y="2888"/>
                      </a:lnTo>
                      <a:lnTo>
                        <a:pt x="5633" y="2882"/>
                      </a:lnTo>
                      <a:lnTo>
                        <a:pt x="5656" y="2873"/>
                      </a:lnTo>
                      <a:lnTo>
                        <a:pt x="5669" y="2870"/>
                      </a:lnTo>
                      <a:lnTo>
                        <a:pt x="5674" y="2870"/>
                      </a:lnTo>
                      <a:lnTo>
                        <a:pt x="5674" y="2870"/>
                      </a:lnTo>
                      <a:lnTo>
                        <a:pt x="5677" y="2852"/>
                      </a:lnTo>
                      <a:lnTo>
                        <a:pt x="5684" y="2834"/>
                      </a:lnTo>
                      <a:lnTo>
                        <a:pt x="5692" y="2812"/>
                      </a:lnTo>
                      <a:lnTo>
                        <a:pt x="5701" y="2791"/>
                      </a:lnTo>
                      <a:lnTo>
                        <a:pt x="5708" y="2779"/>
                      </a:lnTo>
                      <a:lnTo>
                        <a:pt x="5714" y="2769"/>
                      </a:lnTo>
                      <a:lnTo>
                        <a:pt x="5722" y="2760"/>
                      </a:lnTo>
                      <a:lnTo>
                        <a:pt x="5732" y="2752"/>
                      </a:lnTo>
                      <a:lnTo>
                        <a:pt x="5742" y="2745"/>
                      </a:lnTo>
                      <a:lnTo>
                        <a:pt x="5752" y="2740"/>
                      </a:lnTo>
                      <a:lnTo>
                        <a:pt x="5752" y="2740"/>
                      </a:lnTo>
                      <a:lnTo>
                        <a:pt x="5774" y="2734"/>
                      </a:lnTo>
                      <a:lnTo>
                        <a:pt x="5799" y="2731"/>
                      </a:lnTo>
                      <a:lnTo>
                        <a:pt x="5812" y="2731"/>
                      </a:lnTo>
                      <a:lnTo>
                        <a:pt x="5823" y="2731"/>
                      </a:lnTo>
                      <a:lnTo>
                        <a:pt x="5836" y="2732"/>
                      </a:lnTo>
                      <a:lnTo>
                        <a:pt x="5848" y="2735"/>
                      </a:lnTo>
                      <a:lnTo>
                        <a:pt x="5859" y="2740"/>
                      </a:lnTo>
                      <a:lnTo>
                        <a:pt x="5870" y="2745"/>
                      </a:lnTo>
                      <a:lnTo>
                        <a:pt x="5880" y="2753"/>
                      </a:lnTo>
                      <a:lnTo>
                        <a:pt x="5888" y="2761"/>
                      </a:lnTo>
                      <a:lnTo>
                        <a:pt x="5896" y="2773"/>
                      </a:lnTo>
                      <a:lnTo>
                        <a:pt x="5904" y="2786"/>
                      </a:lnTo>
                      <a:lnTo>
                        <a:pt x="5909" y="2800"/>
                      </a:lnTo>
                      <a:lnTo>
                        <a:pt x="5914" y="2818"/>
                      </a:lnTo>
                      <a:lnTo>
                        <a:pt x="5914" y="2818"/>
                      </a:lnTo>
                      <a:lnTo>
                        <a:pt x="5917" y="2836"/>
                      </a:lnTo>
                      <a:lnTo>
                        <a:pt x="5919" y="2854"/>
                      </a:lnTo>
                      <a:lnTo>
                        <a:pt x="5919" y="2870"/>
                      </a:lnTo>
                      <a:lnTo>
                        <a:pt x="5919" y="2885"/>
                      </a:lnTo>
                      <a:lnTo>
                        <a:pt x="5914" y="2912"/>
                      </a:lnTo>
                      <a:lnTo>
                        <a:pt x="5909" y="2935"/>
                      </a:lnTo>
                      <a:lnTo>
                        <a:pt x="5901" y="2955"/>
                      </a:lnTo>
                      <a:lnTo>
                        <a:pt x="5895" y="2969"/>
                      </a:lnTo>
                      <a:lnTo>
                        <a:pt x="5888" y="2981"/>
                      </a:lnTo>
                      <a:lnTo>
                        <a:pt x="5927" y="3000"/>
                      </a:lnTo>
                      <a:lnTo>
                        <a:pt x="5927" y="3000"/>
                      </a:lnTo>
                      <a:lnTo>
                        <a:pt x="5930" y="2998"/>
                      </a:lnTo>
                      <a:lnTo>
                        <a:pt x="5943" y="2995"/>
                      </a:lnTo>
                      <a:lnTo>
                        <a:pt x="5963" y="2990"/>
                      </a:lnTo>
                      <a:lnTo>
                        <a:pt x="5992" y="2987"/>
                      </a:lnTo>
                      <a:lnTo>
                        <a:pt x="5992" y="2987"/>
                      </a:lnTo>
                      <a:lnTo>
                        <a:pt x="6021" y="2985"/>
                      </a:lnTo>
                      <a:lnTo>
                        <a:pt x="6042" y="2985"/>
                      </a:lnTo>
                      <a:lnTo>
                        <a:pt x="6057" y="2987"/>
                      </a:lnTo>
                      <a:lnTo>
                        <a:pt x="6057" y="2987"/>
                      </a:lnTo>
                      <a:lnTo>
                        <a:pt x="6065" y="2984"/>
                      </a:lnTo>
                      <a:lnTo>
                        <a:pt x="6075" y="2982"/>
                      </a:lnTo>
                      <a:lnTo>
                        <a:pt x="6088" y="2981"/>
                      </a:lnTo>
                      <a:lnTo>
                        <a:pt x="6101" y="2981"/>
                      </a:lnTo>
                      <a:lnTo>
                        <a:pt x="6114" y="2982"/>
                      </a:lnTo>
                      <a:lnTo>
                        <a:pt x="6128" y="2985"/>
                      </a:lnTo>
                      <a:lnTo>
                        <a:pt x="6135" y="2989"/>
                      </a:lnTo>
                      <a:lnTo>
                        <a:pt x="6141" y="2994"/>
                      </a:lnTo>
                      <a:lnTo>
                        <a:pt x="6141" y="2994"/>
                      </a:lnTo>
                      <a:lnTo>
                        <a:pt x="6167" y="3016"/>
                      </a:lnTo>
                      <a:lnTo>
                        <a:pt x="6193" y="3039"/>
                      </a:lnTo>
                      <a:lnTo>
                        <a:pt x="6219" y="3065"/>
                      </a:lnTo>
                      <a:lnTo>
                        <a:pt x="6219" y="3065"/>
                      </a:lnTo>
                      <a:lnTo>
                        <a:pt x="6227" y="3071"/>
                      </a:lnTo>
                      <a:lnTo>
                        <a:pt x="6245" y="3091"/>
                      </a:lnTo>
                      <a:lnTo>
                        <a:pt x="6257" y="3106"/>
                      </a:lnTo>
                      <a:lnTo>
                        <a:pt x="6268" y="3123"/>
                      </a:lnTo>
                      <a:lnTo>
                        <a:pt x="6281" y="3145"/>
                      </a:lnTo>
                      <a:lnTo>
                        <a:pt x="6291" y="3169"/>
                      </a:lnTo>
                      <a:lnTo>
                        <a:pt x="6291" y="3169"/>
                      </a:lnTo>
                      <a:lnTo>
                        <a:pt x="6299" y="3195"/>
                      </a:lnTo>
                      <a:lnTo>
                        <a:pt x="6305" y="3222"/>
                      </a:lnTo>
                      <a:lnTo>
                        <a:pt x="6309" y="3250"/>
                      </a:lnTo>
                      <a:lnTo>
                        <a:pt x="6310" y="3276"/>
                      </a:lnTo>
                      <a:lnTo>
                        <a:pt x="6310" y="3315"/>
                      </a:lnTo>
                      <a:lnTo>
                        <a:pt x="6310" y="3331"/>
                      </a:lnTo>
                      <a:lnTo>
                        <a:pt x="6310" y="3331"/>
                      </a:lnTo>
                      <a:lnTo>
                        <a:pt x="6305" y="3318"/>
                      </a:lnTo>
                      <a:lnTo>
                        <a:pt x="6289" y="3287"/>
                      </a:lnTo>
                      <a:lnTo>
                        <a:pt x="6278" y="3270"/>
                      </a:lnTo>
                      <a:lnTo>
                        <a:pt x="6266" y="3253"/>
                      </a:lnTo>
                      <a:lnTo>
                        <a:pt x="6253" y="3239"/>
                      </a:lnTo>
                      <a:lnTo>
                        <a:pt x="6245" y="3232"/>
                      </a:lnTo>
                      <a:lnTo>
                        <a:pt x="6239" y="3227"/>
                      </a:lnTo>
                      <a:lnTo>
                        <a:pt x="6239" y="3227"/>
                      </a:lnTo>
                      <a:lnTo>
                        <a:pt x="6213" y="3211"/>
                      </a:lnTo>
                      <a:lnTo>
                        <a:pt x="6195" y="3200"/>
                      </a:lnTo>
                      <a:lnTo>
                        <a:pt x="6180" y="3188"/>
                      </a:lnTo>
                      <a:lnTo>
                        <a:pt x="6180" y="3188"/>
                      </a:lnTo>
                      <a:lnTo>
                        <a:pt x="6182" y="3193"/>
                      </a:lnTo>
                      <a:lnTo>
                        <a:pt x="6182" y="3198"/>
                      </a:lnTo>
                      <a:lnTo>
                        <a:pt x="6180" y="3203"/>
                      </a:lnTo>
                      <a:lnTo>
                        <a:pt x="6176" y="3208"/>
                      </a:lnTo>
                      <a:lnTo>
                        <a:pt x="6166" y="3211"/>
                      </a:lnTo>
                      <a:lnTo>
                        <a:pt x="6150" y="3214"/>
                      </a:lnTo>
                      <a:lnTo>
                        <a:pt x="6128" y="3214"/>
                      </a:lnTo>
                      <a:lnTo>
                        <a:pt x="6128" y="3214"/>
                      </a:lnTo>
                      <a:lnTo>
                        <a:pt x="6106" y="3211"/>
                      </a:lnTo>
                      <a:lnTo>
                        <a:pt x="6086" y="3206"/>
                      </a:lnTo>
                      <a:lnTo>
                        <a:pt x="6070" y="3201"/>
                      </a:lnTo>
                      <a:lnTo>
                        <a:pt x="6057" y="3193"/>
                      </a:lnTo>
                      <a:lnTo>
                        <a:pt x="6049" y="3187"/>
                      </a:lnTo>
                      <a:lnTo>
                        <a:pt x="6042" y="3180"/>
                      </a:lnTo>
                      <a:lnTo>
                        <a:pt x="6037" y="3175"/>
                      </a:lnTo>
                      <a:lnTo>
                        <a:pt x="6037" y="3175"/>
                      </a:lnTo>
                      <a:lnTo>
                        <a:pt x="6031" y="3180"/>
                      </a:lnTo>
                      <a:lnTo>
                        <a:pt x="6013" y="3192"/>
                      </a:lnTo>
                      <a:lnTo>
                        <a:pt x="6000" y="3198"/>
                      </a:lnTo>
                      <a:lnTo>
                        <a:pt x="5982" y="3205"/>
                      </a:lnTo>
                      <a:lnTo>
                        <a:pt x="5963" y="3209"/>
                      </a:lnTo>
                      <a:lnTo>
                        <a:pt x="5940" y="3214"/>
                      </a:lnTo>
                      <a:lnTo>
                        <a:pt x="5940" y="3214"/>
                      </a:lnTo>
                      <a:lnTo>
                        <a:pt x="5917" y="3216"/>
                      </a:lnTo>
                      <a:lnTo>
                        <a:pt x="5896" y="3214"/>
                      </a:lnTo>
                      <a:lnTo>
                        <a:pt x="5877" y="3211"/>
                      </a:lnTo>
                      <a:lnTo>
                        <a:pt x="5861" y="3205"/>
                      </a:lnTo>
                      <a:lnTo>
                        <a:pt x="5848" y="3200"/>
                      </a:lnTo>
                      <a:lnTo>
                        <a:pt x="5838" y="3193"/>
                      </a:lnTo>
                      <a:lnTo>
                        <a:pt x="5830" y="3188"/>
                      </a:lnTo>
                      <a:lnTo>
                        <a:pt x="5830" y="3188"/>
                      </a:lnTo>
                      <a:lnTo>
                        <a:pt x="5826" y="3201"/>
                      </a:lnTo>
                      <a:lnTo>
                        <a:pt x="5823" y="3216"/>
                      </a:lnTo>
                      <a:lnTo>
                        <a:pt x="5818" y="3232"/>
                      </a:lnTo>
                      <a:lnTo>
                        <a:pt x="5810" y="3252"/>
                      </a:lnTo>
                      <a:lnTo>
                        <a:pt x="5799" y="3270"/>
                      </a:lnTo>
                      <a:lnTo>
                        <a:pt x="5787" y="3286"/>
                      </a:lnTo>
                      <a:lnTo>
                        <a:pt x="5779" y="3292"/>
                      </a:lnTo>
                      <a:lnTo>
                        <a:pt x="5771" y="3299"/>
                      </a:lnTo>
                      <a:lnTo>
                        <a:pt x="5771" y="3299"/>
                      </a:lnTo>
                      <a:lnTo>
                        <a:pt x="5753" y="3309"/>
                      </a:lnTo>
                      <a:lnTo>
                        <a:pt x="5735" y="3317"/>
                      </a:lnTo>
                      <a:lnTo>
                        <a:pt x="5716" y="3325"/>
                      </a:lnTo>
                      <a:lnTo>
                        <a:pt x="5700" y="3330"/>
                      </a:lnTo>
                      <a:lnTo>
                        <a:pt x="5672" y="3336"/>
                      </a:lnTo>
                      <a:lnTo>
                        <a:pt x="5661" y="3338"/>
                      </a:lnTo>
                      <a:lnTo>
                        <a:pt x="5661" y="3338"/>
                      </a:lnTo>
                      <a:lnTo>
                        <a:pt x="5661" y="3346"/>
                      </a:lnTo>
                      <a:lnTo>
                        <a:pt x="5661" y="3369"/>
                      </a:lnTo>
                      <a:lnTo>
                        <a:pt x="5659" y="3383"/>
                      </a:lnTo>
                      <a:lnTo>
                        <a:pt x="5656" y="3398"/>
                      </a:lnTo>
                      <a:lnTo>
                        <a:pt x="5653" y="3414"/>
                      </a:lnTo>
                      <a:lnTo>
                        <a:pt x="5648" y="3429"/>
                      </a:lnTo>
                      <a:lnTo>
                        <a:pt x="5648" y="3429"/>
                      </a:lnTo>
                      <a:lnTo>
                        <a:pt x="5640" y="3445"/>
                      </a:lnTo>
                      <a:lnTo>
                        <a:pt x="5628" y="3466"/>
                      </a:lnTo>
                      <a:lnTo>
                        <a:pt x="5602" y="3508"/>
                      </a:lnTo>
                      <a:lnTo>
                        <a:pt x="5570" y="3559"/>
                      </a:lnTo>
                      <a:lnTo>
                        <a:pt x="5570" y="3559"/>
                      </a:lnTo>
                      <a:lnTo>
                        <a:pt x="5580" y="3562"/>
                      </a:lnTo>
                      <a:lnTo>
                        <a:pt x="5588" y="3567"/>
                      </a:lnTo>
                      <a:lnTo>
                        <a:pt x="5599" y="3573"/>
                      </a:lnTo>
                      <a:lnTo>
                        <a:pt x="5610" y="3583"/>
                      </a:lnTo>
                      <a:lnTo>
                        <a:pt x="5619" y="3596"/>
                      </a:lnTo>
                      <a:lnTo>
                        <a:pt x="5623" y="3602"/>
                      </a:lnTo>
                      <a:lnTo>
                        <a:pt x="5625" y="3610"/>
                      </a:lnTo>
                      <a:lnTo>
                        <a:pt x="5628" y="3620"/>
                      </a:lnTo>
                      <a:lnTo>
                        <a:pt x="5628" y="3630"/>
                      </a:lnTo>
                      <a:lnTo>
                        <a:pt x="5628" y="3630"/>
                      </a:lnTo>
                      <a:lnTo>
                        <a:pt x="5627" y="3651"/>
                      </a:lnTo>
                      <a:lnTo>
                        <a:pt x="5623" y="3674"/>
                      </a:lnTo>
                      <a:lnTo>
                        <a:pt x="5619" y="3698"/>
                      </a:lnTo>
                      <a:lnTo>
                        <a:pt x="5612" y="3719"/>
                      </a:lnTo>
                      <a:lnTo>
                        <a:pt x="5604" y="3740"/>
                      </a:lnTo>
                      <a:lnTo>
                        <a:pt x="5594" y="3760"/>
                      </a:lnTo>
                      <a:lnTo>
                        <a:pt x="5583" y="3774"/>
                      </a:lnTo>
                      <a:lnTo>
                        <a:pt x="5576" y="3781"/>
                      </a:lnTo>
                      <a:lnTo>
                        <a:pt x="5570" y="3786"/>
                      </a:lnTo>
                      <a:lnTo>
                        <a:pt x="5570" y="3786"/>
                      </a:lnTo>
                      <a:lnTo>
                        <a:pt x="5558" y="3794"/>
                      </a:lnTo>
                      <a:lnTo>
                        <a:pt x="5550" y="3802"/>
                      </a:lnTo>
                      <a:lnTo>
                        <a:pt x="5539" y="3813"/>
                      </a:lnTo>
                      <a:lnTo>
                        <a:pt x="5533" y="3817"/>
                      </a:lnTo>
                      <a:lnTo>
                        <a:pt x="5524" y="3820"/>
                      </a:lnTo>
                      <a:lnTo>
                        <a:pt x="5515" y="3820"/>
                      </a:lnTo>
                      <a:lnTo>
                        <a:pt x="5498" y="3818"/>
                      </a:lnTo>
                      <a:lnTo>
                        <a:pt x="5498" y="3818"/>
                      </a:lnTo>
                      <a:lnTo>
                        <a:pt x="5481" y="3815"/>
                      </a:lnTo>
                      <a:lnTo>
                        <a:pt x="5461" y="3810"/>
                      </a:lnTo>
                      <a:lnTo>
                        <a:pt x="5443" y="3804"/>
                      </a:lnTo>
                      <a:lnTo>
                        <a:pt x="5424" y="3796"/>
                      </a:lnTo>
                      <a:lnTo>
                        <a:pt x="5406" y="3784"/>
                      </a:lnTo>
                      <a:lnTo>
                        <a:pt x="5390" y="3773"/>
                      </a:lnTo>
                      <a:lnTo>
                        <a:pt x="5375" y="3758"/>
                      </a:lnTo>
                      <a:lnTo>
                        <a:pt x="5362" y="3740"/>
                      </a:lnTo>
                      <a:lnTo>
                        <a:pt x="5362" y="3740"/>
                      </a:lnTo>
                      <a:lnTo>
                        <a:pt x="5357" y="3731"/>
                      </a:lnTo>
                      <a:lnTo>
                        <a:pt x="5352" y="3721"/>
                      </a:lnTo>
                      <a:lnTo>
                        <a:pt x="5349" y="3710"/>
                      </a:lnTo>
                      <a:lnTo>
                        <a:pt x="5346" y="3700"/>
                      </a:lnTo>
                      <a:lnTo>
                        <a:pt x="5344" y="3679"/>
                      </a:lnTo>
                      <a:lnTo>
                        <a:pt x="5344" y="3658"/>
                      </a:lnTo>
                      <a:lnTo>
                        <a:pt x="5344" y="3638"/>
                      </a:lnTo>
                      <a:lnTo>
                        <a:pt x="5346" y="3623"/>
                      </a:lnTo>
                      <a:lnTo>
                        <a:pt x="5349" y="3610"/>
                      </a:lnTo>
                      <a:lnTo>
                        <a:pt x="5349" y="3610"/>
                      </a:lnTo>
                      <a:lnTo>
                        <a:pt x="5338" y="3601"/>
                      </a:lnTo>
                      <a:lnTo>
                        <a:pt x="5326" y="3591"/>
                      </a:lnTo>
                      <a:lnTo>
                        <a:pt x="5315" y="3576"/>
                      </a:lnTo>
                      <a:lnTo>
                        <a:pt x="5302" y="3560"/>
                      </a:lnTo>
                      <a:lnTo>
                        <a:pt x="5292" y="3544"/>
                      </a:lnTo>
                      <a:lnTo>
                        <a:pt x="5287" y="3534"/>
                      </a:lnTo>
                      <a:lnTo>
                        <a:pt x="5286" y="3524"/>
                      </a:lnTo>
                      <a:lnTo>
                        <a:pt x="5284" y="3516"/>
                      </a:lnTo>
                      <a:lnTo>
                        <a:pt x="5284" y="3507"/>
                      </a:lnTo>
                      <a:lnTo>
                        <a:pt x="5284" y="3507"/>
                      </a:lnTo>
                      <a:lnTo>
                        <a:pt x="5286" y="3497"/>
                      </a:lnTo>
                      <a:lnTo>
                        <a:pt x="5289" y="3487"/>
                      </a:lnTo>
                      <a:lnTo>
                        <a:pt x="5300" y="3464"/>
                      </a:lnTo>
                      <a:lnTo>
                        <a:pt x="5313" y="3442"/>
                      </a:lnTo>
                      <a:lnTo>
                        <a:pt x="5330" y="3421"/>
                      </a:lnTo>
                      <a:lnTo>
                        <a:pt x="5356" y="3385"/>
                      </a:lnTo>
                      <a:lnTo>
                        <a:pt x="5369" y="3370"/>
                      </a:lnTo>
                      <a:lnTo>
                        <a:pt x="5369" y="3370"/>
                      </a:lnTo>
                      <a:lnTo>
                        <a:pt x="5359" y="3372"/>
                      </a:lnTo>
                      <a:lnTo>
                        <a:pt x="5347" y="3373"/>
                      </a:lnTo>
                      <a:lnTo>
                        <a:pt x="5333" y="3375"/>
                      </a:lnTo>
                      <a:lnTo>
                        <a:pt x="5318" y="3373"/>
                      </a:lnTo>
                      <a:lnTo>
                        <a:pt x="5304" y="3372"/>
                      </a:lnTo>
                      <a:lnTo>
                        <a:pt x="5289" y="3367"/>
                      </a:lnTo>
                      <a:lnTo>
                        <a:pt x="5282" y="3362"/>
                      </a:lnTo>
                      <a:lnTo>
                        <a:pt x="5278" y="3357"/>
                      </a:lnTo>
                      <a:lnTo>
                        <a:pt x="5278" y="3357"/>
                      </a:lnTo>
                      <a:lnTo>
                        <a:pt x="5261" y="3336"/>
                      </a:lnTo>
                      <a:lnTo>
                        <a:pt x="5253" y="3326"/>
                      </a:lnTo>
                      <a:lnTo>
                        <a:pt x="5245" y="3318"/>
                      </a:lnTo>
                      <a:lnTo>
                        <a:pt x="5235" y="3312"/>
                      </a:lnTo>
                      <a:lnTo>
                        <a:pt x="5224" y="3305"/>
                      </a:lnTo>
                      <a:lnTo>
                        <a:pt x="5211" y="3300"/>
                      </a:lnTo>
                      <a:lnTo>
                        <a:pt x="5193" y="3299"/>
                      </a:lnTo>
                      <a:lnTo>
                        <a:pt x="5193" y="3299"/>
                      </a:lnTo>
                      <a:lnTo>
                        <a:pt x="5175" y="3299"/>
                      </a:lnTo>
                      <a:lnTo>
                        <a:pt x="5161" y="3299"/>
                      </a:lnTo>
                      <a:lnTo>
                        <a:pt x="5138" y="3300"/>
                      </a:lnTo>
                      <a:lnTo>
                        <a:pt x="5125" y="3304"/>
                      </a:lnTo>
                      <a:lnTo>
                        <a:pt x="5122" y="3305"/>
                      </a:lnTo>
                      <a:lnTo>
                        <a:pt x="5122" y="3305"/>
                      </a:lnTo>
                      <a:lnTo>
                        <a:pt x="5123" y="3307"/>
                      </a:lnTo>
                      <a:lnTo>
                        <a:pt x="5123" y="3313"/>
                      </a:lnTo>
                      <a:lnTo>
                        <a:pt x="5123" y="3320"/>
                      </a:lnTo>
                      <a:lnTo>
                        <a:pt x="5122" y="3323"/>
                      </a:lnTo>
                      <a:lnTo>
                        <a:pt x="5120" y="3326"/>
                      </a:lnTo>
                      <a:lnTo>
                        <a:pt x="5115" y="3330"/>
                      </a:lnTo>
                      <a:lnTo>
                        <a:pt x="5109" y="3331"/>
                      </a:lnTo>
                      <a:lnTo>
                        <a:pt x="5102" y="3333"/>
                      </a:lnTo>
                      <a:lnTo>
                        <a:pt x="5091" y="3333"/>
                      </a:lnTo>
                      <a:lnTo>
                        <a:pt x="5079" y="3331"/>
                      </a:lnTo>
                      <a:lnTo>
                        <a:pt x="5063" y="3330"/>
                      </a:lnTo>
                      <a:lnTo>
                        <a:pt x="5045" y="3325"/>
                      </a:lnTo>
                      <a:lnTo>
                        <a:pt x="5024" y="3318"/>
                      </a:lnTo>
                      <a:lnTo>
                        <a:pt x="5024" y="3318"/>
                      </a:lnTo>
                      <a:lnTo>
                        <a:pt x="4982" y="3304"/>
                      </a:lnTo>
                      <a:lnTo>
                        <a:pt x="4950" y="3289"/>
                      </a:lnTo>
                      <a:lnTo>
                        <a:pt x="4922" y="3274"/>
                      </a:lnTo>
                      <a:lnTo>
                        <a:pt x="4904" y="3261"/>
                      </a:lnTo>
                      <a:lnTo>
                        <a:pt x="4890" y="3250"/>
                      </a:lnTo>
                      <a:lnTo>
                        <a:pt x="4881" y="3242"/>
                      </a:lnTo>
                      <a:lnTo>
                        <a:pt x="4875" y="3234"/>
                      </a:lnTo>
                      <a:lnTo>
                        <a:pt x="4875" y="3234"/>
                      </a:lnTo>
                      <a:lnTo>
                        <a:pt x="4855" y="3237"/>
                      </a:lnTo>
                      <a:lnTo>
                        <a:pt x="4812" y="3244"/>
                      </a:lnTo>
                      <a:lnTo>
                        <a:pt x="4786" y="3247"/>
                      </a:lnTo>
                      <a:lnTo>
                        <a:pt x="4760" y="3247"/>
                      </a:lnTo>
                      <a:lnTo>
                        <a:pt x="4737" y="3245"/>
                      </a:lnTo>
                      <a:lnTo>
                        <a:pt x="4727" y="3244"/>
                      </a:lnTo>
                      <a:lnTo>
                        <a:pt x="4719" y="3240"/>
                      </a:lnTo>
                      <a:lnTo>
                        <a:pt x="4719" y="3240"/>
                      </a:lnTo>
                      <a:lnTo>
                        <a:pt x="4706" y="3232"/>
                      </a:lnTo>
                      <a:lnTo>
                        <a:pt x="4695" y="3226"/>
                      </a:lnTo>
                      <a:lnTo>
                        <a:pt x="4685" y="3218"/>
                      </a:lnTo>
                      <a:lnTo>
                        <a:pt x="4678" y="3209"/>
                      </a:lnTo>
                      <a:lnTo>
                        <a:pt x="4670" y="3200"/>
                      </a:lnTo>
                      <a:lnTo>
                        <a:pt x="4667" y="3195"/>
                      </a:lnTo>
                      <a:lnTo>
                        <a:pt x="4667" y="3195"/>
                      </a:lnTo>
                      <a:lnTo>
                        <a:pt x="4656" y="3195"/>
                      </a:lnTo>
                      <a:lnTo>
                        <a:pt x="4626" y="3192"/>
                      </a:lnTo>
                      <a:lnTo>
                        <a:pt x="4607" y="3190"/>
                      </a:lnTo>
                      <a:lnTo>
                        <a:pt x="4588" y="3187"/>
                      </a:lnTo>
                      <a:lnTo>
                        <a:pt x="4568" y="3182"/>
                      </a:lnTo>
                      <a:lnTo>
                        <a:pt x="4550" y="3175"/>
                      </a:lnTo>
                      <a:lnTo>
                        <a:pt x="4550" y="3175"/>
                      </a:lnTo>
                      <a:lnTo>
                        <a:pt x="4534" y="3167"/>
                      </a:lnTo>
                      <a:lnTo>
                        <a:pt x="4518" y="3156"/>
                      </a:lnTo>
                      <a:lnTo>
                        <a:pt x="4503" y="3145"/>
                      </a:lnTo>
                      <a:lnTo>
                        <a:pt x="4492" y="3132"/>
                      </a:lnTo>
                      <a:lnTo>
                        <a:pt x="4472" y="3112"/>
                      </a:lnTo>
                      <a:lnTo>
                        <a:pt x="4466" y="3104"/>
                      </a:lnTo>
                      <a:lnTo>
                        <a:pt x="4466" y="3104"/>
                      </a:lnTo>
                      <a:lnTo>
                        <a:pt x="4466" y="3104"/>
                      </a:lnTo>
                      <a:lnTo>
                        <a:pt x="4459" y="3104"/>
                      </a:lnTo>
                      <a:lnTo>
                        <a:pt x="4443" y="3099"/>
                      </a:lnTo>
                      <a:lnTo>
                        <a:pt x="4407" y="3091"/>
                      </a:lnTo>
                      <a:lnTo>
                        <a:pt x="4407" y="3091"/>
                      </a:lnTo>
                      <a:lnTo>
                        <a:pt x="4396" y="3088"/>
                      </a:lnTo>
                      <a:lnTo>
                        <a:pt x="4386" y="3083"/>
                      </a:lnTo>
                      <a:lnTo>
                        <a:pt x="4376" y="3076"/>
                      </a:lnTo>
                      <a:lnTo>
                        <a:pt x="4368" y="3071"/>
                      </a:lnTo>
                      <a:lnTo>
                        <a:pt x="4355" y="3057"/>
                      </a:lnTo>
                      <a:lnTo>
                        <a:pt x="4346" y="3042"/>
                      </a:lnTo>
                      <a:lnTo>
                        <a:pt x="4337" y="3029"/>
                      </a:lnTo>
                      <a:lnTo>
                        <a:pt x="4333" y="3018"/>
                      </a:lnTo>
                      <a:lnTo>
                        <a:pt x="4329" y="3007"/>
                      </a:lnTo>
                      <a:lnTo>
                        <a:pt x="4329" y="3007"/>
                      </a:lnTo>
                      <a:lnTo>
                        <a:pt x="4318" y="2997"/>
                      </a:lnTo>
                      <a:lnTo>
                        <a:pt x="4277" y="2961"/>
                      </a:lnTo>
                      <a:lnTo>
                        <a:pt x="4277" y="2961"/>
                      </a:lnTo>
                      <a:lnTo>
                        <a:pt x="4264" y="2948"/>
                      </a:lnTo>
                      <a:lnTo>
                        <a:pt x="4256" y="2935"/>
                      </a:lnTo>
                      <a:lnTo>
                        <a:pt x="4251" y="2922"/>
                      </a:lnTo>
                      <a:lnTo>
                        <a:pt x="4250" y="2912"/>
                      </a:lnTo>
                      <a:lnTo>
                        <a:pt x="4250" y="2903"/>
                      </a:lnTo>
                      <a:lnTo>
                        <a:pt x="4250" y="2896"/>
                      </a:lnTo>
                      <a:lnTo>
                        <a:pt x="4251" y="2890"/>
                      </a:lnTo>
                      <a:lnTo>
                        <a:pt x="4251" y="2890"/>
                      </a:lnTo>
                      <a:lnTo>
                        <a:pt x="4248" y="2886"/>
                      </a:lnTo>
                      <a:lnTo>
                        <a:pt x="4238" y="2873"/>
                      </a:lnTo>
                      <a:lnTo>
                        <a:pt x="4234" y="2865"/>
                      </a:lnTo>
                      <a:lnTo>
                        <a:pt x="4229" y="2854"/>
                      </a:lnTo>
                      <a:lnTo>
                        <a:pt x="4224" y="2841"/>
                      </a:lnTo>
                      <a:lnTo>
                        <a:pt x="4219" y="2825"/>
                      </a:lnTo>
                      <a:lnTo>
                        <a:pt x="4219" y="2825"/>
                      </a:lnTo>
                      <a:lnTo>
                        <a:pt x="4217" y="2808"/>
                      </a:lnTo>
                      <a:lnTo>
                        <a:pt x="4217" y="2792"/>
                      </a:lnTo>
                      <a:lnTo>
                        <a:pt x="4219" y="2778"/>
                      </a:lnTo>
                      <a:lnTo>
                        <a:pt x="4222" y="2765"/>
                      </a:lnTo>
                      <a:lnTo>
                        <a:pt x="4229" y="2747"/>
                      </a:lnTo>
                      <a:lnTo>
                        <a:pt x="4232" y="2740"/>
                      </a:lnTo>
                      <a:lnTo>
                        <a:pt x="4232" y="2740"/>
                      </a:lnTo>
                      <a:lnTo>
                        <a:pt x="4222" y="2718"/>
                      </a:lnTo>
                      <a:lnTo>
                        <a:pt x="4214" y="2692"/>
                      </a:lnTo>
                      <a:lnTo>
                        <a:pt x="4206" y="2662"/>
                      </a:lnTo>
                      <a:lnTo>
                        <a:pt x="4206" y="2662"/>
                      </a:lnTo>
                      <a:lnTo>
                        <a:pt x="4204" y="2654"/>
                      </a:lnTo>
                      <a:lnTo>
                        <a:pt x="4204" y="2646"/>
                      </a:lnTo>
                      <a:lnTo>
                        <a:pt x="4206" y="2630"/>
                      </a:lnTo>
                      <a:lnTo>
                        <a:pt x="4209" y="2614"/>
                      </a:lnTo>
                      <a:lnTo>
                        <a:pt x="4216" y="2597"/>
                      </a:lnTo>
                      <a:lnTo>
                        <a:pt x="4227" y="2575"/>
                      </a:lnTo>
                      <a:lnTo>
                        <a:pt x="4232" y="2565"/>
                      </a:lnTo>
                      <a:lnTo>
                        <a:pt x="4232" y="2565"/>
                      </a:lnTo>
                      <a:lnTo>
                        <a:pt x="4229" y="2558"/>
                      </a:lnTo>
                      <a:lnTo>
                        <a:pt x="4222" y="2542"/>
                      </a:lnTo>
                      <a:lnTo>
                        <a:pt x="4219" y="2531"/>
                      </a:lnTo>
                      <a:lnTo>
                        <a:pt x="4216" y="2516"/>
                      </a:lnTo>
                      <a:lnTo>
                        <a:pt x="4214" y="2503"/>
                      </a:lnTo>
                      <a:lnTo>
                        <a:pt x="4212" y="2487"/>
                      </a:lnTo>
                      <a:lnTo>
                        <a:pt x="4212" y="2403"/>
                      </a:lnTo>
                      <a:lnTo>
                        <a:pt x="4212" y="2403"/>
                      </a:lnTo>
                      <a:lnTo>
                        <a:pt x="4136" y="2388"/>
                      </a:lnTo>
                      <a:lnTo>
                        <a:pt x="3949" y="2351"/>
                      </a:lnTo>
                      <a:lnTo>
                        <a:pt x="3832" y="2328"/>
                      </a:lnTo>
                      <a:lnTo>
                        <a:pt x="3709" y="2302"/>
                      </a:lnTo>
                      <a:lnTo>
                        <a:pt x="3589" y="2274"/>
                      </a:lnTo>
                      <a:lnTo>
                        <a:pt x="3478" y="2247"/>
                      </a:lnTo>
                      <a:lnTo>
                        <a:pt x="3478" y="2247"/>
                      </a:lnTo>
                      <a:lnTo>
                        <a:pt x="3425" y="2232"/>
                      </a:lnTo>
                      <a:lnTo>
                        <a:pt x="3368" y="2216"/>
                      </a:lnTo>
                      <a:lnTo>
                        <a:pt x="3245" y="2180"/>
                      </a:lnTo>
                      <a:lnTo>
                        <a:pt x="3113" y="2143"/>
                      </a:lnTo>
                      <a:lnTo>
                        <a:pt x="3047" y="2125"/>
                      </a:lnTo>
                      <a:lnTo>
                        <a:pt x="2978" y="2107"/>
                      </a:lnTo>
                      <a:lnTo>
                        <a:pt x="2912" y="2094"/>
                      </a:lnTo>
                      <a:lnTo>
                        <a:pt x="2845" y="2081"/>
                      </a:lnTo>
                      <a:lnTo>
                        <a:pt x="2780" y="2073"/>
                      </a:lnTo>
                      <a:lnTo>
                        <a:pt x="2717" y="2066"/>
                      </a:lnTo>
                      <a:lnTo>
                        <a:pt x="2686" y="2065"/>
                      </a:lnTo>
                      <a:lnTo>
                        <a:pt x="2655" y="2065"/>
                      </a:lnTo>
                      <a:lnTo>
                        <a:pt x="2626" y="2066"/>
                      </a:lnTo>
                      <a:lnTo>
                        <a:pt x="2597" y="2068"/>
                      </a:lnTo>
                      <a:lnTo>
                        <a:pt x="2569" y="2071"/>
                      </a:lnTo>
                      <a:lnTo>
                        <a:pt x="2542" y="2076"/>
                      </a:lnTo>
                      <a:lnTo>
                        <a:pt x="2516" y="2083"/>
                      </a:lnTo>
                      <a:lnTo>
                        <a:pt x="2491" y="2091"/>
                      </a:lnTo>
                      <a:lnTo>
                        <a:pt x="2491" y="2091"/>
                      </a:lnTo>
                      <a:lnTo>
                        <a:pt x="2467" y="2101"/>
                      </a:lnTo>
                      <a:lnTo>
                        <a:pt x="2444" y="2110"/>
                      </a:lnTo>
                      <a:lnTo>
                        <a:pt x="2421" y="2120"/>
                      </a:lnTo>
                      <a:lnTo>
                        <a:pt x="2399" y="2131"/>
                      </a:lnTo>
                      <a:lnTo>
                        <a:pt x="2358" y="2156"/>
                      </a:lnTo>
                      <a:lnTo>
                        <a:pt x="2318" y="2183"/>
                      </a:lnTo>
                      <a:lnTo>
                        <a:pt x="2282" y="2213"/>
                      </a:lnTo>
                      <a:lnTo>
                        <a:pt x="2248" y="2245"/>
                      </a:lnTo>
                      <a:lnTo>
                        <a:pt x="2218" y="2279"/>
                      </a:lnTo>
                      <a:lnTo>
                        <a:pt x="2191" y="2313"/>
                      </a:lnTo>
                      <a:lnTo>
                        <a:pt x="2167" y="2351"/>
                      </a:lnTo>
                      <a:lnTo>
                        <a:pt x="2144" y="2390"/>
                      </a:lnTo>
                      <a:lnTo>
                        <a:pt x="2126" y="2429"/>
                      </a:lnTo>
                      <a:lnTo>
                        <a:pt x="2111" y="2468"/>
                      </a:lnTo>
                      <a:lnTo>
                        <a:pt x="2098" y="2508"/>
                      </a:lnTo>
                      <a:lnTo>
                        <a:pt x="2090" y="2549"/>
                      </a:lnTo>
                      <a:lnTo>
                        <a:pt x="2084" y="2589"/>
                      </a:lnTo>
                      <a:lnTo>
                        <a:pt x="2082" y="2630"/>
                      </a:lnTo>
                      <a:lnTo>
                        <a:pt x="2082" y="2630"/>
                      </a:lnTo>
                      <a:lnTo>
                        <a:pt x="2082" y="2649"/>
                      </a:lnTo>
                      <a:lnTo>
                        <a:pt x="2084" y="2670"/>
                      </a:lnTo>
                      <a:lnTo>
                        <a:pt x="2089" y="2711"/>
                      </a:lnTo>
                      <a:lnTo>
                        <a:pt x="2098" y="2753"/>
                      </a:lnTo>
                      <a:lnTo>
                        <a:pt x="2110" y="2795"/>
                      </a:lnTo>
                      <a:lnTo>
                        <a:pt x="2124" y="2838"/>
                      </a:lnTo>
                      <a:lnTo>
                        <a:pt x="2141" y="2880"/>
                      </a:lnTo>
                      <a:lnTo>
                        <a:pt x="2175" y="2961"/>
                      </a:lnTo>
                      <a:lnTo>
                        <a:pt x="2209" y="3041"/>
                      </a:lnTo>
                      <a:lnTo>
                        <a:pt x="2223" y="3078"/>
                      </a:lnTo>
                      <a:lnTo>
                        <a:pt x="2236" y="3115"/>
                      </a:lnTo>
                      <a:lnTo>
                        <a:pt x="2248" y="3149"/>
                      </a:lnTo>
                      <a:lnTo>
                        <a:pt x="2254" y="3182"/>
                      </a:lnTo>
                      <a:lnTo>
                        <a:pt x="2257" y="3213"/>
                      </a:lnTo>
                      <a:lnTo>
                        <a:pt x="2259" y="3227"/>
                      </a:lnTo>
                      <a:lnTo>
                        <a:pt x="2257" y="3240"/>
                      </a:lnTo>
                      <a:lnTo>
                        <a:pt x="2257" y="3240"/>
                      </a:lnTo>
                      <a:lnTo>
                        <a:pt x="2241" y="3367"/>
                      </a:lnTo>
                      <a:lnTo>
                        <a:pt x="2222" y="3511"/>
                      </a:lnTo>
                      <a:lnTo>
                        <a:pt x="2205" y="3645"/>
                      </a:lnTo>
                      <a:lnTo>
                        <a:pt x="2201" y="3697"/>
                      </a:lnTo>
                      <a:lnTo>
                        <a:pt x="2199" y="3734"/>
                      </a:lnTo>
                      <a:lnTo>
                        <a:pt x="2199" y="3734"/>
                      </a:lnTo>
                      <a:lnTo>
                        <a:pt x="2201" y="3792"/>
                      </a:lnTo>
                      <a:lnTo>
                        <a:pt x="2202" y="3848"/>
                      </a:lnTo>
                      <a:lnTo>
                        <a:pt x="2205" y="3903"/>
                      </a:lnTo>
                      <a:lnTo>
                        <a:pt x="2205" y="3903"/>
                      </a:lnTo>
                      <a:lnTo>
                        <a:pt x="2222" y="3908"/>
                      </a:lnTo>
                      <a:lnTo>
                        <a:pt x="2236" y="3914"/>
                      </a:lnTo>
                      <a:lnTo>
                        <a:pt x="2256" y="3922"/>
                      </a:lnTo>
                      <a:lnTo>
                        <a:pt x="2275" y="3935"/>
                      </a:lnTo>
                      <a:lnTo>
                        <a:pt x="2285" y="3942"/>
                      </a:lnTo>
                      <a:lnTo>
                        <a:pt x="2293" y="3950"/>
                      </a:lnTo>
                      <a:lnTo>
                        <a:pt x="2301" y="3958"/>
                      </a:lnTo>
                      <a:lnTo>
                        <a:pt x="2308" y="3966"/>
                      </a:lnTo>
                      <a:lnTo>
                        <a:pt x="2313" y="3976"/>
                      </a:lnTo>
                      <a:lnTo>
                        <a:pt x="2316" y="3987"/>
                      </a:lnTo>
                      <a:lnTo>
                        <a:pt x="2316" y="3987"/>
                      </a:lnTo>
                      <a:lnTo>
                        <a:pt x="2324" y="4023"/>
                      </a:lnTo>
                      <a:lnTo>
                        <a:pt x="2327" y="4044"/>
                      </a:lnTo>
                      <a:lnTo>
                        <a:pt x="2329" y="4059"/>
                      </a:lnTo>
                      <a:lnTo>
                        <a:pt x="2329" y="4059"/>
                      </a:lnTo>
                      <a:lnTo>
                        <a:pt x="2339" y="4063"/>
                      </a:lnTo>
                      <a:lnTo>
                        <a:pt x="2350" y="4068"/>
                      </a:lnTo>
                      <a:lnTo>
                        <a:pt x="2363" y="4075"/>
                      </a:lnTo>
                      <a:lnTo>
                        <a:pt x="2374" y="4083"/>
                      </a:lnTo>
                      <a:lnTo>
                        <a:pt x="2386" y="4093"/>
                      </a:lnTo>
                      <a:lnTo>
                        <a:pt x="2395" y="4104"/>
                      </a:lnTo>
                      <a:lnTo>
                        <a:pt x="2399" y="4111"/>
                      </a:lnTo>
                      <a:lnTo>
                        <a:pt x="2400" y="4117"/>
                      </a:lnTo>
                      <a:lnTo>
                        <a:pt x="2400" y="4117"/>
                      </a:lnTo>
                      <a:lnTo>
                        <a:pt x="2402" y="4132"/>
                      </a:lnTo>
                      <a:lnTo>
                        <a:pt x="2404" y="4145"/>
                      </a:lnTo>
                      <a:lnTo>
                        <a:pt x="2404" y="4172"/>
                      </a:lnTo>
                      <a:lnTo>
                        <a:pt x="2400" y="4201"/>
                      </a:lnTo>
                      <a:lnTo>
                        <a:pt x="2400" y="4201"/>
                      </a:lnTo>
                      <a:lnTo>
                        <a:pt x="2444" y="4205"/>
                      </a:lnTo>
                      <a:lnTo>
                        <a:pt x="2475" y="4210"/>
                      </a:lnTo>
                      <a:lnTo>
                        <a:pt x="2485" y="4213"/>
                      </a:lnTo>
                      <a:lnTo>
                        <a:pt x="2491" y="4214"/>
                      </a:lnTo>
                      <a:lnTo>
                        <a:pt x="2517" y="4240"/>
                      </a:lnTo>
                      <a:lnTo>
                        <a:pt x="2517" y="4240"/>
                      </a:lnTo>
                      <a:lnTo>
                        <a:pt x="2519" y="4234"/>
                      </a:lnTo>
                      <a:lnTo>
                        <a:pt x="2522" y="4226"/>
                      </a:lnTo>
                      <a:lnTo>
                        <a:pt x="2527" y="4218"/>
                      </a:lnTo>
                      <a:lnTo>
                        <a:pt x="2535" y="4210"/>
                      </a:lnTo>
                      <a:lnTo>
                        <a:pt x="2546" y="4201"/>
                      </a:lnTo>
                      <a:lnTo>
                        <a:pt x="2561" y="4193"/>
                      </a:lnTo>
                      <a:lnTo>
                        <a:pt x="2571" y="4190"/>
                      </a:lnTo>
                      <a:lnTo>
                        <a:pt x="2582" y="4188"/>
                      </a:lnTo>
                      <a:lnTo>
                        <a:pt x="2582" y="4188"/>
                      </a:lnTo>
                      <a:lnTo>
                        <a:pt x="2594" y="4187"/>
                      </a:lnTo>
                      <a:lnTo>
                        <a:pt x="2607" y="4187"/>
                      </a:lnTo>
                      <a:lnTo>
                        <a:pt x="2631" y="4190"/>
                      </a:lnTo>
                      <a:lnTo>
                        <a:pt x="2657" y="4197"/>
                      </a:lnTo>
                      <a:lnTo>
                        <a:pt x="2680" y="4205"/>
                      </a:lnTo>
                      <a:lnTo>
                        <a:pt x="2701" y="4213"/>
                      </a:lnTo>
                      <a:lnTo>
                        <a:pt x="2717" y="4219"/>
                      </a:lnTo>
                      <a:lnTo>
                        <a:pt x="2732" y="4227"/>
                      </a:lnTo>
                      <a:lnTo>
                        <a:pt x="2732" y="4227"/>
                      </a:lnTo>
                      <a:lnTo>
                        <a:pt x="2741" y="4226"/>
                      </a:lnTo>
                      <a:lnTo>
                        <a:pt x="2751" y="4226"/>
                      </a:lnTo>
                      <a:lnTo>
                        <a:pt x="2764" y="4227"/>
                      </a:lnTo>
                      <a:lnTo>
                        <a:pt x="2780" y="4234"/>
                      </a:lnTo>
                      <a:lnTo>
                        <a:pt x="2788" y="4237"/>
                      </a:lnTo>
                      <a:lnTo>
                        <a:pt x="2798" y="4244"/>
                      </a:lnTo>
                      <a:lnTo>
                        <a:pt x="2806" y="4252"/>
                      </a:lnTo>
                      <a:lnTo>
                        <a:pt x="2816" y="4262"/>
                      </a:lnTo>
                      <a:lnTo>
                        <a:pt x="2826" y="4273"/>
                      </a:lnTo>
                      <a:lnTo>
                        <a:pt x="2835" y="4286"/>
                      </a:lnTo>
                      <a:lnTo>
                        <a:pt x="2835" y="4286"/>
                      </a:lnTo>
                      <a:lnTo>
                        <a:pt x="2855" y="4315"/>
                      </a:lnTo>
                      <a:lnTo>
                        <a:pt x="2871" y="4343"/>
                      </a:lnTo>
                      <a:lnTo>
                        <a:pt x="2884" y="4370"/>
                      </a:lnTo>
                      <a:lnTo>
                        <a:pt x="2887" y="4382"/>
                      </a:lnTo>
                      <a:lnTo>
                        <a:pt x="2891" y="4395"/>
                      </a:lnTo>
                      <a:lnTo>
                        <a:pt x="2892" y="4406"/>
                      </a:lnTo>
                      <a:lnTo>
                        <a:pt x="2892" y="4416"/>
                      </a:lnTo>
                      <a:lnTo>
                        <a:pt x="2889" y="4425"/>
                      </a:lnTo>
                      <a:lnTo>
                        <a:pt x="2886" y="4435"/>
                      </a:lnTo>
                      <a:lnTo>
                        <a:pt x="2878" y="4443"/>
                      </a:lnTo>
                      <a:lnTo>
                        <a:pt x="2870" y="4450"/>
                      </a:lnTo>
                      <a:lnTo>
                        <a:pt x="2857" y="4456"/>
                      </a:lnTo>
                      <a:lnTo>
                        <a:pt x="2842" y="4461"/>
                      </a:lnTo>
                      <a:lnTo>
                        <a:pt x="2842" y="4461"/>
                      </a:lnTo>
                      <a:lnTo>
                        <a:pt x="2826" y="4464"/>
                      </a:lnTo>
                      <a:lnTo>
                        <a:pt x="2810" y="4466"/>
                      </a:lnTo>
                      <a:lnTo>
                        <a:pt x="2793" y="4466"/>
                      </a:lnTo>
                      <a:lnTo>
                        <a:pt x="2777" y="4466"/>
                      </a:lnTo>
                      <a:lnTo>
                        <a:pt x="2761" y="4463"/>
                      </a:lnTo>
                      <a:lnTo>
                        <a:pt x="2746" y="4461"/>
                      </a:lnTo>
                      <a:lnTo>
                        <a:pt x="2719" y="4453"/>
                      </a:lnTo>
                      <a:lnTo>
                        <a:pt x="2694" y="4443"/>
                      </a:lnTo>
                      <a:lnTo>
                        <a:pt x="2675" y="4434"/>
                      </a:lnTo>
                      <a:lnTo>
                        <a:pt x="2654" y="4422"/>
                      </a:lnTo>
                      <a:lnTo>
                        <a:pt x="2556" y="4442"/>
                      </a:lnTo>
                      <a:lnTo>
                        <a:pt x="2556" y="4442"/>
                      </a:lnTo>
                      <a:lnTo>
                        <a:pt x="2563" y="4448"/>
                      </a:lnTo>
                      <a:lnTo>
                        <a:pt x="2577" y="4466"/>
                      </a:lnTo>
                      <a:lnTo>
                        <a:pt x="2585" y="4479"/>
                      </a:lnTo>
                      <a:lnTo>
                        <a:pt x="2594" y="4494"/>
                      </a:lnTo>
                      <a:lnTo>
                        <a:pt x="2598" y="4510"/>
                      </a:lnTo>
                      <a:lnTo>
                        <a:pt x="2602" y="4526"/>
                      </a:lnTo>
                      <a:lnTo>
                        <a:pt x="2602" y="4526"/>
                      </a:lnTo>
                      <a:lnTo>
                        <a:pt x="2605" y="4544"/>
                      </a:lnTo>
                      <a:lnTo>
                        <a:pt x="2608" y="4562"/>
                      </a:lnTo>
                      <a:lnTo>
                        <a:pt x="2611" y="4580"/>
                      </a:lnTo>
                      <a:lnTo>
                        <a:pt x="2615" y="4598"/>
                      </a:lnTo>
                      <a:lnTo>
                        <a:pt x="2615" y="4606"/>
                      </a:lnTo>
                      <a:lnTo>
                        <a:pt x="2613" y="4614"/>
                      </a:lnTo>
                      <a:lnTo>
                        <a:pt x="2611" y="4622"/>
                      </a:lnTo>
                      <a:lnTo>
                        <a:pt x="2608" y="4628"/>
                      </a:lnTo>
                      <a:lnTo>
                        <a:pt x="2603" y="4635"/>
                      </a:lnTo>
                      <a:lnTo>
                        <a:pt x="2595" y="4640"/>
                      </a:lnTo>
                      <a:lnTo>
                        <a:pt x="2587" y="4645"/>
                      </a:lnTo>
                      <a:lnTo>
                        <a:pt x="2576" y="4650"/>
                      </a:lnTo>
                      <a:lnTo>
                        <a:pt x="2576" y="4650"/>
                      </a:lnTo>
                      <a:lnTo>
                        <a:pt x="2532" y="4663"/>
                      </a:lnTo>
                      <a:lnTo>
                        <a:pt x="2514" y="4669"/>
                      </a:lnTo>
                      <a:lnTo>
                        <a:pt x="2496" y="4672"/>
                      </a:lnTo>
                      <a:lnTo>
                        <a:pt x="2480" y="4676"/>
                      </a:lnTo>
                      <a:lnTo>
                        <a:pt x="2460" y="4676"/>
                      </a:lnTo>
                      <a:lnTo>
                        <a:pt x="2441" y="4674"/>
                      </a:lnTo>
                      <a:lnTo>
                        <a:pt x="2420" y="4669"/>
                      </a:lnTo>
                      <a:lnTo>
                        <a:pt x="2420" y="4669"/>
                      </a:lnTo>
                      <a:lnTo>
                        <a:pt x="2394" y="4661"/>
                      </a:lnTo>
                      <a:lnTo>
                        <a:pt x="2365" y="4646"/>
                      </a:lnTo>
                      <a:lnTo>
                        <a:pt x="2335" y="4632"/>
                      </a:lnTo>
                      <a:lnTo>
                        <a:pt x="2306" y="4614"/>
                      </a:lnTo>
                      <a:lnTo>
                        <a:pt x="2257" y="4585"/>
                      </a:lnTo>
                      <a:lnTo>
                        <a:pt x="2238" y="4572"/>
                      </a:lnTo>
                      <a:lnTo>
                        <a:pt x="2238" y="4572"/>
                      </a:lnTo>
                      <a:lnTo>
                        <a:pt x="2214" y="4570"/>
                      </a:lnTo>
                      <a:lnTo>
                        <a:pt x="2188" y="4570"/>
                      </a:lnTo>
                      <a:lnTo>
                        <a:pt x="2154" y="4573"/>
                      </a:lnTo>
                      <a:lnTo>
                        <a:pt x="2134" y="4578"/>
                      </a:lnTo>
                      <a:lnTo>
                        <a:pt x="2115" y="4581"/>
                      </a:lnTo>
                      <a:lnTo>
                        <a:pt x="2095" y="4588"/>
                      </a:lnTo>
                      <a:lnTo>
                        <a:pt x="2074" y="4596"/>
                      </a:lnTo>
                      <a:lnTo>
                        <a:pt x="2053" y="4606"/>
                      </a:lnTo>
                      <a:lnTo>
                        <a:pt x="2032" y="4619"/>
                      </a:lnTo>
                      <a:lnTo>
                        <a:pt x="2011" y="4633"/>
                      </a:lnTo>
                      <a:lnTo>
                        <a:pt x="1991" y="4650"/>
                      </a:lnTo>
                      <a:lnTo>
                        <a:pt x="1991" y="4650"/>
                      </a:lnTo>
                      <a:lnTo>
                        <a:pt x="1973" y="4669"/>
                      </a:lnTo>
                      <a:lnTo>
                        <a:pt x="1957" y="4689"/>
                      </a:lnTo>
                      <a:lnTo>
                        <a:pt x="1942" y="4710"/>
                      </a:lnTo>
                      <a:lnTo>
                        <a:pt x="1929" y="4731"/>
                      </a:lnTo>
                      <a:lnTo>
                        <a:pt x="1918" y="4753"/>
                      </a:lnTo>
                      <a:lnTo>
                        <a:pt x="1908" y="4775"/>
                      </a:lnTo>
                      <a:lnTo>
                        <a:pt x="1900" y="4796"/>
                      </a:lnTo>
                      <a:lnTo>
                        <a:pt x="1894" y="4815"/>
                      </a:lnTo>
                      <a:lnTo>
                        <a:pt x="1884" y="4852"/>
                      </a:lnTo>
                      <a:lnTo>
                        <a:pt x="1876" y="4882"/>
                      </a:lnTo>
                      <a:lnTo>
                        <a:pt x="1871" y="4903"/>
                      </a:lnTo>
                      <a:lnTo>
                        <a:pt x="1869" y="4908"/>
                      </a:lnTo>
                      <a:lnTo>
                        <a:pt x="1868" y="4909"/>
                      </a:lnTo>
                      <a:lnTo>
                        <a:pt x="1868" y="4909"/>
                      </a:lnTo>
                      <a:lnTo>
                        <a:pt x="1866" y="4908"/>
                      </a:lnTo>
                      <a:lnTo>
                        <a:pt x="1863" y="4904"/>
                      </a:lnTo>
                      <a:lnTo>
                        <a:pt x="1855" y="4891"/>
                      </a:lnTo>
                      <a:lnTo>
                        <a:pt x="1835" y="4849"/>
                      </a:lnTo>
                      <a:lnTo>
                        <a:pt x="1814" y="4801"/>
                      </a:lnTo>
                      <a:lnTo>
                        <a:pt x="1804" y="4781"/>
                      </a:lnTo>
                      <a:lnTo>
                        <a:pt x="1796" y="4766"/>
                      </a:lnTo>
                      <a:lnTo>
                        <a:pt x="1796" y="4766"/>
                      </a:lnTo>
                      <a:lnTo>
                        <a:pt x="1790" y="4755"/>
                      </a:lnTo>
                      <a:lnTo>
                        <a:pt x="1785" y="4744"/>
                      </a:lnTo>
                      <a:lnTo>
                        <a:pt x="1782" y="4732"/>
                      </a:lnTo>
                      <a:lnTo>
                        <a:pt x="1780" y="4723"/>
                      </a:lnTo>
                      <a:lnTo>
                        <a:pt x="1777" y="4708"/>
                      </a:lnTo>
                      <a:lnTo>
                        <a:pt x="1777" y="4701"/>
                      </a:lnTo>
                      <a:lnTo>
                        <a:pt x="1777" y="4701"/>
                      </a:lnTo>
                      <a:lnTo>
                        <a:pt x="1774" y="4697"/>
                      </a:lnTo>
                      <a:lnTo>
                        <a:pt x="1767" y="4680"/>
                      </a:lnTo>
                      <a:lnTo>
                        <a:pt x="1759" y="4656"/>
                      </a:lnTo>
                      <a:lnTo>
                        <a:pt x="1756" y="4641"/>
                      </a:lnTo>
                      <a:lnTo>
                        <a:pt x="1752" y="4625"/>
                      </a:lnTo>
                      <a:lnTo>
                        <a:pt x="1751" y="4607"/>
                      </a:lnTo>
                      <a:lnTo>
                        <a:pt x="1751" y="4589"/>
                      </a:lnTo>
                      <a:lnTo>
                        <a:pt x="1751" y="4570"/>
                      </a:lnTo>
                      <a:lnTo>
                        <a:pt x="1756" y="4549"/>
                      </a:lnTo>
                      <a:lnTo>
                        <a:pt x="1761" y="4529"/>
                      </a:lnTo>
                      <a:lnTo>
                        <a:pt x="1769" y="4508"/>
                      </a:lnTo>
                      <a:lnTo>
                        <a:pt x="1782" y="4487"/>
                      </a:lnTo>
                      <a:lnTo>
                        <a:pt x="1796" y="4468"/>
                      </a:lnTo>
                      <a:lnTo>
                        <a:pt x="1796" y="4468"/>
                      </a:lnTo>
                      <a:lnTo>
                        <a:pt x="1814" y="4448"/>
                      </a:lnTo>
                      <a:lnTo>
                        <a:pt x="1832" y="4432"/>
                      </a:lnTo>
                      <a:lnTo>
                        <a:pt x="1852" y="4419"/>
                      </a:lnTo>
                      <a:lnTo>
                        <a:pt x="1871" y="4406"/>
                      </a:lnTo>
                      <a:lnTo>
                        <a:pt x="1890" y="4396"/>
                      </a:lnTo>
                      <a:lnTo>
                        <a:pt x="1910" y="4388"/>
                      </a:lnTo>
                      <a:lnTo>
                        <a:pt x="1929" y="4382"/>
                      </a:lnTo>
                      <a:lnTo>
                        <a:pt x="1947" y="4375"/>
                      </a:lnTo>
                      <a:lnTo>
                        <a:pt x="1980" y="4369"/>
                      </a:lnTo>
                      <a:lnTo>
                        <a:pt x="2006" y="4365"/>
                      </a:lnTo>
                      <a:lnTo>
                        <a:pt x="2030" y="4364"/>
                      </a:lnTo>
                      <a:lnTo>
                        <a:pt x="2030" y="4364"/>
                      </a:lnTo>
                      <a:lnTo>
                        <a:pt x="2028" y="4364"/>
                      </a:lnTo>
                      <a:lnTo>
                        <a:pt x="2027" y="4362"/>
                      </a:lnTo>
                      <a:lnTo>
                        <a:pt x="2025" y="4359"/>
                      </a:lnTo>
                      <a:lnTo>
                        <a:pt x="2024" y="4352"/>
                      </a:lnTo>
                      <a:lnTo>
                        <a:pt x="2025" y="4343"/>
                      </a:lnTo>
                      <a:lnTo>
                        <a:pt x="2027" y="4330"/>
                      </a:lnTo>
                      <a:lnTo>
                        <a:pt x="2030" y="4312"/>
                      </a:lnTo>
                      <a:lnTo>
                        <a:pt x="2030" y="4312"/>
                      </a:lnTo>
                      <a:lnTo>
                        <a:pt x="2038" y="4278"/>
                      </a:lnTo>
                      <a:lnTo>
                        <a:pt x="2045" y="4258"/>
                      </a:lnTo>
                      <a:lnTo>
                        <a:pt x="2050" y="4247"/>
                      </a:lnTo>
                      <a:lnTo>
                        <a:pt x="2050" y="4247"/>
                      </a:lnTo>
                      <a:lnTo>
                        <a:pt x="2059" y="4206"/>
                      </a:lnTo>
                      <a:lnTo>
                        <a:pt x="2063" y="4175"/>
                      </a:lnTo>
                      <a:lnTo>
                        <a:pt x="2064" y="4164"/>
                      </a:lnTo>
                      <a:lnTo>
                        <a:pt x="2063" y="4156"/>
                      </a:lnTo>
                      <a:lnTo>
                        <a:pt x="2063" y="4156"/>
                      </a:lnTo>
                      <a:lnTo>
                        <a:pt x="2020" y="4096"/>
                      </a:lnTo>
                      <a:lnTo>
                        <a:pt x="1934" y="3976"/>
                      </a:lnTo>
                      <a:lnTo>
                        <a:pt x="1809" y="3805"/>
                      </a:lnTo>
                      <a:lnTo>
                        <a:pt x="1809" y="3805"/>
                      </a:lnTo>
                      <a:lnTo>
                        <a:pt x="1816" y="3792"/>
                      </a:lnTo>
                      <a:lnTo>
                        <a:pt x="1822" y="3776"/>
                      </a:lnTo>
                      <a:lnTo>
                        <a:pt x="1830" y="3755"/>
                      </a:lnTo>
                      <a:lnTo>
                        <a:pt x="1837" y="3729"/>
                      </a:lnTo>
                      <a:lnTo>
                        <a:pt x="1843" y="3698"/>
                      </a:lnTo>
                      <a:lnTo>
                        <a:pt x="1848" y="3662"/>
                      </a:lnTo>
                      <a:lnTo>
                        <a:pt x="1848" y="3643"/>
                      </a:lnTo>
                      <a:lnTo>
                        <a:pt x="1848" y="3623"/>
                      </a:lnTo>
                      <a:lnTo>
                        <a:pt x="1848" y="3623"/>
                      </a:lnTo>
                      <a:lnTo>
                        <a:pt x="1847" y="3583"/>
                      </a:lnTo>
                      <a:lnTo>
                        <a:pt x="1843" y="3544"/>
                      </a:lnTo>
                      <a:lnTo>
                        <a:pt x="1839" y="3507"/>
                      </a:lnTo>
                      <a:lnTo>
                        <a:pt x="1834" y="3472"/>
                      </a:lnTo>
                      <a:lnTo>
                        <a:pt x="1826" y="3443"/>
                      </a:lnTo>
                      <a:lnTo>
                        <a:pt x="1819" y="3416"/>
                      </a:lnTo>
                      <a:lnTo>
                        <a:pt x="1811" y="3395"/>
                      </a:lnTo>
                      <a:lnTo>
                        <a:pt x="1803" y="3377"/>
                      </a:lnTo>
                      <a:lnTo>
                        <a:pt x="1803" y="3377"/>
                      </a:lnTo>
                      <a:lnTo>
                        <a:pt x="1793" y="3362"/>
                      </a:lnTo>
                      <a:lnTo>
                        <a:pt x="1782" y="3351"/>
                      </a:lnTo>
                      <a:lnTo>
                        <a:pt x="1767" y="3339"/>
                      </a:lnTo>
                      <a:lnTo>
                        <a:pt x="1754" y="3330"/>
                      </a:lnTo>
                      <a:lnTo>
                        <a:pt x="1738" y="3321"/>
                      </a:lnTo>
                      <a:lnTo>
                        <a:pt x="1725" y="3317"/>
                      </a:lnTo>
                      <a:lnTo>
                        <a:pt x="1710" y="3313"/>
                      </a:lnTo>
                      <a:lnTo>
                        <a:pt x="1699" y="3312"/>
                      </a:lnTo>
                      <a:lnTo>
                        <a:pt x="1699" y="3312"/>
                      </a:lnTo>
                      <a:lnTo>
                        <a:pt x="1696" y="3313"/>
                      </a:lnTo>
                      <a:lnTo>
                        <a:pt x="1689" y="3317"/>
                      </a:lnTo>
                      <a:lnTo>
                        <a:pt x="1673" y="3330"/>
                      </a:lnTo>
                      <a:lnTo>
                        <a:pt x="1650" y="3349"/>
                      </a:lnTo>
                      <a:lnTo>
                        <a:pt x="1623" y="3377"/>
                      </a:lnTo>
                      <a:lnTo>
                        <a:pt x="1475" y="3523"/>
                      </a:lnTo>
                      <a:lnTo>
                        <a:pt x="1390" y="3604"/>
                      </a:lnTo>
                      <a:lnTo>
                        <a:pt x="1348" y="3643"/>
                      </a:lnTo>
                      <a:lnTo>
                        <a:pt x="1308" y="3680"/>
                      </a:lnTo>
                      <a:lnTo>
                        <a:pt x="1269" y="3713"/>
                      </a:lnTo>
                      <a:lnTo>
                        <a:pt x="1233" y="3742"/>
                      </a:lnTo>
                      <a:lnTo>
                        <a:pt x="1200" y="3765"/>
                      </a:lnTo>
                      <a:lnTo>
                        <a:pt x="1186" y="3773"/>
                      </a:lnTo>
                      <a:lnTo>
                        <a:pt x="1173" y="3779"/>
                      </a:lnTo>
                      <a:lnTo>
                        <a:pt x="1173" y="3779"/>
                      </a:lnTo>
                      <a:lnTo>
                        <a:pt x="1145" y="3791"/>
                      </a:lnTo>
                      <a:lnTo>
                        <a:pt x="1114" y="3804"/>
                      </a:lnTo>
                      <a:lnTo>
                        <a:pt x="1043" y="3828"/>
                      </a:lnTo>
                      <a:lnTo>
                        <a:pt x="962" y="3852"/>
                      </a:lnTo>
                      <a:lnTo>
                        <a:pt x="874" y="3877"/>
                      </a:lnTo>
                      <a:lnTo>
                        <a:pt x="785" y="3899"/>
                      </a:lnTo>
                      <a:lnTo>
                        <a:pt x="695" y="3921"/>
                      </a:lnTo>
                      <a:lnTo>
                        <a:pt x="611" y="3938"/>
                      </a:lnTo>
                      <a:lnTo>
                        <a:pt x="536" y="3955"/>
                      </a:lnTo>
                      <a:lnTo>
                        <a:pt x="536" y="3955"/>
                      </a:lnTo>
                      <a:lnTo>
                        <a:pt x="488" y="3966"/>
                      </a:lnTo>
                      <a:lnTo>
                        <a:pt x="440" y="3981"/>
                      </a:lnTo>
                      <a:lnTo>
                        <a:pt x="393" y="3997"/>
                      </a:lnTo>
                      <a:lnTo>
                        <a:pt x="346" y="4015"/>
                      </a:lnTo>
                      <a:lnTo>
                        <a:pt x="302" y="4034"/>
                      </a:lnTo>
                      <a:lnTo>
                        <a:pt x="260" y="4054"/>
                      </a:lnTo>
                      <a:lnTo>
                        <a:pt x="181" y="4091"/>
                      </a:lnTo>
                      <a:lnTo>
                        <a:pt x="114" y="4127"/>
                      </a:lnTo>
                      <a:lnTo>
                        <a:pt x="85" y="4140"/>
                      </a:lnTo>
                      <a:lnTo>
                        <a:pt x="61" y="4151"/>
                      </a:lnTo>
                      <a:lnTo>
                        <a:pt x="39" y="4159"/>
                      </a:lnTo>
                      <a:lnTo>
                        <a:pt x="23" y="4162"/>
                      </a:lnTo>
                      <a:lnTo>
                        <a:pt x="17" y="4162"/>
                      </a:lnTo>
                      <a:lnTo>
                        <a:pt x="10" y="4162"/>
                      </a:lnTo>
                      <a:lnTo>
                        <a:pt x="7" y="4159"/>
                      </a:lnTo>
                      <a:lnTo>
                        <a:pt x="4" y="4156"/>
                      </a:lnTo>
                      <a:lnTo>
                        <a:pt x="4" y="415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3" name="Freeform 52">
                  <a:extLst>
                    <a:ext uri="{FF2B5EF4-FFF2-40B4-BE49-F238E27FC236}">
                      <a16:creationId xmlns:a16="http://schemas.microsoft.com/office/drawing/2014/main" id="{8C4B19A8-4B40-4D7E-8DBA-2D97FF24CF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79863" y="4006851"/>
                  <a:ext cx="87313" cy="20638"/>
                </a:xfrm>
                <a:custGeom>
                  <a:avLst/>
                  <a:gdLst>
                    <a:gd name="T0" fmla="*/ 0 w 110"/>
                    <a:gd name="T1" fmla="*/ 7 h 26"/>
                    <a:gd name="T2" fmla="*/ 0 w 110"/>
                    <a:gd name="T3" fmla="*/ 7 h 26"/>
                    <a:gd name="T4" fmla="*/ 2 w 110"/>
                    <a:gd name="T5" fmla="*/ 10 h 26"/>
                    <a:gd name="T6" fmla="*/ 10 w 110"/>
                    <a:gd name="T7" fmla="*/ 17 h 26"/>
                    <a:gd name="T8" fmla="*/ 15 w 110"/>
                    <a:gd name="T9" fmla="*/ 20 h 26"/>
                    <a:gd name="T10" fmla="*/ 21 w 110"/>
                    <a:gd name="T11" fmla="*/ 23 h 26"/>
                    <a:gd name="T12" fmla="*/ 29 w 110"/>
                    <a:gd name="T13" fmla="*/ 25 h 26"/>
                    <a:gd name="T14" fmla="*/ 39 w 110"/>
                    <a:gd name="T15" fmla="*/ 26 h 26"/>
                    <a:gd name="T16" fmla="*/ 39 w 110"/>
                    <a:gd name="T17" fmla="*/ 26 h 26"/>
                    <a:gd name="T18" fmla="*/ 50 w 110"/>
                    <a:gd name="T19" fmla="*/ 25 h 26"/>
                    <a:gd name="T20" fmla="*/ 62 w 110"/>
                    <a:gd name="T21" fmla="*/ 21 h 26"/>
                    <a:gd name="T22" fmla="*/ 85 w 110"/>
                    <a:gd name="T23" fmla="*/ 13 h 26"/>
                    <a:gd name="T24" fmla="*/ 104 w 110"/>
                    <a:gd name="T25" fmla="*/ 4 h 26"/>
                    <a:gd name="T26" fmla="*/ 110 w 110"/>
                    <a:gd name="T27" fmla="*/ 0 h 26"/>
                    <a:gd name="T28" fmla="*/ 0 w 110"/>
                    <a:gd name="T29" fmla="*/ 7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10" h="26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2" y="10"/>
                      </a:lnTo>
                      <a:lnTo>
                        <a:pt x="10" y="17"/>
                      </a:lnTo>
                      <a:lnTo>
                        <a:pt x="15" y="20"/>
                      </a:lnTo>
                      <a:lnTo>
                        <a:pt x="21" y="23"/>
                      </a:lnTo>
                      <a:lnTo>
                        <a:pt x="29" y="25"/>
                      </a:lnTo>
                      <a:lnTo>
                        <a:pt x="39" y="26"/>
                      </a:lnTo>
                      <a:lnTo>
                        <a:pt x="39" y="26"/>
                      </a:lnTo>
                      <a:lnTo>
                        <a:pt x="50" y="25"/>
                      </a:lnTo>
                      <a:lnTo>
                        <a:pt x="62" y="21"/>
                      </a:lnTo>
                      <a:lnTo>
                        <a:pt x="85" y="13"/>
                      </a:lnTo>
                      <a:lnTo>
                        <a:pt x="104" y="4"/>
                      </a:lnTo>
                      <a:lnTo>
                        <a:pt x="110" y="0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4" name="Freeform 53">
                  <a:extLst>
                    <a:ext uri="{FF2B5EF4-FFF2-40B4-BE49-F238E27FC236}">
                      <a16:creationId xmlns:a16="http://schemas.microsoft.com/office/drawing/2014/main" id="{29038071-BE2F-487F-98EF-1935746F796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79863" y="4006851"/>
                  <a:ext cx="87313" cy="20638"/>
                </a:xfrm>
                <a:custGeom>
                  <a:avLst/>
                  <a:gdLst>
                    <a:gd name="T0" fmla="*/ 0 w 110"/>
                    <a:gd name="T1" fmla="*/ 7 h 26"/>
                    <a:gd name="T2" fmla="*/ 0 w 110"/>
                    <a:gd name="T3" fmla="*/ 7 h 26"/>
                    <a:gd name="T4" fmla="*/ 2 w 110"/>
                    <a:gd name="T5" fmla="*/ 10 h 26"/>
                    <a:gd name="T6" fmla="*/ 10 w 110"/>
                    <a:gd name="T7" fmla="*/ 17 h 26"/>
                    <a:gd name="T8" fmla="*/ 15 w 110"/>
                    <a:gd name="T9" fmla="*/ 20 h 26"/>
                    <a:gd name="T10" fmla="*/ 21 w 110"/>
                    <a:gd name="T11" fmla="*/ 23 h 26"/>
                    <a:gd name="T12" fmla="*/ 29 w 110"/>
                    <a:gd name="T13" fmla="*/ 25 h 26"/>
                    <a:gd name="T14" fmla="*/ 39 w 110"/>
                    <a:gd name="T15" fmla="*/ 26 h 26"/>
                    <a:gd name="T16" fmla="*/ 39 w 110"/>
                    <a:gd name="T17" fmla="*/ 26 h 26"/>
                    <a:gd name="T18" fmla="*/ 50 w 110"/>
                    <a:gd name="T19" fmla="*/ 25 h 26"/>
                    <a:gd name="T20" fmla="*/ 62 w 110"/>
                    <a:gd name="T21" fmla="*/ 21 h 26"/>
                    <a:gd name="T22" fmla="*/ 85 w 110"/>
                    <a:gd name="T23" fmla="*/ 13 h 26"/>
                    <a:gd name="T24" fmla="*/ 104 w 110"/>
                    <a:gd name="T25" fmla="*/ 4 h 26"/>
                    <a:gd name="T26" fmla="*/ 110 w 110"/>
                    <a:gd name="T27" fmla="*/ 0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10" h="26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2" y="10"/>
                      </a:lnTo>
                      <a:lnTo>
                        <a:pt x="10" y="17"/>
                      </a:lnTo>
                      <a:lnTo>
                        <a:pt x="15" y="20"/>
                      </a:lnTo>
                      <a:lnTo>
                        <a:pt x="21" y="23"/>
                      </a:lnTo>
                      <a:lnTo>
                        <a:pt x="29" y="25"/>
                      </a:lnTo>
                      <a:lnTo>
                        <a:pt x="39" y="26"/>
                      </a:lnTo>
                      <a:lnTo>
                        <a:pt x="39" y="26"/>
                      </a:lnTo>
                      <a:lnTo>
                        <a:pt x="50" y="25"/>
                      </a:lnTo>
                      <a:lnTo>
                        <a:pt x="62" y="21"/>
                      </a:lnTo>
                      <a:lnTo>
                        <a:pt x="85" y="13"/>
                      </a:lnTo>
                      <a:lnTo>
                        <a:pt x="104" y="4"/>
                      </a:lnTo>
                      <a:lnTo>
                        <a:pt x="110" y="0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5" name="Freeform 54">
                  <a:extLst>
                    <a:ext uri="{FF2B5EF4-FFF2-40B4-BE49-F238E27FC236}">
                      <a16:creationId xmlns:a16="http://schemas.microsoft.com/office/drawing/2014/main" id="{4192B822-CB19-4DBD-910C-FC339CB25F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95738" y="3897314"/>
                  <a:ext cx="76200" cy="11113"/>
                </a:xfrm>
                <a:custGeom>
                  <a:avLst/>
                  <a:gdLst>
                    <a:gd name="T0" fmla="*/ 0 w 97"/>
                    <a:gd name="T1" fmla="*/ 0 h 13"/>
                    <a:gd name="T2" fmla="*/ 0 w 97"/>
                    <a:gd name="T3" fmla="*/ 0 h 13"/>
                    <a:gd name="T4" fmla="*/ 9 w 97"/>
                    <a:gd name="T5" fmla="*/ 6 h 13"/>
                    <a:gd name="T6" fmla="*/ 19 w 97"/>
                    <a:gd name="T7" fmla="*/ 11 h 13"/>
                    <a:gd name="T8" fmla="*/ 26 w 97"/>
                    <a:gd name="T9" fmla="*/ 13 h 13"/>
                    <a:gd name="T10" fmla="*/ 32 w 97"/>
                    <a:gd name="T11" fmla="*/ 13 h 13"/>
                    <a:gd name="T12" fmla="*/ 32 w 97"/>
                    <a:gd name="T13" fmla="*/ 13 h 13"/>
                    <a:gd name="T14" fmla="*/ 50 w 97"/>
                    <a:gd name="T15" fmla="*/ 11 h 13"/>
                    <a:gd name="T16" fmla="*/ 71 w 97"/>
                    <a:gd name="T17" fmla="*/ 6 h 13"/>
                    <a:gd name="T18" fmla="*/ 97 w 97"/>
                    <a:gd name="T19" fmla="*/ 0 h 13"/>
                    <a:gd name="T20" fmla="*/ 0 w 97"/>
                    <a:gd name="T21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97" h="13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9" y="6"/>
                      </a:lnTo>
                      <a:lnTo>
                        <a:pt x="19" y="11"/>
                      </a:lnTo>
                      <a:lnTo>
                        <a:pt x="26" y="13"/>
                      </a:lnTo>
                      <a:lnTo>
                        <a:pt x="32" y="13"/>
                      </a:lnTo>
                      <a:lnTo>
                        <a:pt x="32" y="13"/>
                      </a:lnTo>
                      <a:lnTo>
                        <a:pt x="50" y="11"/>
                      </a:lnTo>
                      <a:lnTo>
                        <a:pt x="71" y="6"/>
                      </a:lnTo>
                      <a:lnTo>
                        <a:pt x="97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6" name="Freeform 55">
                  <a:extLst>
                    <a:ext uri="{FF2B5EF4-FFF2-40B4-BE49-F238E27FC236}">
                      <a16:creationId xmlns:a16="http://schemas.microsoft.com/office/drawing/2014/main" id="{B68796F6-545A-49F7-9F60-6D2AB129308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95738" y="3897314"/>
                  <a:ext cx="76200" cy="11113"/>
                </a:xfrm>
                <a:custGeom>
                  <a:avLst/>
                  <a:gdLst>
                    <a:gd name="T0" fmla="*/ 0 w 97"/>
                    <a:gd name="T1" fmla="*/ 0 h 13"/>
                    <a:gd name="T2" fmla="*/ 0 w 97"/>
                    <a:gd name="T3" fmla="*/ 0 h 13"/>
                    <a:gd name="T4" fmla="*/ 9 w 97"/>
                    <a:gd name="T5" fmla="*/ 6 h 13"/>
                    <a:gd name="T6" fmla="*/ 19 w 97"/>
                    <a:gd name="T7" fmla="*/ 11 h 13"/>
                    <a:gd name="T8" fmla="*/ 26 w 97"/>
                    <a:gd name="T9" fmla="*/ 13 h 13"/>
                    <a:gd name="T10" fmla="*/ 32 w 97"/>
                    <a:gd name="T11" fmla="*/ 13 h 13"/>
                    <a:gd name="T12" fmla="*/ 32 w 97"/>
                    <a:gd name="T13" fmla="*/ 13 h 13"/>
                    <a:gd name="T14" fmla="*/ 50 w 97"/>
                    <a:gd name="T15" fmla="*/ 11 h 13"/>
                    <a:gd name="T16" fmla="*/ 71 w 97"/>
                    <a:gd name="T17" fmla="*/ 6 h 13"/>
                    <a:gd name="T18" fmla="*/ 97 w 97"/>
                    <a:gd name="T19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7" h="13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9" y="6"/>
                      </a:lnTo>
                      <a:lnTo>
                        <a:pt x="19" y="11"/>
                      </a:lnTo>
                      <a:lnTo>
                        <a:pt x="26" y="13"/>
                      </a:lnTo>
                      <a:lnTo>
                        <a:pt x="32" y="13"/>
                      </a:lnTo>
                      <a:lnTo>
                        <a:pt x="32" y="13"/>
                      </a:lnTo>
                      <a:lnTo>
                        <a:pt x="50" y="11"/>
                      </a:lnTo>
                      <a:lnTo>
                        <a:pt x="71" y="6"/>
                      </a:lnTo>
                      <a:lnTo>
                        <a:pt x="97" y="0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7" name="Freeform 56">
                  <a:extLst>
                    <a:ext uri="{FF2B5EF4-FFF2-40B4-BE49-F238E27FC236}">
                      <a16:creationId xmlns:a16="http://schemas.microsoft.com/office/drawing/2014/main" id="{3C62DDBD-B84A-4DCE-84BE-755CC0FE388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2888" y="3768726"/>
                  <a:ext cx="71438" cy="61913"/>
                </a:xfrm>
                <a:custGeom>
                  <a:avLst/>
                  <a:gdLst>
                    <a:gd name="T0" fmla="*/ 0 w 91"/>
                    <a:gd name="T1" fmla="*/ 0 h 78"/>
                    <a:gd name="T2" fmla="*/ 0 w 91"/>
                    <a:gd name="T3" fmla="*/ 0 h 78"/>
                    <a:gd name="T4" fmla="*/ 15 w 91"/>
                    <a:gd name="T5" fmla="*/ 16 h 78"/>
                    <a:gd name="T6" fmla="*/ 39 w 91"/>
                    <a:gd name="T7" fmla="*/ 45 h 78"/>
                    <a:gd name="T8" fmla="*/ 39 w 91"/>
                    <a:gd name="T9" fmla="*/ 45 h 78"/>
                    <a:gd name="T10" fmla="*/ 45 w 91"/>
                    <a:gd name="T11" fmla="*/ 52 h 78"/>
                    <a:gd name="T12" fmla="*/ 52 w 91"/>
                    <a:gd name="T13" fmla="*/ 58 h 78"/>
                    <a:gd name="T14" fmla="*/ 70 w 91"/>
                    <a:gd name="T15" fmla="*/ 68 h 78"/>
                    <a:gd name="T16" fmla="*/ 91 w 91"/>
                    <a:gd name="T17" fmla="*/ 78 h 78"/>
                    <a:gd name="T18" fmla="*/ 0 w 91"/>
                    <a:gd name="T19" fmla="*/ 0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1" h="7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5" y="16"/>
                      </a:lnTo>
                      <a:lnTo>
                        <a:pt x="39" y="45"/>
                      </a:lnTo>
                      <a:lnTo>
                        <a:pt x="39" y="45"/>
                      </a:lnTo>
                      <a:lnTo>
                        <a:pt x="45" y="52"/>
                      </a:lnTo>
                      <a:lnTo>
                        <a:pt x="52" y="58"/>
                      </a:lnTo>
                      <a:lnTo>
                        <a:pt x="70" y="68"/>
                      </a:lnTo>
                      <a:lnTo>
                        <a:pt x="91" y="7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8" name="Freeform 57">
                  <a:extLst>
                    <a:ext uri="{FF2B5EF4-FFF2-40B4-BE49-F238E27FC236}">
                      <a16:creationId xmlns:a16="http://schemas.microsoft.com/office/drawing/2014/main" id="{D7851A74-D1E5-4260-9086-98E4089ED09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2888" y="3768726"/>
                  <a:ext cx="71438" cy="61913"/>
                </a:xfrm>
                <a:custGeom>
                  <a:avLst/>
                  <a:gdLst>
                    <a:gd name="T0" fmla="*/ 0 w 91"/>
                    <a:gd name="T1" fmla="*/ 0 h 78"/>
                    <a:gd name="T2" fmla="*/ 0 w 91"/>
                    <a:gd name="T3" fmla="*/ 0 h 78"/>
                    <a:gd name="T4" fmla="*/ 15 w 91"/>
                    <a:gd name="T5" fmla="*/ 16 h 78"/>
                    <a:gd name="T6" fmla="*/ 39 w 91"/>
                    <a:gd name="T7" fmla="*/ 45 h 78"/>
                    <a:gd name="T8" fmla="*/ 39 w 91"/>
                    <a:gd name="T9" fmla="*/ 45 h 78"/>
                    <a:gd name="T10" fmla="*/ 45 w 91"/>
                    <a:gd name="T11" fmla="*/ 52 h 78"/>
                    <a:gd name="T12" fmla="*/ 52 w 91"/>
                    <a:gd name="T13" fmla="*/ 58 h 78"/>
                    <a:gd name="T14" fmla="*/ 70 w 91"/>
                    <a:gd name="T15" fmla="*/ 68 h 78"/>
                    <a:gd name="T16" fmla="*/ 91 w 91"/>
                    <a:gd name="T17" fmla="*/ 78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91" h="7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5" y="16"/>
                      </a:lnTo>
                      <a:lnTo>
                        <a:pt x="39" y="45"/>
                      </a:lnTo>
                      <a:lnTo>
                        <a:pt x="39" y="45"/>
                      </a:lnTo>
                      <a:lnTo>
                        <a:pt x="45" y="52"/>
                      </a:lnTo>
                      <a:lnTo>
                        <a:pt x="52" y="58"/>
                      </a:lnTo>
                      <a:lnTo>
                        <a:pt x="70" y="68"/>
                      </a:lnTo>
                      <a:lnTo>
                        <a:pt x="91" y="78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9" name="Freeform 58">
                  <a:extLst>
                    <a:ext uri="{FF2B5EF4-FFF2-40B4-BE49-F238E27FC236}">
                      <a16:creationId xmlns:a16="http://schemas.microsoft.com/office/drawing/2014/main" id="{E9DA044C-0BF4-4022-A45F-9DE0B936EDD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49725" y="3651251"/>
                  <a:ext cx="52388" cy="82550"/>
                </a:xfrm>
                <a:custGeom>
                  <a:avLst/>
                  <a:gdLst>
                    <a:gd name="T0" fmla="*/ 0 w 65"/>
                    <a:gd name="T1" fmla="*/ 0 h 104"/>
                    <a:gd name="T2" fmla="*/ 0 w 65"/>
                    <a:gd name="T3" fmla="*/ 0 h 104"/>
                    <a:gd name="T4" fmla="*/ 7 w 65"/>
                    <a:gd name="T5" fmla="*/ 16 h 104"/>
                    <a:gd name="T6" fmla="*/ 13 w 65"/>
                    <a:gd name="T7" fmla="*/ 33 h 104"/>
                    <a:gd name="T8" fmla="*/ 26 w 65"/>
                    <a:gd name="T9" fmla="*/ 52 h 104"/>
                    <a:gd name="T10" fmla="*/ 65 w 65"/>
                    <a:gd name="T11" fmla="*/ 104 h 104"/>
                    <a:gd name="T12" fmla="*/ 0 w 65"/>
                    <a:gd name="T13" fmla="*/ 0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5" h="104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7" y="16"/>
                      </a:lnTo>
                      <a:lnTo>
                        <a:pt x="13" y="33"/>
                      </a:lnTo>
                      <a:lnTo>
                        <a:pt x="26" y="52"/>
                      </a:lnTo>
                      <a:lnTo>
                        <a:pt x="65" y="10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10" name="Freeform 59">
                  <a:extLst>
                    <a:ext uri="{FF2B5EF4-FFF2-40B4-BE49-F238E27FC236}">
                      <a16:creationId xmlns:a16="http://schemas.microsoft.com/office/drawing/2014/main" id="{D5D584E3-241D-49A9-A98C-AA7A491F970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49725" y="3651251"/>
                  <a:ext cx="52388" cy="82550"/>
                </a:xfrm>
                <a:custGeom>
                  <a:avLst/>
                  <a:gdLst>
                    <a:gd name="T0" fmla="*/ 0 w 65"/>
                    <a:gd name="T1" fmla="*/ 0 h 104"/>
                    <a:gd name="T2" fmla="*/ 0 w 65"/>
                    <a:gd name="T3" fmla="*/ 0 h 104"/>
                    <a:gd name="T4" fmla="*/ 7 w 65"/>
                    <a:gd name="T5" fmla="*/ 16 h 104"/>
                    <a:gd name="T6" fmla="*/ 13 w 65"/>
                    <a:gd name="T7" fmla="*/ 33 h 104"/>
                    <a:gd name="T8" fmla="*/ 26 w 65"/>
                    <a:gd name="T9" fmla="*/ 52 h 104"/>
                    <a:gd name="T10" fmla="*/ 65 w 65"/>
                    <a:gd name="T11" fmla="*/ 104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5" h="104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7" y="16"/>
                      </a:lnTo>
                      <a:lnTo>
                        <a:pt x="13" y="33"/>
                      </a:lnTo>
                      <a:lnTo>
                        <a:pt x="26" y="52"/>
                      </a:lnTo>
                      <a:lnTo>
                        <a:pt x="65" y="104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11" name="Freeform 60">
                  <a:extLst>
                    <a:ext uri="{FF2B5EF4-FFF2-40B4-BE49-F238E27FC236}">
                      <a16:creationId xmlns:a16="http://schemas.microsoft.com/office/drawing/2014/main" id="{B9C9DEDC-B5A9-42E0-A4C4-56DCED39F2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02125" y="3562351"/>
                  <a:ext cx="44450" cy="119063"/>
                </a:xfrm>
                <a:custGeom>
                  <a:avLst/>
                  <a:gdLst>
                    <a:gd name="T0" fmla="*/ 10 w 55"/>
                    <a:gd name="T1" fmla="*/ 0 h 149"/>
                    <a:gd name="T2" fmla="*/ 10 w 55"/>
                    <a:gd name="T3" fmla="*/ 0 h 149"/>
                    <a:gd name="T4" fmla="*/ 7 w 55"/>
                    <a:gd name="T5" fmla="*/ 8 h 149"/>
                    <a:gd name="T6" fmla="*/ 2 w 55"/>
                    <a:gd name="T7" fmla="*/ 29 h 149"/>
                    <a:gd name="T8" fmla="*/ 0 w 55"/>
                    <a:gd name="T9" fmla="*/ 42 h 149"/>
                    <a:gd name="T10" fmla="*/ 0 w 55"/>
                    <a:gd name="T11" fmla="*/ 55 h 149"/>
                    <a:gd name="T12" fmla="*/ 0 w 55"/>
                    <a:gd name="T13" fmla="*/ 68 h 149"/>
                    <a:gd name="T14" fmla="*/ 3 w 55"/>
                    <a:gd name="T15" fmla="*/ 78 h 149"/>
                    <a:gd name="T16" fmla="*/ 3 w 55"/>
                    <a:gd name="T17" fmla="*/ 78 h 149"/>
                    <a:gd name="T18" fmla="*/ 8 w 55"/>
                    <a:gd name="T19" fmla="*/ 88 h 149"/>
                    <a:gd name="T20" fmla="*/ 16 w 55"/>
                    <a:gd name="T21" fmla="*/ 99 h 149"/>
                    <a:gd name="T22" fmla="*/ 34 w 55"/>
                    <a:gd name="T23" fmla="*/ 123 h 149"/>
                    <a:gd name="T24" fmla="*/ 55 w 55"/>
                    <a:gd name="T25" fmla="*/ 149 h 149"/>
                    <a:gd name="T26" fmla="*/ 10 w 55"/>
                    <a:gd name="T27" fmla="*/ 0 h 1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55" h="149">
                      <a:moveTo>
                        <a:pt x="10" y="0"/>
                      </a:moveTo>
                      <a:lnTo>
                        <a:pt x="10" y="0"/>
                      </a:lnTo>
                      <a:lnTo>
                        <a:pt x="7" y="8"/>
                      </a:lnTo>
                      <a:lnTo>
                        <a:pt x="2" y="29"/>
                      </a:lnTo>
                      <a:lnTo>
                        <a:pt x="0" y="42"/>
                      </a:lnTo>
                      <a:lnTo>
                        <a:pt x="0" y="55"/>
                      </a:lnTo>
                      <a:lnTo>
                        <a:pt x="0" y="68"/>
                      </a:lnTo>
                      <a:lnTo>
                        <a:pt x="3" y="78"/>
                      </a:lnTo>
                      <a:lnTo>
                        <a:pt x="3" y="78"/>
                      </a:lnTo>
                      <a:lnTo>
                        <a:pt x="8" y="88"/>
                      </a:lnTo>
                      <a:lnTo>
                        <a:pt x="16" y="99"/>
                      </a:lnTo>
                      <a:lnTo>
                        <a:pt x="34" y="123"/>
                      </a:lnTo>
                      <a:lnTo>
                        <a:pt x="55" y="149"/>
                      </a:lnTo>
                      <a:lnTo>
                        <a:pt x="1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12" name="Freeform 61">
                  <a:extLst>
                    <a:ext uri="{FF2B5EF4-FFF2-40B4-BE49-F238E27FC236}">
                      <a16:creationId xmlns:a16="http://schemas.microsoft.com/office/drawing/2014/main" id="{2E0AD9B2-405E-4C2B-9661-B7D5F3F8C5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02125" y="3562351"/>
                  <a:ext cx="44450" cy="119063"/>
                </a:xfrm>
                <a:custGeom>
                  <a:avLst/>
                  <a:gdLst>
                    <a:gd name="T0" fmla="*/ 10 w 55"/>
                    <a:gd name="T1" fmla="*/ 0 h 149"/>
                    <a:gd name="T2" fmla="*/ 10 w 55"/>
                    <a:gd name="T3" fmla="*/ 0 h 149"/>
                    <a:gd name="T4" fmla="*/ 7 w 55"/>
                    <a:gd name="T5" fmla="*/ 8 h 149"/>
                    <a:gd name="T6" fmla="*/ 2 w 55"/>
                    <a:gd name="T7" fmla="*/ 29 h 149"/>
                    <a:gd name="T8" fmla="*/ 0 w 55"/>
                    <a:gd name="T9" fmla="*/ 42 h 149"/>
                    <a:gd name="T10" fmla="*/ 0 w 55"/>
                    <a:gd name="T11" fmla="*/ 55 h 149"/>
                    <a:gd name="T12" fmla="*/ 0 w 55"/>
                    <a:gd name="T13" fmla="*/ 68 h 149"/>
                    <a:gd name="T14" fmla="*/ 3 w 55"/>
                    <a:gd name="T15" fmla="*/ 78 h 149"/>
                    <a:gd name="T16" fmla="*/ 3 w 55"/>
                    <a:gd name="T17" fmla="*/ 78 h 149"/>
                    <a:gd name="T18" fmla="*/ 8 w 55"/>
                    <a:gd name="T19" fmla="*/ 88 h 149"/>
                    <a:gd name="T20" fmla="*/ 16 w 55"/>
                    <a:gd name="T21" fmla="*/ 99 h 149"/>
                    <a:gd name="T22" fmla="*/ 34 w 55"/>
                    <a:gd name="T23" fmla="*/ 123 h 149"/>
                    <a:gd name="T24" fmla="*/ 55 w 55"/>
                    <a:gd name="T25" fmla="*/ 149 h 1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55" h="149">
                      <a:moveTo>
                        <a:pt x="10" y="0"/>
                      </a:moveTo>
                      <a:lnTo>
                        <a:pt x="10" y="0"/>
                      </a:lnTo>
                      <a:lnTo>
                        <a:pt x="7" y="8"/>
                      </a:lnTo>
                      <a:lnTo>
                        <a:pt x="2" y="29"/>
                      </a:lnTo>
                      <a:lnTo>
                        <a:pt x="0" y="42"/>
                      </a:lnTo>
                      <a:lnTo>
                        <a:pt x="0" y="55"/>
                      </a:lnTo>
                      <a:lnTo>
                        <a:pt x="0" y="68"/>
                      </a:lnTo>
                      <a:lnTo>
                        <a:pt x="3" y="78"/>
                      </a:lnTo>
                      <a:lnTo>
                        <a:pt x="3" y="78"/>
                      </a:lnTo>
                      <a:lnTo>
                        <a:pt x="8" y="88"/>
                      </a:lnTo>
                      <a:lnTo>
                        <a:pt x="16" y="99"/>
                      </a:lnTo>
                      <a:lnTo>
                        <a:pt x="34" y="123"/>
                      </a:lnTo>
                      <a:lnTo>
                        <a:pt x="55" y="149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13" name="Freeform 62">
                  <a:extLst>
                    <a:ext uri="{FF2B5EF4-FFF2-40B4-BE49-F238E27FC236}">
                      <a16:creationId xmlns:a16="http://schemas.microsoft.com/office/drawing/2014/main" id="{B77A9D4A-13E8-4EFC-B0D0-7BE9FE956CC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89450" y="3548064"/>
                  <a:ext cx="11113" cy="117475"/>
                </a:xfrm>
                <a:custGeom>
                  <a:avLst/>
                  <a:gdLst>
                    <a:gd name="T0" fmla="*/ 9 w 15"/>
                    <a:gd name="T1" fmla="*/ 0 h 150"/>
                    <a:gd name="T2" fmla="*/ 9 w 15"/>
                    <a:gd name="T3" fmla="*/ 0 h 150"/>
                    <a:gd name="T4" fmla="*/ 7 w 15"/>
                    <a:gd name="T5" fmla="*/ 7 h 150"/>
                    <a:gd name="T6" fmla="*/ 4 w 15"/>
                    <a:gd name="T7" fmla="*/ 23 h 150"/>
                    <a:gd name="T8" fmla="*/ 0 w 15"/>
                    <a:gd name="T9" fmla="*/ 47 h 150"/>
                    <a:gd name="T10" fmla="*/ 0 w 15"/>
                    <a:gd name="T11" fmla="*/ 59 h 150"/>
                    <a:gd name="T12" fmla="*/ 2 w 15"/>
                    <a:gd name="T13" fmla="*/ 72 h 150"/>
                    <a:gd name="T14" fmla="*/ 2 w 15"/>
                    <a:gd name="T15" fmla="*/ 72 h 150"/>
                    <a:gd name="T16" fmla="*/ 10 w 15"/>
                    <a:gd name="T17" fmla="*/ 122 h 150"/>
                    <a:gd name="T18" fmla="*/ 15 w 15"/>
                    <a:gd name="T19" fmla="*/ 150 h 150"/>
                    <a:gd name="T20" fmla="*/ 9 w 15"/>
                    <a:gd name="T21" fmla="*/ 0 h 1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5" h="150">
                      <a:moveTo>
                        <a:pt x="9" y="0"/>
                      </a:moveTo>
                      <a:lnTo>
                        <a:pt x="9" y="0"/>
                      </a:lnTo>
                      <a:lnTo>
                        <a:pt x="7" y="7"/>
                      </a:lnTo>
                      <a:lnTo>
                        <a:pt x="4" y="23"/>
                      </a:lnTo>
                      <a:lnTo>
                        <a:pt x="0" y="47"/>
                      </a:lnTo>
                      <a:lnTo>
                        <a:pt x="0" y="59"/>
                      </a:lnTo>
                      <a:lnTo>
                        <a:pt x="2" y="72"/>
                      </a:lnTo>
                      <a:lnTo>
                        <a:pt x="2" y="72"/>
                      </a:lnTo>
                      <a:lnTo>
                        <a:pt x="10" y="122"/>
                      </a:lnTo>
                      <a:lnTo>
                        <a:pt x="15" y="150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14" name="Freeform 63">
                  <a:extLst>
                    <a:ext uri="{FF2B5EF4-FFF2-40B4-BE49-F238E27FC236}">
                      <a16:creationId xmlns:a16="http://schemas.microsoft.com/office/drawing/2014/main" id="{E8147F24-F9F8-4ACC-8C73-C552BA07055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89450" y="3548064"/>
                  <a:ext cx="11113" cy="117475"/>
                </a:xfrm>
                <a:custGeom>
                  <a:avLst/>
                  <a:gdLst>
                    <a:gd name="T0" fmla="*/ 9 w 15"/>
                    <a:gd name="T1" fmla="*/ 0 h 150"/>
                    <a:gd name="T2" fmla="*/ 9 w 15"/>
                    <a:gd name="T3" fmla="*/ 0 h 150"/>
                    <a:gd name="T4" fmla="*/ 7 w 15"/>
                    <a:gd name="T5" fmla="*/ 7 h 150"/>
                    <a:gd name="T6" fmla="*/ 4 w 15"/>
                    <a:gd name="T7" fmla="*/ 23 h 150"/>
                    <a:gd name="T8" fmla="*/ 0 w 15"/>
                    <a:gd name="T9" fmla="*/ 47 h 150"/>
                    <a:gd name="T10" fmla="*/ 0 w 15"/>
                    <a:gd name="T11" fmla="*/ 59 h 150"/>
                    <a:gd name="T12" fmla="*/ 2 w 15"/>
                    <a:gd name="T13" fmla="*/ 72 h 150"/>
                    <a:gd name="T14" fmla="*/ 2 w 15"/>
                    <a:gd name="T15" fmla="*/ 72 h 150"/>
                    <a:gd name="T16" fmla="*/ 10 w 15"/>
                    <a:gd name="T17" fmla="*/ 122 h 150"/>
                    <a:gd name="T18" fmla="*/ 15 w 15"/>
                    <a:gd name="T19" fmla="*/ 150 h 1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5" h="150">
                      <a:moveTo>
                        <a:pt x="9" y="0"/>
                      </a:moveTo>
                      <a:lnTo>
                        <a:pt x="9" y="0"/>
                      </a:lnTo>
                      <a:lnTo>
                        <a:pt x="7" y="7"/>
                      </a:lnTo>
                      <a:lnTo>
                        <a:pt x="4" y="23"/>
                      </a:lnTo>
                      <a:lnTo>
                        <a:pt x="0" y="47"/>
                      </a:lnTo>
                      <a:lnTo>
                        <a:pt x="0" y="59"/>
                      </a:lnTo>
                      <a:lnTo>
                        <a:pt x="2" y="72"/>
                      </a:lnTo>
                      <a:lnTo>
                        <a:pt x="2" y="72"/>
                      </a:lnTo>
                      <a:lnTo>
                        <a:pt x="10" y="122"/>
                      </a:lnTo>
                      <a:lnTo>
                        <a:pt x="15" y="150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15" name="Freeform 64">
                  <a:extLst>
                    <a:ext uri="{FF2B5EF4-FFF2-40B4-BE49-F238E27FC236}">
                      <a16:creationId xmlns:a16="http://schemas.microsoft.com/office/drawing/2014/main" id="{2C35D01C-A669-4290-811A-77F7F761D24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33913" y="3562351"/>
                  <a:ext cx="57150" cy="155575"/>
                </a:xfrm>
                <a:custGeom>
                  <a:avLst/>
                  <a:gdLst>
                    <a:gd name="T0" fmla="*/ 0 w 71"/>
                    <a:gd name="T1" fmla="*/ 0 h 195"/>
                    <a:gd name="T2" fmla="*/ 0 w 71"/>
                    <a:gd name="T3" fmla="*/ 0 h 195"/>
                    <a:gd name="T4" fmla="*/ 0 w 71"/>
                    <a:gd name="T5" fmla="*/ 11 h 195"/>
                    <a:gd name="T6" fmla="*/ 0 w 71"/>
                    <a:gd name="T7" fmla="*/ 32 h 195"/>
                    <a:gd name="T8" fmla="*/ 2 w 71"/>
                    <a:gd name="T9" fmla="*/ 45 h 195"/>
                    <a:gd name="T10" fmla="*/ 3 w 71"/>
                    <a:gd name="T11" fmla="*/ 62 h 195"/>
                    <a:gd name="T12" fmla="*/ 8 w 71"/>
                    <a:gd name="T13" fmla="*/ 76 h 195"/>
                    <a:gd name="T14" fmla="*/ 13 w 71"/>
                    <a:gd name="T15" fmla="*/ 91 h 195"/>
                    <a:gd name="T16" fmla="*/ 13 w 71"/>
                    <a:gd name="T17" fmla="*/ 91 h 195"/>
                    <a:gd name="T18" fmla="*/ 29 w 71"/>
                    <a:gd name="T19" fmla="*/ 123 h 195"/>
                    <a:gd name="T20" fmla="*/ 49 w 71"/>
                    <a:gd name="T21" fmla="*/ 157 h 195"/>
                    <a:gd name="T22" fmla="*/ 71 w 71"/>
                    <a:gd name="T23" fmla="*/ 195 h 195"/>
                    <a:gd name="T24" fmla="*/ 0 w 71"/>
                    <a:gd name="T25" fmla="*/ 0 h 1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71" h="195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11"/>
                      </a:lnTo>
                      <a:lnTo>
                        <a:pt x="0" y="32"/>
                      </a:lnTo>
                      <a:lnTo>
                        <a:pt x="2" y="45"/>
                      </a:lnTo>
                      <a:lnTo>
                        <a:pt x="3" y="62"/>
                      </a:lnTo>
                      <a:lnTo>
                        <a:pt x="8" y="76"/>
                      </a:lnTo>
                      <a:lnTo>
                        <a:pt x="13" y="91"/>
                      </a:lnTo>
                      <a:lnTo>
                        <a:pt x="13" y="91"/>
                      </a:lnTo>
                      <a:lnTo>
                        <a:pt x="29" y="123"/>
                      </a:lnTo>
                      <a:lnTo>
                        <a:pt x="49" y="157"/>
                      </a:lnTo>
                      <a:lnTo>
                        <a:pt x="71" y="19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16" name="Freeform 65">
                  <a:extLst>
                    <a:ext uri="{FF2B5EF4-FFF2-40B4-BE49-F238E27FC236}">
                      <a16:creationId xmlns:a16="http://schemas.microsoft.com/office/drawing/2014/main" id="{74EABDD4-FCC1-4C3E-9F9C-B7911F78B0C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33913" y="3562351"/>
                  <a:ext cx="57150" cy="155575"/>
                </a:xfrm>
                <a:custGeom>
                  <a:avLst/>
                  <a:gdLst>
                    <a:gd name="T0" fmla="*/ 0 w 71"/>
                    <a:gd name="T1" fmla="*/ 0 h 195"/>
                    <a:gd name="T2" fmla="*/ 0 w 71"/>
                    <a:gd name="T3" fmla="*/ 0 h 195"/>
                    <a:gd name="T4" fmla="*/ 0 w 71"/>
                    <a:gd name="T5" fmla="*/ 11 h 195"/>
                    <a:gd name="T6" fmla="*/ 0 w 71"/>
                    <a:gd name="T7" fmla="*/ 32 h 195"/>
                    <a:gd name="T8" fmla="*/ 2 w 71"/>
                    <a:gd name="T9" fmla="*/ 45 h 195"/>
                    <a:gd name="T10" fmla="*/ 3 w 71"/>
                    <a:gd name="T11" fmla="*/ 62 h 195"/>
                    <a:gd name="T12" fmla="*/ 8 w 71"/>
                    <a:gd name="T13" fmla="*/ 76 h 195"/>
                    <a:gd name="T14" fmla="*/ 13 w 71"/>
                    <a:gd name="T15" fmla="*/ 91 h 195"/>
                    <a:gd name="T16" fmla="*/ 13 w 71"/>
                    <a:gd name="T17" fmla="*/ 91 h 195"/>
                    <a:gd name="T18" fmla="*/ 29 w 71"/>
                    <a:gd name="T19" fmla="*/ 123 h 195"/>
                    <a:gd name="T20" fmla="*/ 49 w 71"/>
                    <a:gd name="T21" fmla="*/ 157 h 195"/>
                    <a:gd name="T22" fmla="*/ 71 w 71"/>
                    <a:gd name="T23" fmla="*/ 195 h 1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71" h="195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11"/>
                      </a:lnTo>
                      <a:lnTo>
                        <a:pt x="0" y="32"/>
                      </a:lnTo>
                      <a:lnTo>
                        <a:pt x="2" y="45"/>
                      </a:lnTo>
                      <a:lnTo>
                        <a:pt x="3" y="62"/>
                      </a:lnTo>
                      <a:lnTo>
                        <a:pt x="8" y="76"/>
                      </a:lnTo>
                      <a:lnTo>
                        <a:pt x="13" y="91"/>
                      </a:lnTo>
                      <a:lnTo>
                        <a:pt x="13" y="91"/>
                      </a:lnTo>
                      <a:lnTo>
                        <a:pt x="29" y="123"/>
                      </a:lnTo>
                      <a:lnTo>
                        <a:pt x="49" y="157"/>
                      </a:lnTo>
                      <a:lnTo>
                        <a:pt x="71" y="195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17" name="Freeform 66">
                  <a:extLst>
                    <a:ext uri="{FF2B5EF4-FFF2-40B4-BE49-F238E27FC236}">
                      <a16:creationId xmlns:a16="http://schemas.microsoft.com/office/drawing/2014/main" id="{82829F27-7359-4F7B-A8BE-6153930070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68850" y="3598864"/>
                  <a:ext cx="61913" cy="155575"/>
                </a:xfrm>
                <a:custGeom>
                  <a:avLst/>
                  <a:gdLst>
                    <a:gd name="T0" fmla="*/ 0 w 78"/>
                    <a:gd name="T1" fmla="*/ 0 h 195"/>
                    <a:gd name="T2" fmla="*/ 13 w 78"/>
                    <a:gd name="T3" fmla="*/ 104 h 195"/>
                    <a:gd name="T4" fmla="*/ 13 w 78"/>
                    <a:gd name="T5" fmla="*/ 104 h 195"/>
                    <a:gd name="T6" fmla="*/ 14 w 78"/>
                    <a:gd name="T7" fmla="*/ 111 h 195"/>
                    <a:gd name="T8" fmla="*/ 16 w 78"/>
                    <a:gd name="T9" fmla="*/ 119 h 195"/>
                    <a:gd name="T10" fmla="*/ 24 w 78"/>
                    <a:gd name="T11" fmla="*/ 133 h 195"/>
                    <a:gd name="T12" fmla="*/ 36 w 78"/>
                    <a:gd name="T13" fmla="*/ 148 h 195"/>
                    <a:gd name="T14" fmla="*/ 47 w 78"/>
                    <a:gd name="T15" fmla="*/ 163 h 195"/>
                    <a:gd name="T16" fmla="*/ 68 w 78"/>
                    <a:gd name="T17" fmla="*/ 185 h 195"/>
                    <a:gd name="T18" fmla="*/ 78 w 78"/>
                    <a:gd name="T19" fmla="*/ 195 h 195"/>
                    <a:gd name="T20" fmla="*/ 0 w 78"/>
                    <a:gd name="T21" fmla="*/ 0 h 1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78" h="195">
                      <a:moveTo>
                        <a:pt x="0" y="0"/>
                      </a:moveTo>
                      <a:lnTo>
                        <a:pt x="13" y="104"/>
                      </a:lnTo>
                      <a:lnTo>
                        <a:pt x="13" y="104"/>
                      </a:lnTo>
                      <a:lnTo>
                        <a:pt x="14" y="111"/>
                      </a:lnTo>
                      <a:lnTo>
                        <a:pt x="16" y="119"/>
                      </a:lnTo>
                      <a:lnTo>
                        <a:pt x="24" y="133"/>
                      </a:lnTo>
                      <a:lnTo>
                        <a:pt x="36" y="148"/>
                      </a:lnTo>
                      <a:lnTo>
                        <a:pt x="47" y="163"/>
                      </a:lnTo>
                      <a:lnTo>
                        <a:pt x="68" y="185"/>
                      </a:lnTo>
                      <a:lnTo>
                        <a:pt x="78" y="19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18" name="Freeform 67">
                  <a:extLst>
                    <a:ext uri="{FF2B5EF4-FFF2-40B4-BE49-F238E27FC236}">
                      <a16:creationId xmlns:a16="http://schemas.microsoft.com/office/drawing/2014/main" id="{23113A6D-BEBD-49C7-AA3C-B793305199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68850" y="3598864"/>
                  <a:ext cx="61913" cy="155575"/>
                </a:xfrm>
                <a:custGeom>
                  <a:avLst/>
                  <a:gdLst>
                    <a:gd name="T0" fmla="*/ 0 w 78"/>
                    <a:gd name="T1" fmla="*/ 0 h 195"/>
                    <a:gd name="T2" fmla="*/ 13 w 78"/>
                    <a:gd name="T3" fmla="*/ 104 h 195"/>
                    <a:gd name="T4" fmla="*/ 13 w 78"/>
                    <a:gd name="T5" fmla="*/ 104 h 195"/>
                    <a:gd name="T6" fmla="*/ 14 w 78"/>
                    <a:gd name="T7" fmla="*/ 111 h 195"/>
                    <a:gd name="T8" fmla="*/ 16 w 78"/>
                    <a:gd name="T9" fmla="*/ 119 h 195"/>
                    <a:gd name="T10" fmla="*/ 24 w 78"/>
                    <a:gd name="T11" fmla="*/ 133 h 195"/>
                    <a:gd name="T12" fmla="*/ 36 w 78"/>
                    <a:gd name="T13" fmla="*/ 148 h 195"/>
                    <a:gd name="T14" fmla="*/ 47 w 78"/>
                    <a:gd name="T15" fmla="*/ 163 h 195"/>
                    <a:gd name="T16" fmla="*/ 68 w 78"/>
                    <a:gd name="T17" fmla="*/ 185 h 195"/>
                    <a:gd name="T18" fmla="*/ 78 w 78"/>
                    <a:gd name="T19" fmla="*/ 195 h 1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78" h="195">
                      <a:moveTo>
                        <a:pt x="0" y="0"/>
                      </a:moveTo>
                      <a:lnTo>
                        <a:pt x="13" y="104"/>
                      </a:lnTo>
                      <a:lnTo>
                        <a:pt x="13" y="104"/>
                      </a:lnTo>
                      <a:lnTo>
                        <a:pt x="14" y="111"/>
                      </a:lnTo>
                      <a:lnTo>
                        <a:pt x="16" y="119"/>
                      </a:lnTo>
                      <a:lnTo>
                        <a:pt x="24" y="133"/>
                      </a:lnTo>
                      <a:lnTo>
                        <a:pt x="36" y="148"/>
                      </a:lnTo>
                      <a:lnTo>
                        <a:pt x="47" y="163"/>
                      </a:lnTo>
                      <a:lnTo>
                        <a:pt x="68" y="185"/>
                      </a:lnTo>
                      <a:lnTo>
                        <a:pt x="78" y="195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19" name="Freeform 68">
                  <a:extLst>
                    <a:ext uri="{FF2B5EF4-FFF2-40B4-BE49-F238E27FC236}">
                      <a16:creationId xmlns:a16="http://schemas.microsoft.com/office/drawing/2014/main" id="{04334394-6220-44EA-B0A3-3A04AB4CB6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29188" y="3640139"/>
                  <a:ext cx="41275" cy="144463"/>
                </a:xfrm>
                <a:custGeom>
                  <a:avLst/>
                  <a:gdLst>
                    <a:gd name="T0" fmla="*/ 5 w 50"/>
                    <a:gd name="T1" fmla="*/ 0 h 182"/>
                    <a:gd name="T2" fmla="*/ 5 w 50"/>
                    <a:gd name="T3" fmla="*/ 0 h 182"/>
                    <a:gd name="T4" fmla="*/ 3 w 50"/>
                    <a:gd name="T5" fmla="*/ 13 h 182"/>
                    <a:gd name="T6" fmla="*/ 0 w 50"/>
                    <a:gd name="T7" fmla="*/ 44 h 182"/>
                    <a:gd name="T8" fmla="*/ 0 w 50"/>
                    <a:gd name="T9" fmla="*/ 62 h 182"/>
                    <a:gd name="T10" fmla="*/ 0 w 50"/>
                    <a:gd name="T11" fmla="*/ 80 h 182"/>
                    <a:gd name="T12" fmla="*/ 1 w 50"/>
                    <a:gd name="T13" fmla="*/ 98 h 182"/>
                    <a:gd name="T14" fmla="*/ 5 w 50"/>
                    <a:gd name="T15" fmla="*/ 111 h 182"/>
                    <a:gd name="T16" fmla="*/ 5 w 50"/>
                    <a:gd name="T17" fmla="*/ 111 h 182"/>
                    <a:gd name="T18" fmla="*/ 10 w 50"/>
                    <a:gd name="T19" fmla="*/ 122 h 182"/>
                    <a:gd name="T20" fmla="*/ 16 w 50"/>
                    <a:gd name="T21" fmla="*/ 135 h 182"/>
                    <a:gd name="T22" fmla="*/ 32 w 50"/>
                    <a:gd name="T23" fmla="*/ 158 h 182"/>
                    <a:gd name="T24" fmla="*/ 50 w 50"/>
                    <a:gd name="T25" fmla="*/ 182 h 182"/>
                    <a:gd name="T26" fmla="*/ 5 w 50"/>
                    <a:gd name="T27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50" h="182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3" y="13"/>
                      </a:lnTo>
                      <a:lnTo>
                        <a:pt x="0" y="44"/>
                      </a:lnTo>
                      <a:lnTo>
                        <a:pt x="0" y="62"/>
                      </a:lnTo>
                      <a:lnTo>
                        <a:pt x="0" y="80"/>
                      </a:lnTo>
                      <a:lnTo>
                        <a:pt x="1" y="98"/>
                      </a:lnTo>
                      <a:lnTo>
                        <a:pt x="5" y="111"/>
                      </a:lnTo>
                      <a:lnTo>
                        <a:pt x="5" y="111"/>
                      </a:lnTo>
                      <a:lnTo>
                        <a:pt x="10" y="122"/>
                      </a:lnTo>
                      <a:lnTo>
                        <a:pt x="16" y="135"/>
                      </a:lnTo>
                      <a:lnTo>
                        <a:pt x="32" y="158"/>
                      </a:lnTo>
                      <a:lnTo>
                        <a:pt x="50" y="182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20" name="Freeform 69">
                  <a:extLst>
                    <a:ext uri="{FF2B5EF4-FFF2-40B4-BE49-F238E27FC236}">
                      <a16:creationId xmlns:a16="http://schemas.microsoft.com/office/drawing/2014/main" id="{04A24F82-0E8F-402D-920E-DEB2044E9FE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29188" y="3640139"/>
                  <a:ext cx="41275" cy="144463"/>
                </a:xfrm>
                <a:custGeom>
                  <a:avLst/>
                  <a:gdLst>
                    <a:gd name="T0" fmla="*/ 5 w 50"/>
                    <a:gd name="T1" fmla="*/ 0 h 182"/>
                    <a:gd name="T2" fmla="*/ 5 w 50"/>
                    <a:gd name="T3" fmla="*/ 0 h 182"/>
                    <a:gd name="T4" fmla="*/ 3 w 50"/>
                    <a:gd name="T5" fmla="*/ 13 h 182"/>
                    <a:gd name="T6" fmla="*/ 0 w 50"/>
                    <a:gd name="T7" fmla="*/ 44 h 182"/>
                    <a:gd name="T8" fmla="*/ 0 w 50"/>
                    <a:gd name="T9" fmla="*/ 62 h 182"/>
                    <a:gd name="T10" fmla="*/ 0 w 50"/>
                    <a:gd name="T11" fmla="*/ 80 h 182"/>
                    <a:gd name="T12" fmla="*/ 1 w 50"/>
                    <a:gd name="T13" fmla="*/ 98 h 182"/>
                    <a:gd name="T14" fmla="*/ 5 w 50"/>
                    <a:gd name="T15" fmla="*/ 111 h 182"/>
                    <a:gd name="T16" fmla="*/ 5 w 50"/>
                    <a:gd name="T17" fmla="*/ 111 h 182"/>
                    <a:gd name="T18" fmla="*/ 10 w 50"/>
                    <a:gd name="T19" fmla="*/ 122 h 182"/>
                    <a:gd name="T20" fmla="*/ 16 w 50"/>
                    <a:gd name="T21" fmla="*/ 135 h 182"/>
                    <a:gd name="T22" fmla="*/ 32 w 50"/>
                    <a:gd name="T23" fmla="*/ 158 h 182"/>
                    <a:gd name="T24" fmla="*/ 50 w 50"/>
                    <a:gd name="T25" fmla="*/ 182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50" h="182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3" y="13"/>
                      </a:lnTo>
                      <a:lnTo>
                        <a:pt x="0" y="44"/>
                      </a:lnTo>
                      <a:lnTo>
                        <a:pt x="0" y="62"/>
                      </a:lnTo>
                      <a:lnTo>
                        <a:pt x="0" y="80"/>
                      </a:lnTo>
                      <a:lnTo>
                        <a:pt x="1" y="98"/>
                      </a:lnTo>
                      <a:lnTo>
                        <a:pt x="5" y="111"/>
                      </a:lnTo>
                      <a:lnTo>
                        <a:pt x="5" y="111"/>
                      </a:lnTo>
                      <a:lnTo>
                        <a:pt x="10" y="122"/>
                      </a:lnTo>
                      <a:lnTo>
                        <a:pt x="16" y="135"/>
                      </a:lnTo>
                      <a:lnTo>
                        <a:pt x="32" y="158"/>
                      </a:lnTo>
                      <a:lnTo>
                        <a:pt x="50" y="182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21" name="Freeform 70">
                  <a:extLst>
                    <a:ext uri="{FF2B5EF4-FFF2-40B4-BE49-F238E27FC236}">
                      <a16:creationId xmlns:a16="http://schemas.microsoft.com/office/drawing/2014/main" id="{210B3B5D-0347-44D6-A5D9-599EE6402CD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75250" y="3713164"/>
                  <a:ext cx="20638" cy="128588"/>
                </a:xfrm>
                <a:custGeom>
                  <a:avLst/>
                  <a:gdLst>
                    <a:gd name="T0" fmla="*/ 19 w 26"/>
                    <a:gd name="T1" fmla="*/ 0 h 163"/>
                    <a:gd name="T2" fmla="*/ 19 w 26"/>
                    <a:gd name="T3" fmla="*/ 0 h 163"/>
                    <a:gd name="T4" fmla="*/ 16 w 26"/>
                    <a:gd name="T5" fmla="*/ 10 h 163"/>
                    <a:gd name="T6" fmla="*/ 10 w 26"/>
                    <a:gd name="T7" fmla="*/ 33 h 163"/>
                    <a:gd name="T8" fmla="*/ 2 w 26"/>
                    <a:gd name="T9" fmla="*/ 63 h 163"/>
                    <a:gd name="T10" fmla="*/ 0 w 26"/>
                    <a:gd name="T11" fmla="*/ 78 h 163"/>
                    <a:gd name="T12" fmla="*/ 0 w 26"/>
                    <a:gd name="T13" fmla="*/ 91 h 163"/>
                    <a:gd name="T14" fmla="*/ 0 w 26"/>
                    <a:gd name="T15" fmla="*/ 91 h 163"/>
                    <a:gd name="T16" fmla="*/ 2 w 26"/>
                    <a:gd name="T17" fmla="*/ 104 h 163"/>
                    <a:gd name="T18" fmla="*/ 5 w 26"/>
                    <a:gd name="T19" fmla="*/ 115 h 163"/>
                    <a:gd name="T20" fmla="*/ 13 w 26"/>
                    <a:gd name="T21" fmla="*/ 138 h 163"/>
                    <a:gd name="T22" fmla="*/ 23 w 26"/>
                    <a:gd name="T23" fmla="*/ 156 h 163"/>
                    <a:gd name="T24" fmla="*/ 26 w 26"/>
                    <a:gd name="T25" fmla="*/ 163 h 163"/>
                    <a:gd name="T26" fmla="*/ 19 w 26"/>
                    <a:gd name="T27" fmla="*/ 0 h 1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26" h="163">
                      <a:moveTo>
                        <a:pt x="19" y="0"/>
                      </a:moveTo>
                      <a:lnTo>
                        <a:pt x="19" y="0"/>
                      </a:lnTo>
                      <a:lnTo>
                        <a:pt x="16" y="10"/>
                      </a:lnTo>
                      <a:lnTo>
                        <a:pt x="10" y="33"/>
                      </a:lnTo>
                      <a:lnTo>
                        <a:pt x="2" y="63"/>
                      </a:lnTo>
                      <a:lnTo>
                        <a:pt x="0" y="78"/>
                      </a:lnTo>
                      <a:lnTo>
                        <a:pt x="0" y="91"/>
                      </a:lnTo>
                      <a:lnTo>
                        <a:pt x="0" y="91"/>
                      </a:lnTo>
                      <a:lnTo>
                        <a:pt x="2" y="104"/>
                      </a:lnTo>
                      <a:lnTo>
                        <a:pt x="5" y="115"/>
                      </a:lnTo>
                      <a:lnTo>
                        <a:pt x="13" y="138"/>
                      </a:lnTo>
                      <a:lnTo>
                        <a:pt x="23" y="156"/>
                      </a:lnTo>
                      <a:lnTo>
                        <a:pt x="26" y="163"/>
                      </a:lnTo>
                      <a:lnTo>
                        <a:pt x="19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22" name="Freeform 71">
                  <a:extLst>
                    <a:ext uri="{FF2B5EF4-FFF2-40B4-BE49-F238E27FC236}">
                      <a16:creationId xmlns:a16="http://schemas.microsoft.com/office/drawing/2014/main" id="{5B0B1F73-3D37-4F09-8D23-69403AD84A1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75250" y="3713164"/>
                  <a:ext cx="20638" cy="128588"/>
                </a:xfrm>
                <a:custGeom>
                  <a:avLst/>
                  <a:gdLst>
                    <a:gd name="T0" fmla="*/ 19 w 26"/>
                    <a:gd name="T1" fmla="*/ 0 h 163"/>
                    <a:gd name="T2" fmla="*/ 19 w 26"/>
                    <a:gd name="T3" fmla="*/ 0 h 163"/>
                    <a:gd name="T4" fmla="*/ 16 w 26"/>
                    <a:gd name="T5" fmla="*/ 10 h 163"/>
                    <a:gd name="T6" fmla="*/ 10 w 26"/>
                    <a:gd name="T7" fmla="*/ 33 h 163"/>
                    <a:gd name="T8" fmla="*/ 2 w 26"/>
                    <a:gd name="T9" fmla="*/ 63 h 163"/>
                    <a:gd name="T10" fmla="*/ 0 w 26"/>
                    <a:gd name="T11" fmla="*/ 78 h 163"/>
                    <a:gd name="T12" fmla="*/ 0 w 26"/>
                    <a:gd name="T13" fmla="*/ 91 h 163"/>
                    <a:gd name="T14" fmla="*/ 0 w 26"/>
                    <a:gd name="T15" fmla="*/ 91 h 163"/>
                    <a:gd name="T16" fmla="*/ 2 w 26"/>
                    <a:gd name="T17" fmla="*/ 104 h 163"/>
                    <a:gd name="T18" fmla="*/ 5 w 26"/>
                    <a:gd name="T19" fmla="*/ 115 h 163"/>
                    <a:gd name="T20" fmla="*/ 13 w 26"/>
                    <a:gd name="T21" fmla="*/ 138 h 163"/>
                    <a:gd name="T22" fmla="*/ 23 w 26"/>
                    <a:gd name="T23" fmla="*/ 156 h 163"/>
                    <a:gd name="T24" fmla="*/ 26 w 26"/>
                    <a:gd name="T25" fmla="*/ 163 h 1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6" h="163">
                      <a:moveTo>
                        <a:pt x="19" y="0"/>
                      </a:moveTo>
                      <a:lnTo>
                        <a:pt x="19" y="0"/>
                      </a:lnTo>
                      <a:lnTo>
                        <a:pt x="16" y="10"/>
                      </a:lnTo>
                      <a:lnTo>
                        <a:pt x="10" y="33"/>
                      </a:lnTo>
                      <a:lnTo>
                        <a:pt x="2" y="63"/>
                      </a:lnTo>
                      <a:lnTo>
                        <a:pt x="0" y="78"/>
                      </a:lnTo>
                      <a:lnTo>
                        <a:pt x="0" y="91"/>
                      </a:lnTo>
                      <a:lnTo>
                        <a:pt x="0" y="91"/>
                      </a:lnTo>
                      <a:lnTo>
                        <a:pt x="2" y="104"/>
                      </a:lnTo>
                      <a:lnTo>
                        <a:pt x="5" y="115"/>
                      </a:lnTo>
                      <a:lnTo>
                        <a:pt x="13" y="138"/>
                      </a:lnTo>
                      <a:lnTo>
                        <a:pt x="23" y="156"/>
                      </a:lnTo>
                      <a:lnTo>
                        <a:pt x="26" y="163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23" name="Freeform 72">
                  <a:extLst>
                    <a:ext uri="{FF2B5EF4-FFF2-40B4-BE49-F238E27FC236}">
                      <a16:creationId xmlns:a16="http://schemas.microsoft.com/office/drawing/2014/main" id="{F851CD80-610A-4AD3-9E01-8450110BB21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395913" y="3768726"/>
                  <a:ext cx="47625" cy="128588"/>
                </a:xfrm>
                <a:custGeom>
                  <a:avLst/>
                  <a:gdLst>
                    <a:gd name="T0" fmla="*/ 14 w 60"/>
                    <a:gd name="T1" fmla="*/ 0 h 162"/>
                    <a:gd name="T2" fmla="*/ 14 w 60"/>
                    <a:gd name="T3" fmla="*/ 0 h 162"/>
                    <a:gd name="T4" fmla="*/ 11 w 60"/>
                    <a:gd name="T5" fmla="*/ 6 h 162"/>
                    <a:gd name="T6" fmla="*/ 6 w 60"/>
                    <a:gd name="T7" fmla="*/ 24 h 162"/>
                    <a:gd name="T8" fmla="*/ 3 w 60"/>
                    <a:gd name="T9" fmla="*/ 37 h 162"/>
                    <a:gd name="T10" fmla="*/ 1 w 60"/>
                    <a:gd name="T11" fmla="*/ 50 h 162"/>
                    <a:gd name="T12" fmla="*/ 0 w 60"/>
                    <a:gd name="T13" fmla="*/ 63 h 162"/>
                    <a:gd name="T14" fmla="*/ 1 w 60"/>
                    <a:gd name="T15" fmla="*/ 78 h 162"/>
                    <a:gd name="T16" fmla="*/ 1 w 60"/>
                    <a:gd name="T17" fmla="*/ 78 h 162"/>
                    <a:gd name="T18" fmla="*/ 6 w 60"/>
                    <a:gd name="T19" fmla="*/ 92 h 162"/>
                    <a:gd name="T20" fmla="*/ 13 w 60"/>
                    <a:gd name="T21" fmla="*/ 107 h 162"/>
                    <a:gd name="T22" fmla="*/ 22 w 60"/>
                    <a:gd name="T23" fmla="*/ 120 h 162"/>
                    <a:gd name="T24" fmla="*/ 34 w 60"/>
                    <a:gd name="T25" fmla="*/ 134 h 162"/>
                    <a:gd name="T26" fmla="*/ 52 w 60"/>
                    <a:gd name="T27" fmla="*/ 154 h 162"/>
                    <a:gd name="T28" fmla="*/ 60 w 60"/>
                    <a:gd name="T29" fmla="*/ 162 h 162"/>
                    <a:gd name="T30" fmla="*/ 14 w 60"/>
                    <a:gd name="T31" fmla="*/ 0 h 1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60" h="162">
                      <a:moveTo>
                        <a:pt x="14" y="0"/>
                      </a:moveTo>
                      <a:lnTo>
                        <a:pt x="14" y="0"/>
                      </a:lnTo>
                      <a:lnTo>
                        <a:pt x="11" y="6"/>
                      </a:lnTo>
                      <a:lnTo>
                        <a:pt x="6" y="24"/>
                      </a:lnTo>
                      <a:lnTo>
                        <a:pt x="3" y="37"/>
                      </a:lnTo>
                      <a:lnTo>
                        <a:pt x="1" y="50"/>
                      </a:lnTo>
                      <a:lnTo>
                        <a:pt x="0" y="63"/>
                      </a:lnTo>
                      <a:lnTo>
                        <a:pt x="1" y="78"/>
                      </a:lnTo>
                      <a:lnTo>
                        <a:pt x="1" y="78"/>
                      </a:lnTo>
                      <a:lnTo>
                        <a:pt x="6" y="92"/>
                      </a:lnTo>
                      <a:lnTo>
                        <a:pt x="13" y="107"/>
                      </a:lnTo>
                      <a:lnTo>
                        <a:pt x="22" y="120"/>
                      </a:lnTo>
                      <a:lnTo>
                        <a:pt x="34" y="134"/>
                      </a:lnTo>
                      <a:lnTo>
                        <a:pt x="52" y="154"/>
                      </a:lnTo>
                      <a:lnTo>
                        <a:pt x="60" y="162"/>
                      </a:lnTo>
                      <a:lnTo>
                        <a:pt x="14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24" name="Freeform 73">
                  <a:extLst>
                    <a:ext uri="{FF2B5EF4-FFF2-40B4-BE49-F238E27FC236}">
                      <a16:creationId xmlns:a16="http://schemas.microsoft.com/office/drawing/2014/main" id="{56557D1B-3CBE-4D1E-9C50-3C16E427D85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395913" y="3768726"/>
                  <a:ext cx="47625" cy="128588"/>
                </a:xfrm>
                <a:custGeom>
                  <a:avLst/>
                  <a:gdLst>
                    <a:gd name="T0" fmla="*/ 14 w 60"/>
                    <a:gd name="T1" fmla="*/ 0 h 162"/>
                    <a:gd name="T2" fmla="*/ 14 w 60"/>
                    <a:gd name="T3" fmla="*/ 0 h 162"/>
                    <a:gd name="T4" fmla="*/ 11 w 60"/>
                    <a:gd name="T5" fmla="*/ 6 h 162"/>
                    <a:gd name="T6" fmla="*/ 6 w 60"/>
                    <a:gd name="T7" fmla="*/ 24 h 162"/>
                    <a:gd name="T8" fmla="*/ 3 w 60"/>
                    <a:gd name="T9" fmla="*/ 37 h 162"/>
                    <a:gd name="T10" fmla="*/ 1 w 60"/>
                    <a:gd name="T11" fmla="*/ 50 h 162"/>
                    <a:gd name="T12" fmla="*/ 0 w 60"/>
                    <a:gd name="T13" fmla="*/ 63 h 162"/>
                    <a:gd name="T14" fmla="*/ 1 w 60"/>
                    <a:gd name="T15" fmla="*/ 78 h 162"/>
                    <a:gd name="T16" fmla="*/ 1 w 60"/>
                    <a:gd name="T17" fmla="*/ 78 h 162"/>
                    <a:gd name="T18" fmla="*/ 6 w 60"/>
                    <a:gd name="T19" fmla="*/ 92 h 162"/>
                    <a:gd name="T20" fmla="*/ 13 w 60"/>
                    <a:gd name="T21" fmla="*/ 107 h 162"/>
                    <a:gd name="T22" fmla="*/ 22 w 60"/>
                    <a:gd name="T23" fmla="*/ 120 h 162"/>
                    <a:gd name="T24" fmla="*/ 34 w 60"/>
                    <a:gd name="T25" fmla="*/ 134 h 162"/>
                    <a:gd name="T26" fmla="*/ 52 w 60"/>
                    <a:gd name="T27" fmla="*/ 154 h 162"/>
                    <a:gd name="T28" fmla="*/ 60 w 60"/>
                    <a:gd name="T29" fmla="*/ 162 h 1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60" h="162">
                      <a:moveTo>
                        <a:pt x="14" y="0"/>
                      </a:moveTo>
                      <a:lnTo>
                        <a:pt x="14" y="0"/>
                      </a:lnTo>
                      <a:lnTo>
                        <a:pt x="11" y="6"/>
                      </a:lnTo>
                      <a:lnTo>
                        <a:pt x="6" y="24"/>
                      </a:lnTo>
                      <a:lnTo>
                        <a:pt x="3" y="37"/>
                      </a:lnTo>
                      <a:lnTo>
                        <a:pt x="1" y="50"/>
                      </a:lnTo>
                      <a:lnTo>
                        <a:pt x="0" y="63"/>
                      </a:lnTo>
                      <a:lnTo>
                        <a:pt x="1" y="78"/>
                      </a:lnTo>
                      <a:lnTo>
                        <a:pt x="1" y="78"/>
                      </a:lnTo>
                      <a:lnTo>
                        <a:pt x="6" y="92"/>
                      </a:lnTo>
                      <a:lnTo>
                        <a:pt x="13" y="107"/>
                      </a:lnTo>
                      <a:lnTo>
                        <a:pt x="22" y="120"/>
                      </a:lnTo>
                      <a:lnTo>
                        <a:pt x="34" y="134"/>
                      </a:lnTo>
                      <a:lnTo>
                        <a:pt x="52" y="154"/>
                      </a:lnTo>
                      <a:lnTo>
                        <a:pt x="60" y="162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25" name="Freeform 74">
                  <a:extLst>
                    <a:ext uri="{FF2B5EF4-FFF2-40B4-BE49-F238E27FC236}">
                      <a16:creationId xmlns:a16="http://schemas.microsoft.com/office/drawing/2014/main" id="{A14ACEDE-01FA-45D3-BE3F-89483DFEE5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32438" y="3789364"/>
                  <a:ext cx="41275" cy="119063"/>
                </a:xfrm>
                <a:custGeom>
                  <a:avLst/>
                  <a:gdLst>
                    <a:gd name="T0" fmla="*/ 7 w 52"/>
                    <a:gd name="T1" fmla="*/ 0 h 149"/>
                    <a:gd name="T2" fmla="*/ 7 w 52"/>
                    <a:gd name="T3" fmla="*/ 0 h 149"/>
                    <a:gd name="T4" fmla="*/ 5 w 52"/>
                    <a:gd name="T5" fmla="*/ 9 h 149"/>
                    <a:gd name="T6" fmla="*/ 2 w 52"/>
                    <a:gd name="T7" fmla="*/ 32 h 149"/>
                    <a:gd name="T8" fmla="*/ 0 w 52"/>
                    <a:gd name="T9" fmla="*/ 47 h 149"/>
                    <a:gd name="T10" fmla="*/ 2 w 52"/>
                    <a:gd name="T11" fmla="*/ 61 h 149"/>
                    <a:gd name="T12" fmla="*/ 3 w 52"/>
                    <a:gd name="T13" fmla="*/ 76 h 149"/>
                    <a:gd name="T14" fmla="*/ 7 w 52"/>
                    <a:gd name="T15" fmla="*/ 91 h 149"/>
                    <a:gd name="T16" fmla="*/ 7 w 52"/>
                    <a:gd name="T17" fmla="*/ 91 h 149"/>
                    <a:gd name="T18" fmla="*/ 13 w 52"/>
                    <a:gd name="T19" fmla="*/ 103 h 149"/>
                    <a:gd name="T20" fmla="*/ 20 w 52"/>
                    <a:gd name="T21" fmla="*/ 115 h 149"/>
                    <a:gd name="T22" fmla="*/ 26 w 52"/>
                    <a:gd name="T23" fmla="*/ 125 h 149"/>
                    <a:gd name="T24" fmla="*/ 34 w 52"/>
                    <a:gd name="T25" fmla="*/ 133 h 149"/>
                    <a:gd name="T26" fmla="*/ 47 w 52"/>
                    <a:gd name="T27" fmla="*/ 144 h 149"/>
                    <a:gd name="T28" fmla="*/ 52 w 52"/>
                    <a:gd name="T29" fmla="*/ 149 h 149"/>
                    <a:gd name="T30" fmla="*/ 7 w 52"/>
                    <a:gd name="T31" fmla="*/ 0 h 1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52" h="149">
                      <a:moveTo>
                        <a:pt x="7" y="0"/>
                      </a:moveTo>
                      <a:lnTo>
                        <a:pt x="7" y="0"/>
                      </a:lnTo>
                      <a:lnTo>
                        <a:pt x="5" y="9"/>
                      </a:lnTo>
                      <a:lnTo>
                        <a:pt x="2" y="32"/>
                      </a:lnTo>
                      <a:lnTo>
                        <a:pt x="0" y="47"/>
                      </a:lnTo>
                      <a:lnTo>
                        <a:pt x="2" y="61"/>
                      </a:lnTo>
                      <a:lnTo>
                        <a:pt x="3" y="76"/>
                      </a:lnTo>
                      <a:lnTo>
                        <a:pt x="7" y="91"/>
                      </a:lnTo>
                      <a:lnTo>
                        <a:pt x="7" y="91"/>
                      </a:lnTo>
                      <a:lnTo>
                        <a:pt x="13" y="103"/>
                      </a:lnTo>
                      <a:lnTo>
                        <a:pt x="20" y="115"/>
                      </a:lnTo>
                      <a:lnTo>
                        <a:pt x="26" y="125"/>
                      </a:lnTo>
                      <a:lnTo>
                        <a:pt x="34" y="133"/>
                      </a:lnTo>
                      <a:lnTo>
                        <a:pt x="47" y="144"/>
                      </a:lnTo>
                      <a:lnTo>
                        <a:pt x="52" y="149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26" name="Freeform 75">
                  <a:extLst>
                    <a:ext uri="{FF2B5EF4-FFF2-40B4-BE49-F238E27FC236}">
                      <a16:creationId xmlns:a16="http://schemas.microsoft.com/office/drawing/2014/main" id="{7B825D3F-F71F-48A1-A8A8-C8EEF8539B2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32438" y="3789364"/>
                  <a:ext cx="41275" cy="119063"/>
                </a:xfrm>
                <a:custGeom>
                  <a:avLst/>
                  <a:gdLst>
                    <a:gd name="T0" fmla="*/ 7 w 52"/>
                    <a:gd name="T1" fmla="*/ 0 h 149"/>
                    <a:gd name="T2" fmla="*/ 7 w 52"/>
                    <a:gd name="T3" fmla="*/ 0 h 149"/>
                    <a:gd name="T4" fmla="*/ 5 w 52"/>
                    <a:gd name="T5" fmla="*/ 9 h 149"/>
                    <a:gd name="T6" fmla="*/ 2 w 52"/>
                    <a:gd name="T7" fmla="*/ 32 h 149"/>
                    <a:gd name="T8" fmla="*/ 0 w 52"/>
                    <a:gd name="T9" fmla="*/ 47 h 149"/>
                    <a:gd name="T10" fmla="*/ 2 w 52"/>
                    <a:gd name="T11" fmla="*/ 61 h 149"/>
                    <a:gd name="T12" fmla="*/ 3 w 52"/>
                    <a:gd name="T13" fmla="*/ 76 h 149"/>
                    <a:gd name="T14" fmla="*/ 7 w 52"/>
                    <a:gd name="T15" fmla="*/ 91 h 149"/>
                    <a:gd name="T16" fmla="*/ 7 w 52"/>
                    <a:gd name="T17" fmla="*/ 91 h 149"/>
                    <a:gd name="T18" fmla="*/ 13 w 52"/>
                    <a:gd name="T19" fmla="*/ 103 h 149"/>
                    <a:gd name="T20" fmla="*/ 20 w 52"/>
                    <a:gd name="T21" fmla="*/ 115 h 149"/>
                    <a:gd name="T22" fmla="*/ 26 w 52"/>
                    <a:gd name="T23" fmla="*/ 125 h 149"/>
                    <a:gd name="T24" fmla="*/ 34 w 52"/>
                    <a:gd name="T25" fmla="*/ 133 h 149"/>
                    <a:gd name="T26" fmla="*/ 47 w 52"/>
                    <a:gd name="T27" fmla="*/ 144 h 149"/>
                    <a:gd name="T28" fmla="*/ 52 w 52"/>
                    <a:gd name="T29" fmla="*/ 149 h 1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52" h="149">
                      <a:moveTo>
                        <a:pt x="7" y="0"/>
                      </a:moveTo>
                      <a:lnTo>
                        <a:pt x="7" y="0"/>
                      </a:lnTo>
                      <a:lnTo>
                        <a:pt x="5" y="9"/>
                      </a:lnTo>
                      <a:lnTo>
                        <a:pt x="2" y="32"/>
                      </a:lnTo>
                      <a:lnTo>
                        <a:pt x="0" y="47"/>
                      </a:lnTo>
                      <a:lnTo>
                        <a:pt x="2" y="61"/>
                      </a:lnTo>
                      <a:lnTo>
                        <a:pt x="3" y="76"/>
                      </a:lnTo>
                      <a:lnTo>
                        <a:pt x="7" y="91"/>
                      </a:lnTo>
                      <a:lnTo>
                        <a:pt x="7" y="91"/>
                      </a:lnTo>
                      <a:lnTo>
                        <a:pt x="13" y="103"/>
                      </a:lnTo>
                      <a:lnTo>
                        <a:pt x="20" y="115"/>
                      </a:lnTo>
                      <a:lnTo>
                        <a:pt x="26" y="125"/>
                      </a:lnTo>
                      <a:lnTo>
                        <a:pt x="34" y="133"/>
                      </a:lnTo>
                      <a:lnTo>
                        <a:pt x="47" y="144"/>
                      </a:lnTo>
                      <a:lnTo>
                        <a:pt x="52" y="149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27" name="Freeform 76">
                  <a:extLst>
                    <a:ext uri="{FF2B5EF4-FFF2-40B4-BE49-F238E27FC236}">
                      <a16:creationId xmlns:a16="http://schemas.microsoft.com/office/drawing/2014/main" id="{E503F457-2F41-49ED-9437-5620BC26A1C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87850" y="4346576"/>
                  <a:ext cx="473075" cy="474663"/>
                </a:xfrm>
                <a:custGeom>
                  <a:avLst/>
                  <a:gdLst>
                    <a:gd name="T0" fmla="*/ 0 w 598"/>
                    <a:gd name="T1" fmla="*/ 299 h 597"/>
                    <a:gd name="T2" fmla="*/ 7 w 598"/>
                    <a:gd name="T3" fmla="*/ 239 h 597"/>
                    <a:gd name="T4" fmla="*/ 23 w 598"/>
                    <a:gd name="T5" fmla="*/ 182 h 597"/>
                    <a:gd name="T6" fmla="*/ 51 w 598"/>
                    <a:gd name="T7" fmla="*/ 131 h 597"/>
                    <a:gd name="T8" fmla="*/ 88 w 598"/>
                    <a:gd name="T9" fmla="*/ 88 h 597"/>
                    <a:gd name="T10" fmla="*/ 132 w 598"/>
                    <a:gd name="T11" fmla="*/ 50 h 597"/>
                    <a:gd name="T12" fmla="*/ 182 w 598"/>
                    <a:gd name="T13" fmla="*/ 23 h 597"/>
                    <a:gd name="T14" fmla="*/ 239 w 598"/>
                    <a:gd name="T15" fmla="*/ 6 h 597"/>
                    <a:gd name="T16" fmla="*/ 299 w 598"/>
                    <a:gd name="T17" fmla="*/ 0 h 597"/>
                    <a:gd name="T18" fmla="*/ 330 w 598"/>
                    <a:gd name="T19" fmla="*/ 2 h 597"/>
                    <a:gd name="T20" fmla="*/ 388 w 598"/>
                    <a:gd name="T21" fmla="*/ 13 h 597"/>
                    <a:gd name="T22" fmla="*/ 442 w 598"/>
                    <a:gd name="T23" fmla="*/ 36 h 597"/>
                    <a:gd name="T24" fmla="*/ 489 w 598"/>
                    <a:gd name="T25" fmla="*/ 68 h 597"/>
                    <a:gd name="T26" fmla="*/ 530 w 598"/>
                    <a:gd name="T27" fmla="*/ 109 h 597"/>
                    <a:gd name="T28" fmla="*/ 562 w 598"/>
                    <a:gd name="T29" fmla="*/ 156 h 597"/>
                    <a:gd name="T30" fmla="*/ 585 w 598"/>
                    <a:gd name="T31" fmla="*/ 209 h 597"/>
                    <a:gd name="T32" fmla="*/ 596 w 598"/>
                    <a:gd name="T33" fmla="*/ 268 h 597"/>
                    <a:gd name="T34" fmla="*/ 598 w 598"/>
                    <a:gd name="T35" fmla="*/ 299 h 597"/>
                    <a:gd name="T36" fmla="*/ 591 w 598"/>
                    <a:gd name="T37" fmla="*/ 359 h 597"/>
                    <a:gd name="T38" fmla="*/ 575 w 598"/>
                    <a:gd name="T39" fmla="*/ 416 h 597"/>
                    <a:gd name="T40" fmla="*/ 547 w 598"/>
                    <a:gd name="T41" fmla="*/ 466 h 597"/>
                    <a:gd name="T42" fmla="*/ 510 w 598"/>
                    <a:gd name="T43" fmla="*/ 510 h 597"/>
                    <a:gd name="T44" fmla="*/ 466 w 598"/>
                    <a:gd name="T45" fmla="*/ 547 h 597"/>
                    <a:gd name="T46" fmla="*/ 416 w 598"/>
                    <a:gd name="T47" fmla="*/ 575 h 597"/>
                    <a:gd name="T48" fmla="*/ 359 w 598"/>
                    <a:gd name="T49" fmla="*/ 591 h 597"/>
                    <a:gd name="T50" fmla="*/ 299 w 598"/>
                    <a:gd name="T51" fmla="*/ 597 h 597"/>
                    <a:gd name="T52" fmla="*/ 268 w 598"/>
                    <a:gd name="T53" fmla="*/ 596 h 597"/>
                    <a:gd name="T54" fmla="*/ 210 w 598"/>
                    <a:gd name="T55" fmla="*/ 584 h 597"/>
                    <a:gd name="T56" fmla="*/ 156 w 598"/>
                    <a:gd name="T57" fmla="*/ 562 h 597"/>
                    <a:gd name="T58" fmla="*/ 109 w 598"/>
                    <a:gd name="T59" fmla="*/ 529 h 597"/>
                    <a:gd name="T60" fmla="*/ 68 w 598"/>
                    <a:gd name="T61" fmla="*/ 489 h 597"/>
                    <a:gd name="T62" fmla="*/ 36 w 598"/>
                    <a:gd name="T63" fmla="*/ 442 h 597"/>
                    <a:gd name="T64" fmla="*/ 13 w 598"/>
                    <a:gd name="T65" fmla="*/ 388 h 597"/>
                    <a:gd name="T66" fmla="*/ 2 w 598"/>
                    <a:gd name="T67" fmla="*/ 330 h 597"/>
                    <a:gd name="T68" fmla="*/ 0 w 598"/>
                    <a:gd name="T69" fmla="*/ 299 h 5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598" h="597">
                      <a:moveTo>
                        <a:pt x="0" y="299"/>
                      </a:moveTo>
                      <a:lnTo>
                        <a:pt x="0" y="299"/>
                      </a:lnTo>
                      <a:lnTo>
                        <a:pt x="2" y="268"/>
                      </a:lnTo>
                      <a:lnTo>
                        <a:pt x="7" y="239"/>
                      </a:lnTo>
                      <a:lnTo>
                        <a:pt x="13" y="209"/>
                      </a:lnTo>
                      <a:lnTo>
                        <a:pt x="23" y="182"/>
                      </a:lnTo>
                      <a:lnTo>
                        <a:pt x="36" y="156"/>
                      </a:lnTo>
                      <a:lnTo>
                        <a:pt x="51" y="131"/>
                      </a:lnTo>
                      <a:lnTo>
                        <a:pt x="68" y="109"/>
                      </a:lnTo>
                      <a:lnTo>
                        <a:pt x="88" y="88"/>
                      </a:lnTo>
                      <a:lnTo>
                        <a:pt x="109" y="68"/>
                      </a:lnTo>
                      <a:lnTo>
                        <a:pt x="132" y="50"/>
                      </a:lnTo>
                      <a:lnTo>
                        <a:pt x="156" y="36"/>
                      </a:lnTo>
                      <a:lnTo>
                        <a:pt x="182" y="23"/>
                      </a:lnTo>
                      <a:lnTo>
                        <a:pt x="210" y="13"/>
                      </a:lnTo>
                      <a:lnTo>
                        <a:pt x="239" y="6"/>
                      </a:lnTo>
                      <a:lnTo>
                        <a:pt x="268" y="2"/>
                      </a:lnTo>
                      <a:lnTo>
                        <a:pt x="299" y="0"/>
                      </a:lnTo>
                      <a:lnTo>
                        <a:pt x="299" y="0"/>
                      </a:lnTo>
                      <a:lnTo>
                        <a:pt x="330" y="2"/>
                      </a:lnTo>
                      <a:lnTo>
                        <a:pt x="359" y="6"/>
                      </a:lnTo>
                      <a:lnTo>
                        <a:pt x="388" y="13"/>
                      </a:lnTo>
                      <a:lnTo>
                        <a:pt x="416" y="23"/>
                      </a:lnTo>
                      <a:lnTo>
                        <a:pt x="442" y="36"/>
                      </a:lnTo>
                      <a:lnTo>
                        <a:pt x="466" y="50"/>
                      </a:lnTo>
                      <a:lnTo>
                        <a:pt x="489" y="68"/>
                      </a:lnTo>
                      <a:lnTo>
                        <a:pt x="510" y="88"/>
                      </a:lnTo>
                      <a:lnTo>
                        <a:pt x="530" y="109"/>
                      </a:lnTo>
                      <a:lnTo>
                        <a:pt x="547" y="131"/>
                      </a:lnTo>
                      <a:lnTo>
                        <a:pt x="562" y="156"/>
                      </a:lnTo>
                      <a:lnTo>
                        <a:pt x="575" y="182"/>
                      </a:lnTo>
                      <a:lnTo>
                        <a:pt x="585" y="209"/>
                      </a:lnTo>
                      <a:lnTo>
                        <a:pt x="591" y="239"/>
                      </a:lnTo>
                      <a:lnTo>
                        <a:pt x="596" y="268"/>
                      </a:lnTo>
                      <a:lnTo>
                        <a:pt x="598" y="299"/>
                      </a:lnTo>
                      <a:lnTo>
                        <a:pt x="598" y="299"/>
                      </a:lnTo>
                      <a:lnTo>
                        <a:pt x="596" y="330"/>
                      </a:lnTo>
                      <a:lnTo>
                        <a:pt x="591" y="359"/>
                      </a:lnTo>
                      <a:lnTo>
                        <a:pt x="585" y="388"/>
                      </a:lnTo>
                      <a:lnTo>
                        <a:pt x="575" y="416"/>
                      </a:lnTo>
                      <a:lnTo>
                        <a:pt x="562" y="442"/>
                      </a:lnTo>
                      <a:lnTo>
                        <a:pt x="547" y="466"/>
                      </a:lnTo>
                      <a:lnTo>
                        <a:pt x="530" y="489"/>
                      </a:lnTo>
                      <a:lnTo>
                        <a:pt x="510" y="510"/>
                      </a:lnTo>
                      <a:lnTo>
                        <a:pt x="489" y="529"/>
                      </a:lnTo>
                      <a:lnTo>
                        <a:pt x="466" y="547"/>
                      </a:lnTo>
                      <a:lnTo>
                        <a:pt x="442" y="562"/>
                      </a:lnTo>
                      <a:lnTo>
                        <a:pt x="416" y="575"/>
                      </a:lnTo>
                      <a:lnTo>
                        <a:pt x="388" y="584"/>
                      </a:lnTo>
                      <a:lnTo>
                        <a:pt x="359" y="591"/>
                      </a:lnTo>
                      <a:lnTo>
                        <a:pt x="330" y="596"/>
                      </a:lnTo>
                      <a:lnTo>
                        <a:pt x="299" y="597"/>
                      </a:lnTo>
                      <a:lnTo>
                        <a:pt x="299" y="597"/>
                      </a:lnTo>
                      <a:lnTo>
                        <a:pt x="268" y="596"/>
                      </a:lnTo>
                      <a:lnTo>
                        <a:pt x="239" y="591"/>
                      </a:lnTo>
                      <a:lnTo>
                        <a:pt x="210" y="584"/>
                      </a:lnTo>
                      <a:lnTo>
                        <a:pt x="182" y="575"/>
                      </a:lnTo>
                      <a:lnTo>
                        <a:pt x="156" y="562"/>
                      </a:lnTo>
                      <a:lnTo>
                        <a:pt x="132" y="547"/>
                      </a:lnTo>
                      <a:lnTo>
                        <a:pt x="109" y="529"/>
                      </a:lnTo>
                      <a:lnTo>
                        <a:pt x="88" y="510"/>
                      </a:lnTo>
                      <a:lnTo>
                        <a:pt x="68" y="489"/>
                      </a:lnTo>
                      <a:lnTo>
                        <a:pt x="51" y="466"/>
                      </a:lnTo>
                      <a:lnTo>
                        <a:pt x="36" y="442"/>
                      </a:lnTo>
                      <a:lnTo>
                        <a:pt x="23" y="416"/>
                      </a:lnTo>
                      <a:lnTo>
                        <a:pt x="13" y="388"/>
                      </a:lnTo>
                      <a:lnTo>
                        <a:pt x="7" y="359"/>
                      </a:lnTo>
                      <a:lnTo>
                        <a:pt x="2" y="330"/>
                      </a:lnTo>
                      <a:lnTo>
                        <a:pt x="0" y="299"/>
                      </a:lnTo>
                      <a:lnTo>
                        <a:pt x="0" y="29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28" name="Freeform 77">
                  <a:extLst>
                    <a:ext uri="{FF2B5EF4-FFF2-40B4-BE49-F238E27FC236}">
                      <a16:creationId xmlns:a16="http://schemas.microsoft.com/office/drawing/2014/main" id="{2BF2776A-6D69-46AA-9074-7C1E69DD2BF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14763" y="5537201"/>
                  <a:ext cx="552450" cy="550863"/>
                </a:xfrm>
                <a:custGeom>
                  <a:avLst/>
                  <a:gdLst>
                    <a:gd name="T0" fmla="*/ 0 w 695"/>
                    <a:gd name="T1" fmla="*/ 348 h 695"/>
                    <a:gd name="T2" fmla="*/ 7 w 695"/>
                    <a:gd name="T3" fmla="*/ 278 h 695"/>
                    <a:gd name="T4" fmla="*/ 28 w 695"/>
                    <a:gd name="T5" fmla="*/ 213 h 695"/>
                    <a:gd name="T6" fmla="*/ 60 w 695"/>
                    <a:gd name="T7" fmla="*/ 153 h 695"/>
                    <a:gd name="T8" fmla="*/ 103 w 695"/>
                    <a:gd name="T9" fmla="*/ 102 h 695"/>
                    <a:gd name="T10" fmla="*/ 153 w 695"/>
                    <a:gd name="T11" fmla="*/ 60 h 695"/>
                    <a:gd name="T12" fmla="*/ 213 w 695"/>
                    <a:gd name="T13" fmla="*/ 28 h 695"/>
                    <a:gd name="T14" fmla="*/ 278 w 695"/>
                    <a:gd name="T15" fmla="*/ 7 h 695"/>
                    <a:gd name="T16" fmla="*/ 348 w 695"/>
                    <a:gd name="T17" fmla="*/ 0 h 695"/>
                    <a:gd name="T18" fmla="*/ 383 w 695"/>
                    <a:gd name="T19" fmla="*/ 2 h 695"/>
                    <a:gd name="T20" fmla="*/ 452 w 695"/>
                    <a:gd name="T21" fmla="*/ 16 h 695"/>
                    <a:gd name="T22" fmla="*/ 513 w 695"/>
                    <a:gd name="T23" fmla="*/ 42 h 695"/>
                    <a:gd name="T24" fmla="*/ 569 w 695"/>
                    <a:gd name="T25" fmla="*/ 80 h 695"/>
                    <a:gd name="T26" fmla="*/ 616 w 695"/>
                    <a:gd name="T27" fmla="*/ 127 h 695"/>
                    <a:gd name="T28" fmla="*/ 653 w 695"/>
                    <a:gd name="T29" fmla="*/ 182 h 695"/>
                    <a:gd name="T30" fmla="*/ 679 w 695"/>
                    <a:gd name="T31" fmla="*/ 244 h 695"/>
                    <a:gd name="T32" fmla="*/ 694 w 695"/>
                    <a:gd name="T33" fmla="*/ 312 h 695"/>
                    <a:gd name="T34" fmla="*/ 695 w 695"/>
                    <a:gd name="T35" fmla="*/ 348 h 695"/>
                    <a:gd name="T36" fmla="*/ 689 w 695"/>
                    <a:gd name="T37" fmla="*/ 417 h 695"/>
                    <a:gd name="T38" fmla="*/ 668 w 695"/>
                    <a:gd name="T39" fmla="*/ 482 h 695"/>
                    <a:gd name="T40" fmla="*/ 635 w 695"/>
                    <a:gd name="T41" fmla="*/ 542 h 695"/>
                    <a:gd name="T42" fmla="*/ 593 w 695"/>
                    <a:gd name="T43" fmla="*/ 593 h 695"/>
                    <a:gd name="T44" fmla="*/ 543 w 695"/>
                    <a:gd name="T45" fmla="*/ 635 h 695"/>
                    <a:gd name="T46" fmla="*/ 482 w 695"/>
                    <a:gd name="T47" fmla="*/ 667 h 695"/>
                    <a:gd name="T48" fmla="*/ 418 w 695"/>
                    <a:gd name="T49" fmla="*/ 688 h 695"/>
                    <a:gd name="T50" fmla="*/ 348 w 695"/>
                    <a:gd name="T51" fmla="*/ 695 h 695"/>
                    <a:gd name="T52" fmla="*/ 312 w 695"/>
                    <a:gd name="T53" fmla="*/ 693 h 695"/>
                    <a:gd name="T54" fmla="*/ 244 w 695"/>
                    <a:gd name="T55" fmla="*/ 679 h 695"/>
                    <a:gd name="T56" fmla="*/ 182 w 695"/>
                    <a:gd name="T57" fmla="*/ 653 h 695"/>
                    <a:gd name="T58" fmla="*/ 127 w 695"/>
                    <a:gd name="T59" fmla="*/ 615 h 695"/>
                    <a:gd name="T60" fmla="*/ 80 w 695"/>
                    <a:gd name="T61" fmla="*/ 568 h 695"/>
                    <a:gd name="T62" fmla="*/ 42 w 695"/>
                    <a:gd name="T63" fmla="*/ 513 h 695"/>
                    <a:gd name="T64" fmla="*/ 16 w 695"/>
                    <a:gd name="T65" fmla="*/ 451 h 695"/>
                    <a:gd name="T66" fmla="*/ 2 w 695"/>
                    <a:gd name="T67" fmla="*/ 383 h 695"/>
                    <a:gd name="T68" fmla="*/ 0 w 695"/>
                    <a:gd name="T69" fmla="*/ 348 h 6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695" h="695">
                      <a:moveTo>
                        <a:pt x="0" y="348"/>
                      </a:moveTo>
                      <a:lnTo>
                        <a:pt x="0" y="348"/>
                      </a:lnTo>
                      <a:lnTo>
                        <a:pt x="2" y="312"/>
                      </a:lnTo>
                      <a:lnTo>
                        <a:pt x="7" y="278"/>
                      </a:lnTo>
                      <a:lnTo>
                        <a:pt x="16" y="244"/>
                      </a:lnTo>
                      <a:lnTo>
                        <a:pt x="28" y="213"/>
                      </a:lnTo>
                      <a:lnTo>
                        <a:pt x="42" y="182"/>
                      </a:lnTo>
                      <a:lnTo>
                        <a:pt x="60" y="153"/>
                      </a:lnTo>
                      <a:lnTo>
                        <a:pt x="80" y="127"/>
                      </a:lnTo>
                      <a:lnTo>
                        <a:pt x="103" y="102"/>
                      </a:lnTo>
                      <a:lnTo>
                        <a:pt x="127" y="80"/>
                      </a:lnTo>
                      <a:lnTo>
                        <a:pt x="153" y="60"/>
                      </a:lnTo>
                      <a:lnTo>
                        <a:pt x="182" y="42"/>
                      </a:lnTo>
                      <a:lnTo>
                        <a:pt x="213" y="28"/>
                      </a:lnTo>
                      <a:lnTo>
                        <a:pt x="244" y="16"/>
                      </a:lnTo>
                      <a:lnTo>
                        <a:pt x="278" y="7"/>
                      </a:lnTo>
                      <a:lnTo>
                        <a:pt x="312" y="2"/>
                      </a:lnTo>
                      <a:lnTo>
                        <a:pt x="348" y="0"/>
                      </a:lnTo>
                      <a:lnTo>
                        <a:pt x="348" y="0"/>
                      </a:lnTo>
                      <a:lnTo>
                        <a:pt x="383" y="2"/>
                      </a:lnTo>
                      <a:lnTo>
                        <a:pt x="418" y="7"/>
                      </a:lnTo>
                      <a:lnTo>
                        <a:pt x="452" y="16"/>
                      </a:lnTo>
                      <a:lnTo>
                        <a:pt x="482" y="28"/>
                      </a:lnTo>
                      <a:lnTo>
                        <a:pt x="513" y="42"/>
                      </a:lnTo>
                      <a:lnTo>
                        <a:pt x="543" y="60"/>
                      </a:lnTo>
                      <a:lnTo>
                        <a:pt x="569" y="80"/>
                      </a:lnTo>
                      <a:lnTo>
                        <a:pt x="593" y="102"/>
                      </a:lnTo>
                      <a:lnTo>
                        <a:pt x="616" y="127"/>
                      </a:lnTo>
                      <a:lnTo>
                        <a:pt x="635" y="153"/>
                      </a:lnTo>
                      <a:lnTo>
                        <a:pt x="653" y="182"/>
                      </a:lnTo>
                      <a:lnTo>
                        <a:pt x="668" y="213"/>
                      </a:lnTo>
                      <a:lnTo>
                        <a:pt x="679" y="244"/>
                      </a:lnTo>
                      <a:lnTo>
                        <a:pt x="689" y="278"/>
                      </a:lnTo>
                      <a:lnTo>
                        <a:pt x="694" y="312"/>
                      </a:lnTo>
                      <a:lnTo>
                        <a:pt x="695" y="348"/>
                      </a:lnTo>
                      <a:lnTo>
                        <a:pt x="695" y="348"/>
                      </a:lnTo>
                      <a:lnTo>
                        <a:pt x="694" y="383"/>
                      </a:lnTo>
                      <a:lnTo>
                        <a:pt x="689" y="417"/>
                      </a:lnTo>
                      <a:lnTo>
                        <a:pt x="679" y="451"/>
                      </a:lnTo>
                      <a:lnTo>
                        <a:pt x="668" y="482"/>
                      </a:lnTo>
                      <a:lnTo>
                        <a:pt x="653" y="513"/>
                      </a:lnTo>
                      <a:lnTo>
                        <a:pt x="635" y="542"/>
                      </a:lnTo>
                      <a:lnTo>
                        <a:pt x="616" y="568"/>
                      </a:lnTo>
                      <a:lnTo>
                        <a:pt x="593" y="593"/>
                      </a:lnTo>
                      <a:lnTo>
                        <a:pt x="569" y="615"/>
                      </a:lnTo>
                      <a:lnTo>
                        <a:pt x="543" y="635"/>
                      </a:lnTo>
                      <a:lnTo>
                        <a:pt x="513" y="653"/>
                      </a:lnTo>
                      <a:lnTo>
                        <a:pt x="482" y="667"/>
                      </a:lnTo>
                      <a:lnTo>
                        <a:pt x="452" y="679"/>
                      </a:lnTo>
                      <a:lnTo>
                        <a:pt x="418" y="688"/>
                      </a:lnTo>
                      <a:lnTo>
                        <a:pt x="383" y="693"/>
                      </a:lnTo>
                      <a:lnTo>
                        <a:pt x="348" y="695"/>
                      </a:lnTo>
                      <a:lnTo>
                        <a:pt x="348" y="695"/>
                      </a:lnTo>
                      <a:lnTo>
                        <a:pt x="312" y="693"/>
                      </a:lnTo>
                      <a:lnTo>
                        <a:pt x="278" y="688"/>
                      </a:lnTo>
                      <a:lnTo>
                        <a:pt x="244" y="679"/>
                      </a:lnTo>
                      <a:lnTo>
                        <a:pt x="213" y="667"/>
                      </a:lnTo>
                      <a:lnTo>
                        <a:pt x="182" y="653"/>
                      </a:lnTo>
                      <a:lnTo>
                        <a:pt x="153" y="635"/>
                      </a:lnTo>
                      <a:lnTo>
                        <a:pt x="127" y="615"/>
                      </a:lnTo>
                      <a:lnTo>
                        <a:pt x="103" y="593"/>
                      </a:lnTo>
                      <a:lnTo>
                        <a:pt x="80" y="568"/>
                      </a:lnTo>
                      <a:lnTo>
                        <a:pt x="60" y="542"/>
                      </a:lnTo>
                      <a:lnTo>
                        <a:pt x="42" y="513"/>
                      </a:lnTo>
                      <a:lnTo>
                        <a:pt x="28" y="482"/>
                      </a:lnTo>
                      <a:lnTo>
                        <a:pt x="16" y="451"/>
                      </a:lnTo>
                      <a:lnTo>
                        <a:pt x="7" y="417"/>
                      </a:lnTo>
                      <a:lnTo>
                        <a:pt x="2" y="383"/>
                      </a:lnTo>
                      <a:lnTo>
                        <a:pt x="0" y="348"/>
                      </a:lnTo>
                      <a:lnTo>
                        <a:pt x="0" y="34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29" name="Freeform 78">
                  <a:extLst>
                    <a:ext uri="{FF2B5EF4-FFF2-40B4-BE49-F238E27FC236}">
                      <a16:creationId xmlns:a16="http://schemas.microsoft.com/office/drawing/2014/main" id="{08A1B6FB-CA28-4169-8021-8C81601218B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02513" y="2470151"/>
                  <a:ext cx="495300" cy="495300"/>
                </a:xfrm>
                <a:custGeom>
                  <a:avLst/>
                  <a:gdLst>
                    <a:gd name="T0" fmla="*/ 0 w 623"/>
                    <a:gd name="T1" fmla="*/ 312 h 624"/>
                    <a:gd name="T2" fmla="*/ 6 w 623"/>
                    <a:gd name="T3" fmla="*/ 248 h 624"/>
                    <a:gd name="T4" fmla="*/ 24 w 623"/>
                    <a:gd name="T5" fmla="*/ 190 h 624"/>
                    <a:gd name="T6" fmla="*/ 53 w 623"/>
                    <a:gd name="T7" fmla="*/ 138 h 624"/>
                    <a:gd name="T8" fmla="*/ 91 w 623"/>
                    <a:gd name="T9" fmla="*/ 91 h 624"/>
                    <a:gd name="T10" fmla="*/ 138 w 623"/>
                    <a:gd name="T11" fmla="*/ 54 h 624"/>
                    <a:gd name="T12" fmla="*/ 190 w 623"/>
                    <a:gd name="T13" fmla="*/ 24 h 624"/>
                    <a:gd name="T14" fmla="*/ 248 w 623"/>
                    <a:gd name="T15" fmla="*/ 7 h 624"/>
                    <a:gd name="T16" fmla="*/ 311 w 623"/>
                    <a:gd name="T17" fmla="*/ 0 h 624"/>
                    <a:gd name="T18" fmla="*/ 344 w 623"/>
                    <a:gd name="T19" fmla="*/ 2 h 624"/>
                    <a:gd name="T20" fmla="*/ 404 w 623"/>
                    <a:gd name="T21" fmla="*/ 15 h 624"/>
                    <a:gd name="T22" fmla="*/ 461 w 623"/>
                    <a:gd name="T23" fmla="*/ 37 h 624"/>
                    <a:gd name="T24" fmla="*/ 510 w 623"/>
                    <a:gd name="T25" fmla="*/ 72 h 624"/>
                    <a:gd name="T26" fmla="*/ 552 w 623"/>
                    <a:gd name="T27" fmla="*/ 114 h 624"/>
                    <a:gd name="T28" fmla="*/ 586 w 623"/>
                    <a:gd name="T29" fmla="*/ 162 h 624"/>
                    <a:gd name="T30" fmla="*/ 609 w 623"/>
                    <a:gd name="T31" fmla="*/ 219 h 624"/>
                    <a:gd name="T32" fmla="*/ 622 w 623"/>
                    <a:gd name="T33" fmla="*/ 279 h 624"/>
                    <a:gd name="T34" fmla="*/ 623 w 623"/>
                    <a:gd name="T35" fmla="*/ 312 h 624"/>
                    <a:gd name="T36" fmla="*/ 617 w 623"/>
                    <a:gd name="T37" fmla="*/ 375 h 624"/>
                    <a:gd name="T38" fmla="*/ 599 w 623"/>
                    <a:gd name="T39" fmla="*/ 434 h 624"/>
                    <a:gd name="T40" fmla="*/ 570 w 623"/>
                    <a:gd name="T41" fmla="*/ 486 h 624"/>
                    <a:gd name="T42" fmla="*/ 532 w 623"/>
                    <a:gd name="T43" fmla="*/ 533 h 624"/>
                    <a:gd name="T44" fmla="*/ 485 w 623"/>
                    <a:gd name="T45" fmla="*/ 570 h 624"/>
                    <a:gd name="T46" fmla="*/ 433 w 623"/>
                    <a:gd name="T47" fmla="*/ 599 h 624"/>
                    <a:gd name="T48" fmla="*/ 375 w 623"/>
                    <a:gd name="T49" fmla="*/ 617 h 624"/>
                    <a:gd name="T50" fmla="*/ 311 w 623"/>
                    <a:gd name="T51" fmla="*/ 624 h 624"/>
                    <a:gd name="T52" fmla="*/ 279 w 623"/>
                    <a:gd name="T53" fmla="*/ 622 h 624"/>
                    <a:gd name="T54" fmla="*/ 219 w 623"/>
                    <a:gd name="T55" fmla="*/ 609 h 624"/>
                    <a:gd name="T56" fmla="*/ 162 w 623"/>
                    <a:gd name="T57" fmla="*/ 586 h 624"/>
                    <a:gd name="T58" fmla="*/ 113 w 623"/>
                    <a:gd name="T59" fmla="*/ 552 h 624"/>
                    <a:gd name="T60" fmla="*/ 71 w 623"/>
                    <a:gd name="T61" fmla="*/ 510 h 624"/>
                    <a:gd name="T62" fmla="*/ 37 w 623"/>
                    <a:gd name="T63" fmla="*/ 461 h 624"/>
                    <a:gd name="T64" fmla="*/ 14 w 623"/>
                    <a:gd name="T65" fmla="*/ 404 h 624"/>
                    <a:gd name="T66" fmla="*/ 1 w 623"/>
                    <a:gd name="T67" fmla="*/ 344 h 624"/>
                    <a:gd name="T68" fmla="*/ 0 w 623"/>
                    <a:gd name="T69" fmla="*/ 312 h 6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623" h="624">
                      <a:moveTo>
                        <a:pt x="0" y="312"/>
                      </a:moveTo>
                      <a:lnTo>
                        <a:pt x="0" y="312"/>
                      </a:lnTo>
                      <a:lnTo>
                        <a:pt x="1" y="279"/>
                      </a:lnTo>
                      <a:lnTo>
                        <a:pt x="6" y="248"/>
                      </a:lnTo>
                      <a:lnTo>
                        <a:pt x="14" y="219"/>
                      </a:lnTo>
                      <a:lnTo>
                        <a:pt x="24" y="190"/>
                      </a:lnTo>
                      <a:lnTo>
                        <a:pt x="37" y="162"/>
                      </a:lnTo>
                      <a:lnTo>
                        <a:pt x="53" y="138"/>
                      </a:lnTo>
                      <a:lnTo>
                        <a:pt x="71" y="114"/>
                      </a:lnTo>
                      <a:lnTo>
                        <a:pt x="91" y="91"/>
                      </a:lnTo>
                      <a:lnTo>
                        <a:pt x="113" y="72"/>
                      </a:lnTo>
                      <a:lnTo>
                        <a:pt x="138" y="54"/>
                      </a:lnTo>
                      <a:lnTo>
                        <a:pt x="162" y="37"/>
                      </a:lnTo>
                      <a:lnTo>
                        <a:pt x="190" y="24"/>
                      </a:lnTo>
                      <a:lnTo>
                        <a:pt x="219" y="15"/>
                      </a:lnTo>
                      <a:lnTo>
                        <a:pt x="248" y="7"/>
                      </a:lnTo>
                      <a:lnTo>
                        <a:pt x="279" y="2"/>
                      </a:lnTo>
                      <a:lnTo>
                        <a:pt x="311" y="0"/>
                      </a:lnTo>
                      <a:lnTo>
                        <a:pt x="311" y="0"/>
                      </a:lnTo>
                      <a:lnTo>
                        <a:pt x="344" y="2"/>
                      </a:lnTo>
                      <a:lnTo>
                        <a:pt x="375" y="7"/>
                      </a:lnTo>
                      <a:lnTo>
                        <a:pt x="404" y="15"/>
                      </a:lnTo>
                      <a:lnTo>
                        <a:pt x="433" y="24"/>
                      </a:lnTo>
                      <a:lnTo>
                        <a:pt x="461" y="37"/>
                      </a:lnTo>
                      <a:lnTo>
                        <a:pt x="485" y="54"/>
                      </a:lnTo>
                      <a:lnTo>
                        <a:pt x="510" y="72"/>
                      </a:lnTo>
                      <a:lnTo>
                        <a:pt x="532" y="91"/>
                      </a:lnTo>
                      <a:lnTo>
                        <a:pt x="552" y="114"/>
                      </a:lnTo>
                      <a:lnTo>
                        <a:pt x="570" y="138"/>
                      </a:lnTo>
                      <a:lnTo>
                        <a:pt x="586" y="162"/>
                      </a:lnTo>
                      <a:lnTo>
                        <a:pt x="599" y="190"/>
                      </a:lnTo>
                      <a:lnTo>
                        <a:pt x="609" y="219"/>
                      </a:lnTo>
                      <a:lnTo>
                        <a:pt x="617" y="248"/>
                      </a:lnTo>
                      <a:lnTo>
                        <a:pt x="622" y="279"/>
                      </a:lnTo>
                      <a:lnTo>
                        <a:pt x="623" y="312"/>
                      </a:lnTo>
                      <a:lnTo>
                        <a:pt x="623" y="312"/>
                      </a:lnTo>
                      <a:lnTo>
                        <a:pt x="622" y="344"/>
                      </a:lnTo>
                      <a:lnTo>
                        <a:pt x="617" y="375"/>
                      </a:lnTo>
                      <a:lnTo>
                        <a:pt x="609" y="404"/>
                      </a:lnTo>
                      <a:lnTo>
                        <a:pt x="599" y="434"/>
                      </a:lnTo>
                      <a:lnTo>
                        <a:pt x="586" y="461"/>
                      </a:lnTo>
                      <a:lnTo>
                        <a:pt x="570" y="486"/>
                      </a:lnTo>
                      <a:lnTo>
                        <a:pt x="552" y="510"/>
                      </a:lnTo>
                      <a:lnTo>
                        <a:pt x="532" y="533"/>
                      </a:lnTo>
                      <a:lnTo>
                        <a:pt x="510" y="552"/>
                      </a:lnTo>
                      <a:lnTo>
                        <a:pt x="485" y="570"/>
                      </a:lnTo>
                      <a:lnTo>
                        <a:pt x="461" y="586"/>
                      </a:lnTo>
                      <a:lnTo>
                        <a:pt x="433" y="599"/>
                      </a:lnTo>
                      <a:lnTo>
                        <a:pt x="404" y="609"/>
                      </a:lnTo>
                      <a:lnTo>
                        <a:pt x="375" y="617"/>
                      </a:lnTo>
                      <a:lnTo>
                        <a:pt x="344" y="622"/>
                      </a:lnTo>
                      <a:lnTo>
                        <a:pt x="311" y="624"/>
                      </a:lnTo>
                      <a:lnTo>
                        <a:pt x="311" y="624"/>
                      </a:lnTo>
                      <a:lnTo>
                        <a:pt x="279" y="622"/>
                      </a:lnTo>
                      <a:lnTo>
                        <a:pt x="248" y="617"/>
                      </a:lnTo>
                      <a:lnTo>
                        <a:pt x="219" y="609"/>
                      </a:lnTo>
                      <a:lnTo>
                        <a:pt x="190" y="599"/>
                      </a:lnTo>
                      <a:lnTo>
                        <a:pt x="162" y="586"/>
                      </a:lnTo>
                      <a:lnTo>
                        <a:pt x="138" y="570"/>
                      </a:lnTo>
                      <a:lnTo>
                        <a:pt x="113" y="552"/>
                      </a:lnTo>
                      <a:lnTo>
                        <a:pt x="91" y="533"/>
                      </a:lnTo>
                      <a:lnTo>
                        <a:pt x="71" y="510"/>
                      </a:lnTo>
                      <a:lnTo>
                        <a:pt x="53" y="486"/>
                      </a:lnTo>
                      <a:lnTo>
                        <a:pt x="37" y="461"/>
                      </a:lnTo>
                      <a:lnTo>
                        <a:pt x="24" y="434"/>
                      </a:lnTo>
                      <a:lnTo>
                        <a:pt x="14" y="404"/>
                      </a:lnTo>
                      <a:lnTo>
                        <a:pt x="6" y="375"/>
                      </a:lnTo>
                      <a:lnTo>
                        <a:pt x="1" y="344"/>
                      </a:lnTo>
                      <a:lnTo>
                        <a:pt x="0" y="312"/>
                      </a:lnTo>
                      <a:lnTo>
                        <a:pt x="0" y="31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30" name="Freeform 79">
                  <a:extLst>
                    <a:ext uri="{FF2B5EF4-FFF2-40B4-BE49-F238E27FC236}">
                      <a16:creationId xmlns:a16="http://schemas.microsoft.com/office/drawing/2014/main" id="{0F4D0C20-9DAB-4A2A-9262-414A1ED9253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89738" y="4454526"/>
                  <a:ext cx="603250" cy="603250"/>
                </a:xfrm>
                <a:custGeom>
                  <a:avLst/>
                  <a:gdLst>
                    <a:gd name="T0" fmla="*/ 0 w 760"/>
                    <a:gd name="T1" fmla="*/ 380 h 760"/>
                    <a:gd name="T2" fmla="*/ 1 w 760"/>
                    <a:gd name="T3" fmla="*/ 341 h 760"/>
                    <a:gd name="T4" fmla="*/ 18 w 760"/>
                    <a:gd name="T5" fmla="*/ 267 h 760"/>
                    <a:gd name="T6" fmla="*/ 45 w 760"/>
                    <a:gd name="T7" fmla="*/ 198 h 760"/>
                    <a:gd name="T8" fmla="*/ 86 w 760"/>
                    <a:gd name="T9" fmla="*/ 138 h 760"/>
                    <a:gd name="T10" fmla="*/ 138 w 760"/>
                    <a:gd name="T11" fmla="*/ 86 h 760"/>
                    <a:gd name="T12" fmla="*/ 198 w 760"/>
                    <a:gd name="T13" fmla="*/ 46 h 760"/>
                    <a:gd name="T14" fmla="*/ 266 w 760"/>
                    <a:gd name="T15" fmla="*/ 18 h 760"/>
                    <a:gd name="T16" fmla="*/ 341 w 760"/>
                    <a:gd name="T17" fmla="*/ 2 h 760"/>
                    <a:gd name="T18" fmla="*/ 380 w 760"/>
                    <a:gd name="T19" fmla="*/ 0 h 760"/>
                    <a:gd name="T20" fmla="*/ 399 w 760"/>
                    <a:gd name="T21" fmla="*/ 0 h 760"/>
                    <a:gd name="T22" fmla="*/ 456 w 760"/>
                    <a:gd name="T23" fmla="*/ 8 h 760"/>
                    <a:gd name="T24" fmla="*/ 528 w 760"/>
                    <a:gd name="T25" fmla="*/ 30 h 760"/>
                    <a:gd name="T26" fmla="*/ 592 w 760"/>
                    <a:gd name="T27" fmla="*/ 65 h 760"/>
                    <a:gd name="T28" fmla="*/ 648 w 760"/>
                    <a:gd name="T29" fmla="*/ 112 h 760"/>
                    <a:gd name="T30" fmla="*/ 695 w 760"/>
                    <a:gd name="T31" fmla="*/ 168 h 760"/>
                    <a:gd name="T32" fmla="*/ 730 w 760"/>
                    <a:gd name="T33" fmla="*/ 233 h 760"/>
                    <a:gd name="T34" fmla="*/ 752 w 760"/>
                    <a:gd name="T35" fmla="*/ 304 h 760"/>
                    <a:gd name="T36" fmla="*/ 760 w 760"/>
                    <a:gd name="T37" fmla="*/ 361 h 760"/>
                    <a:gd name="T38" fmla="*/ 760 w 760"/>
                    <a:gd name="T39" fmla="*/ 380 h 760"/>
                    <a:gd name="T40" fmla="*/ 758 w 760"/>
                    <a:gd name="T41" fmla="*/ 419 h 760"/>
                    <a:gd name="T42" fmla="*/ 742 w 760"/>
                    <a:gd name="T43" fmla="*/ 494 h 760"/>
                    <a:gd name="T44" fmla="*/ 714 w 760"/>
                    <a:gd name="T45" fmla="*/ 562 h 760"/>
                    <a:gd name="T46" fmla="*/ 674 w 760"/>
                    <a:gd name="T47" fmla="*/ 622 h 760"/>
                    <a:gd name="T48" fmla="*/ 622 w 760"/>
                    <a:gd name="T49" fmla="*/ 674 h 760"/>
                    <a:gd name="T50" fmla="*/ 562 w 760"/>
                    <a:gd name="T51" fmla="*/ 715 h 760"/>
                    <a:gd name="T52" fmla="*/ 493 w 760"/>
                    <a:gd name="T53" fmla="*/ 742 h 760"/>
                    <a:gd name="T54" fmla="*/ 419 w 760"/>
                    <a:gd name="T55" fmla="*/ 759 h 760"/>
                    <a:gd name="T56" fmla="*/ 380 w 760"/>
                    <a:gd name="T57" fmla="*/ 760 h 760"/>
                    <a:gd name="T58" fmla="*/ 360 w 760"/>
                    <a:gd name="T59" fmla="*/ 760 h 760"/>
                    <a:gd name="T60" fmla="*/ 303 w 760"/>
                    <a:gd name="T61" fmla="*/ 752 h 760"/>
                    <a:gd name="T62" fmla="*/ 232 w 760"/>
                    <a:gd name="T63" fmla="*/ 731 h 760"/>
                    <a:gd name="T64" fmla="*/ 167 w 760"/>
                    <a:gd name="T65" fmla="*/ 695 h 760"/>
                    <a:gd name="T66" fmla="*/ 112 w 760"/>
                    <a:gd name="T67" fmla="*/ 648 h 760"/>
                    <a:gd name="T68" fmla="*/ 65 w 760"/>
                    <a:gd name="T69" fmla="*/ 593 h 760"/>
                    <a:gd name="T70" fmla="*/ 29 w 760"/>
                    <a:gd name="T71" fmla="*/ 528 h 760"/>
                    <a:gd name="T72" fmla="*/ 8 w 760"/>
                    <a:gd name="T73" fmla="*/ 457 h 760"/>
                    <a:gd name="T74" fmla="*/ 0 w 760"/>
                    <a:gd name="T75" fmla="*/ 400 h 760"/>
                    <a:gd name="T76" fmla="*/ 0 w 760"/>
                    <a:gd name="T77" fmla="*/ 380 h 7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760" h="760">
                      <a:moveTo>
                        <a:pt x="0" y="380"/>
                      </a:moveTo>
                      <a:lnTo>
                        <a:pt x="0" y="380"/>
                      </a:lnTo>
                      <a:lnTo>
                        <a:pt x="0" y="361"/>
                      </a:lnTo>
                      <a:lnTo>
                        <a:pt x="1" y="341"/>
                      </a:lnTo>
                      <a:lnTo>
                        <a:pt x="8" y="304"/>
                      </a:lnTo>
                      <a:lnTo>
                        <a:pt x="18" y="267"/>
                      </a:lnTo>
                      <a:lnTo>
                        <a:pt x="29" y="233"/>
                      </a:lnTo>
                      <a:lnTo>
                        <a:pt x="45" y="198"/>
                      </a:lnTo>
                      <a:lnTo>
                        <a:pt x="65" y="168"/>
                      </a:lnTo>
                      <a:lnTo>
                        <a:pt x="86" y="138"/>
                      </a:lnTo>
                      <a:lnTo>
                        <a:pt x="112" y="112"/>
                      </a:lnTo>
                      <a:lnTo>
                        <a:pt x="138" y="86"/>
                      </a:lnTo>
                      <a:lnTo>
                        <a:pt x="167" y="65"/>
                      </a:lnTo>
                      <a:lnTo>
                        <a:pt x="198" y="46"/>
                      </a:lnTo>
                      <a:lnTo>
                        <a:pt x="232" y="30"/>
                      </a:lnTo>
                      <a:lnTo>
                        <a:pt x="266" y="18"/>
                      </a:lnTo>
                      <a:lnTo>
                        <a:pt x="303" y="8"/>
                      </a:lnTo>
                      <a:lnTo>
                        <a:pt x="341" y="2"/>
                      </a:lnTo>
                      <a:lnTo>
                        <a:pt x="360" y="0"/>
                      </a:lnTo>
                      <a:lnTo>
                        <a:pt x="380" y="0"/>
                      </a:lnTo>
                      <a:lnTo>
                        <a:pt x="380" y="0"/>
                      </a:lnTo>
                      <a:lnTo>
                        <a:pt x="399" y="0"/>
                      </a:lnTo>
                      <a:lnTo>
                        <a:pt x="419" y="2"/>
                      </a:lnTo>
                      <a:lnTo>
                        <a:pt x="456" y="8"/>
                      </a:lnTo>
                      <a:lnTo>
                        <a:pt x="493" y="18"/>
                      </a:lnTo>
                      <a:lnTo>
                        <a:pt x="528" y="30"/>
                      </a:lnTo>
                      <a:lnTo>
                        <a:pt x="562" y="46"/>
                      </a:lnTo>
                      <a:lnTo>
                        <a:pt x="592" y="65"/>
                      </a:lnTo>
                      <a:lnTo>
                        <a:pt x="622" y="86"/>
                      </a:lnTo>
                      <a:lnTo>
                        <a:pt x="648" y="112"/>
                      </a:lnTo>
                      <a:lnTo>
                        <a:pt x="674" y="138"/>
                      </a:lnTo>
                      <a:lnTo>
                        <a:pt x="695" y="168"/>
                      </a:lnTo>
                      <a:lnTo>
                        <a:pt x="714" y="198"/>
                      </a:lnTo>
                      <a:lnTo>
                        <a:pt x="730" y="233"/>
                      </a:lnTo>
                      <a:lnTo>
                        <a:pt x="742" y="267"/>
                      </a:lnTo>
                      <a:lnTo>
                        <a:pt x="752" y="304"/>
                      </a:lnTo>
                      <a:lnTo>
                        <a:pt x="758" y="341"/>
                      </a:lnTo>
                      <a:lnTo>
                        <a:pt x="760" y="361"/>
                      </a:lnTo>
                      <a:lnTo>
                        <a:pt x="760" y="380"/>
                      </a:lnTo>
                      <a:lnTo>
                        <a:pt x="760" y="380"/>
                      </a:lnTo>
                      <a:lnTo>
                        <a:pt x="760" y="400"/>
                      </a:lnTo>
                      <a:lnTo>
                        <a:pt x="758" y="419"/>
                      </a:lnTo>
                      <a:lnTo>
                        <a:pt x="752" y="457"/>
                      </a:lnTo>
                      <a:lnTo>
                        <a:pt x="742" y="494"/>
                      </a:lnTo>
                      <a:lnTo>
                        <a:pt x="730" y="528"/>
                      </a:lnTo>
                      <a:lnTo>
                        <a:pt x="714" y="562"/>
                      </a:lnTo>
                      <a:lnTo>
                        <a:pt x="695" y="593"/>
                      </a:lnTo>
                      <a:lnTo>
                        <a:pt x="674" y="622"/>
                      </a:lnTo>
                      <a:lnTo>
                        <a:pt x="648" y="648"/>
                      </a:lnTo>
                      <a:lnTo>
                        <a:pt x="622" y="674"/>
                      </a:lnTo>
                      <a:lnTo>
                        <a:pt x="592" y="695"/>
                      </a:lnTo>
                      <a:lnTo>
                        <a:pt x="562" y="715"/>
                      </a:lnTo>
                      <a:lnTo>
                        <a:pt x="528" y="731"/>
                      </a:lnTo>
                      <a:lnTo>
                        <a:pt x="493" y="742"/>
                      </a:lnTo>
                      <a:lnTo>
                        <a:pt x="456" y="752"/>
                      </a:lnTo>
                      <a:lnTo>
                        <a:pt x="419" y="759"/>
                      </a:lnTo>
                      <a:lnTo>
                        <a:pt x="399" y="760"/>
                      </a:lnTo>
                      <a:lnTo>
                        <a:pt x="380" y="760"/>
                      </a:lnTo>
                      <a:lnTo>
                        <a:pt x="380" y="760"/>
                      </a:lnTo>
                      <a:lnTo>
                        <a:pt x="360" y="760"/>
                      </a:lnTo>
                      <a:lnTo>
                        <a:pt x="341" y="759"/>
                      </a:lnTo>
                      <a:lnTo>
                        <a:pt x="303" y="752"/>
                      </a:lnTo>
                      <a:lnTo>
                        <a:pt x="266" y="742"/>
                      </a:lnTo>
                      <a:lnTo>
                        <a:pt x="232" y="731"/>
                      </a:lnTo>
                      <a:lnTo>
                        <a:pt x="198" y="715"/>
                      </a:lnTo>
                      <a:lnTo>
                        <a:pt x="167" y="695"/>
                      </a:lnTo>
                      <a:lnTo>
                        <a:pt x="138" y="674"/>
                      </a:lnTo>
                      <a:lnTo>
                        <a:pt x="112" y="648"/>
                      </a:lnTo>
                      <a:lnTo>
                        <a:pt x="86" y="622"/>
                      </a:lnTo>
                      <a:lnTo>
                        <a:pt x="65" y="593"/>
                      </a:lnTo>
                      <a:lnTo>
                        <a:pt x="45" y="562"/>
                      </a:lnTo>
                      <a:lnTo>
                        <a:pt x="29" y="528"/>
                      </a:lnTo>
                      <a:lnTo>
                        <a:pt x="18" y="494"/>
                      </a:lnTo>
                      <a:lnTo>
                        <a:pt x="8" y="457"/>
                      </a:lnTo>
                      <a:lnTo>
                        <a:pt x="1" y="419"/>
                      </a:lnTo>
                      <a:lnTo>
                        <a:pt x="0" y="400"/>
                      </a:lnTo>
                      <a:lnTo>
                        <a:pt x="0" y="380"/>
                      </a:lnTo>
                      <a:lnTo>
                        <a:pt x="0" y="38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31" name="Freeform 80">
                  <a:extLst>
                    <a:ext uri="{FF2B5EF4-FFF2-40B4-BE49-F238E27FC236}">
                      <a16:creationId xmlns:a16="http://schemas.microsoft.com/office/drawing/2014/main" id="{99C946BC-7348-41AF-81E4-2BE8F5FC923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94488" y="4875214"/>
                  <a:ext cx="249238" cy="166688"/>
                </a:xfrm>
                <a:custGeom>
                  <a:avLst/>
                  <a:gdLst>
                    <a:gd name="T0" fmla="*/ 22 w 315"/>
                    <a:gd name="T1" fmla="*/ 16 h 211"/>
                    <a:gd name="T2" fmla="*/ 22 w 315"/>
                    <a:gd name="T3" fmla="*/ 16 h 211"/>
                    <a:gd name="T4" fmla="*/ 14 w 315"/>
                    <a:gd name="T5" fmla="*/ 26 h 211"/>
                    <a:gd name="T6" fmla="*/ 8 w 315"/>
                    <a:gd name="T7" fmla="*/ 35 h 211"/>
                    <a:gd name="T8" fmla="*/ 5 w 315"/>
                    <a:gd name="T9" fmla="*/ 45 h 211"/>
                    <a:gd name="T10" fmla="*/ 1 w 315"/>
                    <a:gd name="T11" fmla="*/ 55 h 211"/>
                    <a:gd name="T12" fmla="*/ 0 w 315"/>
                    <a:gd name="T13" fmla="*/ 65 h 211"/>
                    <a:gd name="T14" fmla="*/ 1 w 315"/>
                    <a:gd name="T15" fmla="*/ 76 h 211"/>
                    <a:gd name="T16" fmla="*/ 3 w 315"/>
                    <a:gd name="T17" fmla="*/ 86 h 211"/>
                    <a:gd name="T18" fmla="*/ 6 w 315"/>
                    <a:gd name="T19" fmla="*/ 95 h 211"/>
                    <a:gd name="T20" fmla="*/ 11 w 315"/>
                    <a:gd name="T21" fmla="*/ 105 h 211"/>
                    <a:gd name="T22" fmla="*/ 16 w 315"/>
                    <a:gd name="T23" fmla="*/ 115 h 211"/>
                    <a:gd name="T24" fmla="*/ 29 w 315"/>
                    <a:gd name="T25" fmla="*/ 134 h 211"/>
                    <a:gd name="T26" fmla="*/ 45 w 315"/>
                    <a:gd name="T27" fmla="*/ 151 h 211"/>
                    <a:gd name="T28" fmla="*/ 61 w 315"/>
                    <a:gd name="T29" fmla="*/ 165 h 211"/>
                    <a:gd name="T30" fmla="*/ 61 w 315"/>
                    <a:gd name="T31" fmla="*/ 165 h 211"/>
                    <a:gd name="T32" fmla="*/ 81 w 315"/>
                    <a:gd name="T33" fmla="*/ 178 h 211"/>
                    <a:gd name="T34" fmla="*/ 102 w 315"/>
                    <a:gd name="T35" fmla="*/ 188 h 211"/>
                    <a:gd name="T36" fmla="*/ 126 w 315"/>
                    <a:gd name="T37" fmla="*/ 196 h 211"/>
                    <a:gd name="T38" fmla="*/ 152 w 315"/>
                    <a:gd name="T39" fmla="*/ 203 h 211"/>
                    <a:gd name="T40" fmla="*/ 177 w 315"/>
                    <a:gd name="T41" fmla="*/ 207 h 211"/>
                    <a:gd name="T42" fmla="*/ 199 w 315"/>
                    <a:gd name="T43" fmla="*/ 211 h 211"/>
                    <a:gd name="T44" fmla="*/ 220 w 315"/>
                    <a:gd name="T45" fmla="*/ 211 h 211"/>
                    <a:gd name="T46" fmla="*/ 237 w 315"/>
                    <a:gd name="T47" fmla="*/ 211 h 211"/>
                    <a:gd name="T48" fmla="*/ 237 w 315"/>
                    <a:gd name="T49" fmla="*/ 211 h 211"/>
                    <a:gd name="T50" fmla="*/ 251 w 315"/>
                    <a:gd name="T51" fmla="*/ 209 h 211"/>
                    <a:gd name="T52" fmla="*/ 266 w 315"/>
                    <a:gd name="T53" fmla="*/ 206 h 211"/>
                    <a:gd name="T54" fmla="*/ 290 w 315"/>
                    <a:gd name="T55" fmla="*/ 199 h 211"/>
                    <a:gd name="T56" fmla="*/ 315 w 315"/>
                    <a:gd name="T57" fmla="*/ 191 h 211"/>
                    <a:gd name="T58" fmla="*/ 315 w 315"/>
                    <a:gd name="T59" fmla="*/ 191 h 211"/>
                    <a:gd name="T60" fmla="*/ 305 w 315"/>
                    <a:gd name="T61" fmla="*/ 190 h 211"/>
                    <a:gd name="T62" fmla="*/ 284 w 315"/>
                    <a:gd name="T63" fmla="*/ 181 h 211"/>
                    <a:gd name="T64" fmla="*/ 269 w 315"/>
                    <a:gd name="T65" fmla="*/ 175 h 211"/>
                    <a:gd name="T66" fmla="*/ 253 w 315"/>
                    <a:gd name="T67" fmla="*/ 165 h 211"/>
                    <a:gd name="T68" fmla="*/ 238 w 315"/>
                    <a:gd name="T69" fmla="*/ 154 h 211"/>
                    <a:gd name="T70" fmla="*/ 224 w 315"/>
                    <a:gd name="T71" fmla="*/ 139 h 211"/>
                    <a:gd name="T72" fmla="*/ 224 w 315"/>
                    <a:gd name="T73" fmla="*/ 139 h 211"/>
                    <a:gd name="T74" fmla="*/ 211 w 315"/>
                    <a:gd name="T75" fmla="*/ 123 h 211"/>
                    <a:gd name="T76" fmla="*/ 201 w 315"/>
                    <a:gd name="T77" fmla="*/ 108 h 211"/>
                    <a:gd name="T78" fmla="*/ 193 w 315"/>
                    <a:gd name="T79" fmla="*/ 92 h 211"/>
                    <a:gd name="T80" fmla="*/ 186 w 315"/>
                    <a:gd name="T81" fmla="*/ 78 h 211"/>
                    <a:gd name="T82" fmla="*/ 175 w 315"/>
                    <a:gd name="T83" fmla="*/ 52 h 211"/>
                    <a:gd name="T84" fmla="*/ 167 w 315"/>
                    <a:gd name="T85" fmla="*/ 39 h 211"/>
                    <a:gd name="T86" fmla="*/ 159 w 315"/>
                    <a:gd name="T87" fmla="*/ 29 h 211"/>
                    <a:gd name="T88" fmla="*/ 159 w 315"/>
                    <a:gd name="T89" fmla="*/ 29 h 211"/>
                    <a:gd name="T90" fmla="*/ 147 w 315"/>
                    <a:gd name="T91" fmla="*/ 19 h 211"/>
                    <a:gd name="T92" fmla="*/ 131 w 315"/>
                    <a:gd name="T93" fmla="*/ 11 h 211"/>
                    <a:gd name="T94" fmla="*/ 112 w 315"/>
                    <a:gd name="T95" fmla="*/ 6 h 211"/>
                    <a:gd name="T96" fmla="*/ 92 w 315"/>
                    <a:gd name="T97" fmla="*/ 1 h 211"/>
                    <a:gd name="T98" fmla="*/ 71 w 315"/>
                    <a:gd name="T99" fmla="*/ 0 h 211"/>
                    <a:gd name="T100" fmla="*/ 52 w 315"/>
                    <a:gd name="T101" fmla="*/ 1 h 211"/>
                    <a:gd name="T102" fmla="*/ 44 w 315"/>
                    <a:gd name="T103" fmla="*/ 4 h 211"/>
                    <a:gd name="T104" fmla="*/ 35 w 315"/>
                    <a:gd name="T105" fmla="*/ 8 h 211"/>
                    <a:gd name="T106" fmla="*/ 29 w 315"/>
                    <a:gd name="T107" fmla="*/ 11 h 211"/>
                    <a:gd name="T108" fmla="*/ 22 w 315"/>
                    <a:gd name="T109" fmla="*/ 16 h 211"/>
                    <a:gd name="T110" fmla="*/ 22 w 315"/>
                    <a:gd name="T111" fmla="*/ 16 h 2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315" h="211">
                      <a:moveTo>
                        <a:pt x="22" y="16"/>
                      </a:moveTo>
                      <a:lnTo>
                        <a:pt x="22" y="16"/>
                      </a:lnTo>
                      <a:lnTo>
                        <a:pt x="14" y="26"/>
                      </a:lnTo>
                      <a:lnTo>
                        <a:pt x="8" y="35"/>
                      </a:lnTo>
                      <a:lnTo>
                        <a:pt x="5" y="45"/>
                      </a:lnTo>
                      <a:lnTo>
                        <a:pt x="1" y="55"/>
                      </a:lnTo>
                      <a:lnTo>
                        <a:pt x="0" y="65"/>
                      </a:lnTo>
                      <a:lnTo>
                        <a:pt x="1" y="76"/>
                      </a:lnTo>
                      <a:lnTo>
                        <a:pt x="3" y="86"/>
                      </a:lnTo>
                      <a:lnTo>
                        <a:pt x="6" y="95"/>
                      </a:lnTo>
                      <a:lnTo>
                        <a:pt x="11" y="105"/>
                      </a:lnTo>
                      <a:lnTo>
                        <a:pt x="16" y="115"/>
                      </a:lnTo>
                      <a:lnTo>
                        <a:pt x="29" y="134"/>
                      </a:lnTo>
                      <a:lnTo>
                        <a:pt x="45" y="151"/>
                      </a:lnTo>
                      <a:lnTo>
                        <a:pt x="61" y="165"/>
                      </a:lnTo>
                      <a:lnTo>
                        <a:pt x="61" y="165"/>
                      </a:lnTo>
                      <a:lnTo>
                        <a:pt x="81" y="178"/>
                      </a:lnTo>
                      <a:lnTo>
                        <a:pt x="102" y="188"/>
                      </a:lnTo>
                      <a:lnTo>
                        <a:pt x="126" y="196"/>
                      </a:lnTo>
                      <a:lnTo>
                        <a:pt x="152" y="203"/>
                      </a:lnTo>
                      <a:lnTo>
                        <a:pt x="177" y="207"/>
                      </a:lnTo>
                      <a:lnTo>
                        <a:pt x="199" y="211"/>
                      </a:lnTo>
                      <a:lnTo>
                        <a:pt x="220" y="211"/>
                      </a:lnTo>
                      <a:lnTo>
                        <a:pt x="237" y="211"/>
                      </a:lnTo>
                      <a:lnTo>
                        <a:pt x="237" y="211"/>
                      </a:lnTo>
                      <a:lnTo>
                        <a:pt x="251" y="209"/>
                      </a:lnTo>
                      <a:lnTo>
                        <a:pt x="266" y="206"/>
                      </a:lnTo>
                      <a:lnTo>
                        <a:pt x="290" y="199"/>
                      </a:lnTo>
                      <a:lnTo>
                        <a:pt x="315" y="191"/>
                      </a:lnTo>
                      <a:lnTo>
                        <a:pt x="315" y="191"/>
                      </a:lnTo>
                      <a:lnTo>
                        <a:pt x="305" y="190"/>
                      </a:lnTo>
                      <a:lnTo>
                        <a:pt x="284" y="181"/>
                      </a:lnTo>
                      <a:lnTo>
                        <a:pt x="269" y="175"/>
                      </a:lnTo>
                      <a:lnTo>
                        <a:pt x="253" y="165"/>
                      </a:lnTo>
                      <a:lnTo>
                        <a:pt x="238" y="154"/>
                      </a:lnTo>
                      <a:lnTo>
                        <a:pt x="224" y="139"/>
                      </a:lnTo>
                      <a:lnTo>
                        <a:pt x="224" y="139"/>
                      </a:lnTo>
                      <a:lnTo>
                        <a:pt x="211" y="123"/>
                      </a:lnTo>
                      <a:lnTo>
                        <a:pt x="201" y="108"/>
                      </a:lnTo>
                      <a:lnTo>
                        <a:pt x="193" y="92"/>
                      </a:lnTo>
                      <a:lnTo>
                        <a:pt x="186" y="78"/>
                      </a:lnTo>
                      <a:lnTo>
                        <a:pt x="175" y="52"/>
                      </a:lnTo>
                      <a:lnTo>
                        <a:pt x="167" y="39"/>
                      </a:lnTo>
                      <a:lnTo>
                        <a:pt x="159" y="29"/>
                      </a:lnTo>
                      <a:lnTo>
                        <a:pt x="159" y="29"/>
                      </a:lnTo>
                      <a:lnTo>
                        <a:pt x="147" y="19"/>
                      </a:lnTo>
                      <a:lnTo>
                        <a:pt x="131" y="11"/>
                      </a:lnTo>
                      <a:lnTo>
                        <a:pt x="112" y="6"/>
                      </a:lnTo>
                      <a:lnTo>
                        <a:pt x="92" y="1"/>
                      </a:lnTo>
                      <a:lnTo>
                        <a:pt x="71" y="0"/>
                      </a:lnTo>
                      <a:lnTo>
                        <a:pt x="52" y="1"/>
                      </a:lnTo>
                      <a:lnTo>
                        <a:pt x="44" y="4"/>
                      </a:lnTo>
                      <a:lnTo>
                        <a:pt x="35" y="8"/>
                      </a:lnTo>
                      <a:lnTo>
                        <a:pt x="29" y="11"/>
                      </a:lnTo>
                      <a:lnTo>
                        <a:pt x="22" y="16"/>
                      </a:lnTo>
                      <a:lnTo>
                        <a:pt x="22" y="1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32" name="Freeform 81">
                  <a:extLst>
                    <a:ext uri="{FF2B5EF4-FFF2-40B4-BE49-F238E27FC236}">
                      <a16:creationId xmlns:a16="http://schemas.microsoft.com/office/drawing/2014/main" id="{0F008BC1-2C84-4FDD-B424-5D3FB2189B0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88125" y="4537076"/>
                  <a:ext cx="87313" cy="41275"/>
                </a:xfrm>
                <a:custGeom>
                  <a:avLst/>
                  <a:gdLst>
                    <a:gd name="T0" fmla="*/ 0 w 110"/>
                    <a:gd name="T1" fmla="*/ 52 h 52"/>
                    <a:gd name="T2" fmla="*/ 0 w 110"/>
                    <a:gd name="T3" fmla="*/ 52 h 52"/>
                    <a:gd name="T4" fmla="*/ 19 w 110"/>
                    <a:gd name="T5" fmla="*/ 41 h 52"/>
                    <a:gd name="T6" fmla="*/ 51 w 110"/>
                    <a:gd name="T7" fmla="*/ 20 h 52"/>
                    <a:gd name="T8" fmla="*/ 51 w 110"/>
                    <a:gd name="T9" fmla="*/ 20 h 52"/>
                    <a:gd name="T10" fmla="*/ 69 w 110"/>
                    <a:gd name="T11" fmla="*/ 12 h 52"/>
                    <a:gd name="T12" fmla="*/ 89 w 110"/>
                    <a:gd name="T13" fmla="*/ 5 h 52"/>
                    <a:gd name="T14" fmla="*/ 110 w 110"/>
                    <a:gd name="T15" fmla="*/ 0 h 52"/>
                    <a:gd name="T16" fmla="*/ 0 w 110"/>
                    <a:gd name="T17" fmla="*/ 52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10" h="52">
                      <a:moveTo>
                        <a:pt x="0" y="52"/>
                      </a:moveTo>
                      <a:lnTo>
                        <a:pt x="0" y="52"/>
                      </a:lnTo>
                      <a:lnTo>
                        <a:pt x="19" y="41"/>
                      </a:lnTo>
                      <a:lnTo>
                        <a:pt x="51" y="20"/>
                      </a:lnTo>
                      <a:lnTo>
                        <a:pt x="51" y="20"/>
                      </a:lnTo>
                      <a:lnTo>
                        <a:pt x="69" y="12"/>
                      </a:lnTo>
                      <a:lnTo>
                        <a:pt x="89" y="5"/>
                      </a:lnTo>
                      <a:lnTo>
                        <a:pt x="110" y="0"/>
                      </a:lnTo>
                      <a:lnTo>
                        <a:pt x="0" y="5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33" name="Freeform 82">
                  <a:extLst>
                    <a:ext uri="{FF2B5EF4-FFF2-40B4-BE49-F238E27FC236}">
                      <a16:creationId xmlns:a16="http://schemas.microsoft.com/office/drawing/2014/main" id="{819D5D71-E969-43CA-B4B8-8801307EAFA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88125" y="4537076"/>
                  <a:ext cx="87313" cy="41275"/>
                </a:xfrm>
                <a:custGeom>
                  <a:avLst/>
                  <a:gdLst>
                    <a:gd name="T0" fmla="*/ 0 w 110"/>
                    <a:gd name="T1" fmla="*/ 52 h 52"/>
                    <a:gd name="T2" fmla="*/ 0 w 110"/>
                    <a:gd name="T3" fmla="*/ 52 h 52"/>
                    <a:gd name="T4" fmla="*/ 19 w 110"/>
                    <a:gd name="T5" fmla="*/ 41 h 52"/>
                    <a:gd name="T6" fmla="*/ 51 w 110"/>
                    <a:gd name="T7" fmla="*/ 20 h 52"/>
                    <a:gd name="T8" fmla="*/ 51 w 110"/>
                    <a:gd name="T9" fmla="*/ 20 h 52"/>
                    <a:gd name="T10" fmla="*/ 69 w 110"/>
                    <a:gd name="T11" fmla="*/ 12 h 52"/>
                    <a:gd name="T12" fmla="*/ 89 w 110"/>
                    <a:gd name="T13" fmla="*/ 5 h 52"/>
                    <a:gd name="T14" fmla="*/ 110 w 110"/>
                    <a:gd name="T15" fmla="*/ 0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10" h="52">
                      <a:moveTo>
                        <a:pt x="0" y="52"/>
                      </a:moveTo>
                      <a:lnTo>
                        <a:pt x="0" y="52"/>
                      </a:lnTo>
                      <a:lnTo>
                        <a:pt x="19" y="41"/>
                      </a:lnTo>
                      <a:lnTo>
                        <a:pt x="51" y="20"/>
                      </a:lnTo>
                      <a:lnTo>
                        <a:pt x="51" y="20"/>
                      </a:lnTo>
                      <a:lnTo>
                        <a:pt x="69" y="12"/>
                      </a:lnTo>
                      <a:lnTo>
                        <a:pt x="89" y="5"/>
                      </a:lnTo>
                      <a:lnTo>
                        <a:pt x="110" y="0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34" name="Freeform 83">
                  <a:extLst>
                    <a:ext uri="{FF2B5EF4-FFF2-40B4-BE49-F238E27FC236}">
                      <a16:creationId xmlns:a16="http://schemas.microsoft.com/office/drawing/2014/main" id="{D70802C8-211E-4869-916E-8B347AAF6E2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73838" y="4686301"/>
                  <a:ext cx="39688" cy="77788"/>
                </a:xfrm>
                <a:custGeom>
                  <a:avLst/>
                  <a:gdLst>
                    <a:gd name="T0" fmla="*/ 52 w 52"/>
                    <a:gd name="T1" fmla="*/ 0 h 97"/>
                    <a:gd name="T2" fmla="*/ 52 w 52"/>
                    <a:gd name="T3" fmla="*/ 0 h 97"/>
                    <a:gd name="T4" fmla="*/ 47 w 52"/>
                    <a:gd name="T5" fmla="*/ 3 h 97"/>
                    <a:gd name="T6" fmla="*/ 36 w 52"/>
                    <a:gd name="T7" fmla="*/ 13 h 97"/>
                    <a:gd name="T8" fmla="*/ 29 w 52"/>
                    <a:gd name="T9" fmla="*/ 19 h 97"/>
                    <a:gd name="T10" fmla="*/ 23 w 52"/>
                    <a:gd name="T11" fmla="*/ 26 h 97"/>
                    <a:gd name="T12" fmla="*/ 18 w 52"/>
                    <a:gd name="T13" fmla="*/ 35 h 97"/>
                    <a:gd name="T14" fmla="*/ 13 w 52"/>
                    <a:gd name="T15" fmla="*/ 45 h 97"/>
                    <a:gd name="T16" fmla="*/ 13 w 52"/>
                    <a:gd name="T17" fmla="*/ 45 h 97"/>
                    <a:gd name="T18" fmla="*/ 7 w 52"/>
                    <a:gd name="T19" fmla="*/ 65 h 97"/>
                    <a:gd name="T20" fmla="*/ 3 w 52"/>
                    <a:gd name="T21" fmla="*/ 81 h 97"/>
                    <a:gd name="T22" fmla="*/ 0 w 52"/>
                    <a:gd name="T23" fmla="*/ 97 h 97"/>
                    <a:gd name="T24" fmla="*/ 52 w 52"/>
                    <a:gd name="T25" fmla="*/ 0 h 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52" h="97">
                      <a:moveTo>
                        <a:pt x="52" y="0"/>
                      </a:moveTo>
                      <a:lnTo>
                        <a:pt x="52" y="0"/>
                      </a:lnTo>
                      <a:lnTo>
                        <a:pt x="47" y="3"/>
                      </a:lnTo>
                      <a:lnTo>
                        <a:pt x="36" y="13"/>
                      </a:lnTo>
                      <a:lnTo>
                        <a:pt x="29" y="19"/>
                      </a:lnTo>
                      <a:lnTo>
                        <a:pt x="23" y="26"/>
                      </a:lnTo>
                      <a:lnTo>
                        <a:pt x="18" y="35"/>
                      </a:lnTo>
                      <a:lnTo>
                        <a:pt x="13" y="45"/>
                      </a:lnTo>
                      <a:lnTo>
                        <a:pt x="13" y="45"/>
                      </a:lnTo>
                      <a:lnTo>
                        <a:pt x="7" y="65"/>
                      </a:lnTo>
                      <a:lnTo>
                        <a:pt x="3" y="81"/>
                      </a:lnTo>
                      <a:lnTo>
                        <a:pt x="0" y="97"/>
                      </a:lnTo>
                      <a:lnTo>
                        <a:pt x="52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35" name="Freeform 84">
                  <a:extLst>
                    <a:ext uri="{FF2B5EF4-FFF2-40B4-BE49-F238E27FC236}">
                      <a16:creationId xmlns:a16="http://schemas.microsoft.com/office/drawing/2014/main" id="{04414976-77C6-4B13-937E-9C3F379A02A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73838" y="4686301"/>
                  <a:ext cx="39688" cy="77788"/>
                </a:xfrm>
                <a:custGeom>
                  <a:avLst/>
                  <a:gdLst>
                    <a:gd name="T0" fmla="*/ 52 w 52"/>
                    <a:gd name="T1" fmla="*/ 0 h 97"/>
                    <a:gd name="T2" fmla="*/ 52 w 52"/>
                    <a:gd name="T3" fmla="*/ 0 h 97"/>
                    <a:gd name="T4" fmla="*/ 47 w 52"/>
                    <a:gd name="T5" fmla="*/ 3 h 97"/>
                    <a:gd name="T6" fmla="*/ 36 w 52"/>
                    <a:gd name="T7" fmla="*/ 13 h 97"/>
                    <a:gd name="T8" fmla="*/ 29 w 52"/>
                    <a:gd name="T9" fmla="*/ 19 h 97"/>
                    <a:gd name="T10" fmla="*/ 23 w 52"/>
                    <a:gd name="T11" fmla="*/ 26 h 97"/>
                    <a:gd name="T12" fmla="*/ 18 w 52"/>
                    <a:gd name="T13" fmla="*/ 35 h 97"/>
                    <a:gd name="T14" fmla="*/ 13 w 52"/>
                    <a:gd name="T15" fmla="*/ 45 h 97"/>
                    <a:gd name="T16" fmla="*/ 13 w 52"/>
                    <a:gd name="T17" fmla="*/ 45 h 97"/>
                    <a:gd name="T18" fmla="*/ 7 w 52"/>
                    <a:gd name="T19" fmla="*/ 65 h 97"/>
                    <a:gd name="T20" fmla="*/ 3 w 52"/>
                    <a:gd name="T21" fmla="*/ 81 h 97"/>
                    <a:gd name="T22" fmla="*/ 0 w 52"/>
                    <a:gd name="T23" fmla="*/ 97 h 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52" h="97">
                      <a:moveTo>
                        <a:pt x="52" y="0"/>
                      </a:moveTo>
                      <a:lnTo>
                        <a:pt x="52" y="0"/>
                      </a:lnTo>
                      <a:lnTo>
                        <a:pt x="47" y="3"/>
                      </a:lnTo>
                      <a:lnTo>
                        <a:pt x="36" y="13"/>
                      </a:lnTo>
                      <a:lnTo>
                        <a:pt x="29" y="19"/>
                      </a:lnTo>
                      <a:lnTo>
                        <a:pt x="23" y="26"/>
                      </a:lnTo>
                      <a:lnTo>
                        <a:pt x="18" y="35"/>
                      </a:lnTo>
                      <a:lnTo>
                        <a:pt x="13" y="45"/>
                      </a:lnTo>
                      <a:lnTo>
                        <a:pt x="13" y="45"/>
                      </a:lnTo>
                      <a:lnTo>
                        <a:pt x="7" y="65"/>
                      </a:lnTo>
                      <a:lnTo>
                        <a:pt x="3" y="81"/>
                      </a:lnTo>
                      <a:lnTo>
                        <a:pt x="0" y="97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36" name="Freeform 85">
                  <a:extLst>
                    <a:ext uri="{FF2B5EF4-FFF2-40B4-BE49-F238E27FC236}">
                      <a16:creationId xmlns:a16="http://schemas.microsoft.com/office/drawing/2014/main" id="{1F5E0891-F359-49B0-87AD-43A5F3CF77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19888" y="4268789"/>
                  <a:ext cx="38100" cy="139700"/>
                </a:xfrm>
                <a:custGeom>
                  <a:avLst/>
                  <a:gdLst>
                    <a:gd name="T0" fmla="*/ 3 w 49"/>
                    <a:gd name="T1" fmla="*/ 0 h 175"/>
                    <a:gd name="T2" fmla="*/ 3 w 49"/>
                    <a:gd name="T3" fmla="*/ 0 h 175"/>
                    <a:gd name="T4" fmla="*/ 2 w 49"/>
                    <a:gd name="T5" fmla="*/ 4 h 175"/>
                    <a:gd name="T6" fmla="*/ 2 w 49"/>
                    <a:gd name="T7" fmla="*/ 16 h 175"/>
                    <a:gd name="T8" fmla="*/ 0 w 49"/>
                    <a:gd name="T9" fmla="*/ 34 h 175"/>
                    <a:gd name="T10" fmla="*/ 3 w 49"/>
                    <a:gd name="T11" fmla="*/ 58 h 175"/>
                    <a:gd name="T12" fmla="*/ 3 w 49"/>
                    <a:gd name="T13" fmla="*/ 58 h 175"/>
                    <a:gd name="T14" fmla="*/ 7 w 49"/>
                    <a:gd name="T15" fmla="*/ 73 h 175"/>
                    <a:gd name="T16" fmla="*/ 13 w 49"/>
                    <a:gd name="T17" fmla="*/ 92 h 175"/>
                    <a:gd name="T18" fmla="*/ 29 w 49"/>
                    <a:gd name="T19" fmla="*/ 129 h 175"/>
                    <a:gd name="T20" fmla="*/ 49 w 49"/>
                    <a:gd name="T21" fmla="*/ 175 h 175"/>
                    <a:gd name="T22" fmla="*/ 3 w 49"/>
                    <a:gd name="T23" fmla="*/ 0 h 1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49" h="175">
                      <a:moveTo>
                        <a:pt x="3" y="0"/>
                      </a:moveTo>
                      <a:lnTo>
                        <a:pt x="3" y="0"/>
                      </a:lnTo>
                      <a:lnTo>
                        <a:pt x="2" y="4"/>
                      </a:lnTo>
                      <a:lnTo>
                        <a:pt x="2" y="16"/>
                      </a:lnTo>
                      <a:lnTo>
                        <a:pt x="0" y="34"/>
                      </a:lnTo>
                      <a:lnTo>
                        <a:pt x="3" y="58"/>
                      </a:lnTo>
                      <a:lnTo>
                        <a:pt x="3" y="58"/>
                      </a:lnTo>
                      <a:lnTo>
                        <a:pt x="7" y="73"/>
                      </a:lnTo>
                      <a:lnTo>
                        <a:pt x="13" y="92"/>
                      </a:lnTo>
                      <a:lnTo>
                        <a:pt x="29" y="129"/>
                      </a:lnTo>
                      <a:lnTo>
                        <a:pt x="49" y="175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37" name="Freeform 86">
                  <a:extLst>
                    <a:ext uri="{FF2B5EF4-FFF2-40B4-BE49-F238E27FC236}">
                      <a16:creationId xmlns:a16="http://schemas.microsoft.com/office/drawing/2014/main" id="{CF89C838-FE18-4D10-AB7D-D97DAA68F5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19888" y="4268789"/>
                  <a:ext cx="38100" cy="139700"/>
                </a:xfrm>
                <a:custGeom>
                  <a:avLst/>
                  <a:gdLst>
                    <a:gd name="T0" fmla="*/ 3 w 49"/>
                    <a:gd name="T1" fmla="*/ 0 h 175"/>
                    <a:gd name="T2" fmla="*/ 3 w 49"/>
                    <a:gd name="T3" fmla="*/ 0 h 175"/>
                    <a:gd name="T4" fmla="*/ 2 w 49"/>
                    <a:gd name="T5" fmla="*/ 4 h 175"/>
                    <a:gd name="T6" fmla="*/ 2 w 49"/>
                    <a:gd name="T7" fmla="*/ 16 h 175"/>
                    <a:gd name="T8" fmla="*/ 0 w 49"/>
                    <a:gd name="T9" fmla="*/ 34 h 175"/>
                    <a:gd name="T10" fmla="*/ 3 w 49"/>
                    <a:gd name="T11" fmla="*/ 58 h 175"/>
                    <a:gd name="T12" fmla="*/ 3 w 49"/>
                    <a:gd name="T13" fmla="*/ 58 h 175"/>
                    <a:gd name="T14" fmla="*/ 7 w 49"/>
                    <a:gd name="T15" fmla="*/ 73 h 175"/>
                    <a:gd name="T16" fmla="*/ 13 w 49"/>
                    <a:gd name="T17" fmla="*/ 92 h 175"/>
                    <a:gd name="T18" fmla="*/ 29 w 49"/>
                    <a:gd name="T19" fmla="*/ 129 h 175"/>
                    <a:gd name="T20" fmla="*/ 49 w 49"/>
                    <a:gd name="T21" fmla="*/ 175 h 1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9" h="175">
                      <a:moveTo>
                        <a:pt x="3" y="0"/>
                      </a:moveTo>
                      <a:lnTo>
                        <a:pt x="3" y="0"/>
                      </a:lnTo>
                      <a:lnTo>
                        <a:pt x="2" y="4"/>
                      </a:lnTo>
                      <a:lnTo>
                        <a:pt x="2" y="16"/>
                      </a:lnTo>
                      <a:lnTo>
                        <a:pt x="0" y="34"/>
                      </a:lnTo>
                      <a:lnTo>
                        <a:pt x="3" y="58"/>
                      </a:lnTo>
                      <a:lnTo>
                        <a:pt x="3" y="58"/>
                      </a:lnTo>
                      <a:lnTo>
                        <a:pt x="7" y="73"/>
                      </a:lnTo>
                      <a:lnTo>
                        <a:pt x="13" y="92"/>
                      </a:lnTo>
                      <a:lnTo>
                        <a:pt x="29" y="129"/>
                      </a:lnTo>
                      <a:lnTo>
                        <a:pt x="49" y="175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38" name="Freeform 87">
                  <a:extLst>
                    <a:ext uri="{FF2B5EF4-FFF2-40B4-BE49-F238E27FC236}">
                      <a16:creationId xmlns:a16="http://schemas.microsoft.com/office/drawing/2014/main" id="{2D2AFE4C-3D35-47D0-B1EC-00284F1C54D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31013" y="4181476"/>
                  <a:ext cx="30163" cy="41275"/>
                </a:xfrm>
                <a:custGeom>
                  <a:avLst/>
                  <a:gdLst>
                    <a:gd name="T0" fmla="*/ 0 w 39"/>
                    <a:gd name="T1" fmla="*/ 0 h 52"/>
                    <a:gd name="T2" fmla="*/ 39 w 39"/>
                    <a:gd name="T3" fmla="*/ 52 h 52"/>
                    <a:gd name="T4" fmla="*/ 0 w 39"/>
                    <a:gd name="T5" fmla="*/ 0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9" h="52">
                      <a:moveTo>
                        <a:pt x="0" y="0"/>
                      </a:moveTo>
                      <a:lnTo>
                        <a:pt x="39" y="5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39" name="Line 88">
                  <a:extLst>
                    <a:ext uri="{FF2B5EF4-FFF2-40B4-BE49-F238E27FC236}">
                      <a16:creationId xmlns:a16="http://schemas.microsoft.com/office/drawing/2014/main" id="{762F9330-1FBC-4FB4-88F8-C335E46B2A1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6831013" y="4181476"/>
                  <a:ext cx="30163" cy="41275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40" name="Freeform 89">
                  <a:extLst>
                    <a:ext uri="{FF2B5EF4-FFF2-40B4-BE49-F238E27FC236}">
                      <a16:creationId xmlns:a16="http://schemas.microsoft.com/office/drawing/2014/main" id="{20CF1CEC-5278-4020-9ACB-30BC64AABF6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938963" y="4268789"/>
                  <a:ext cx="61913" cy="31750"/>
                </a:xfrm>
                <a:custGeom>
                  <a:avLst/>
                  <a:gdLst>
                    <a:gd name="T0" fmla="*/ 78 w 78"/>
                    <a:gd name="T1" fmla="*/ 0 h 39"/>
                    <a:gd name="T2" fmla="*/ 0 w 78"/>
                    <a:gd name="T3" fmla="*/ 39 h 39"/>
                    <a:gd name="T4" fmla="*/ 78 w 78"/>
                    <a:gd name="T5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8" h="39">
                      <a:moveTo>
                        <a:pt x="78" y="0"/>
                      </a:moveTo>
                      <a:lnTo>
                        <a:pt x="0" y="39"/>
                      </a:lnTo>
                      <a:lnTo>
                        <a:pt x="78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41" name="Line 90">
                  <a:extLst>
                    <a:ext uri="{FF2B5EF4-FFF2-40B4-BE49-F238E27FC236}">
                      <a16:creationId xmlns:a16="http://schemas.microsoft.com/office/drawing/2014/main" id="{E8117F70-120E-4ABE-AE76-BF383CD6EBB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6938963" y="4268789"/>
                  <a:ext cx="61913" cy="31750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42" name="Freeform 91">
                  <a:extLst>
                    <a:ext uri="{FF2B5EF4-FFF2-40B4-BE49-F238E27FC236}">
                      <a16:creationId xmlns:a16="http://schemas.microsoft.com/office/drawing/2014/main" id="{654902A9-357F-4073-BE07-E71A2317F5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83425" y="4275139"/>
                  <a:ext cx="82550" cy="39688"/>
                </a:xfrm>
                <a:custGeom>
                  <a:avLst/>
                  <a:gdLst>
                    <a:gd name="T0" fmla="*/ 0 w 104"/>
                    <a:gd name="T1" fmla="*/ 52 h 52"/>
                    <a:gd name="T2" fmla="*/ 0 w 104"/>
                    <a:gd name="T3" fmla="*/ 52 h 52"/>
                    <a:gd name="T4" fmla="*/ 2 w 104"/>
                    <a:gd name="T5" fmla="*/ 49 h 52"/>
                    <a:gd name="T6" fmla="*/ 8 w 104"/>
                    <a:gd name="T7" fmla="*/ 41 h 52"/>
                    <a:gd name="T8" fmla="*/ 13 w 104"/>
                    <a:gd name="T9" fmla="*/ 36 h 52"/>
                    <a:gd name="T10" fmla="*/ 20 w 104"/>
                    <a:gd name="T11" fmla="*/ 29 h 52"/>
                    <a:gd name="T12" fmla="*/ 28 w 104"/>
                    <a:gd name="T13" fmla="*/ 24 h 52"/>
                    <a:gd name="T14" fmla="*/ 39 w 104"/>
                    <a:gd name="T15" fmla="*/ 20 h 52"/>
                    <a:gd name="T16" fmla="*/ 39 w 104"/>
                    <a:gd name="T17" fmla="*/ 20 h 52"/>
                    <a:gd name="T18" fmla="*/ 63 w 104"/>
                    <a:gd name="T19" fmla="*/ 11 h 52"/>
                    <a:gd name="T20" fmla="*/ 84 w 104"/>
                    <a:gd name="T21" fmla="*/ 5 h 52"/>
                    <a:gd name="T22" fmla="*/ 104 w 104"/>
                    <a:gd name="T23" fmla="*/ 0 h 52"/>
                    <a:gd name="T24" fmla="*/ 0 w 104"/>
                    <a:gd name="T25" fmla="*/ 52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04" h="52">
                      <a:moveTo>
                        <a:pt x="0" y="52"/>
                      </a:moveTo>
                      <a:lnTo>
                        <a:pt x="0" y="52"/>
                      </a:lnTo>
                      <a:lnTo>
                        <a:pt x="2" y="49"/>
                      </a:lnTo>
                      <a:lnTo>
                        <a:pt x="8" y="41"/>
                      </a:lnTo>
                      <a:lnTo>
                        <a:pt x="13" y="36"/>
                      </a:lnTo>
                      <a:lnTo>
                        <a:pt x="20" y="29"/>
                      </a:lnTo>
                      <a:lnTo>
                        <a:pt x="28" y="24"/>
                      </a:lnTo>
                      <a:lnTo>
                        <a:pt x="39" y="20"/>
                      </a:lnTo>
                      <a:lnTo>
                        <a:pt x="39" y="20"/>
                      </a:lnTo>
                      <a:lnTo>
                        <a:pt x="63" y="11"/>
                      </a:lnTo>
                      <a:lnTo>
                        <a:pt x="84" y="5"/>
                      </a:lnTo>
                      <a:lnTo>
                        <a:pt x="104" y="0"/>
                      </a:lnTo>
                      <a:lnTo>
                        <a:pt x="0" y="5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43" name="Freeform 92">
                  <a:extLst>
                    <a:ext uri="{FF2B5EF4-FFF2-40B4-BE49-F238E27FC236}">
                      <a16:creationId xmlns:a16="http://schemas.microsoft.com/office/drawing/2014/main" id="{781C26F3-5B54-41A2-A19B-62B53530D07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83425" y="4275139"/>
                  <a:ext cx="82550" cy="39688"/>
                </a:xfrm>
                <a:custGeom>
                  <a:avLst/>
                  <a:gdLst>
                    <a:gd name="T0" fmla="*/ 0 w 104"/>
                    <a:gd name="T1" fmla="*/ 52 h 52"/>
                    <a:gd name="T2" fmla="*/ 0 w 104"/>
                    <a:gd name="T3" fmla="*/ 52 h 52"/>
                    <a:gd name="T4" fmla="*/ 2 w 104"/>
                    <a:gd name="T5" fmla="*/ 49 h 52"/>
                    <a:gd name="T6" fmla="*/ 8 w 104"/>
                    <a:gd name="T7" fmla="*/ 41 h 52"/>
                    <a:gd name="T8" fmla="*/ 13 w 104"/>
                    <a:gd name="T9" fmla="*/ 36 h 52"/>
                    <a:gd name="T10" fmla="*/ 20 w 104"/>
                    <a:gd name="T11" fmla="*/ 29 h 52"/>
                    <a:gd name="T12" fmla="*/ 28 w 104"/>
                    <a:gd name="T13" fmla="*/ 24 h 52"/>
                    <a:gd name="T14" fmla="*/ 39 w 104"/>
                    <a:gd name="T15" fmla="*/ 20 h 52"/>
                    <a:gd name="T16" fmla="*/ 39 w 104"/>
                    <a:gd name="T17" fmla="*/ 20 h 52"/>
                    <a:gd name="T18" fmla="*/ 63 w 104"/>
                    <a:gd name="T19" fmla="*/ 11 h 52"/>
                    <a:gd name="T20" fmla="*/ 84 w 104"/>
                    <a:gd name="T21" fmla="*/ 5 h 52"/>
                    <a:gd name="T22" fmla="*/ 104 w 104"/>
                    <a:gd name="T23" fmla="*/ 0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04" h="52">
                      <a:moveTo>
                        <a:pt x="0" y="52"/>
                      </a:moveTo>
                      <a:lnTo>
                        <a:pt x="0" y="52"/>
                      </a:lnTo>
                      <a:lnTo>
                        <a:pt x="2" y="49"/>
                      </a:lnTo>
                      <a:lnTo>
                        <a:pt x="8" y="41"/>
                      </a:lnTo>
                      <a:lnTo>
                        <a:pt x="13" y="36"/>
                      </a:lnTo>
                      <a:lnTo>
                        <a:pt x="20" y="29"/>
                      </a:lnTo>
                      <a:lnTo>
                        <a:pt x="28" y="24"/>
                      </a:lnTo>
                      <a:lnTo>
                        <a:pt x="39" y="20"/>
                      </a:lnTo>
                      <a:lnTo>
                        <a:pt x="39" y="20"/>
                      </a:lnTo>
                      <a:lnTo>
                        <a:pt x="63" y="11"/>
                      </a:lnTo>
                      <a:lnTo>
                        <a:pt x="84" y="5"/>
                      </a:lnTo>
                      <a:lnTo>
                        <a:pt x="104" y="0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44" name="Freeform 93">
                  <a:extLst>
                    <a:ext uri="{FF2B5EF4-FFF2-40B4-BE49-F238E27FC236}">
                      <a16:creationId xmlns:a16="http://schemas.microsoft.com/office/drawing/2014/main" id="{104FA6DA-1099-4836-A231-239606C262B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212013" y="4335464"/>
                  <a:ext cx="46038" cy="103188"/>
                </a:xfrm>
                <a:custGeom>
                  <a:avLst/>
                  <a:gdLst>
                    <a:gd name="T0" fmla="*/ 59 w 59"/>
                    <a:gd name="T1" fmla="*/ 0 h 130"/>
                    <a:gd name="T2" fmla="*/ 59 w 59"/>
                    <a:gd name="T3" fmla="*/ 0 h 130"/>
                    <a:gd name="T4" fmla="*/ 51 w 59"/>
                    <a:gd name="T5" fmla="*/ 2 h 130"/>
                    <a:gd name="T6" fmla="*/ 41 w 59"/>
                    <a:gd name="T7" fmla="*/ 6 h 130"/>
                    <a:gd name="T8" fmla="*/ 31 w 59"/>
                    <a:gd name="T9" fmla="*/ 13 h 130"/>
                    <a:gd name="T10" fmla="*/ 23 w 59"/>
                    <a:gd name="T11" fmla="*/ 21 h 130"/>
                    <a:gd name="T12" fmla="*/ 15 w 59"/>
                    <a:gd name="T13" fmla="*/ 32 h 130"/>
                    <a:gd name="T14" fmla="*/ 9 w 59"/>
                    <a:gd name="T15" fmla="*/ 45 h 130"/>
                    <a:gd name="T16" fmla="*/ 4 w 59"/>
                    <a:gd name="T17" fmla="*/ 60 h 130"/>
                    <a:gd name="T18" fmla="*/ 0 w 59"/>
                    <a:gd name="T19" fmla="*/ 78 h 130"/>
                    <a:gd name="T20" fmla="*/ 0 w 59"/>
                    <a:gd name="T21" fmla="*/ 78 h 130"/>
                    <a:gd name="T22" fmla="*/ 0 w 59"/>
                    <a:gd name="T23" fmla="*/ 94 h 130"/>
                    <a:gd name="T24" fmla="*/ 4 w 59"/>
                    <a:gd name="T25" fmla="*/ 107 h 130"/>
                    <a:gd name="T26" fmla="*/ 7 w 59"/>
                    <a:gd name="T27" fmla="*/ 117 h 130"/>
                    <a:gd name="T28" fmla="*/ 12 w 59"/>
                    <a:gd name="T29" fmla="*/ 123 h 130"/>
                    <a:gd name="T30" fmla="*/ 17 w 59"/>
                    <a:gd name="T31" fmla="*/ 127 h 130"/>
                    <a:gd name="T32" fmla="*/ 22 w 59"/>
                    <a:gd name="T33" fmla="*/ 128 h 130"/>
                    <a:gd name="T34" fmla="*/ 26 w 59"/>
                    <a:gd name="T35" fmla="*/ 130 h 130"/>
                    <a:gd name="T36" fmla="*/ 59 w 59"/>
                    <a:gd name="T37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59" h="130">
                      <a:moveTo>
                        <a:pt x="59" y="0"/>
                      </a:moveTo>
                      <a:lnTo>
                        <a:pt x="59" y="0"/>
                      </a:lnTo>
                      <a:lnTo>
                        <a:pt x="51" y="2"/>
                      </a:lnTo>
                      <a:lnTo>
                        <a:pt x="41" y="6"/>
                      </a:lnTo>
                      <a:lnTo>
                        <a:pt x="31" y="13"/>
                      </a:lnTo>
                      <a:lnTo>
                        <a:pt x="23" y="21"/>
                      </a:lnTo>
                      <a:lnTo>
                        <a:pt x="15" y="32"/>
                      </a:lnTo>
                      <a:lnTo>
                        <a:pt x="9" y="45"/>
                      </a:lnTo>
                      <a:lnTo>
                        <a:pt x="4" y="60"/>
                      </a:lnTo>
                      <a:lnTo>
                        <a:pt x="0" y="78"/>
                      </a:lnTo>
                      <a:lnTo>
                        <a:pt x="0" y="78"/>
                      </a:lnTo>
                      <a:lnTo>
                        <a:pt x="0" y="94"/>
                      </a:lnTo>
                      <a:lnTo>
                        <a:pt x="4" y="107"/>
                      </a:lnTo>
                      <a:lnTo>
                        <a:pt x="7" y="117"/>
                      </a:lnTo>
                      <a:lnTo>
                        <a:pt x="12" y="123"/>
                      </a:lnTo>
                      <a:lnTo>
                        <a:pt x="17" y="127"/>
                      </a:lnTo>
                      <a:lnTo>
                        <a:pt x="22" y="128"/>
                      </a:lnTo>
                      <a:lnTo>
                        <a:pt x="26" y="130"/>
                      </a:lnTo>
                      <a:lnTo>
                        <a:pt x="59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45" name="Freeform 94">
                  <a:extLst>
                    <a:ext uri="{FF2B5EF4-FFF2-40B4-BE49-F238E27FC236}">
                      <a16:creationId xmlns:a16="http://schemas.microsoft.com/office/drawing/2014/main" id="{ED83E3E8-A3E1-49A4-98C6-4DFFC67E149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212013" y="4335464"/>
                  <a:ext cx="46038" cy="103188"/>
                </a:xfrm>
                <a:custGeom>
                  <a:avLst/>
                  <a:gdLst>
                    <a:gd name="T0" fmla="*/ 59 w 59"/>
                    <a:gd name="T1" fmla="*/ 0 h 130"/>
                    <a:gd name="T2" fmla="*/ 59 w 59"/>
                    <a:gd name="T3" fmla="*/ 0 h 130"/>
                    <a:gd name="T4" fmla="*/ 51 w 59"/>
                    <a:gd name="T5" fmla="*/ 2 h 130"/>
                    <a:gd name="T6" fmla="*/ 41 w 59"/>
                    <a:gd name="T7" fmla="*/ 6 h 130"/>
                    <a:gd name="T8" fmla="*/ 31 w 59"/>
                    <a:gd name="T9" fmla="*/ 13 h 130"/>
                    <a:gd name="T10" fmla="*/ 23 w 59"/>
                    <a:gd name="T11" fmla="*/ 21 h 130"/>
                    <a:gd name="T12" fmla="*/ 15 w 59"/>
                    <a:gd name="T13" fmla="*/ 32 h 130"/>
                    <a:gd name="T14" fmla="*/ 9 w 59"/>
                    <a:gd name="T15" fmla="*/ 45 h 130"/>
                    <a:gd name="T16" fmla="*/ 4 w 59"/>
                    <a:gd name="T17" fmla="*/ 60 h 130"/>
                    <a:gd name="T18" fmla="*/ 0 w 59"/>
                    <a:gd name="T19" fmla="*/ 78 h 130"/>
                    <a:gd name="T20" fmla="*/ 0 w 59"/>
                    <a:gd name="T21" fmla="*/ 78 h 130"/>
                    <a:gd name="T22" fmla="*/ 0 w 59"/>
                    <a:gd name="T23" fmla="*/ 94 h 130"/>
                    <a:gd name="T24" fmla="*/ 4 w 59"/>
                    <a:gd name="T25" fmla="*/ 107 h 130"/>
                    <a:gd name="T26" fmla="*/ 7 w 59"/>
                    <a:gd name="T27" fmla="*/ 117 h 130"/>
                    <a:gd name="T28" fmla="*/ 12 w 59"/>
                    <a:gd name="T29" fmla="*/ 123 h 130"/>
                    <a:gd name="T30" fmla="*/ 17 w 59"/>
                    <a:gd name="T31" fmla="*/ 127 h 130"/>
                    <a:gd name="T32" fmla="*/ 22 w 59"/>
                    <a:gd name="T33" fmla="*/ 128 h 130"/>
                    <a:gd name="T34" fmla="*/ 26 w 59"/>
                    <a:gd name="T35" fmla="*/ 13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59" h="130">
                      <a:moveTo>
                        <a:pt x="59" y="0"/>
                      </a:moveTo>
                      <a:lnTo>
                        <a:pt x="59" y="0"/>
                      </a:lnTo>
                      <a:lnTo>
                        <a:pt x="51" y="2"/>
                      </a:lnTo>
                      <a:lnTo>
                        <a:pt x="41" y="6"/>
                      </a:lnTo>
                      <a:lnTo>
                        <a:pt x="31" y="13"/>
                      </a:lnTo>
                      <a:lnTo>
                        <a:pt x="23" y="21"/>
                      </a:lnTo>
                      <a:lnTo>
                        <a:pt x="15" y="32"/>
                      </a:lnTo>
                      <a:lnTo>
                        <a:pt x="9" y="45"/>
                      </a:lnTo>
                      <a:lnTo>
                        <a:pt x="4" y="60"/>
                      </a:lnTo>
                      <a:lnTo>
                        <a:pt x="0" y="78"/>
                      </a:lnTo>
                      <a:lnTo>
                        <a:pt x="0" y="78"/>
                      </a:lnTo>
                      <a:lnTo>
                        <a:pt x="0" y="94"/>
                      </a:lnTo>
                      <a:lnTo>
                        <a:pt x="4" y="107"/>
                      </a:lnTo>
                      <a:lnTo>
                        <a:pt x="7" y="117"/>
                      </a:lnTo>
                      <a:lnTo>
                        <a:pt x="12" y="123"/>
                      </a:lnTo>
                      <a:lnTo>
                        <a:pt x="17" y="127"/>
                      </a:lnTo>
                      <a:lnTo>
                        <a:pt x="22" y="128"/>
                      </a:lnTo>
                      <a:lnTo>
                        <a:pt x="26" y="130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46" name="Freeform 95">
                  <a:extLst>
                    <a:ext uri="{FF2B5EF4-FFF2-40B4-BE49-F238E27FC236}">
                      <a16:creationId xmlns:a16="http://schemas.microsoft.com/office/drawing/2014/main" id="{A5FFFC51-05EB-48E1-9512-12149151C71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19938" y="4392614"/>
                  <a:ext cx="30163" cy="25400"/>
                </a:xfrm>
                <a:custGeom>
                  <a:avLst/>
                  <a:gdLst>
                    <a:gd name="T0" fmla="*/ 0 w 39"/>
                    <a:gd name="T1" fmla="*/ 33 h 33"/>
                    <a:gd name="T2" fmla="*/ 0 w 39"/>
                    <a:gd name="T3" fmla="*/ 33 h 33"/>
                    <a:gd name="T4" fmla="*/ 9 w 39"/>
                    <a:gd name="T5" fmla="*/ 30 h 33"/>
                    <a:gd name="T6" fmla="*/ 13 w 39"/>
                    <a:gd name="T7" fmla="*/ 26 h 33"/>
                    <a:gd name="T8" fmla="*/ 20 w 39"/>
                    <a:gd name="T9" fmla="*/ 20 h 33"/>
                    <a:gd name="T10" fmla="*/ 20 w 39"/>
                    <a:gd name="T11" fmla="*/ 20 h 33"/>
                    <a:gd name="T12" fmla="*/ 26 w 39"/>
                    <a:gd name="T13" fmla="*/ 13 h 33"/>
                    <a:gd name="T14" fmla="*/ 33 w 39"/>
                    <a:gd name="T15" fmla="*/ 7 h 33"/>
                    <a:gd name="T16" fmla="*/ 39 w 39"/>
                    <a:gd name="T17" fmla="*/ 0 h 33"/>
                    <a:gd name="T18" fmla="*/ 0 w 39"/>
                    <a:gd name="T19" fmla="*/ 33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9" h="33">
                      <a:moveTo>
                        <a:pt x="0" y="33"/>
                      </a:moveTo>
                      <a:lnTo>
                        <a:pt x="0" y="33"/>
                      </a:lnTo>
                      <a:lnTo>
                        <a:pt x="9" y="30"/>
                      </a:lnTo>
                      <a:lnTo>
                        <a:pt x="13" y="26"/>
                      </a:lnTo>
                      <a:lnTo>
                        <a:pt x="20" y="20"/>
                      </a:lnTo>
                      <a:lnTo>
                        <a:pt x="20" y="20"/>
                      </a:lnTo>
                      <a:lnTo>
                        <a:pt x="26" y="13"/>
                      </a:lnTo>
                      <a:lnTo>
                        <a:pt x="33" y="7"/>
                      </a:lnTo>
                      <a:lnTo>
                        <a:pt x="39" y="0"/>
                      </a:lnTo>
                      <a:lnTo>
                        <a:pt x="0" y="3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47" name="Freeform 96">
                  <a:extLst>
                    <a:ext uri="{FF2B5EF4-FFF2-40B4-BE49-F238E27FC236}">
                      <a16:creationId xmlns:a16="http://schemas.microsoft.com/office/drawing/2014/main" id="{F092FAD2-90C7-48F0-8914-DBD3CDB50DD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19938" y="4392614"/>
                  <a:ext cx="30163" cy="25400"/>
                </a:xfrm>
                <a:custGeom>
                  <a:avLst/>
                  <a:gdLst>
                    <a:gd name="T0" fmla="*/ 0 w 39"/>
                    <a:gd name="T1" fmla="*/ 33 h 33"/>
                    <a:gd name="T2" fmla="*/ 0 w 39"/>
                    <a:gd name="T3" fmla="*/ 33 h 33"/>
                    <a:gd name="T4" fmla="*/ 9 w 39"/>
                    <a:gd name="T5" fmla="*/ 30 h 33"/>
                    <a:gd name="T6" fmla="*/ 13 w 39"/>
                    <a:gd name="T7" fmla="*/ 26 h 33"/>
                    <a:gd name="T8" fmla="*/ 20 w 39"/>
                    <a:gd name="T9" fmla="*/ 20 h 33"/>
                    <a:gd name="T10" fmla="*/ 20 w 39"/>
                    <a:gd name="T11" fmla="*/ 20 h 33"/>
                    <a:gd name="T12" fmla="*/ 26 w 39"/>
                    <a:gd name="T13" fmla="*/ 13 h 33"/>
                    <a:gd name="T14" fmla="*/ 33 w 39"/>
                    <a:gd name="T15" fmla="*/ 7 h 33"/>
                    <a:gd name="T16" fmla="*/ 39 w 39"/>
                    <a:gd name="T17" fmla="*/ 0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9" h="33">
                      <a:moveTo>
                        <a:pt x="0" y="33"/>
                      </a:moveTo>
                      <a:lnTo>
                        <a:pt x="0" y="33"/>
                      </a:lnTo>
                      <a:lnTo>
                        <a:pt x="9" y="30"/>
                      </a:lnTo>
                      <a:lnTo>
                        <a:pt x="13" y="26"/>
                      </a:lnTo>
                      <a:lnTo>
                        <a:pt x="20" y="20"/>
                      </a:lnTo>
                      <a:lnTo>
                        <a:pt x="20" y="20"/>
                      </a:lnTo>
                      <a:lnTo>
                        <a:pt x="26" y="13"/>
                      </a:lnTo>
                      <a:lnTo>
                        <a:pt x="33" y="7"/>
                      </a:lnTo>
                      <a:lnTo>
                        <a:pt x="39" y="0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48" name="Freeform 97">
                  <a:extLst>
                    <a:ext uri="{FF2B5EF4-FFF2-40B4-BE49-F238E27FC236}">
                      <a16:creationId xmlns:a16="http://schemas.microsoft.com/office/drawing/2014/main" id="{7D2BC3B0-0D8D-4C7E-A2A8-2549F8520E8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961188" y="4032251"/>
                  <a:ext cx="282575" cy="147638"/>
                </a:xfrm>
                <a:custGeom>
                  <a:avLst/>
                  <a:gdLst>
                    <a:gd name="T0" fmla="*/ 11 w 355"/>
                    <a:gd name="T1" fmla="*/ 136 h 187"/>
                    <a:gd name="T2" fmla="*/ 11 w 355"/>
                    <a:gd name="T3" fmla="*/ 136 h 187"/>
                    <a:gd name="T4" fmla="*/ 19 w 355"/>
                    <a:gd name="T5" fmla="*/ 149 h 187"/>
                    <a:gd name="T6" fmla="*/ 26 w 355"/>
                    <a:gd name="T7" fmla="*/ 161 h 187"/>
                    <a:gd name="T8" fmla="*/ 34 w 355"/>
                    <a:gd name="T9" fmla="*/ 169 h 187"/>
                    <a:gd name="T10" fmla="*/ 44 w 355"/>
                    <a:gd name="T11" fmla="*/ 175 h 187"/>
                    <a:gd name="T12" fmla="*/ 52 w 355"/>
                    <a:gd name="T13" fmla="*/ 182 h 187"/>
                    <a:gd name="T14" fmla="*/ 60 w 355"/>
                    <a:gd name="T15" fmla="*/ 185 h 187"/>
                    <a:gd name="T16" fmla="*/ 68 w 355"/>
                    <a:gd name="T17" fmla="*/ 187 h 187"/>
                    <a:gd name="T18" fmla="*/ 78 w 355"/>
                    <a:gd name="T19" fmla="*/ 187 h 187"/>
                    <a:gd name="T20" fmla="*/ 94 w 355"/>
                    <a:gd name="T21" fmla="*/ 185 h 187"/>
                    <a:gd name="T22" fmla="*/ 112 w 355"/>
                    <a:gd name="T23" fmla="*/ 180 h 187"/>
                    <a:gd name="T24" fmla="*/ 141 w 355"/>
                    <a:gd name="T25" fmla="*/ 169 h 187"/>
                    <a:gd name="T26" fmla="*/ 141 w 355"/>
                    <a:gd name="T27" fmla="*/ 169 h 187"/>
                    <a:gd name="T28" fmla="*/ 148 w 355"/>
                    <a:gd name="T29" fmla="*/ 165 h 187"/>
                    <a:gd name="T30" fmla="*/ 156 w 355"/>
                    <a:gd name="T31" fmla="*/ 161 h 187"/>
                    <a:gd name="T32" fmla="*/ 170 w 355"/>
                    <a:gd name="T33" fmla="*/ 149 h 187"/>
                    <a:gd name="T34" fmla="*/ 203 w 355"/>
                    <a:gd name="T35" fmla="*/ 118 h 187"/>
                    <a:gd name="T36" fmla="*/ 219 w 355"/>
                    <a:gd name="T37" fmla="*/ 104 h 187"/>
                    <a:gd name="T38" fmla="*/ 235 w 355"/>
                    <a:gd name="T39" fmla="*/ 91 h 187"/>
                    <a:gd name="T40" fmla="*/ 250 w 355"/>
                    <a:gd name="T41" fmla="*/ 81 h 187"/>
                    <a:gd name="T42" fmla="*/ 258 w 355"/>
                    <a:gd name="T43" fmla="*/ 79 h 187"/>
                    <a:gd name="T44" fmla="*/ 264 w 355"/>
                    <a:gd name="T45" fmla="*/ 78 h 187"/>
                    <a:gd name="T46" fmla="*/ 264 w 355"/>
                    <a:gd name="T47" fmla="*/ 78 h 187"/>
                    <a:gd name="T48" fmla="*/ 323 w 355"/>
                    <a:gd name="T49" fmla="*/ 78 h 187"/>
                    <a:gd name="T50" fmla="*/ 355 w 355"/>
                    <a:gd name="T51" fmla="*/ 78 h 187"/>
                    <a:gd name="T52" fmla="*/ 355 w 355"/>
                    <a:gd name="T53" fmla="*/ 78 h 187"/>
                    <a:gd name="T54" fmla="*/ 344 w 355"/>
                    <a:gd name="T55" fmla="*/ 65 h 187"/>
                    <a:gd name="T56" fmla="*/ 329 w 355"/>
                    <a:gd name="T57" fmla="*/ 52 h 187"/>
                    <a:gd name="T58" fmla="*/ 308 w 355"/>
                    <a:gd name="T59" fmla="*/ 37 h 187"/>
                    <a:gd name="T60" fmla="*/ 295 w 355"/>
                    <a:gd name="T61" fmla="*/ 29 h 187"/>
                    <a:gd name="T62" fmla="*/ 282 w 355"/>
                    <a:gd name="T63" fmla="*/ 23 h 187"/>
                    <a:gd name="T64" fmla="*/ 266 w 355"/>
                    <a:gd name="T65" fmla="*/ 16 h 187"/>
                    <a:gd name="T66" fmla="*/ 250 w 355"/>
                    <a:gd name="T67" fmla="*/ 10 h 187"/>
                    <a:gd name="T68" fmla="*/ 230 w 355"/>
                    <a:gd name="T69" fmla="*/ 5 h 187"/>
                    <a:gd name="T70" fmla="*/ 211 w 355"/>
                    <a:gd name="T71" fmla="*/ 1 h 187"/>
                    <a:gd name="T72" fmla="*/ 190 w 355"/>
                    <a:gd name="T73" fmla="*/ 0 h 187"/>
                    <a:gd name="T74" fmla="*/ 167 w 355"/>
                    <a:gd name="T75" fmla="*/ 0 h 187"/>
                    <a:gd name="T76" fmla="*/ 167 w 355"/>
                    <a:gd name="T77" fmla="*/ 0 h 187"/>
                    <a:gd name="T78" fmla="*/ 144 w 355"/>
                    <a:gd name="T79" fmla="*/ 1 h 187"/>
                    <a:gd name="T80" fmla="*/ 123 w 355"/>
                    <a:gd name="T81" fmla="*/ 5 h 187"/>
                    <a:gd name="T82" fmla="*/ 102 w 355"/>
                    <a:gd name="T83" fmla="*/ 8 h 187"/>
                    <a:gd name="T84" fmla="*/ 84 w 355"/>
                    <a:gd name="T85" fmla="*/ 13 h 187"/>
                    <a:gd name="T86" fmla="*/ 68 w 355"/>
                    <a:gd name="T87" fmla="*/ 18 h 187"/>
                    <a:gd name="T88" fmla="*/ 52 w 355"/>
                    <a:gd name="T89" fmla="*/ 24 h 187"/>
                    <a:gd name="T90" fmla="*/ 39 w 355"/>
                    <a:gd name="T91" fmla="*/ 32 h 187"/>
                    <a:gd name="T92" fmla="*/ 27 w 355"/>
                    <a:gd name="T93" fmla="*/ 40 h 187"/>
                    <a:gd name="T94" fmla="*/ 18 w 355"/>
                    <a:gd name="T95" fmla="*/ 50 h 187"/>
                    <a:gd name="T96" fmla="*/ 11 w 355"/>
                    <a:gd name="T97" fmla="*/ 60 h 187"/>
                    <a:gd name="T98" fmla="*/ 5 w 355"/>
                    <a:gd name="T99" fmla="*/ 71 h 187"/>
                    <a:gd name="T100" fmla="*/ 1 w 355"/>
                    <a:gd name="T101" fmla="*/ 83 h 187"/>
                    <a:gd name="T102" fmla="*/ 0 w 355"/>
                    <a:gd name="T103" fmla="*/ 96 h 187"/>
                    <a:gd name="T104" fmla="*/ 1 w 355"/>
                    <a:gd name="T105" fmla="*/ 109 h 187"/>
                    <a:gd name="T106" fmla="*/ 5 w 355"/>
                    <a:gd name="T107" fmla="*/ 122 h 187"/>
                    <a:gd name="T108" fmla="*/ 11 w 355"/>
                    <a:gd name="T109" fmla="*/ 136 h 187"/>
                    <a:gd name="T110" fmla="*/ 11 w 355"/>
                    <a:gd name="T111" fmla="*/ 136 h 1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355" h="187">
                      <a:moveTo>
                        <a:pt x="11" y="136"/>
                      </a:moveTo>
                      <a:lnTo>
                        <a:pt x="11" y="136"/>
                      </a:lnTo>
                      <a:lnTo>
                        <a:pt x="19" y="149"/>
                      </a:lnTo>
                      <a:lnTo>
                        <a:pt x="26" y="161"/>
                      </a:lnTo>
                      <a:lnTo>
                        <a:pt x="34" y="169"/>
                      </a:lnTo>
                      <a:lnTo>
                        <a:pt x="44" y="175"/>
                      </a:lnTo>
                      <a:lnTo>
                        <a:pt x="52" y="182"/>
                      </a:lnTo>
                      <a:lnTo>
                        <a:pt x="60" y="185"/>
                      </a:lnTo>
                      <a:lnTo>
                        <a:pt x="68" y="187"/>
                      </a:lnTo>
                      <a:lnTo>
                        <a:pt x="78" y="187"/>
                      </a:lnTo>
                      <a:lnTo>
                        <a:pt x="94" y="185"/>
                      </a:lnTo>
                      <a:lnTo>
                        <a:pt x="112" y="180"/>
                      </a:lnTo>
                      <a:lnTo>
                        <a:pt x="141" y="169"/>
                      </a:lnTo>
                      <a:lnTo>
                        <a:pt x="141" y="169"/>
                      </a:lnTo>
                      <a:lnTo>
                        <a:pt x="148" y="165"/>
                      </a:lnTo>
                      <a:lnTo>
                        <a:pt x="156" y="161"/>
                      </a:lnTo>
                      <a:lnTo>
                        <a:pt x="170" y="149"/>
                      </a:lnTo>
                      <a:lnTo>
                        <a:pt x="203" y="118"/>
                      </a:lnTo>
                      <a:lnTo>
                        <a:pt x="219" y="104"/>
                      </a:lnTo>
                      <a:lnTo>
                        <a:pt x="235" y="91"/>
                      </a:lnTo>
                      <a:lnTo>
                        <a:pt x="250" y="81"/>
                      </a:lnTo>
                      <a:lnTo>
                        <a:pt x="258" y="79"/>
                      </a:lnTo>
                      <a:lnTo>
                        <a:pt x="264" y="78"/>
                      </a:lnTo>
                      <a:lnTo>
                        <a:pt x="264" y="78"/>
                      </a:lnTo>
                      <a:lnTo>
                        <a:pt x="323" y="78"/>
                      </a:lnTo>
                      <a:lnTo>
                        <a:pt x="355" y="78"/>
                      </a:lnTo>
                      <a:lnTo>
                        <a:pt x="355" y="78"/>
                      </a:lnTo>
                      <a:lnTo>
                        <a:pt x="344" y="65"/>
                      </a:lnTo>
                      <a:lnTo>
                        <a:pt x="329" y="52"/>
                      </a:lnTo>
                      <a:lnTo>
                        <a:pt x="308" y="37"/>
                      </a:lnTo>
                      <a:lnTo>
                        <a:pt x="295" y="29"/>
                      </a:lnTo>
                      <a:lnTo>
                        <a:pt x="282" y="23"/>
                      </a:lnTo>
                      <a:lnTo>
                        <a:pt x="266" y="16"/>
                      </a:lnTo>
                      <a:lnTo>
                        <a:pt x="250" y="10"/>
                      </a:lnTo>
                      <a:lnTo>
                        <a:pt x="230" y="5"/>
                      </a:lnTo>
                      <a:lnTo>
                        <a:pt x="211" y="1"/>
                      </a:lnTo>
                      <a:lnTo>
                        <a:pt x="190" y="0"/>
                      </a:lnTo>
                      <a:lnTo>
                        <a:pt x="167" y="0"/>
                      </a:lnTo>
                      <a:lnTo>
                        <a:pt x="167" y="0"/>
                      </a:lnTo>
                      <a:lnTo>
                        <a:pt x="144" y="1"/>
                      </a:lnTo>
                      <a:lnTo>
                        <a:pt x="123" y="5"/>
                      </a:lnTo>
                      <a:lnTo>
                        <a:pt x="102" y="8"/>
                      </a:lnTo>
                      <a:lnTo>
                        <a:pt x="84" y="13"/>
                      </a:lnTo>
                      <a:lnTo>
                        <a:pt x="68" y="18"/>
                      </a:lnTo>
                      <a:lnTo>
                        <a:pt x="52" y="24"/>
                      </a:lnTo>
                      <a:lnTo>
                        <a:pt x="39" y="32"/>
                      </a:lnTo>
                      <a:lnTo>
                        <a:pt x="27" y="40"/>
                      </a:lnTo>
                      <a:lnTo>
                        <a:pt x="18" y="50"/>
                      </a:lnTo>
                      <a:lnTo>
                        <a:pt x="11" y="60"/>
                      </a:lnTo>
                      <a:lnTo>
                        <a:pt x="5" y="71"/>
                      </a:lnTo>
                      <a:lnTo>
                        <a:pt x="1" y="83"/>
                      </a:lnTo>
                      <a:lnTo>
                        <a:pt x="0" y="96"/>
                      </a:lnTo>
                      <a:lnTo>
                        <a:pt x="1" y="109"/>
                      </a:lnTo>
                      <a:lnTo>
                        <a:pt x="5" y="122"/>
                      </a:lnTo>
                      <a:lnTo>
                        <a:pt x="11" y="136"/>
                      </a:lnTo>
                      <a:lnTo>
                        <a:pt x="11" y="13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49" name="Freeform 98">
                  <a:extLst>
                    <a:ext uri="{FF2B5EF4-FFF2-40B4-BE49-F238E27FC236}">
                      <a16:creationId xmlns:a16="http://schemas.microsoft.com/office/drawing/2014/main" id="{0709A01E-7029-4819-9C63-ED07FFBEB69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84875" y="2419351"/>
                  <a:ext cx="36513" cy="25400"/>
                </a:xfrm>
                <a:custGeom>
                  <a:avLst/>
                  <a:gdLst>
                    <a:gd name="T0" fmla="*/ 0 w 45"/>
                    <a:gd name="T1" fmla="*/ 33 h 33"/>
                    <a:gd name="T2" fmla="*/ 45 w 45"/>
                    <a:gd name="T3" fmla="*/ 0 h 33"/>
                    <a:gd name="T4" fmla="*/ 0 w 45"/>
                    <a:gd name="T5" fmla="*/ 33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5" h="33">
                      <a:moveTo>
                        <a:pt x="0" y="33"/>
                      </a:moveTo>
                      <a:lnTo>
                        <a:pt x="45" y="0"/>
                      </a:lnTo>
                      <a:lnTo>
                        <a:pt x="0" y="3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50" name="Line 99">
                  <a:extLst>
                    <a:ext uri="{FF2B5EF4-FFF2-40B4-BE49-F238E27FC236}">
                      <a16:creationId xmlns:a16="http://schemas.microsoft.com/office/drawing/2014/main" id="{CA5BBF7D-A15E-4C36-9E58-931532A93FC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5984875" y="2419351"/>
                  <a:ext cx="36513" cy="25400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51" name="Freeform 100">
                  <a:extLst>
                    <a:ext uri="{FF2B5EF4-FFF2-40B4-BE49-F238E27FC236}">
                      <a16:creationId xmlns:a16="http://schemas.microsoft.com/office/drawing/2014/main" id="{F6F4E7F5-6412-4737-829A-68E9B23A7E4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42025" y="2527301"/>
                  <a:ext cx="31750" cy="41275"/>
                </a:xfrm>
                <a:custGeom>
                  <a:avLst/>
                  <a:gdLst>
                    <a:gd name="T0" fmla="*/ 39 w 39"/>
                    <a:gd name="T1" fmla="*/ 0 h 51"/>
                    <a:gd name="T2" fmla="*/ 0 w 39"/>
                    <a:gd name="T3" fmla="*/ 51 h 51"/>
                    <a:gd name="T4" fmla="*/ 39 w 39"/>
                    <a:gd name="T5" fmla="*/ 0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9" h="51">
                      <a:moveTo>
                        <a:pt x="39" y="0"/>
                      </a:moveTo>
                      <a:lnTo>
                        <a:pt x="0" y="51"/>
                      </a:lnTo>
                      <a:lnTo>
                        <a:pt x="39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52" name="Line 101">
                  <a:extLst>
                    <a:ext uri="{FF2B5EF4-FFF2-40B4-BE49-F238E27FC236}">
                      <a16:creationId xmlns:a16="http://schemas.microsoft.com/office/drawing/2014/main" id="{1ED15FCB-DBDE-4B40-8C2C-E00BD3B1599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6042025" y="2527301"/>
                  <a:ext cx="31750" cy="41275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53" name="Freeform 102">
                  <a:extLst>
                    <a:ext uri="{FF2B5EF4-FFF2-40B4-BE49-F238E27FC236}">
                      <a16:creationId xmlns:a16="http://schemas.microsoft.com/office/drawing/2014/main" id="{0DCFAE8E-13E2-4897-8B3E-2292E3AD772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19813" y="2665414"/>
                  <a:ext cx="30163" cy="61913"/>
                </a:xfrm>
                <a:custGeom>
                  <a:avLst/>
                  <a:gdLst>
                    <a:gd name="T0" fmla="*/ 39 w 39"/>
                    <a:gd name="T1" fmla="*/ 0 h 78"/>
                    <a:gd name="T2" fmla="*/ 0 w 39"/>
                    <a:gd name="T3" fmla="*/ 78 h 78"/>
                    <a:gd name="T4" fmla="*/ 39 w 39"/>
                    <a:gd name="T5" fmla="*/ 0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9" h="78">
                      <a:moveTo>
                        <a:pt x="39" y="0"/>
                      </a:moveTo>
                      <a:lnTo>
                        <a:pt x="0" y="78"/>
                      </a:lnTo>
                      <a:lnTo>
                        <a:pt x="39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54" name="Line 103">
                  <a:extLst>
                    <a:ext uri="{FF2B5EF4-FFF2-40B4-BE49-F238E27FC236}">
                      <a16:creationId xmlns:a16="http://schemas.microsoft.com/office/drawing/2014/main" id="{6CCE3010-62F7-4DD7-A2B4-636E23177B0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6119813" y="2665414"/>
                  <a:ext cx="30163" cy="61913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55" name="Freeform 104">
                  <a:extLst>
                    <a:ext uri="{FF2B5EF4-FFF2-40B4-BE49-F238E27FC236}">
                      <a16:creationId xmlns:a16="http://schemas.microsoft.com/office/drawing/2014/main" id="{55FAA8F2-4DEF-479E-AB60-AFF7A1F9001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11888" y="2789239"/>
                  <a:ext cx="25400" cy="88900"/>
                </a:xfrm>
                <a:custGeom>
                  <a:avLst/>
                  <a:gdLst>
                    <a:gd name="T0" fmla="*/ 33 w 33"/>
                    <a:gd name="T1" fmla="*/ 0 h 110"/>
                    <a:gd name="T2" fmla="*/ 0 w 33"/>
                    <a:gd name="T3" fmla="*/ 110 h 110"/>
                    <a:gd name="T4" fmla="*/ 33 w 33"/>
                    <a:gd name="T5" fmla="*/ 0 h 1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3" h="110">
                      <a:moveTo>
                        <a:pt x="33" y="0"/>
                      </a:moveTo>
                      <a:lnTo>
                        <a:pt x="0" y="110"/>
                      </a:lnTo>
                      <a:lnTo>
                        <a:pt x="33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56" name="Line 105">
                  <a:extLst>
                    <a:ext uri="{FF2B5EF4-FFF2-40B4-BE49-F238E27FC236}">
                      <a16:creationId xmlns:a16="http://schemas.microsoft.com/office/drawing/2014/main" id="{9DDFBAF4-365A-46ED-BF79-6B0C724B407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6211888" y="2789239"/>
                  <a:ext cx="25400" cy="88900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57" name="Freeform 106">
                  <a:extLst>
                    <a:ext uri="{FF2B5EF4-FFF2-40B4-BE49-F238E27FC236}">
                      <a16:creationId xmlns:a16="http://schemas.microsoft.com/office/drawing/2014/main" id="{F08819A6-1DB1-474F-96F6-0336154B2D5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64275" y="2944814"/>
                  <a:ext cx="55563" cy="144463"/>
                </a:xfrm>
                <a:custGeom>
                  <a:avLst/>
                  <a:gdLst>
                    <a:gd name="T0" fmla="*/ 72 w 72"/>
                    <a:gd name="T1" fmla="*/ 0 h 181"/>
                    <a:gd name="T2" fmla="*/ 72 w 72"/>
                    <a:gd name="T3" fmla="*/ 0 h 181"/>
                    <a:gd name="T4" fmla="*/ 54 w 72"/>
                    <a:gd name="T5" fmla="*/ 56 h 181"/>
                    <a:gd name="T6" fmla="*/ 36 w 72"/>
                    <a:gd name="T7" fmla="*/ 102 h 181"/>
                    <a:gd name="T8" fmla="*/ 28 w 72"/>
                    <a:gd name="T9" fmla="*/ 121 h 181"/>
                    <a:gd name="T10" fmla="*/ 20 w 72"/>
                    <a:gd name="T11" fmla="*/ 136 h 181"/>
                    <a:gd name="T12" fmla="*/ 20 w 72"/>
                    <a:gd name="T13" fmla="*/ 136 h 181"/>
                    <a:gd name="T14" fmla="*/ 8 w 72"/>
                    <a:gd name="T15" fmla="*/ 155 h 181"/>
                    <a:gd name="T16" fmla="*/ 4 w 72"/>
                    <a:gd name="T17" fmla="*/ 170 h 181"/>
                    <a:gd name="T18" fmla="*/ 0 w 72"/>
                    <a:gd name="T19" fmla="*/ 178 h 181"/>
                    <a:gd name="T20" fmla="*/ 0 w 72"/>
                    <a:gd name="T21" fmla="*/ 181 h 181"/>
                    <a:gd name="T22" fmla="*/ 72 w 72"/>
                    <a:gd name="T23" fmla="*/ 0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72" h="181">
                      <a:moveTo>
                        <a:pt x="72" y="0"/>
                      </a:moveTo>
                      <a:lnTo>
                        <a:pt x="72" y="0"/>
                      </a:lnTo>
                      <a:lnTo>
                        <a:pt x="54" y="56"/>
                      </a:lnTo>
                      <a:lnTo>
                        <a:pt x="36" y="102"/>
                      </a:lnTo>
                      <a:lnTo>
                        <a:pt x="28" y="121"/>
                      </a:lnTo>
                      <a:lnTo>
                        <a:pt x="20" y="136"/>
                      </a:lnTo>
                      <a:lnTo>
                        <a:pt x="20" y="136"/>
                      </a:lnTo>
                      <a:lnTo>
                        <a:pt x="8" y="155"/>
                      </a:lnTo>
                      <a:lnTo>
                        <a:pt x="4" y="170"/>
                      </a:lnTo>
                      <a:lnTo>
                        <a:pt x="0" y="178"/>
                      </a:lnTo>
                      <a:lnTo>
                        <a:pt x="0" y="181"/>
                      </a:lnTo>
                      <a:lnTo>
                        <a:pt x="72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58" name="Freeform 107">
                  <a:extLst>
                    <a:ext uri="{FF2B5EF4-FFF2-40B4-BE49-F238E27FC236}">
                      <a16:creationId xmlns:a16="http://schemas.microsoft.com/office/drawing/2014/main" id="{410FC6DB-6D29-42E5-9211-5B8D6972D8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64275" y="2944814"/>
                  <a:ext cx="55563" cy="144463"/>
                </a:xfrm>
                <a:custGeom>
                  <a:avLst/>
                  <a:gdLst>
                    <a:gd name="T0" fmla="*/ 72 w 72"/>
                    <a:gd name="T1" fmla="*/ 0 h 181"/>
                    <a:gd name="T2" fmla="*/ 72 w 72"/>
                    <a:gd name="T3" fmla="*/ 0 h 181"/>
                    <a:gd name="T4" fmla="*/ 54 w 72"/>
                    <a:gd name="T5" fmla="*/ 56 h 181"/>
                    <a:gd name="T6" fmla="*/ 36 w 72"/>
                    <a:gd name="T7" fmla="*/ 102 h 181"/>
                    <a:gd name="T8" fmla="*/ 28 w 72"/>
                    <a:gd name="T9" fmla="*/ 121 h 181"/>
                    <a:gd name="T10" fmla="*/ 20 w 72"/>
                    <a:gd name="T11" fmla="*/ 136 h 181"/>
                    <a:gd name="T12" fmla="*/ 20 w 72"/>
                    <a:gd name="T13" fmla="*/ 136 h 181"/>
                    <a:gd name="T14" fmla="*/ 8 w 72"/>
                    <a:gd name="T15" fmla="*/ 155 h 181"/>
                    <a:gd name="T16" fmla="*/ 4 w 72"/>
                    <a:gd name="T17" fmla="*/ 170 h 181"/>
                    <a:gd name="T18" fmla="*/ 0 w 72"/>
                    <a:gd name="T19" fmla="*/ 178 h 181"/>
                    <a:gd name="T20" fmla="*/ 0 w 72"/>
                    <a:gd name="T21" fmla="*/ 18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72" h="181">
                      <a:moveTo>
                        <a:pt x="72" y="0"/>
                      </a:moveTo>
                      <a:lnTo>
                        <a:pt x="72" y="0"/>
                      </a:lnTo>
                      <a:lnTo>
                        <a:pt x="54" y="56"/>
                      </a:lnTo>
                      <a:lnTo>
                        <a:pt x="36" y="102"/>
                      </a:lnTo>
                      <a:lnTo>
                        <a:pt x="28" y="121"/>
                      </a:lnTo>
                      <a:lnTo>
                        <a:pt x="20" y="136"/>
                      </a:lnTo>
                      <a:lnTo>
                        <a:pt x="20" y="136"/>
                      </a:lnTo>
                      <a:lnTo>
                        <a:pt x="8" y="155"/>
                      </a:lnTo>
                      <a:lnTo>
                        <a:pt x="4" y="170"/>
                      </a:lnTo>
                      <a:lnTo>
                        <a:pt x="0" y="178"/>
                      </a:lnTo>
                      <a:lnTo>
                        <a:pt x="0" y="181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59" name="Freeform 108">
                  <a:extLst>
                    <a:ext uri="{FF2B5EF4-FFF2-40B4-BE49-F238E27FC236}">
                      <a16:creationId xmlns:a16="http://schemas.microsoft.com/office/drawing/2014/main" id="{0F615D9F-AB81-4058-A9BE-C770E6DA1D9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15075" y="3130551"/>
                  <a:ext cx="61913" cy="133350"/>
                </a:xfrm>
                <a:custGeom>
                  <a:avLst/>
                  <a:gdLst>
                    <a:gd name="T0" fmla="*/ 78 w 78"/>
                    <a:gd name="T1" fmla="*/ 0 h 169"/>
                    <a:gd name="T2" fmla="*/ 78 w 78"/>
                    <a:gd name="T3" fmla="*/ 0 h 169"/>
                    <a:gd name="T4" fmla="*/ 73 w 78"/>
                    <a:gd name="T5" fmla="*/ 5 h 169"/>
                    <a:gd name="T6" fmla="*/ 64 w 78"/>
                    <a:gd name="T7" fmla="*/ 20 h 169"/>
                    <a:gd name="T8" fmla="*/ 47 w 78"/>
                    <a:gd name="T9" fmla="*/ 43 h 169"/>
                    <a:gd name="T10" fmla="*/ 33 w 78"/>
                    <a:gd name="T11" fmla="*/ 72 h 169"/>
                    <a:gd name="T12" fmla="*/ 33 w 78"/>
                    <a:gd name="T13" fmla="*/ 72 h 169"/>
                    <a:gd name="T14" fmla="*/ 20 w 78"/>
                    <a:gd name="T15" fmla="*/ 104 h 169"/>
                    <a:gd name="T16" fmla="*/ 10 w 78"/>
                    <a:gd name="T17" fmla="*/ 137 h 169"/>
                    <a:gd name="T18" fmla="*/ 0 w 78"/>
                    <a:gd name="T19" fmla="*/ 169 h 169"/>
                    <a:gd name="T20" fmla="*/ 78 w 78"/>
                    <a:gd name="T21" fmla="*/ 0 h 1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78" h="169">
                      <a:moveTo>
                        <a:pt x="78" y="0"/>
                      </a:moveTo>
                      <a:lnTo>
                        <a:pt x="78" y="0"/>
                      </a:lnTo>
                      <a:lnTo>
                        <a:pt x="73" y="5"/>
                      </a:lnTo>
                      <a:lnTo>
                        <a:pt x="64" y="20"/>
                      </a:lnTo>
                      <a:lnTo>
                        <a:pt x="47" y="43"/>
                      </a:lnTo>
                      <a:lnTo>
                        <a:pt x="33" y="72"/>
                      </a:lnTo>
                      <a:lnTo>
                        <a:pt x="33" y="72"/>
                      </a:lnTo>
                      <a:lnTo>
                        <a:pt x="20" y="104"/>
                      </a:lnTo>
                      <a:lnTo>
                        <a:pt x="10" y="137"/>
                      </a:lnTo>
                      <a:lnTo>
                        <a:pt x="0" y="169"/>
                      </a:lnTo>
                      <a:lnTo>
                        <a:pt x="78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60" name="Freeform 109">
                  <a:extLst>
                    <a:ext uri="{FF2B5EF4-FFF2-40B4-BE49-F238E27FC236}">
                      <a16:creationId xmlns:a16="http://schemas.microsoft.com/office/drawing/2014/main" id="{84A1475A-C5EF-41FE-B10B-D6F0C70B725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15075" y="3130551"/>
                  <a:ext cx="61913" cy="133350"/>
                </a:xfrm>
                <a:custGeom>
                  <a:avLst/>
                  <a:gdLst>
                    <a:gd name="T0" fmla="*/ 78 w 78"/>
                    <a:gd name="T1" fmla="*/ 0 h 169"/>
                    <a:gd name="T2" fmla="*/ 78 w 78"/>
                    <a:gd name="T3" fmla="*/ 0 h 169"/>
                    <a:gd name="T4" fmla="*/ 73 w 78"/>
                    <a:gd name="T5" fmla="*/ 5 h 169"/>
                    <a:gd name="T6" fmla="*/ 64 w 78"/>
                    <a:gd name="T7" fmla="*/ 20 h 169"/>
                    <a:gd name="T8" fmla="*/ 47 w 78"/>
                    <a:gd name="T9" fmla="*/ 43 h 169"/>
                    <a:gd name="T10" fmla="*/ 33 w 78"/>
                    <a:gd name="T11" fmla="*/ 72 h 169"/>
                    <a:gd name="T12" fmla="*/ 33 w 78"/>
                    <a:gd name="T13" fmla="*/ 72 h 169"/>
                    <a:gd name="T14" fmla="*/ 20 w 78"/>
                    <a:gd name="T15" fmla="*/ 104 h 169"/>
                    <a:gd name="T16" fmla="*/ 10 w 78"/>
                    <a:gd name="T17" fmla="*/ 137 h 169"/>
                    <a:gd name="T18" fmla="*/ 0 w 78"/>
                    <a:gd name="T19" fmla="*/ 169 h 1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78" h="169">
                      <a:moveTo>
                        <a:pt x="78" y="0"/>
                      </a:moveTo>
                      <a:lnTo>
                        <a:pt x="78" y="0"/>
                      </a:lnTo>
                      <a:lnTo>
                        <a:pt x="73" y="5"/>
                      </a:lnTo>
                      <a:lnTo>
                        <a:pt x="64" y="20"/>
                      </a:lnTo>
                      <a:lnTo>
                        <a:pt x="47" y="43"/>
                      </a:lnTo>
                      <a:lnTo>
                        <a:pt x="33" y="72"/>
                      </a:lnTo>
                      <a:lnTo>
                        <a:pt x="33" y="72"/>
                      </a:lnTo>
                      <a:lnTo>
                        <a:pt x="20" y="104"/>
                      </a:lnTo>
                      <a:lnTo>
                        <a:pt x="10" y="137"/>
                      </a:lnTo>
                      <a:lnTo>
                        <a:pt x="0" y="169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61" name="Freeform 110">
                  <a:extLst>
                    <a:ext uri="{FF2B5EF4-FFF2-40B4-BE49-F238E27FC236}">
                      <a16:creationId xmlns:a16="http://schemas.microsoft.com/office/drawing/2014/main" id="{1A12059A-68BC-4D43-8AC4-7EA3370E4C3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19838" y="3362326"/>
                  <a:ext cx="68263" cy="96838"/>
                </a:xfrm>
                <a:custGeom>
                  <a:avLst/>
                  <a:gdLst>
                    <a:gd name="T0" fmla="*/ 84 w 84"/>
                    <a:gd name="T1" fmla="*/ 0 h 123"/>
                    <a:gd name="T2" fmla="*/ 84 w 84"/>
                    <a:gd name="T3" fmla="*/ 0 h 123"/>
                    <a:gd name="T4" fmla="*/ 76 w 84"/>
                    <a:gd name="T5" fmla="*/ 4 h 123"/>
                    <a:gd name="T6" fmla="*/ 57 w 84"/>
                    <a:gd name="T7" fmla="*/ 19 h 123"/>
                    <a:gd name="T8" fmla="*/ 45 w 84"/>
                    <a:gd name="T9" fmla="*/ 29 h 123"/>
                    <a:gd name="T10" fmla="*/ 36 w 84"/>
                    <a:gd name="T11" fmla="*/ 39 h 123"/>
                    <a:gd name="T12" fmla="*/ 26 w 84"/>
                    <a:gd name="T13" fmla="*/ 48 h 123"/>
                    <a:gd name="T14" fmla="*/ 19 w 84"/>
                    <a:gd name="T15" fmla="*/ 58 h 123"/>
                    <a:gd name="T16" fmla="*/ 19 w 84"/>
                    <a:gd name="T17" fmla="*/ 58 h 123"/>
                    <a:gd name="T18" fmla="*/ 11 w 84"/>
                    <a:gd name="T19" fmla="*/ 79 h 123"/>
                    <a:gd name="T20" fmla="*/ 5 w 84"/>
                    <a:gd name="T21" fmla="*/ 100 h 123"/>
                    <a:gd name="T22" fmla="*/ 0 w 84"/>
                    <a:gd name="T23" fmla="*/ 123 h 123"/>
                    <a:gd name="T24" fmla="*/ 84 w 84"/>
                    <a:gd name="T25" fmla="*/ 0 h 1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84" h="123">
                      <a:moveTo>
                        <a:pt x="84" y="0"/>
                      </a:moveTo>
                      <a:lnTo>
                        <a:pt x="84" y="0"/>
                      </a:lnTo>
                      <a:lnTo>
                        <a:pt x="76" y="4"/>
                      </a:lnTo>
                      <a:lnTo>
                        <a:pt x="57" y="19"/>
                      </a:lnTo>
                      <a:lnTo>
                        <a:pt x="45" y="29"/>
                      </a:lnTo>
                      <a:lnTo>
                        <a:pt x="36" y="39"/>
                      </a:lnTo>
                      <a:lnTo>
                        <a:pt x="26" y="48"/>
                      </a:lnTo>
                      <a:lnTo>
                        <a:pt x="19" y="58"/>
                      </a:lnTo>
                      <a:lnTo>
                        <a:pt x="19" y="58"/>
                      </a:lnTo>
                      <a:lnTo>
                        <a:pt x="11" y="79"/>
                      </a:lnTo>
                      <a:lnTo>
                        <a:pt x="5" y="100"/>
                      </a:lnTo>
                      <a:lnTo>
                        <a:pt x="0" y="123"/>
                      </a:lnTo>
                      <a:lnTo>
                        <a:pt x="84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62" name="Freeform 111">
                  <a:extLst>
                    <a:ext uri="{FF2B5EF4-FFF2-40B4-BE49-F238E27FC236}">
                      <a16:creationId xmlns:a16="http://schemas.microsoft.com/office/drawing/2014/main" id="{C642BD6C-57BE-4802-8D7C-86C95EAB68F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19838" y="3362326"/>
                  <a:ext cx="68263" cy="96838"/>
                </a:xfrm>
                <a:custGeom>
                  <a:avLst/>
                  <a:gdLst>
                    <a:gd name="T0" fmla="*/ 84 w 84"/>
                    <a:gd name="T1" fmla="*/ 0 h 123"/>
                    <a:gd name="T2" fmla="*/ 84 w 84"/>
                    <a:gd name="T3" fmla="*/ 0 h 123"/>
                    <a:gd name="T4" fmla="*/ 76 w 84"/>
                    <a:gd name="T5" fmla="*/ 4 h 123"/>
                    <a:gd name="T6" fmla="*/ 57 w 84"/>
                    <a:gd name="T7" fmla="*/ 19 h 123"/>
                    <a:gd name="T8" fmla="*/ 45 w 84"/>
                    <a:gd name="T9" fmla="*/ 29 h 123"/>
                    <a:gd name="T10" fmla="*/ 36 w 84"/>
                    <a:gd name="T11" fmla="*/ 39 h 123"/>
                    <a:gd name="T12" fmla="*/ 26 w 84"/>
                    <a:gd name="T13" fmla="*/ 48 h 123"/>
                    <a:gd name="T14" fmla="*/ 19 w 84"/>
                    <a:gd name="T15" fmla="*/ 58 h 123"/>
                    <a:gd name="T16" fmla="*/ 19 w 84"/>
                    <a:gd name="T17" fmla="*/ 58 h 123"/>
                    <a:gd name="T18" fmla="*/ 11 w 84"/>
                    <a:gd name="T19" fmla="*/ 79 h 123"/>
                    <a:gd name="T20" fmla="*/ 5 w 84"/>
                    <a:gd name="T21" fmla="*/ 100 h 123"/>
                    <a:gd name="T22" fmla="*/ 0 w 84"/>
                    <a:gd name="T23" fmla="*/ 123 h 1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84" h="123">
                      <a:moveTo>
                        <a:pt x="84" y="0"/>
                      </a:moveTo>
                      <a:lnTo>
                        <a:pt x="84" y="0"/>
                      </a:lnTo>
                      <a:lnTo>
                        <a:pt x="76" y="4"/>
                      </a:lnTo>
                      <a:lnTo>
                        <a:pt x="57" y="19"/>
                      </a:lnTo>
                      <a:lnTo>
                        <a:pt x="45" y="29"/>
                      </a:lnTo>
                      <a:lnTo>
                        <a:pt x="36" y="39"/>
                      </a:lnTo>
                      <a:lnTo>
                        <a:pt x="26" y="48"/>
                      </a:lnTo>
                      <a:lnTo>
                        <a:pt x="19" y="58"/>
                      </a:lnTo>
                      <a:lnTo>
                        <a:pt x="19" y="58"/>
                      </a:lnTo>
                      <a:lnTo>
                        <a:pt x="11" y="79"/>
                      </a:lnTo>
                      <a:lnTo>
                        <a:pt x="5" y="100"/>
                      </a:lnTo>
                      <a:lnTo>
                        <a:pt x="0" y="123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63" name="Freeform 112">
                  <a:extLst>
                    <a:ext uri="{FF2B5EF4-FFF2-40B4-BE49-F238E27FC236}">
                      <a16:creationId xmlns:a16="http://schemas.microsoft.com/office/drawing/2014/main" id="{331377B8-6466-4F3D-AFA5-2B4017254B3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94438" y="3516314"/>
                  <a:ext cx="82550" cy="61913"/>
                </a:xfrm>
                <a:custGeom>
                  <a:avLst/>
                  <a:gdLst>
                    <a:gd name="T0" fmla="*/ 0 w 104"/>
                    <a:gd name="T1" fmla="*/ 78 h 78"/>
                    <a:gd name="T2" fmla="*/ 0 w 104"/>
                    <a:gd name="T3" fmla="*/ 78 h 78"/>
                    <a:gd name="T4" fmla="*/ 31 w 104"/>
                    <a:gd name="T5" fmla="*/ 67 h 78"/>
                    <a:gd name="T6" fmla="*/ 56 w 104"/>
                    <a:gd name="T7" fmla="*/ 56 h 78"/>
                    <a:gd name="T8" fmla="*/ 65 w 104"/>
                    <a:gd name="T9" fmla="*/ 51 h 78"/>
                    <a:gd name="T10" fmla="*/ 72 w 104"/>
                    <a:gd name="T11" fmla="*/ 46 h 78"/>
                    <a:gd name="T12" fmla="*/ 72 w 104"/>
                    <a:gd name="T13" fmla="*/ 46 h 78"/>
                    <a:gd name="T14" fmla="*/ 83 w 104"/>
                    <a:gd name="T15" fmla="*/ 33 h 78"/>
                    <a:gd name="T16" fmla="*/ 93 w 104"/>
                    <a:gd name="T17" fmla="*/ 18 h 78"/>
                    <a:gd name="T18" fmla="*/ 104 w 104"/>
                    <a:gd name="T19" fmla="*/ 0 h 78"/>
                    <a:gd name="T20" fmla="*/ 0 w 104"/>
                    <a:gd name="T21" fmla="*/ 78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04" h="78">
                      <a:moveTo>
                        <a:pt x="0" y="78"/>
                      </a:moveTo>
                      <a:lnTo>
                        <a:pt x="0" y="78"/>
                      </a:lnTo>
                      <a:lnTo>
                        <a:pt x="31" y="67"/>
                      </a:lnTo>
                      <a:lnTo>
                        <a:pt x="56" y="56"/>
                      </a:lnTo>
                      <a:lnTo>
                        <a:pt x="65" y="51"/>
                      </a:lnTo>
                      <a:lnTo>
                        <a:pt x="72" y="46"/>
                      </a:lnTo>
                      <a:lnTo>
                        <a:pt x="72" y="46"/>
                      </a:lnTo>
                      <a:lnTo>
                        <a:pt x="83" y="33"/>
                      </a:lnTo>
                      <a:lnTo>
                        <a:pt x="93" y="18"/>
                      </a:lnTo>
                      <a:lnTo>
                        <a:pt x="104" y="0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64" name="Freeform 113">
                  <a:extLst>
                    <a:ext uri="{FF2B5EF4-FFF2-40B4-BE49-F238E27FC236}">
                      <a16:creationId xmlns:a16="http://schemas.microsoft.com/office/drawing/2014/main" id="{EF2C7B05-52D0-418E-B1EF-11D4F8AB27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94438" y="3516314"/>
                  <a:ext cx="82550" cy="61913"/>
                </a:xfrm>
                <a:custGeom>
                  <a:avLst/>
                  <a:gdLst>
                    <a:gd name="T0" fmla="*/ 0 w 104"/>
                    <a:gd name="T1" fmla="*/ 78 h 78"/>
                    <a:gd name="T2" fmla="*/ 0 w 104"/>
                    <a:gd name="T3" fmla="*/ 78 h 78"/>
                    <a:gd name="T4" fmla="*/ 31 w 104"/>
                    <a:gd name="T5" fmla="*/ 67 h 78"/>
                    <a:gd name="T6" fmla="*/ 56 w 104"/>
                    <a:gd name="T7" fmla="*/ 56 h 78"/>
                    <a:gd name="T8" fmla="*/ 65 w 104"/>
                    <a:gd name="T9" fmla="*/ 51 h 78"/>
                    <a:gd name="T10" fmla="*/ 72 w 104"/>
                    <a:gd name="T11" fmla="*/ 46 h 78"/>
                    <a:gd name="T12" fmla="*/ 72 w 104"/>
                    <a:gd name="T13" fmla="*/ 46 h 78"/>
                    <a:gd name="T14" fmla="*/ 83 w 104"/>
                    <a:gd name="T15" fmla="*/ 33 h 78"/>
                    <a:gd name="T16" fmla="*/ 93 w 104"/>
                    <a:gd name="T17" fmla="*/ 18 h 78"/>
                    <a:gd name="T18" fmla="*/ 104 w 104"/>
                    <a:gd name="T19" fmla="*/ 0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04" h="78">
                      <a:moveTo>
                        <a:pt x="0" y="78"/>
                      </a:moveTo>
                      <a:lnTo>
                        <a:pt x="0" y="78"/>
                      </a:lnTo>
                      <a:lnTo>
                        <a:pt x="31" y="67"/>
                      </a:lnTo>
                      <a:lnTo>
                        <a:pt x="56" y="56"/>
                      </a:lnTo>
                      <a:lnTo>
                        <a:pt x="65" y="51"/>
                      </a:lnTo>
                      <a:lnTo>
                        <a:pt x="72" y="46"/>
                      </a:lnTo>
                      <a:lnTo>
                        <a:pt x="72" y="46"/>
                      </a:lnTo>
                      <a:lnTo>
                        <a:pt x="83" y="33"/>
                      </a:lnTo>
                      <a:lnTo>
                        <a:pt x="93" y="18"/>
                      </a:lnTo>
                      <a:lnTo>
                        <a:pt x="104" y="0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65" name="Freeform 114">
                  <a:extLst>
                    <a:ext uri="{FF2B5EF4-FFF2-40B4-BE49-F238E27FC236}">
                      <a16:creationId xmlns:a16="http://schemas.microsoft.com/office/drawing/2014/main" id="{C84B3618-DEC5-4099-97D4-87B1B51C7C7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24763" y="2773364"/>
                  <a:ext cx="177800" cy="179388"/>
                </a:xfrm>
                <a:custGeom>
                  <a:avLst/>
                  <a:gdLst>
                    <a:gd name="T0" fmla="*/ 0 w 224"/>
                    <a:gd name="T1" fmla="*/ 21 h 225"/>
                    <a:gd name="T2" fmla="*/ 0 w 224"/>
                    <a:gd name="T3" fmla="*/ 21 h 225"/>
                    <a:gd name="T4" fmla="*/ 5 w 224"/>
                    <a:gd name="T5" fmla="*/ 21 h 225"/>
                    <a:gd name="T6" fmla="*/ 8 w 224"/>
                    <a:gd name="T7" fmla="*/ 22 h 225"/>
                    <a:gd name="T8" fmla="*/ 15 w 224"/>
                    <a:gd name="T9" fmla="*/ 26 h 225"/>
                    <a:gd name="T10" fmla="*/ 21 w 224"/>
                    <a:gd name="T11" fmla="*/ 30 h 225"/>
                    <a:gd name="T12" fmla="*/ 28 w 224"/>
                    <a:gd name="T13" fmla="*/ 37 h 225"/>
                    <a:gd name="T14" fmla="*/ 34 w 224"/>
                    <a:gd name="T15" fmla="*/ 47 h 225"/>
                    <a:gd name="T16" fmla="*/ 39 w 224"/>
                    <a:gd name="T17" fmla="*/ 60 h 225"/>
                    <a:gd name="T18" fmla="*/ 39 w 224"/>
                    <a:gd name="T19" fmla="*/ 60 h 225"/>
                    <a:gd name="T20" fmla="*/ 42 w 224"/>
                    <a:gd name="T21" fmla="*/ 76 h 225"/>
                    <a:gd name="T22" fmla="*/ 45 w 224"/>
                    <a:gd name="T23" fmla="*/ 94 h 225"/>
                    <a:gd name="T24" fmla="*/ 49 w 224"/>
                    <a:gd name="T25" fmla="*/ 113 h 225"/>
                    <a:gd name="T26" fmla="*/ 52 w 224"/>
                    <a:gd name="T27" fmla="*/ 133 h 225"/>
                    <a:gd name="T28" fmla="*/ 57 w 224"/>
                    <a:gd name="T29" fmla="*/ 154 h 225"/>
                    <a:gd name="T30" fmla="*/ 63 w 224"/>
                    <a:gd name="T31" fmla="*/ 172 h 225"/>
                    <a:gd name="T32" fmla="*/ 70 w 224"/>
                    <a:gd name="T33" fmla="*/ 181 h 225"/>
                    <a:gd name="T34" fmla="*/ 75 w 224"/>
                    <a:gd name="T35" fmla="*/ 188 h 225"/>
                    <a:gd name="T36" fmla="*/ 83 w 224"/>
                    <a:gd name="T37" fmla="*/ 196 h 225"/>
                    <a:gd name="T38" fmla="*/ 91 w 224"/>
                    <a:gd name="T39" fmla="*/ 203 h 225"/>
                    <a:gd name="T40" fmla="*/ 91 w 224"/>
                    <a:gd name="T41" fmla="*/ 203 h 225"/>
                    <a:gd name="T42" fmla="*/ 109 w 224"/>
                    <a:gd name="T43" fmla="*/ 214 h 225"/>
                    <a:gd name="T44" fmla="*/ 127 w 224"/>
                    <a:gd name="T45" fmla="*/ 220 h 225"/>
                    <a:gd name="T46" fmla="*/ 145 w 224"/>
                    <a:gd name="T47" fmla="*/ 225 h 225"/>
                    <a:gd name="T48" fmla="*/ 153 w 224"/>
                    <a:gd name="T49" fmla="*/ 225 h 225"/>
                    <a:gd name="T50" fmla="*/ 161 w 224"/>
                    <a:gd name="T51" fmla="*/ 225 h 225"/>
                    <a:gd name="T52" fmla="*/ 167 w 224"/>
                    <a:gd name="T53" fmla="*/ 224 h 225"/>
                    <a:gd name="T54" fmla="*/ 175 w 224"/>
                    <a:gd name="T55" fmla="*/ 222 h 225"/>
                    <a:gd name="T56" fmla="*/ 182 w 224"/>
                    <a:gd name="T57" fmla="*/ 219 h 225"/>
                    <a:gd name="T58" fmla="*/ 188 w 224"/>
                    <a:gd name="T59" fmla="*/ 214 h 225"/>
                    <a:gd name="T60" fmla="*/ 193 w 224"/>
                    <a:gd name="T61" fmla="*/ 207 h 225"/>
                    <a:gd name="T62" fmla="*/ 200 w 224"/>
                    <a:gd name="T63" fmla="*/ 201 h 225"/>
                    <a:gd name="T64" fmla="*/ 205 w 224"/>
                    <a:gd name="T65" fmla="*/ 193 h 225"/>
                    <a:gd name="T66" fmla="*/ 208 w 224"/>
                    <a:gd name="T67" fmla="*/ 183 h 225"/>
                    <a:gd name="T68" fmla="*/ 208 w 224"/>
                    <a:gd name="T69" fmla="*/ 183 h 225"/>
                    <a:gd name="T70" fmla="*/ 219 w 224"/>
                    <a:gd name="T71" fmla="*/ 151 h 225"/>
                    <a:gd name="T72" fmla="*/ 222 w 224"/>
                    <a:gd name="T73" fmla="*/ 139 h 225"/>
                    <a:gd name="T74" fmla="*/ 224 w 224"/>
                    <a:gd name="T75" fmla="*/ 130 h 225"/>
                    <a:gd name="T76" fmla="*/ 221 w 224"/>
                    <a:gd name="T77" fmla="*/ 118 h 225"/>
                    <a:gd name="T78" fmla="*/ 214 w 224"/>
                    <a:gd name="T79" fmla="*/ 107 h 225"/>
                    <a:gd name="T80" fmla="*/ 205 w 224"/>
                    <a:gd name="T81" fmla="*/ 92 h 225"/>
                    <a:gd name="T82" fmla="*/ 188 w 224"/>
                    <a:gd name="T83" fmla="*/ 73 h 225"/>
                    <a:gd name="T84" fmla="*/ 188 w 224"/>
                    <a:gd name="T85" fmla="*/ 73 h 225"/>
                    <a:gd name="T86" fmla="*/ 170 w 224"/>
                    <a:gd name="T87" fmla="*/ 53 h 225"/>
                    <a:gd name="T88" fmla="*/ 153 w 224"/>
                    <a:gd name="T89" fmla="*/ 37 h 225"/>
                    <a:gd name="T90" fmla="*/ 136 w 224"/>
                    <a:gd name="T91" fmla="*/ 26 h 225"/>
                    <a:gd name="T92" fmla="*/ 122 w 224"/>
                    <a:gd name="T93" fmla="*/ 17 h 225"/>
                    <a:gd name="T94" fmla="*/ 107 w 224"/>
                    <a:gd name="T95" fmla="*/ 11 h 225"/>
                    <a:gd name="T96" fmla="*/ 94 w 224"/>
                    <a:gd name="T97" fmla="*/ 6 h 225"/>
                    <a:gd name="T98" fmla="*/ 71 w 224"/>
                    <a:gd name="T99" fmla="*/ 1 h 225"/>
                    <a:gd name="T100" fmla="*/ 71 w 224"/>
                    <a:gd name="T101" fmla="*/ 1 h 225"/>
                    <a:gd name="T102" fmla="*/ 62 w 224"/>
                    <a:gd name="T103" fmla="*/ 0 h 225"/>
                    <a:gd name="T104" fmla="*/ 49 w 224"/>
                    <a:gd name="T105" fmla="*/ 1 h 225"/>
                    <a:gd name="T106" fmla="*/ 37 w 224"/>
                    <a:gd name="T107" fmla="*/ 4 h 225"/>
                    <a:gd name="T108" fmla="*/ 26 w 224"/>
                    <a:gd name="T109" fmla="*/ 8 h 225"/>
                    <a:gd name="T110" fmla="*/ 8 w 224"/>
                    <a:gd name="T111" fmla="*/ 17 h 225"/>
                    <a:gd name="T112" fmla="*/ 0 w 224"/>
                    <a:gd name="T113" fmla="*/ 21 h 225"/>
                    <a:gd name="T114" fmla="*/ 0 w 224"/>
                    <a:gd name="T115" fmla="*/ 21 h 2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224" h="225">
                      <a:moveTo>
                        <a:pt x="0" y="21"/>
                      </a:moveTo>
                      <a:lnTo>
                        <a:pt x="0" y="21"/>
                      </a:lnTo>
                      <a:lnTo>
                        <a:pt x="5" y="21"/>
                      </a:lnTo>
                      <a:lnTo>
                        <a:pt x="8" y="22"/>
                      </a:lnTo>
                      <a:lnTo>
                        <a:pt x="15" y="26"/>
                      </a:lnTo>
                      <a:lnTo>
                        <a:pt x="21" y="30"/>
                      </a:lnTo>
                      <a:lnTo>
                        <a:pt x="28" y="37"/>
                      </a:lnTo>
                      <a:lnTo>
                        <a:pt x="34" y="47"/>
                      </a:lnTo>
                      <a:lnTo>
                        <a:pt x="39" y="60"/>
                      </a:lnTo>
                      <a:lnTo>
                        <a:pt x="39" y="60"/>
                      </a:lnTo>
                      <a:lnTo>
                        <a:pt x="42" y="76"/>
                      </a:lnTo>
                      <a:lnTo>
                        <a:pt x="45" y="94"/>
                      </a:lnTo>
                      <a:lnTo>
                        <a:pt x="49" y="113"/>
                      </a:lnTo>
                      <a:lnTo>
                        <a:pt x="52" y="133"/>
                      </a:lnTo>
                      <a:lnTo>
                        <a:pt x="57" y="154"/>
                      </a:lnTo>
                      <a:lnTo>
                        <a:pt x="63" y="172"/>
                      </a:lnTo>
                      <a:lnTo>
                        <a:pt x="70" y="181"/>
                      </a:lnTo>
                      <a:lnTo>
                        <a:pt x="75" y="188"/>
                      </a:lnTo>
                      <a:lnTo>
                        <a:pt x="83" y="196"/>
                      </a:lnTo>
                      <a:lnTo>
                        <a:pt x="91" y="203"/>
                      </a:lnTo>
                      <a:lnTo>
                        <a:pt x="91" y="203"/>
                      </a:lnTo>
                      <a:lnTo>
                        <a:pt x="109" y="214"/>
                      </a:lnTo>
                      <a:lnTo>
                        <a:pt x="127" y="220"/>
                      </a:lnTo>
                      <a:lnTo>
                        <a:pt x="145" y="225"/>
                      </a:lnTo>
                      <a:lnTo>
                        <a:pt x="153" y="225"/>
                      </a:lnTo>
                      <a:lnTo>
                        <a:pt x="161" y="225"/>
                      </a:lnTo>
                      <a:lnTo>
                        <a:pt x="167" y="224"/>
                      </a:lnTo>
                      <a:lnTo>
                        <a:pt x="175" y="222"/>
                      </a:lnTo>
                      <a:lnTo>
                        <a:pt x="182" y="219"/>
                      </a:lnTo>
                      <a:lnTo>
                        <a:pt x="188" y="214"/>
                      </a:lnTo>
                      <a:lnTo>
                        <a:pt x="193" y="207"/>
                      </a:lnTo>
                      <a:lnTo>
                        <a:pt x="200" y="201"/>
                      </a:lnTo>
                      <a:lnTo>
                        <a:pt x="205" y="193"/>
                      </a:lnTo>
                      <a:lnTo>
                        <a:pt x="208" y="183"/>
                      </a:lnTo>
                      <a:lnTo>
                        <a:pt x="208" y="183"/>
                      </a:lnTo>
                      <a:lnTo>
                        <a:pt x="219" y="151"/>
                      </a:lnTo>
                      <a:lnTo>
                        <a:pt x="222" y="139"/>
                      </a:lnTo>
                      <a:lnTo>
                        <a:pt x="224" y="130"/>
                      </a:lnTo>
                      <a:lnTo>
                        <a:pt x="221" y="118"/>
                      </a:lnTo>
                      <a:lnTo>
                        <a:pt x="214" y="107"/>
                      </a:lnTo>
                      <a:lnTo>
                        <a:pt x="205" y="92"/>
                      </a:lnTo>
                      <a:lnTo>
                        <a:pt x="188" y="73"/>
                      </a:lnTo>
                      <a:lnTo>
                        <a:pt x="188" y="73"/>
                      </a:lnTo>
                      <a:lnTo>
                        <a:pt x="170" y="53"/>
                      </a:lnTo>
                      <a:lnTo>
                        <a:pt x="153" y="37"/>
                      </a:lnTo>
                      <a:lnTo>
                        <a:pt x="136" y="26"/>
                      </a:lnTo>
                      <a:lnTo>
                        <a:pt x="122" y="17"/>
                      </a:lnTo>
                      <a:lnTo>
                        <a:pt x="107" y="11"/>
                      </a:lnTo>
                      <a:lnTo>
                        <a:pt x="94" y="6"/>
                      </a:lnTo>
                      <a:lnTo>
                        <a:pt x="71" y="1"/>
                      </a:lnTo>
                      <a:lnTo>
                        <a:pt x="71" y="1"/>
                      </a:lnTo>
                      <a:lnTo>
                        <a:pt x="62" y="0"/>
                      </a:lnTo>
                      <a:lnTo>
                        <a:pt x="49" y="1"/>
                      </a:lnTo>
                      <a:lnTo>
                        <a:pt x="37" y="4"/>
                      </a:lnTo>
                      <a:lnTo>
                        <a:pt x="26" y="8"/>
                      </a:lnTo>
                      <a:lnTo>
                        <a:pt x="8" y="17"/>
                      </a:lnTo>
                      <a:lnTo>
                        <a:pt x="0" y="21"/>
                      </a:lnTo>
                      <a:lnTo>
                        <a:pt x="0" y="2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66" name="Freeform 115">
                  <a:extLst>
                    <a:ext uri="{FF2B5EF4-FFF2-40B4-BE49-F238E27FC236}">
                      <a16:creationId xmlns:a16="http://schemas.microsoft.com/office/drawing/2014/main" id="{9464C80E-09B9-4E42-8861-DDCA9219A8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47013" y="2695576"/>
                  <a:ext cx="179388" cy="193675"/>
                </a:xfrm>
                <a:custGeom>
                  <a:avLst/>
                  <a:gdLst>
                    <a:gd name="T0" fmla="*/ 0 w 228"/>
                    <a:gd name="T1" fmla="*/ 2 h 244"/>
                    <a:gd name="T2" fmla="*/ 0 w 228"/>
                    <a:gd name="T3" fmla="*/ 2 h 244"/>
                    <a:gd name="T4" fmla="*/ 5 w 228"/>
                    <a:gd name="T5" fmla="*/ 0 h 244"/>
                    <a:gd name="T6" fmla="*/ 8 w 228"/>
                    <a:gd name="T7" fmla="*/ 0 h 244"/>
                    <a:gd name="T8" fmla="*/ 15 w 228"/>
                    <a:gd name="T9" fmla="*/ 2 h 244"/>
                    <a:gd name="T10" fmla="*/ 21 w 228"/>
                    <a:gd name="T11" fmla="*/ 5 h 244"/>
                    <a:gd name="T12" fmla="*/ 28 w 228"/>
                    <a:gd name="T13" fmla="*/ 15 h 244"/>
                    <a:gd name="T14" fmla="*/ 34 w 228"/>
                    <a:gd name="T15" fmla="*/ 28 h 244"/>
                    <a:gd name="T16" fmla="*/ 39 w 228"/>
                    <a:gd name="T17" fmla="*/ 47 h 244"/>
                    <a:gd name="T18" fmla="*/ 39 w 228"/>
                    <a:gd name="T19" fmla="*/ 47 h 244"/>
                    <a:gd name="T20" fmla="*/ 44 w 228"/>
                    <a:gd name="T21" fmla="*/ 72 h 244"/>
                    <a:gd name="T22" fmla="*/ 46 w 228"/>
                    <a:gd name="T23" fmla="*/ 99 h 244"/>
                    <a:gd name="T24" fmla="*/ 52 w 228"/>
                    <a:gd name="T25" fmla="*/ 154 h 244"/>
                    <a:gd name="T26" fmla="*/ 55 w 228"/>
                    <a:gd name="T27" fmla="*/ 179 h 244"/>
                    <a:gd name="T28" fmla="*/ 60 w 228"/>
                    <a:gd name="T29" fmla="*/ 202 h 244"/>
                    <a:gd name="T30" fmla="*/ 64 w 228"/>
                    <a:gd name="T31" fmla="*/ 210 h 244"/>
                    <a:gd name="T32" fmla="*/ 68 w 228"/>
                    <a:gd name="T33" fmla="*/ 218 h 244"/>
                    <a:gd name="T34" fmla="*/ 73 w 228"/>
                    <a:gd name="T35" fmla="*/ 224 h 244"/>
                    <a:gd name="T36" fmla="*/ 78 w 228"/>
                    <a:gd name="T37" fmla="*/ 229 h 244"/>
                    <a:gd name="T38" fmla="*/ 78 w 228"/>
                    <a:gd name="T39" fmla="*/ 229 h 244"/>
                    <a:gd name="T40" fmla="*/ 90 w 228"/>
                    <a:gd name="T41" fmla="*/ 236 h 244"/>
                    <a:gd name="T42" fmla="*/ 99 w 228"/>
                    <a:gd name="T43" fmla="*/ 240 h 244"/>
                    <a:gd name="T44" fmla="*/ 109 w 228"/>
                    <a:gd name="T45" fmla="*/ 242 h 244"/>
                    <a:gd name="T46" fmla="*/ 117 w 228"/>
                    <a:gd name="T47" fmla="*/ 244 h 244"/>
                    <a:gd name="T48" fmla="*/ 138 w 228"/>
                    <a:gd name="T49" fmla="*/ 244 h 244"/>
                    <a:gd name="T50" fmla="*/ 169 w 228"/>
                    <a:gd name="T51" fmla="*/ 242 h 244"/>
                    <a:gd name="T52" fmla="*/ 169 w 228"/>
                    <a:gd name="T53" fmla="*/ 242 h 244"/>
                    <a:gd name="T54" fmla="*/ 185 w 228"/>
                    <a:gd name="T55" fmla="*/ 239 h 244"/>
                    <a:gd name="T56" fmla="*/ 198 w 228"/>
                    <a:gd name="T57" fmla="*/ 234 h 244"/>
                    <a:gd name="T58" fmla="*/ 210 w 228"/>
                    <a:gd name="T59" fmla="*/ 226 h 244"/>
                    <a:gd name="T60" fmla="*/ 216 w 228"/>
                    <a:gd name="T61" fmla="*/ 218 h 244"/>
                    <a:gd name="T62" fmla="*/ 223 w 228"/>
                    <a:gd name="T63" fmla="*/ 208 h 244"/>
                    <a:gd name="T64" fmla="*/ 226 w 228"/>
                    <a:gd name="T65" fmla="*/ 200 h 244"/>
                    <a:gd name="T66" fmla="*/ 228 w 228"/>
                    <a:gd name="T67" fmla="*/ 190 h 244"/>
                    <a:gd name="T68" fmla="*/ 228 w 228"/>
                    <a:gd name="T69" fmla="*/ 184 h 244"/>
                    <a:gd name="T70" fmla="*/ 228 w 228"/>
                    <a:gd name="T71" fmla="*/ 184 h 244"/>
                    <a:gd name="T72" fmla="*/ 226 w 228"/>
                    <a:gd name="T73" fmla="*/ 174 h 244"/>
                    <a:gd name="T74" fmla="*/ 221 w 228"/>
                    <a:gd name="T75" fmla="*/ 159 h 244"/>
                    <a:gd name="T76" fmla="*/ 203 w 228"/>
                    <a:gd name="T77" fmla="*/ 119 h 244"/>
                    <a:gd name="T78" fmla="*/ 182 w 228"/>
                    <a:gd name="T79" fmla="*/ 73 h 244"/>
                    <a:gd name="T80" fmla="*/ 163 w 228"/>
                    <a:gd name="T81" fmla="*/ 34 h 244"/>
                    <a:gd name="T82" fmla="*/ 163 w 228"/>
                    <a:gd name="T83" fmla="*/ 34 h 244"/>
                    <a:gd name="T84" fmla="*/ 158 w 228"/>
                    <a:gd name="T85" fmla="*/ 26 h 244"/>
                    <a:gd name="T86" fmla="*/ 150 w 228"/>
                    <a:gd name="T87" fmla="*/ 21 h 244"/>
                    <a:gd name="T88" fmla="*/ 140 w 228"/>
                    <a:gd name="T89" fmla="*/ 15 h 244"/>
                    <a:gd name="T90" fmla="*/ 127 w 228"/>
                    <a:gd name="T91" fmla="*/ 12 h 244"/>
                    <a:gd name="T92" fmla="*/ 116 w 228"/>
                    <a:gd name="T93" fmla="*/ 8 h 244"/>
                    <a:gd name="T94" fmla="*/ 101 w 228"/>
                    <a:gd name="T95" fmla="*/ 5 h 244"/>
                    <a:gd name="T96" fmla="*/ 73 w 228"/>
                    <a:gd name="T97" fmla="*/ 2 h 244"/>
                    <a:gd name="T98" fmla="*/ 46 w 228"/>
                    <a:gd name="T99" fmla="*/ 0 h 244"/>
                    <a:gd name="T100" fmla="*/ 23 w 228"/>
                    <a:gd name="T101" fmla="*/ 0 h 244"/>
                    <a:gd name="T102" fmla="*/ 0 w 228"/>
                    <a:gd name="T103" fmla="*/ 2 h 244"/>
                    <a:gd name="T104" fmla="*/ 0 w 228"/>
                    <a:gd name="T105" fmla="*/ 2 h 2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228" h="244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5" y="0"/>
                      </a:lnTo>
                      <a:lnTo>
                        <a:pt x="8" y="0"/>
                      </a:lnTo>
                      <a:lnTo>
                        <a:pt x="15" y="2"/>
                      </a:lnTo>
                      <a:lnTo>
                        <a:pt x="21" y="5"/>
                      </a:lnTo>
                      <a:lnTo>
                        <a:pt x="28" y="15"/>
                      </a:lnTo>
                      <a:lnTo>
                        <a:pt x="34" y="28"/>
                      </a:lnTo>
                      <a:lnTo>
                        <a:pt x="39" y="47"/>
                      </a:lnTo>
                      <a:lnTo>
                        <a:pt x="39" y="47"/>
                      </a:lnTo>
                      <a:lnTo>
                        <a:pt x="44" y="72"/>
                      </a:lnTo>
                      <a:lnTo>
                        <a:pt x="46" y="99"/>
                      </a:lnTo>
                      <a:lnTo>
                        <a:pt x="52" y="154"/>
                      </a:lnTo>
                      <a:lnTo>
                        <a:pt x="55" y="179"/>
                      </a:lnTo>
                      <a:lnTo>
                        <a:pt x="60" y="202"/>
                      </a:lnTo>
                      <a:lnTo>
                        <a:pt x="64" y="210"/>
                      </a:lnTo>
                      <a:lnTo>
                        <a:pt x="68" y="218"/>
                      </a:lnTo>
                      <a:lnTo>
                        <a:pt x="73" y="224"/>
                      </a:lnTo>
                      <a:lnTo>
                        <a:pt x="78" y="229"/>
                      </a:lnTo>
                      <a:lnTo>
                        <a:pt x="78" y="229"/>
                      </a:lnTo>
                      <a:lnTo>
                        <a:pt x="90" y="236"/>
                      </a:lnTo>
                      <a:lnTo>
                        <a:pt x="99" y="240"/>
                      </a:lnTo>
                      <a:lnTo>
                        <a:pt x="109" y="242"/>
                      </a:lnTo>
                      <a:lnTo>
                        <a:pt x="117" y="244"/>
                      </a:lnTo>
                      <a:lnTo>
                        <a:pt x="138" y="244"/>
                      </a:lnTo>
                      <a:lnTo>
                        <a:pt x="169" y="242"/>
                      </a:lnTo>
                      <a:lnTo>
                        <a:pt x="169" y="242"/>
                      </a:lnTo>
                      <a:lnTo>
                        <a:pt x="185" y="239"/>
                      </a:lnTo>
                      <a:lnTo>
                        <a:pt x="198" y="234"/>
                      </a:lnTo>
                      <a:lnTo>
                        <a:pt x="210" y="226"/>
                      </a:lnTo>
                      <a:lnTo>
                        <a:pt x="216" y="218"/>
                      </a:lnTo>
                      <a:lnTo>
                        <a:pt x="223" y="208"/>
                      </a:lnTo>
                      <a:lnTo>
                        <a:pt x="226" y="200"/>
                      </a:lnTo>
                      <a:lnTo>
                        <a:pt x="228" y="190"/>
                      </a:lnTo>
                      <a:lnTo>
                        <a:pt x="228" y="184"/>
                      </a:lnTo>
                      <a:lnTo>
                        <a:pt x="228" y="184"/>
                      </a:lnTo>
                      <a:lnTo>
                        <a:pt x="226" y="174"/>
                      </a:lnTo>
                      <a:lnTo>
                        <a:pt x="221" y="159"/>
                      </a:lnTo>
                      <a:lnTo>
                        <a:pt x="203" y="119"/>
                      </a:lnTo>
                      <a:lnTo>
                        <a:pt x="182" y="73"/>
                      </a:lnTo>
                      <a:lnTo>
                        <a:pt x="163" y="34"/>
                      </a:lnTo>
                      <a:lnTo>
                        <a:pt x="163" y="34"/>
                      </a:lnTo>
                      <a:lnTo>
                        <a:pt x="158" y="26"/>
                      </a:lnTo>
                      <a:lnTo>
                        <a:pt x="150" y="21"/>
                      </a:lnTo>
                      <a:lnTo>
                        <a:pt x="140" y="15"/>
                      </a:lnTo>
                      <a:lnTo>
                        <a:pt x="127" y="12"/>
                      </a:lnTo>
                      <a:lnTo>
                        <a:pt x="116" y="8"/>
                      </a:lnTo>
                      <a:lnTo>
                        <a:pt x="101" y="5"/>
                      </a:lnTo>
                      <a:lnTo>
                        <a:pt x="73" y="2"/>
                      </a:lnTo>
                      <a:lnTo>
                        <a:pt x="46" y="0"/>
                      </a:lnTo>
                      <a:lnTo>
                        <a:pt x="23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67" name="Freeform 116">
                  <a:extLst>
                    <a:ext uri="{FF2B5EF4-FFF2-40B4-BE49-F238E27FC236}">
                      <a16:creationId xmlns:a16="http://schemas.microsoft.com/office/drawing/2014/main" id="{0273F150-ECBB-4FA5-A695-68796001311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54925" y="2589214"/>
                  <a:ext cx="103188" cy="77788"/>
                </a:xfrm>
                <a:custGeom>
                  <a:avLst/>
                  <a:gdLst>
                    <a:gd name="T0" fmla="*/ 110 w 130"/>
                    <a:gd name="T1" fmla="*/ 98 h 99"/>
                    <a:gd name="T2" fmla="*/ 110 w 130"/>
                    <a:gd name="T3" fmla="*/ 98 h 99"/>
                    <a:gd name="T4" fmla="*/ 107 w 130"/>
                    <a:gd name="T5" fmla="*/ 99 h 99"/>
                    <a:gd name="T6" fmla="*/ 99 w 130"/>
                    <a:gd name="T7" fmla="*/ 99 h 99"/>
                    <a:gd name="T8" fmla="*/ 93 w 130"/>
                    <a:gd name="T9" fmla="*/ 99 h 99"/>
                    <a:gd name="T10" fmla="*/ 84 w 130"/>
                    <a:gd name="T11" fmla="*/ 96 h 99"/>
                    <a:gd name="T12" fmla="*/ 75 w 130"/>
                    <a:gd name="T13" fmla="*/ 91 h 99"/>
                    <a:gd name="T14" fmla="*/ 65 w 130"/>
                    <a:gd name="T15" fmla="*/ 85 h 99"/>
                    <a:gd name="T16" fmla="*/ 65 w 130"/>
                    <a:gd name="T17" fmla="*/ 85 h 99"/>
                    <a:gd name="T18" fmla="*/ 54 w 130"/>
                    <a:gd name="T19" fmla="*/ 75 h 99"/>
                    <a:gd name="T20" fmla="*/ 42 w 130"/>
                    <a:gd name="T21" fmla="*/ 62 h 99"/>
                    <a:gd name="T22" fmla="*/ 21 w 130"/>
                    <a:gd name="T23" fmla="*/ 35 h 99"/>
                    <a:gd name="T24" fmla="*/ 6 w 130"/>
                    <a:gd name="T25" fmla="*/ 10 h 99"/>
                    <a:gd name="T26" fmla="*/ 0 w 130"/>
                    <a:gd name="T27" fmla="*/ 0 h 99"/>
                    <a:gd name="T28" fmla="*/ 0 w 130"/>
                    <a:gd name="T29" fmla="*/ 0 h 99"/>
                    <a:gd name="T30" fmla="*/ 18 w 130"/>
                    <a:gd name="T31" fmla="*/ 4 h 99"/>
                    <a:gd name="T32" fmla="*/ 58 w 130"/>
                    <a:gd name="T33" fmla="*/ 13 h 99"/>
                    <a:gd name="T34" fmla="*/ 58 w 130"/>
                    <a:gd name="T35" fmla="*/ 13 h 99"/>
                    <a:gd name="T36" fmla="*/ 83 w 130"/>
                    <a:gd name="T37" fmla="*/ 17 h 99"/>
                    <a:gd name="T38" fmla="*/ 107 w 130"/>
                    <a:gd name="T39" fmla="*/ 18 h 99"/>
                    <a:gd name="T40" fmla="*/ 130 w 130"/>
                    <a:gd name="T41" fmla="*/ 20 h 99"/>
                    <a:gd name="T42" fmla="*/ 110 w 130"/>
                    <a:gd name="T43" fmla="*/ 98 h 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130" h="99">
                      <a:moveTo>
                        <a:pt x="110" y="98"/>
                      </a:moveTo>
                      <a:lnTo>
                        <a:pt x="110" y="98"/>
                      </a:lnTo>
                      <a:lnTo>
                        <a:pt x="107" y="99"/>
                      </a:lnTo>
                      <a:lnTo>
                        <a:pt x="99" y="99"/>
                      </a:lnTo>
                      <a:lnTo>
                        <a:pt x="93" y="99"/>
                      </a:lnTo>
                      <a:lnTo>
                        <a:pt x="84" y="96"/>
                      </a:lnTo>
                      <a:lnTo>
                        <a:pt x="75" y="91"/>
                      </a:lnTo>
                      <a:lnTo>
                        <a:pt x="65" y="85"/>
                      </a:lnTo>
                      <a:lnTo>
                        <a:pt x="65" y="85"/>
                      </a:lnTo>
                      <a:lnTo>
                        <a:pt x="54" y="75"/>
                      </a:lnTo>
                      <a:lnTo>
                        <a:pt x="42" y="62"/>
                      </a:lnTo>
                      <a:lnTo>
                        <a:pt x="21" y="35"/>
                      </a:lnTo>
                      <a:lnTo>
                        <a:pt x="6" y="1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18" y="4"/>
                      </a:lnTo>
                      <a:lnTo>
                        <a:pt x="58" y="13"/>
                      </a:lnTo>
                      <a:lnTo>
                        <a:pt x="58" y="13"/>
                      </a:lnTo>
                      <a:lnTo>
                        <a:pt x="83" y="17"/>
                      </a:lnTo>
                      <a:lnTo>
                        <a:pt x="107" y="18"/>
                      </a:lnTo>
                      <a:lnTo>
                        <a:pt x="130" y="20"/>
                      </a:lnTo>
                      <a:lnTo>
                        <a:pt x="110" y="9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68" name="Freeform 117">
                  <a:extLst>
                    <a:ext uri="{FF2B5EF4-FFF2-40B4-BE49-F238E27FC236}">
                      <a16:creationId xmlns:a16="http://schemas.microsoft.com/office/drawing/2014/main" id="{7C7A2235-7B54-4DA4-AC77-D30D9241A19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54925" y="2589214"/>
                  <a:ext cx="103188" cy="77788"/>
                </a:xfrm>
                <a:custGeom>
                  <a:avLst/>
                  <a:gdLst>
                    <a:gd name="T0" fmla="*/ 110 w 130"/>
                    <a:gd name="T1" fmla="*/ 98 h 99"/>
                    <a:gd name="T2" fmla="*/ 110 w 130"/>
                    <a:gd name="T3" fmla="*/ 98 h 99"/>
                    <a:gd name="T4" fmla="*/ 107 w 130"/>
                    <a:gd name="T5" fmla="*/ 99 h 99"/>
                    <a:gd name="T6" fmla="*/ 99 w 130"/>
                    <a:gd name="T7" fmla="*/ 99 h 99"/>
                    <a:gd name="T8" fmla="*/ 93 w 130"/>
                    <a:gd name="T9" fmla="*/ 99 h 99"/>
                    <a:gd name="T10" fmla="*/ 84 w 130"/>
                    <a:gd name="T11" fmla="*/ 96 h 99"/>
                    <a:gd name="T12" fmla="*/ 75 w 130"/>
                    <a:gd name="T13" fmla="*/ 91 h 99"/>
                    <a:gd name="T14" fmla="*/ 65 w 130"/>
                    <a:gd name="T15" fmla="*/ 85 h 99"/>
                    <a:gd name="T16" fmla="*/ 65 w 130"/>
                    <a:gd name="T17" fmla="*/ 85 h 99"/>
                    <a:gd name="T18" fmla="*/ 54 w 130"/>
                    <a:gd name="T19" fmla="*/ 75 h 99"/>
                    <a:gd name="T20" fmla="*/ 42 w 130"/>
                    <a:gd name="T21" fmla="*/ 62 h 99"/>
                    <a:gd name="T22" fmla="*/ 21 w 130"/>
                    <a:gd name="T23" fmla="*/ 35 h 99"/>
                    <a:gd name="T24" fmla="*/ 6 w 130"/>
                    <a:gd name="T25" fmla="*/ 10 h 99"/>
                    <a:gd name="T26" fmla="*/ 0 w 130"/>
                    <a:gd name="T27" fmla="*/ 0 h 99"/>
                    <a:gd name="T28" fmla="*/ 0 w 130"/>
                    <a:gd name="T29" fmla="*/ 0 h 99"/>
                    <a:gd name="T30" fmla="*/ 18 w 130"/>
                    <a:gd name="T31" fmla="*/ 4 h 99"/>
                    <a:gd name="T32" fmla="*/ 58 w 130"/>
                    <a:gd name="T33" fmla="*/ 13 h 99"/>
                    <a:gd name="T34" fmla="*/ 58 w 130"/>
                    <a:gd name="T35" fmla="*/ 13 h 99"/>
                    <a:gd name="T36" fmla="*/ 83 w 130"/>
                    <a:gd name="T37" fmla="*/ 17 h 99"/>
                    <a:gd name="T38" fmla="*/ 107 w 130"/>
                    <a:gd name="T39" fmla="*/ 18 h 99"/>
                    <a:gd name="T40" fmla="*/ 130 w 130"/>
                    <a:gd name="T41" fmla="*/ 20 h 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30" h="99">
                      <a:moveTo>
                        <a:pt x="110" y="98"/>
                      </a:moveTo>
                      <a:lnTo>
                        <a:pt x="110" y="98"/>
                      </a:lnTo>
                      <a:lnTo>
                        <a:pt x="107" y="99"/>
                      </a:lnTo>
                      <a:lnTo>
                        <a:pt x="99" y="99"/>
                      </a:lnTo>
                      <a:lnTo>
                        <a:pt x="93" y="99"/>
                      </a:lnTo>
                      <a:lnTo>
                        <a:pt x="84" y="96"/>
                      </a:lnTo>
                      <a:lnTo>
                        <a:pt x="75" y="91"/>
                      </a:lnTo>
                      <a:lnTo>
                        <a:pt x="65" y="85"/>
                      </a:lnTo>
                      <a:lnTo>
                        <a:pt x="65" y="85"/>
                      </a:lnTo>
                      <a:lnTo>
                        <a:pt x="54" y="75"/>
                      </a:lnTo>
                      <a:lnTo>
                        <a:pt x="42" y="62"/>
                      </a:lnTo>
                      <a:lnTo>
                        <a:pt x="21" y="35"/>
                      </a:lnTo>
                      <a:lnTo>
                        <a:pt x="6" y="1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18" y="4"/>
                      </a:lnTo>
                      <a:lnTo>
                        <a:pt x="58" y="13"/>
                      </a:lnTo>
                      <a:lnTo>
                        <a:pt x="58" y="13"/>
                      </a:lnTo>
                      <a:lnTo>
                        <a:pt x="83" y="17"/>
                      </a:lnTo>
                      <a:lnTo>
                        <a:pt x="107" y="18"/>
                      </a:lnTo>
                      <a:lnTo>
                        <a:pt x="130" y="20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69" name="Freeform 118">
                  <a:extLst>
                    <a:ext uri="{FF2B5EF4-FFF2-40B4-BE49-F238E27FC236}">
                      <a16:creationId xmlns:a16="http://schemas.microsoft.com/office/drawing/2014/main" id="{C363FBBC-0359-4712-8763-C609171674E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578725" y="2635251"/>
                  <a:ext cx="174625" cy="77788"/>
                </a:xfrm>
                <a:custGeom>
                  <a:avLst/>
                  <a:gdLst>
                    <a:gd name="T0" fmla="*/ 220 w 220"/>
                    <a:gd name="T1" fmla="*/ 84 h 99"/>
                    <a:gd name="T2" fmla="*/ 220 w 220"/>
                    <a:gd name="T3" fmla="*/ 84 h 99"/>
                    <a:gd name="T4" fmla="*/ 212 w 220"/>
                    <a:gd name="T5" fmla="*/ 89 h 99"/>
                    <a:gd name="T6" fmla="*/ 201 w 220"/>
                    <a:gd name="T7" fmla="*/ 92 h 99"/>
                    <a:gd name="T8" fmla="*/ 188 w 220"/>
                    <a:gd name="T9" fmla="*/ 96 h 99"/>
                    <a:gd name="T10" fmla="*/ 170 w 220"/>
                    <a:gd name="T11" fmla="*/ 99 h 99"/>
                    <a:gd name="T12" fmla="*/ 151 w 220"/>
                    <a:gd name="T13" fmla="*/ 97 h 99"/>
                    <a:gd name="T14" fmla="*/ 139 w 220"/>
                    <a:gd name="T15" fmla="*/ 96 h 99"/>
                    <a:gd name="T16" fmla="*/ 128 w 220"/>
                    <a:gd name="T17" fmla="*/ 94 h 99"/>
                    <a:gd name="T18" fmla="*/ 116 w 220"/>
                    <a:gd name="T19" fmla="*/ 89 h 99"/>
                    <a:gd name="T20" fmla="*/ 103 w 220"/>
                    <a:gd name="T21" fmla="*/ 84 h 99"/>
                    <a:gd name="T22" fmla="*/ 103 w 220"/>
                    <a:gd name="T23" fmla="*/ 84 h 99"/>
                    <a:gd name="T24" fmla="*/ 79 w 220"/>
                    <a:gd name="T25" fmla="*/ 71 h 99"/>
                    <a:gd name="T26" fmla="*/ 58 w 220"/>
                    <a:gd name="T27" fmla="*/ 57 h 99"/>
                    <a:gd name="T28" fmla="*/ 40 w 220"/>
                    <a:gd name="T29" fmla="*/ 44 h 99"/>
                    <a:gd name="T30" fmla="*/ 26 w 220"/>
                    <a:gd name="T31" fmla="*/ 29 h 99"/>
                    <a:gd name="T32" fmla="*/ 6 w 220"/>
                    <a:gd name="T33" fmla="*/ 8 h 99"/>
                    <a:gd name="T34" fmla="*/ 0 w 220"/>
                    <a:gd name="T35" fmla="*/ 0 h 99"/>
                    <a:gd name="T36" fmla="*/ 220 w 220"/>
                    <a:gd name="T37" fmla="*/ 84 h 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20" h="99">
                      <a:moveTo>
                        <a:pt x="220" y="84"/>
                      </a:moveTo>
                      <a:lnTo>
                        <a:pt x="220" y="84"/>
                      </a:lnTo>
                      <a:lnTo>
                        <a:pt x="212" y="89"/>
                      </a:lnTo>
                      <a:lnTo>
                        <a:pt x="201" y="92"/>
                      </a:lnTo>
                      <a:lnTo>
                        <a:pt x="188" y="96"/>
                      </a:lnTo>
                      <a:lnTo>
                        <a:pt x="170" y="99"/>
                      </a:lnTo>
                      <a:lnTo>
                        <a:pt x="151" y="97"/>
                      </a:lnTo>
                      <a:lnTo>
                        <a:pt x="139" y="96"/>
                      </a:lnTo>
                      <a:lnTo>
                        <a:pt x="128" y="94"/>
                      </a:lnTo>
                      <a:lnTo>
                        <a:pt x="116" y="89"/>
                      </a:lnTo>
                      <a:lnTo>
                        <a:pt x="103" y="84"/>
                      </a:lnTo>
                      <a:lnTo>
                        <a:pt x="103" y="84"/>
                      </a:lnTo>
                      <a:lnTo>
                        <a:pt x="79" y="71"/>
                      </a:lnTo>
                      <a:lnTo>
                        <a:pt x="58" y="57"/>
                      </a:lnTo>
                      <a:lnTo>
                        <a:pt x="40" y="44"/>
                      </a:lnTo>
                      <a:lnTo>
                        <a:pt x="26" y="29"/>
                      </a:lnTo>
                      <a:lnTo>
                        <a:pt x="6" y="8"/>
                      </a:lnTo>
                      <a:lnTo>
                        <a:pt x="0" y="0"/>
                      </a:lnTo>
                      <a:lnTo>
                        <a:pt x="220" y="8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70" name="Freeform 119">
                  <a:extLst>
                    <a:ext uri="{FF2B5EF4-FFF2-40B4-BE49-F238E27FC236}">
                      <a16:creationId xmlns:a16="http://schemas.microsoft.com/office/drawing/2014/main" id="{2B9C57F4-C141-4503-855E-5ECEEA7AEE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578725" y="2635251"/>
                  <a:ext cx="174625" cy="77788"/>
                </a:xfrm>
                <a:custGeom>
                  <a:avLst/>
                  <a:gdLst>
                    <a:gd name="T0" fmla="*/ 220 w 220"/>
                    <a:gd name="T1" fmla="*/ 84 h 99"/>
                    <a:gd name="T2" fmla="*/ 220 w 220"/>
                    <a:gd name="T3" fmla="*/ 84 h 99"/>
                    <a:gd name="T4" fmla="*/ 212 w 220"/>
                    <a:gd name="T5" fmla="*/ 89 h 99"/>
                    <a:gd name="T6" fmla="*/ 201 w 220"/>
                    <a:gd name="T7" fmla="*/ 92 h 99"/>
                    <a:gd name="T8" fmla="*/ 188 w 220"/>
                    <a:gd name="T9" fmla="*/ 96 h 99"/>
                    <a:gd name="T10" fmla="*/ 170 w 220"/>
                    <a:gd name="T11" fmla="*/ 99 h 99"/>
                    <a:gd name="T12" fmla="*/ 151 w 220"/>
                    <a:gd name="T13" fmla="*/ 97 h 99"/>
                    <a:gd name="T14" fmla="*/ 139 w 220"/>
                    <a:gd name="T15" fmla="*/ 96 h 99"/>
                    <a:gd name="T16" fmla="*/ 128 w 220"/>
                    <a:gd name="T17" fmla="*/ 94 h 99"/>
                    <a:gd name="T18" fmla="*/ 116 w 220"/>
                    <a:gd name="T19" fmla="*/ 89 h 99"/>
                    <a:gd name="T20" fmla="*/ 103 w 220"/>
                    <a:gd name="T21" fmla="*/ 84 h 99"/>
                    <a:gd name="T22" fmla="*/ 103 w 220"/>
                    <a:gd name="T23" fmla="*/ 84 h 99"/>
                    <a:gd name="T24" fmla="*/ 79 w 220"/>
                    <a:gd name="T25" fmla="*/ 71 h 99"/>
                    <a:gd name="T26" fmla="*/ 58 w 220"/>
                    <a:gd name="T27" fmla="*/ 57 h 99"/>
                    <a:gd name="T28" fmla="*/ 40 w 220"/>
                    <a:gd name="T29" fmla="*/ 44 h 99"/>
                    <a:gd name="T30" fmla="*/ 26 w 220"/>
                    <a:gd name="T31" fmla="*/ 29 h 99"/>
                    <a:gd name="T32" fmla="*/ 6 w 220"/>
                    <a:gd name="T33" fmla="*/ 8 h 99"/>
                    <a:gd name="T34" fmla="*/ 0 w 220"/>
                    <a:gd name="T35" fmla="*/ 0 h 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20" h="99">
                      <a:moveTo>
                        <a:pt x="220" y="84"/>
                      </a:moveTo>
                      <a:lnTo>
                        <a:pt x="220" y="84"/>
                      </a:lnTo>
                      <a:lnTo>
                        <a:pt x="212" y="89"/>
                      </a:lnTo>
                      <a:lnTo>
                        <a:pt x="201" y="92"/>
                      </a:lnTo>
                      <a:lnTo>
                        <a:pt x="188" y="96"/>
                      </a:lnTo>
                      <a:lnTo>
                        <a:pt x="170" y="99"/>
                      </a:lnTo>
                      <a:lnTo>
                        <a:pt x="151" y="97"/>
                      </a:lnTo>
                      <a:lnTo>
                        <a:pt x="139" y="96"/>
                      </a:lnTo>
                      <a:lnTo>
                        <a:pt x="128" y="94"/>
                      </a:lnTo>
                      <a:lnTo>
                        <a:pt x="116" y="89"/>
                      </a:lnTo>
                      <a:lnTo>
                        <a:pt x="103" y="84"/>
                      </a:lnTo>
                      <a:lnTo>
                        <a:pt x="103" y="84"/>
                      </a:lnTo>
                      <a:lnTo>
                        <a:pt x="79" y="71"/>
                      </a:lnTo>
                      <a:lnTo>
                        <a:pt x="58" y="57"/>
                      </a:lnTo>
                      <a:lnTo>
                        <a:pt x="40" y="44"/>
                      </a:lnTo>
                      <a:lnTo>
                        <a:pt x="26" y="29"/>
                      </a:lnTo>
                      <a:lnTo>
                        <a:pt x="6" y="8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71" name="Freeform 120">
                  <a:extLst>
                    <a:ext uri="{FF2B5EF4-FFF2-40B4-BE49-F238E27FC236}">
                      <a16:creationId xmlns:a16="http://schemas.microsoft.com/office/drawing/2014/main" id="{9668AF7F-67DF-404E-A61A-6DD3DC7A16E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67550" y="4676776"/>
                  <a:ext cx="201613" cy="206375"/>
                </a:xfrm>
                <a:custGeom>
                  <a:avLst/>
                  <a:gdLst>
                    <a:gd name="T0" fmla="*/ 168 w 253"/>
                    <a:gd name="T1" fmla="*/ 0 h 259"/>
                    <a:gd name="T2" fmla="*/ 168 w 253"/>
                    <a:gd name="T3" fmla="*/ 0 h 259"/>
                    <a:gd name="T4" fmla="*/ 142 w 253"/>
                    <a:gd name="T5" fmla="*/ 1 h 259"/>
                    <a:gd name="T6" fmla="*/ 116 w 253"/>
                    <a:gd name="T7" fmla="*/ 4 h 259"/>
                    <a:gd name="T8" fmla="*/ 102 w 253"/>
                    <a:gd name="T9" fmla="*/ 8 h 259"/>
                    <a:gd name="T10" fmla="*/ 87 w 253"/>
                    <a:gd name="T11" fmla="*/ 13 h 259"/>
                    <a:gd name="T12" fmla="*/ 71 w 253"/>
                    <a:gd name="T13" fmla="*/ 17 h 259"/>
                    <a:gd name="T14" fmla="*/ 56 w 253"/>
                    <a:gd name="T15" fmla="*/ 26 h 259"/>
                    <a:gd name="T16" fmla="*/ 42 w 253"/>
                    <a:gd name="T17" fmla="*/ 34 h 259"/>
                    <a:gd name="T18" fmla="*/ 29 w 253"/>
                    <a:gd name="T19" fmla="*/ 43 h 259"/>
                    <a:gd name="T20" fmla="*/ 17 w 253"/>
                    <a:gd name="T21" fmla="*/ 55 h 259"/>
                    <a:gd name="T22" fmla="*/ 9 w 253"/>
                    <a:gd name="T23" fmla="*/ 69 h 259"/>
                    <a:gd name="T24" fmla="*/ 3 w 253"/>
                    <a:gd name="T25" fmla="*/ 86 h 259"/>
                    <a:gd name="T26" fmla="*/ 0 w 253"/>
                    <a:gd name="T27" fmla="*/ 103 h 259"/>
                    <a:gd name="T28" fmla="*/ 0 w 253"/>
                    <a:gd name="T29" fmla="*/ 103 h 259"/>
                    <a:gd name="T30" fmla="*/ 0 w 253"/>
                    <a:gd name="T31" fmla="*/ 123 h 259"/>
                    <a:gd name="T32" fmla="*/ 0 w 253"/>
                    <a:gd name="T33" fmla="*/ 139 h 259"/>
                    <a:gd name="T34" fmla="*/ 3 w 253"/>
                    <a:gd name="T35" fmla="*/ 157 h 259"/>
                    <a:gd name="T36" fmla="*/ 6 w 253"/>
                    <a:gd name="T37" fmla="*/ 172 h 259"/>
                    <a:gd name="T38" fmla="*/ 11 w 253"/>
                    <a:gd name="T39" fmla="*/ 186 h 259"/>
                    <a:gd name="T40" fmla="*/ 16 w 253"/>
                    <a:gd name="T41" fmla="*/ 198 h 259"/>
                    <a:gd name="T42" fmla="*/ 27 w 253"/>
                    <a:gd name="T43" fmla="*/ 220 h 259"/>
                    <a:gd name="T44" fmla="*/ 39 w 253"/>
                    <a:gd name="T45" fmla="*/ 237 h 259"/>
                    <a:gd name="T46" fmla="*/ 48 w 253"/>
                    <a:gd name="T47" fmla="*/ 250 h 259"/>
                    <a:gd name="T48" fmla="*/ 58 w 253"/>
                    <a:gd name="T49" fmla="*/ 259 h 259"/>
                    <a:gd name="T50" fmla="*/ 58 w 253"/>
                    <a:gd name="T51" fmla="*/ 259 h 259"/>
                    <a:gd name="T52" fmla="*/ 56 w 253"/>
                    <a:gd name="T53" fmla="*/ 240 h 259"/>
                    <a:gd name="T54" fmla="*/ 55 w 253"/>
                    <a:gd name="T55" fmla="*/ 217 h 259"/>
                    <a:gd name="T56" fmla="*/ 56 w 253"/>
                    <a:gd name="T57" fmla="*/ 193 h 259"/>
                    <a:gd name="T58" fmla="*/ 60 w 253"/>
                    <a:gd name="T59" fmla="*/ 180 h 259"/>
                    <a:gd name="T60" fmla="*/ 63 w 253"/>
                    <a:gd name="T61" fmla="*/ 165 h 259"/>
                    <a:gd name="T62" fmla="*/ 66 w 253"/>
                    <a:gd name="T63" fmla="*/ 152 h 259"/>
                    <a:gd name="T64" fmla="*/ 73 w 253"/>
                    <a:gd name="T65" fmla="*/ 141 h 259"/>
                    <a:gd name="T66" fmla="*/ 81 w 253"/>
                    <a:gd name="T67" fmla="*/ 129 h 259"/>
                    <a:gd name="T68" fmla="*/ 90 w 253"/>
                    <a:gd name="T69" fmla="*/ 118 h 259"/>
                    <a:gd name="T70" fmla="*/ 102 w 253"/>
                    <a:gd name="T71" fmla="*/ 110 h 259"/>
                    <a:gd name="T72" fmla="*/ 116 w 253"/>
                    <a:gd name="T73" fmla="*/ 103 h 259"/>
                    <a:gd name="T74" fmla="*/ 116 w 253"/>
                    <a:gd name="T75" fmla="*/ 103 h 259"/>
                    <a:gd name="T76" fmla="*/ 146 w 253"/>
                    <a:gd name="T77" fmla="*/ 94 h 259"/>
                    <a:gd name="T78" fmla="*/ 172 w 253"/>
                    <a:gd name="T79" fmla="*/ 87 h 259"/>
                    <a:gd name="T80" fmla="*/ 196 w 253"/>
                    <a:gd name="T81" fmla="*/ 82 h 259"/>
                    <a:gd name="T82" fmla="*/ 215 w 253"/>
                    <a:gd name="T83" fmla="*/ 79 h 259"/>
                    <a:gd name="T84" fmla="*/ 243 w 253"/>
                    <a:gd name="T85" fmla="*/ 78 h 259"/>
                    <a:gd name="T86" fmla="*/ 253 w 253"/>
                    <a:gd name="T87" fmla="*/ 78 h 259"/>
                    <a:gd name="T88" fmla="*/ 168 w 253"/>
                    <a:gd name="T89" fmla="*/ 0 h 2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253" h="259">
                      <a:moveTo>
                        <a:pt x="168" y="0"/>
                      </a:moveTo>
                      <a:lnTo>
                        <a:pt x="168" y="0"/>
                      </a:lnTo>
                      <a:lnTo>
                        <a:pt x="142" y="1"/>
                      </a:lnTo>
                      <a:lnTo>
                        <a:pt x="116" y="4"/>
                      </a:lnTo>
                      <a:lnTo>
                        <a:pt x="102" y="8"/>
                      </a:lnTo>
                      <a:lnTo>
                        <a:pt x="87" y="13"/>
                      </a:lnTo>
                      <a:lnTo>
                        <a:pt x="71" y="17"/>
                      </a:lnTo>
                      <a:lnTo>
                        <a:pt x="56" y="26"/>
                      </a:lnTo>
                      <a:lnTo>
                        <a:pt x="42" y="34"/>
                      </a:lnTo>
                      <a:lnTo>
                        <a:pt x="29" y="43"/>
                      </a:lnTo>
                      <a:lnTo>
                        <a:pt x="17" y="55"/>
                      </a:lnTo>
                      <a:lnTo>
                        <a:pt x="9" y="69"/>
                      </a:lnTo>
                      <a:lnTo>
                        <a:pt x="3" y="86"/>
                      </a:lnTo>
                      <a:lnTo>
                        <a:pt x="0" y="103"/>
                      </a:lnTo>
                      <a:lnTo>
                        <a:pt x="0" y="103"/>
                      </a:lnTo>
                      <a:lnTo>
                        <a:pt x="0" y="123"/>
                      </a:lnTo>
                      <a:lnTo>
                        <a:pt x="0" y="139"/>
                      </a:lnTo>
                      <a:lnTo>
                        <a:pt x="3" y="157"/>
                      </a:lnTo>
                      <a:lnTo>
                        <a:pt x="6" y="172"/>
                      </a:lnTo>
                      <a:lnTo>
                        <a:pt x="11" y="186"/>
                      </a:lnTo>
                      <a:lnTo>
                        <a:pt x="16" y="198"/>
                      </a:lnTo>
                      <a:lnTo>
                        <a:pt x="27" y="220"/>
                      </a:lnTo>
                      <a:lnTo>
                        <a:pt x="39" y="237"/>
                      </a:lnTo>
                      <a:lnTo>
                        <a:pt x="48" y="250"/>
                      </a:lnTo>
                      <a:lnTo>
                        <a:pt x="58" y="259"/>
                      </a:lnTo>
                      <a:lnTo>
                        <a:pt x="58" y="259"/>
                      </a:lnTo>
                      <a:lnTo>
                        <a:pt x="56" y="240"/>
                      </a:lnTo>
                      <a:lnTo>
                        <a:pt x="55" y="217"/>
                      </a:lnTo>
                      <a:lnTo>
                        <a:pt x="56" y="193"/>
                      </a:lnTo>
                      <a:lnTo>
                        <a:pt x="60" y="180"/>
                      </a:lnTo>
                      <a:lnTo>
                        <a:pt x="63" y="165"/>
                      </a:lnTo>
                      <a:lnTo>
                        <a:pt x="66" y="152"/>
                      </a:lnTo>
                      <a:lnTo>
                        <a:pt x="73" y="141"/>
                      </a:lnTo>
                      <a:lnTo>
                        <a:pt x="81" y="129"/>
                      </a:lnTo>
                      <a:lnTo>
                        <a:pt x="90" y="118"/>
                      </a:lnTo>
                      <a:lnTo>
                        <a:pt x="102" y="110"/>
                      </a:lnTo>
                      <a:lnTo>
                        <a:pt x="116" y="103"/>
                      </a:lnTo>
                      <a:lnTo>
                        <a:pt x="116" y="103"/>
                      </a:lnTo>
                      <a:lnTo>
                        <a:pt x="146" y="94"/>
                      </a:lnTo>
                      <a:lnTo>
                        <a:pt x="172" y="87"/>
                      </a:lnTo>
                      <a:lnTo>
                        <a:pt x="196" y="82"/>
                      </a:lnTo>
                      <a:lnTo>
                        <a:pt x="215" y="79"/>
                      </a:lnTo>
                      <a:lnTo>
                        <a:pt x="243" y="78"/>
                      </a:lnTo>
                      <a:lnTo>
                        <a:pt x="253" y="78"/>
                      </a:lnTo>
                      <a:lnTo>
                        <a:pt x="168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72" name="Freeform 121">
                  <a:extLst>
                    <a:ext uri="{FF2B5EF4-FFF2-40B4-BE49-F238E27FC236}">
                      <a16:creationId xmlns:a16="http://schemas.microsoft.com/office/drawing/2014/main" id="{FF80D503-7E59-4904-9ECE-86ED7311BD0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67550" y="4676776"/>
                  <a:ext cx="201613" cy="206375"/>
                </a:xfrm>
                <a:custGeom>
                  <a:avLst/>
                  <a:gdLst>
                    <a:gd name="T0" fmla="*/ 168 w 253"/>
                    <a:gd name="T1" fmla="*/ 0 h 259"/>
                    <a:gd name="T2" fmla="*/ 168 w 253"/>
                    <a:gd name="T3" fmla="*/ 0 h 259"/>
                    <a:gd name="T4" fmla="*/ 142 w 253"/>
                    <a:gd name="T5" fmla="*/ 1 h 259"/>
                    <a:gd name="T6" fmla="*/ 116 w 253"/>
                    <a:gd name="T7" fmla="*/ 4 h 259"/>
                    <a:gd name="T8" fmla="*/ 102 w 253"/>
                    <a:gd name="T9" fmla="*/ 8 h 259"/>
                    <a:gd name="T10" fmla="*/ 87 w 253"/>
                    <a:gd name="T11" fmla="*/ 13 h 259"/>
                    <a:gd name="T12" fmla="*/ 71 w 253"/>
                    <a:gd name="T13" fmla="*/ 17 h 259"/>
                    <a:gd name="T14" fmla="*/ 56 w 253"/>
                    <a:gd name="T15" fmla="*/ 26 h 259"/>
                    <a:gd name="T16" fmla="*/ 42 w 253"/>
                    <a:gd name="T17" fmla="*/ 34 h 259"/>
                    <a:gd name="T18" fmla="*/ 29 w 253"/>
                    <a:gd name="T19" fmla="*/ 43 h 259"/>
                    <a:gd name="T20" fmla="*/ 17 w 253"/>
                    <a:gd name="T21" fmla="*/ 55 h 259"/>
                    <a:gd name="T22" fmla="*/ 9 w 253"/>
                    <a:gd name="T23" fmla="*/ 69 h 259"/>
                    <a:gd name="T24" fmla="*/ 3 w 253"/>
                    <a:gd name="T25" fmla="*/ 86 h 259"/>
                    <a:gd name="T26" fmla="*/ 0 w 253"/>
                    <a:gd name="T27" fmla="*/ 103 h 259"/>
                    <a:gd name="T28" fmla="*/ 0 w 253"/>
                    <a:gd name="T29" fmla="*/ 103 h 259"/>
                    <a:gd name="T30" fmla="*/ 0 w 253"/>
                    <a:gd name="T31" fmla="*/ 123 h 259"/>
                    <a:gd name="T32" fmla="*/ 0 w 253"/>
                    <a:gd name="T33" fmla="*/ 139 h 259"/>
                    <a:gd name="T34" fmla="*/ 3 w 253"/>
                    <a:gd name="T35" fmla="*/ 157 h 259"/>
                    <a:gd name="T36" fmla="*/ 6 w 253"/>
                    <a:gd name="T37" fmla="*/ 172 h 259"/>
                    <a:gd name="T38" fmla="*/ 11 w 253"/>
                    <a:gd name="T39" fmla="*/ 186 h 259"/>
                    <a:gd name="T40" fmla="*/ 16 w 253"/>
                    <a:gd name="T41" fmla="*/ 198 h 259"/>
                    <a:gd name="T42" fmla="*/ 27 w 253"/>
                    <a:gd name="T43" fmla="*/ 220 h 259"/>
                    <a:gd name="T44" fmla="*/ 39 w 253"/>
                    <a:gd name="T45" fmla="*/ 237 h 259"/>
                    <a:gd name="T46" fmla="*/ 48 w 253"/>
                    <a:gd name="T47" fmla="*/ 250 h 259"/>
                    <a:gd name="T48" fmla="*/ 58 w 253"/>
                    <a:gd name="T49" fmla="*/ 259 h 259"/>
                    <a:gd name="T50" fmla="*/ 58 w 253"/>
                    <a:gd name="T51" fmla="*/ 259 h 259"/>
                    <a:gd name="T52" fmla="*/ 56 w 253"/>
                    <a:gd name="T53" fmla="*/ 240 h 259"/>
                    <a:gd name="T54" fmla="*/ 55 w 253"/>
                    <a:gd name="T55" fmla="*/ 217 h 259"/>
                    <a:gd name="T56" fmla="*/ 56 w 253"/>
                    <a:gd name="T57" fmla="*/ 193 h 259"/>
                    <a:gd name="T58" fmla="*/ 60 w 253"/>
                    <a:gd name="T59" fmla="*/ 180 h 259"/>
                    <a:gd name="T60" fmla="*/ 63 w 253"/>
                    <a:gd name="T61" fmla="*/ 165 h 259"/>
                    <a:gd name="T62" fmla="*/ 66 w 253"/>
                    <a:gd name="T63" fmla="*/ 152 h 259"/>
                    <a:gd name="T64" fmla="*/ 73 w 253"/>
                    <a:gd name="T65" fmla="*/ 141 h 259"/>
                    <a:gd name="T66" fmla="*/ 81 w 253"/>
                    <a:gd name="T67" fmla="*/ 129 h 259"/>
                    <a:gd name="T68" fmla="*/ 90 w 253"/>
                    <a:gd name="T69" fmla="*/ 118 h 259"/>
                    <a:gd name="T70" fmla="*/ 102 w 253"/>
                    <a:gd name="T71" fmla="*/ 110 h 259"/>
                    <a:gd name="T72" fmla="*/ 116 w 253"/>
                    <a:gd name="T73" fmla="*/ 103 h 259"/>
                    <a:gd name="T74" fmla="*/ 116 w 253"/>
                    <a:gd name="T75" fmla="*/ 103 h 259"/>
                    <a:gd name="T76" fmla="*/ 146 w 253"/>
                    <a:gd name="T77" fmla="*/ 94 h 259"/>
                    <a:gd name="T78" fmla="*/ 172 w 253"/>
                    <a:gd name="T79" fmla="*/ 87 h 259"/>
                    <a:gd name="T80" fmla="*/ 196 w 253"/>
                    <a:gd name="T81" fmla="*/ 82 h 259"/>
                    <a:gd name="T82" fmla="*/ 215 w 253"/>
                    <a:gd name="T83" fmla="*/ 79 h 259"/>
                    <a:gd name="T84" fmla="*/ 243 w 253"/>
                    <a:gd name="T85" fmla="*/ 78 h 259"/>
                    <a:gd name="T86" fmla="*/ 253 w 253"/>
                    <a:gd name="T87" fmla="*/ 78 h 2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253" h="259">
                      <a:moveTo>
                        <a:pt x="168" y="0"/>
                      </a:moveTo>
                      <a:lnTo>
                        <a:pt x="168" y="0"/>
                      </a:lnTo>
                      <a:lnTo>
                        <a:pt x="142" y="1"/>
                      </a:lnTo>
                      <a:lnTo>
                        <a:pt x="116" y="4"/>
                      </a:lnTo>
                      <a:lnTo>
                        <a:pt x="102" y="8"/>
                      </a:lnTo>
                      <a:lnTo>
                        <a:pt x="87" y="13"/>
                      </a:lnTo>
                      <a:lnTo>
                        <a:pt x="71" y="17"/>
                      </a:lnTo>
                      <a:lnTo>
                        <a:pt x="56" y="26"/>
                      </a:lnTo>
                      <a:lnTo>
                        <a:pt x="42" y="34"/>
                      </a:lnTo>
                      <a:lnTo>
                        <a:pt x="29" y="43"/>
                      </a:lnTo>
                      <a:lnTo>
                        <a:pt x="17" y="55"/>
                      </a:lnTo>
                      <a:lnTo>
                        <a:pt x="9" y="69"/>
                      </a:lnTo>
                      <a:lnTo>
                        <a:pt x="3" y="86"/>
                      </a:lnTo>
                      <a:lnTo>
                        <a:pt x="0" y="103"/>
                      </a:lnTo>
                      <a:lnTo>
                        <a:pt x="0" y="103"/>
                      </a:lnTo>
                      <a:lnTo>
                        <a:pt x="0" y="123"/>
                      </a:lnTo>
                      <a:lnTo>
                        <a:pt x="0" y="139"/>
                      </a:lnTo>
                      <a:lnTo>
                        <a:pt x="3" y="157"/>
                      </a:lnTo>
                      <a:lnTo>
                        <a:pt x="6" y="172"/>
                      </a:lnTo>
                      <a:lnTo>
                        <a:pt x="11" y="186"/>
                      </a:lnTo>
                      <a:lnTo>
                        <a:pt x="16" y="198"/>
                      </a:lnTo>
                      <a:lnTo>
                        <a:pt x="27" y="220"/>
                      </a:lnTo>
                      <a:lnTo>
                        <a:pt x="39" y="237"/>
                      </a:lnTo>
                      <a:lnTo>
                        <a:pt x="48" y="250"/>
                      </a:lnTo>
                      <a:lnTo>
                        <a:pt x="58" y="259"/>
                      </a:lnTo>
                      <a:lnTo>
                        <a:pt x="58" y="259"/>
                      </a:lnTo>
                      <a:lnTo>
                        <a:pt x="56" y="240"/>
                      </a:lnTo>
                      <a:lnTo>
                        <a:pt x="55" y="217"/>
                      </a:lnTo>
                      <a:lnTo>
                        <a:pt x="56" y="193"/>
                      </a:lnTo>
                      <a:lnTo>
                        <a:pt x="60" y="180"/>
                      </a:lnTo>
                      <a:lnTo>
                        <a:pt x="63" y="165"/>
                      </a:lnTo>
                      <a:lnTo>
                        <a:pt x="66" y="152"/>
                      </a:lnTo>
                      <a:lnTo>
                        <a:pt x="73" y="141"/>
                      </a:lnTo>
                      <a:lnTo>
                        <a:pt x="81" y="129"/>
                      </a:lnTo>
                      <a:lnTo>
                        <a:pt x="90" y="118"/>
                      </a:lnTo>
                      <a:lnTo>
                        <a:pt x="102" y="110"/>
                      </a:lnTo>
                      <a:lnTo>
                        <a:pt x="116" y="103"/>
                      </a:lnTo>
                      <a:lnTo>
                        <a:pt x="116" y="103"/>
                      </a:lnTo>
                      <a:lnTo>
                        <a:pt x="146" y="94"/>
                      </a:lnTo>
                      <a:lnTo>
                        <a:pt x="172" y="87"/>
                      </a:lnTo>
                      <a:lnTo>
                        <a:pt x="196" y="82"/>
                      </a:lnTo>
                      <a:lnTo>
                        <a:pt x="215" y="79"/>
                      </a:lnTo>
                      <a:lnTo>
                        <a:pt x="243" y="78"/>
                      </a:lnTo>
                      <a:lnTo>
                        <a:pt x="253" y="78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73" name="Freeform 122">
                  <a:extLst>
                    <a:ext uri="{FF2B5EF4-FFF2-40B4-BE49-F238E27FC236}">
                      <a16:creationId xmlns:a16="http://schemas.microsoft.com/office/drawing/2014/main" id="{83A7BB32-BBCF-4101-A615-61FB05A8A7B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96138" y="4810126"/>
                  <a:ext cx="73025" cy="68263"/>
                </a:xfrm>
                <a:custGeom>
                  <a:avLst/>
                  <a:gdLst>
                    <a:gd name="T0" fmla="*/ 39 w 91"/>
                    <a:gd name="T1" fmla="*/ 0 h 86"/>
                    <a:gd name="T2" fmla="*/ 39 w 91"/>
                    <a:gd name="T3" fmla="*/ 0 h 86"/>
                    <a:gd name="T4" fmla="*/ 26 w 91"/>
                    <a:gd name="T5" fmla="*/ 10 h 86"/>
                    <a:gd name="T6" fmla="*/ 16 w 91"/>
                    <a:gd name="T7" fmla="*/ 20 h 86"/>
                    <a:gd name="T8" fmla="*/ 6 w 91"/>
                    <a:gd name="T9" fmla="*/ 31 h 86"/>
                    <a:gd name="T10" fmla="*/ 3 w 91"/>
                    <a:gd name="T11" fmla="*/ 36 h 86"/>
                    <a:gd name="T12" fmla="*/ 2 w 91"/>
                    <a:gd name="T13" fmla="*/ 43 h 86"/>
                    <a:gd name="T14" fmla="*/ 0 w 91"/>
                    <a:gd name="T15" fmla="*/ 49 h 86"/>
                    <a:gd name="T16" fmla="*/ 2 w 91"/>
                    <a:gd name="T17" fmla="*/ 56 h 86"/>
                    <a:gd name="T18" fmla="*/ 3 w 91"/>
                    <a:gd name="T19" fmla="*/ 62 h 86"/>
                    <a:gd name="T20" fmla="*/ 8 w 91"/>
                    <a:gd name="T21" fmla="*/ 67 h 86"/>
                    <a:gd name="T22" fmla="*/ 16 w 91"/>
                    <a:gd name="T23" fmla="*/ 73 h 86"/>
                    <a:gd name="T24" fmla="*/ 26 w 91"/>
                    <a:gd name="T25" fmla="*/ 78 h 86"/>
                    <a:gd name="T26" fmla="*/ 26 w 91"/>
                    <a:gd name="T27" fmla="*/ 78 h 86"/>
                    <a:gd name="T28" fmla="*/ 47 w 91"/>
                    <a:gd name="T29" fmla="*/ 85 h 86"/>
                    <a:gd name="T30" fmla="*/ 62 w 91"/>
                    <a:gd name="T31" fmla="*/ 86 h 86"/>
                    <a:gd name="T32" fmla="*/ 73 w 91"/>
                    <a:gd name="T33" fmla="*/ 85 h 86"/>
                    <a:gd name="T34" fmla="*/ 81 w 91"/>
                    <a:gd name="T35" fmla="*/ 82 h 86"/>
                    <a:gd name="T36" fmla="*/ 86 w 91"/>
                    <a:gd name="T37" fmla="*/ 77 h 86"/>
                    <a:gd name="T38" fmla="*/ 89 w 91"/>
                    <a:gd name="T39" fmla="*/ 70 h 86"/>
                    <a:gd name="T40" fmla="*/ 91 w 91"/>
                    <a:gd name="T41" fmla="*/ 65 h 86"/>
                    <a:gd name="T42" fmla="*/ 39 w 91"/>
                    <a:gd name="T43" fmla="*/ 0 h 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91" h="86">
                      <a:moveTo>
                        <a:pt x="39" y="0"/>
                      </a:moveTo>
                      <a:lnTo>
                        <a:pt x="39" y="0"/>
                      </a:lnTo>
                      <a:lnTo>
                        <a:pt x="26" y="10"/>
                      </a:lnTo>
                      <a:lnTo>
                        <a:pt x="16" y="20"/>
                      </a:lnTo>
                      <a:lnTo>
                        <a:pt x="6" y="31"/>
                      </a:lnTo>
                      <a:lnTo>
                        <a:pt x="3" y="36"/>
                      </a:lnTo>
                      <a:lnTo>
                        <a:pt x="2" y="43"/>
                      </a:lnTo>
                      <a:lnTo>
                        <a:pt x="0" y="49"/>
                      </a:lnTo>
                      <a:lnTo>
                        <a:pt x="2" y="56"/>
                      </a:lnTo>
                      <a:lnTo>
                        <a:pt x="3" y="62"/>
                      </a:lnTo>
                      <a:lnTo>
                        <a:pt x="8" y="67"/>
                      </a:lnTo>
                      <a:lnTo>
                        <a:pt x="16" y="73"/>
                      </a:lnTo>
                      <a:lnTo>
                        <a:pt x="26" y="78"/>
                      </a:lnTo>
                      <a:lnTo>
                        <a:pt x="26" y="78"/>
                      </a:lnTo>
                      <a:lnTo>
                        <a:pt x="47" y="85"/>
                      </a:lnTo>
                      <a:lnTo>
                        <a:pt x="62" y="86"/>
                      </a:lnTo>
                      <a:lnTo>
                        <a:pt x="73" y="85"/>
                      </a:lnTo>
                      <a:lnTo>
                        <a:pt x="81" y="82"/>
                      </a:lnTo>
                      <a:lnTo>
                        <a:pt x="86" y="77"/>
                      </a:lnTo>
                      <a:lnTo>
                        <a:pt x="89" y="70"/>
                      </a:lnTo>
                      <a:lnTo>
                        <a:pt x="91" y="65"/>
                      </a:lnTo>
                      <a:lnTo>
                        <a:pt x="39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74" name="Freeform 123">
                  <a:extLst>
                    <a:ext uri="{FF2B5EF4-FFF2-40B4-BE49-F238E27FC236}">
                      <a16:creationId xmlns:a16="http://schemas.microsoft.com/office/drawing/2014/main" id="{3F92CD18-C518-4807-B4CF-E672B43C6E4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96138" y="4810126"/>
                  <a:ext cx="73025" cy="68263"/>
                </a:xfrm>
                <a:custGeom>
                  <a:avLst/>
                  <a:gdLst>
                    <a:gd name="T0" fmla="*/ 39 w 91"/>
                    <a:gd name="T1" fmla="*/ 0 h 86"/>
                    <a:gd name="T2" fmla="*/ 39 w 91"/>
                    <a:gd name="T3" fmla="*/ 0 h 86"/>
                    <a:gd name="T4" fmla="*/ 26 w 91"/>
                    <a:gd name="T5" fmla="*/ 10 h 86"/>
                    <a:gd name="T6" fmla="*/ 16 w 91"/>
                    <a:gd name="T7" fmla="*/ 20 h 86"/>
                    <a:gd name="T8" fmla="*/ 6 w 91"/>
                    <a:gd name="T9" fmla="*/ 31 h 86"/>
                    <a:gd name="T10" fmla="*/ 3 w 91"/>
                    <a:gd name="T11" fmla="*/ 36 h 86"/>
                    <a:gd name="T12" fmla="*/ 2 w 91"/>
                    <a:gd name="T13" fmla="*/ 43 h 86"/>
                    <a:gd name="T14" fmla="*/ 0 w 91"/>
                    <a:gd name="T15" fmla="*/ 49 h 86"/>
                    <a:gd name="T16" fmla="*/ 2 w 91"/>
                    <a:gd name="T17" fmla="*/ 56 h 86"/>
                    <a:gd name="T18" fmla="*/ 3 w 91"/>
                    <a:gd name="T19" fmla="*/ 62 h 86"/>
                    <a:gd name="T20" fmla="*/ 8 w 91"/>
                    <a:gd name="T21" fmla="*/ 67 h 86"/>
                    <a:gd name="T22" fmla="*/ 16 w 91"/>
                    <a:gd name="T23" fmla="*/ 73 h 86"/>
                    <a:gd name="T24" fmla="*/ 26 w 91"/>
                    <a:gd name="T25" fmla="*/ 78 h 86"/>
                    <a:gd name="T26" fmla="*/ 26 w 91"/>
                    <a:gd name="T27" fmla="*/ 78 h 86"/>
                    <a:gd name="T28" fmla="*/ 47 w 91"/>
                    <a:gd name="T29" fmla="*/ 85 h 86"/>
                    <a:gd name="T30" fmla="*/ 62 w 91"/>
                    <a:gd name="T31" fmla="*/ 86 h 86"/>
                    <a:gd name="T32" fmla="*/ 73 w 91"/>
                    <a:gd name="T33" fmla="*/ 85 h 86"/>
                    <a:gd name="T34" fmla="*/ 81 w 91"/>
                    <a:gd name="T35" fmla="*/ 82 h 86"/>
                    <a:gd name="T36" fmla="*/ 86 w 91"/>
                    <a:gd name="T37" fmla="*/ 77 h 86"/>
                    <a:gd name="T38" fmla="*/ 89 w 91"/>
                    <a:gd name="T39" fmla="*/ 70 h 86"/>
                    <a:gd name="T40" fmla="*/ 91 w 91"/>
                    <a:gd name="T41" fmla="*/ 65 h 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91" h="86">
                      <a:moveTo>
                        <a:pt x="39" y="0"/>
                      </a:moveTo>
                      <a:lnTo>
                        <a:pt x="39" y="0"/>
                      </a:lnTo>
                      <a:lnTo>
                        <a:pt x="26" y="10"/>
                      </a:lnTo>
                      <a:lnTo>
                        <a:pt x="16" y="20"/>
                      </a:lnTo>
                      <a:lnTo>
                        <a:pt x="6" y="31"/>
                      </a:lnTo>
                      <a:lnTo>
                        <a:pt x="3" y="36"/>
                      </a:lnTo>
                      <a:lnTo>
                        <a:pt x="2" y="43"/>
                      </a:lnTo>
                      <a:lnTo>
                        <a:pt x="0" y="49"/>
                      </a:lnTo>
                      <a:lnTo>
                        <a:pt x="2" y="56"/>
                      </a:lnTo>
                      <a:lnTo>
                        <a:pt x="3" y="62"/>
                      </a:lnTo>
                      <a:lnTo>
                        <a:pt x="8" y="67"/>
                      </a:lnTo>
                      <a:lnTo>
                        <a:pt x="16" y="73"/>
                      </a:lnTo>
                      <a:lnTo>
                        <a:pt x="26" y="78"/>
                      </a:lnTo>
                      <a:lnTo>
                        <a:pt x="26" y="78"/>
                      </a:lnTo>
                      <a:lnTo>
                        <a:pt x="47" y="85"/>
                      </a:lnTo>
                      <a:lnTo>
                        <a:pt x="62" y="86"/>
                      </a:lnTo>
                      <a:lnTo>
                        <a:pt x="73" y="85"/>
                      </a:lnTo>
                      <a:lnTo>
                        <a:pt x="81" y="82"/>
                      </a:lnTo>
                      <a:lnTo>
                        <a:pt x="86" y="77"/>
                      </a:lnTo>
                      <a:lnTo>
                        <a:pt x="89" y="70"/>
                      </a:lnTo>
                      <a:lnTo>
                        <a:pt x="91" y="65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75" name="Freeform 124">
                  <a:extLst>
                    <a:ext uri="{FF2B5EF4-FFF2-40B4-BE49-F238E27FC236}">
                      <a16:creationId xmlns:a16="http://schemas.microsoft.com/office/drawing/2014/main" id="{CD2F8311-2127-4B66-B00B-62A0A0AB72F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19625" y="4500564"/>
                  <a:ext cx="30163" cy="155575"/>
                </a:xfrm>
                <a:custGeom>
                  <a:avLst/>
                  <a:gdLst>
                    <a:gd name="T0" fmla="*/ 39 w 39"/>
                    <a:gd name="T1" fmla="*/ 0 h 195"/>
                    <a:gd name="T2" fmla="*/ 39 w 39"/>
                    <a:gd name="T3" fmla="*/ 0 h 195"/>
                    <a:gd name="T4" fmla="*/ 33 w 39"/>
                    <a:gd name="T5" fmla="*/ 6 h 195"/>
                    <a:gd name="T6" fmla="*/ 25 w 39"/>
                    <a:gd name="T7" fmla="*/ 16 h 195"/>
                    <a:gd name="T8" fmla="*/ 18 w 39"/>
                    <a:gd name="T9" fmla="*/ 27 h 195"/>
                    <a:gd name="T10" fmla="*/ 10 w 39"/>
                    <a:gd name="T11" fmla="*/ 42 h 195"/>
                    <a:gd name="T12" fmla="*/ 4 w 39"/>
                    <a:gd name="T13" fmla="*/ 60 h 195"/>
                    <a:gd name="T14" fmla="*/ 0 w 39"/>
                    <a:gd name="T15" fmla="*/ 81 h 195"/>
                    <a:gd name="T16" fmla="*/ 0 w 39"/>
                    <a:gd name="T17" fmla="*/ 92 h 195"/>
                    <a:gd name="T18" fmla="*/ 0 w 39"/>
                    <a:gd name="T19" fmla="*/ 104 h 195"/>
                    <a:gd name="T20" fmla="*/ 0 w 39"/>
                    <a:gd name="T21" fmla="*/ 104 h 195"/>
                    <a:gd name="T22" fmla="*/ 4 w 39"/>
                    <a:gd name="T23" fmla="*/ 126 h 195"/>
                    <a:gd name="T24" fmla="*/ 9 w 39"/>
                    <a:gd name="T25" fmla="*/ 146 h 195"/>
                    <a:gd name="T26" fmla="*/ 13 w 39"/>
                    <a:gd name="T27" fmla="*/ 161 h 195"/>
                    <a:gd name="T28" fmla="*/ 20 w 39"/>
                    <a:gd name="T29" fmla="*/ 174 h 195"/>
                    <a:gd name="T30" fmla="*/ 28 w 39"/>
                    <a:gd name="T31" fmla="*/ 190 h 195"/>
                    <a:gd name="T32" fmla="*/ 33 w 39"/>
                    <a:gd name="T33" fmla="*/ 195 h 195"/>
                    <a:gd name="T34" fmla="*/ 39 w 39"/>
                    <a:gd name="T35" fmla="*/ 0 h 1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9" h="195">
                      <a:moveTo>
                        <a:pt x="39" y="0"/>
                      </a:moveTo>
                      <a:lnTo>
                        <a:pt x="39" y="0"/>
                      </a:lnTo>
                      <a:lnTo>
                        <a:pt x="33" y="6"/>
                      </a:lnTo>
                      <a:lnTo>
                        <a:pt x="25" y="16"/>
                      </a:lnTo>
                      <a:lnTo>
                        <a:pt x="18" y="27"/>
                      </a:lnTo>
                      <a:lnTo>
                        <a:pt x="10" y="42"/>
                      </a:lnTo>
                      <a:lnTo>
                        <a:pt x="4" y="60"/>
                      </a:lnTo>
                      <a:lnTo>
                        <a:pt x="0" y="81"/>
                      </a:lnTo>
                      <a:lnTo>
                        <a:pt x="0" y="92"/>
                      </a:lnTo>
                      <a:lnTo>
                        <a:pt x="0" y="104"/>
                      </a:lnTo>
                      <a:lnTo>
                        <a:pt x="0" y="104"/>
                      </a:lnTo>
                      <a:lnTo>
                        <a:pt x="4" y="126"/>
                      </a:lnTo>
                      <a:lnTo>
                        <a:pt x="9" y="146"/>
                      </a:lnTo>
                      <a:lnTo>
                        <a:pt x="13" y="161"/>
                      </a:lnTo>
                      <a:lnTo>
                        <a:pt x="20" y="174"/>
                      </a:lnTo>
                      <a:lnTo>
                        <a:pt x="28" y="190"/>
                      </a:lnTo>
                      <a:lnTo>
                        <a:pt x="33" y="195"/>
                      </a:lnTo>
                      <a:lnTo>
                        <a:pt x="39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76" name="Freeform 125">
                  <a:extLst>
                    <a:ext uri="{FF2B5EF4-FFF2-40B4-BE49-F238E27FC236}">
                      <a16:creationId xmlns:a16="http://schemas.microsoft.com/office/drawing/2014/main" id="{DC8E672D-2D7A-4127-A3AB-01B869D7AF2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19625" y="4500564"/>
                  <a:ext cx="30163" cy="155575"/>
                </a:xfrm>
                <a:custGeom>
                  <a:avLst/>
                  <a:gdLst>
                    <a:gd name="T0" fmla="*/ 39 w 39"/>
                    <a:gd name="T1" fmla="*/ 0 h 195"/>
                    <a:gd name="T2" fmla="*/ 39 w 39"/>
                    <a:gd name="T3" fmla="*/ 0 h 195"/>
                    <a:gd name="T4" fmla="*/ 33 w 39"/>
                    <a:gd name="T5" fmla="*/ 6 h 195"/>
                    <a:gd name="T6" fmla="*/ 25 w 39"/>
                    <a:gd name="T7" fmla="*/ 16 h 195"/>
                    <a:gd name="T8" fmla="*/ 18 w 39"/>
                    <a:gd name="T9" fmla="*/ 27 h 195"/>
                    <a:gd name="T10" fmla="*/ 10 w 39"/>
                    <a:gd name="T11" fmla="*/ 42 h 195"/>
                    <a:gd name="T12" fmla="*/ 4 w 39"/>
                    <a:gd name="T13" fmla="*/ 60 h 195"/>
                    <a:gd name="T14" fmla="*/ 0 w 39"/>
                    <a:gd name="T15" fmla="*/ 81 h 195"/>
                    <a:gd name="T16" fmla="*/ 0 w 39"/>
                    <a:gd name="T17" fmla="*/ 92 h 195"/>
                    <a:gd name="T18" fmla="*/ 0 w 39"/>
                    <a:gd name="T19" fmla="*/ 104 h 195"/>
                    <a:gd name="T20" fmla="*/ 0 w 39"/>
                    <a:gd name="T21" fmla="*/ 104 h 195"/>
                    <a:gd name="T22" fmla="*/ 4 w 39"/>
                    <a:gd name="T23" fmla="*/ 126 h 195"/>
                    <a:gd name="T24" fmla="*/ 9 w 39"/>
                    <a:gd name="T25" fmla="*/ 146 h 195"/>
                    <a:gd name="T26" fmla="*/ 13 w 39"/>
                    <a:gd name="T27" fmla="*/ 161 h 195"/>
                    <a:gd name="T28" fmla="*/ 20 w 39"/>
                    <a:gd name="T29" fmla="*/ 174 h 195"/>
                    <a:gd name="T30" fmla="*/ 28 w 39"/>
                    <a:gd name="T31" fmla="*/ 190 h 195"/>
                    <a:gd name="T32" fmla="*/ 33 w 39"/>
                    <a:gd name="T33" fmla="*/ 195 h 1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39" h="195">
                      <a:moveTo>
                        <a:pt x="39" y="0"/>
                      </a:moveTo>
                      <a:lnTo>
                        <a:pt x="39" y="0"/>
                      </a:lnTo>
                      <a:lnTo>
                        <a:pt x="33" y="6"/>
                      </a:lnTo>
                      <a:lnTo>
                        <a:pt x="25" y="16"/>
                      </a:lnTo>
                      <a:lnTo>
                        <a:pt x="18" y="27"/>
                      </a:lnTo>
                      <a:lnTo>
                        <a:pt x="10" y="42"/>
                      </a:lnTo>
                      <a:lnTo>
                        <a:pt x="4" y="60"/>
                      </a:lnTo>
                      <a:lnTo>
                        <a:pt x="0" y="81"/>
                      </a:lnTo>
                      <a:lnTo>
                        <a:pt x="0" y="92"/>
                      </a:lnTo>
                      <a:lnTo>
                        <a:pt x="0" y="104"/>
                      </a:lnTo>
                      <a:lnTo>
                        <a:pt x="0" y="104"/>
                      </a:lnTo>
                      <a:lnTo>
                        <a:pt x="4" y="126"/>
                      </a:lnTo>
                      <a:lnTo>
                        <a:pt x="9" y="146"/>
                      </a:lnTo>
                      <a:lnTo>
                        <a:pt x="13" y="161"/>
                      </a:lnTo>
                      <a:lnTo>
                        <a:pt x="20" y="174"/>
                      </a:lnTo>
                      <a:lnTo>
                        <a:pt x="28" y="190"/>
                      </a:lnTo>
                      <a:lnTo>
                        <a:pt x="33" y="195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77" name="Freeform 126">
                  <a:extLst>
                    <a:ext uri="{FF2B5EF4-FFF2-40B4-BE49-F238E27FC236}">
                      <a16:creationId xmlns:a16="http://schemas.microsoft.com/office/drawing/2014/main" id="{95DD2B79-E6DA-4335-B329-A690B9483A0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95825" y="4521201"/>
                  <a:ext cx="95250" cy="114300"/>
                </a:xfrm>
                <a:custGeom>
                  <a:avLst/>
                  <a:gdLst>
                    <a:gd name="T0" fmla="*/ 34 w 120"/>
                    <a:gd name="T1" fmla="*/ 0 h 143"/>
                    <a:gd name="T2" fmla="*/ 34 w 120"/>
                    <a:gd name="T3" fmla="*/ 0 h 143"/>
                    <a:gd name="T4" fmla="*/ 28 w 120"/>
                    <a:gd name="T5" fmla="*/ 5 h 143"/>
                    <a:gd name="T6" fmla="*/ 21 w 120"/>
                    <a:gd name="T7" fmla="*/ 10 h 143"/>
                    <a:gd name="T8" fmla="*/ 13 w 120"/>
                    <a:gd name="T9" fmla="*/ 16 h 143"/>
                    <a:gd name="T10" fmla="*/ 7 w 120"/>
                    <a:gd name="T11" fmla="*/ 27 h 143"/>
                    <a:gd name="T12" fmla="*/ 2 w 120"/>
                    <a:gd name="T13" fmla="*/ 39 h 143"/>
                    <a:gd name="T14" fmla="*/ 0 w 120"/>
                    <a:gd name="T15" fmla="*/ 53 h 143"/>
                    <a:gd name="T16" fmla="*/ 0 w 120"/>
                    <a:gd name="T17" fmla="*/ 61 h 143"/>
                    <a:gd name="T18" fmla="*/ 2 w 120"/>
                    <a:gd name="T19" fmla="*/ 71 h 143"/>
                    <a:gd name="T20" fmla="*/ 2 w 120"/>
                    <a:gd name="T21" fmla="*/ 71 h 143"/>
                    <a:gd name="T22" fmla="*/ 7 w 120"/>
                    <a:gd name="T23" fmla="*/ 89 h 143"/>
                    <a:gd name="T24" fmla="*/ 13 w 120"/>
                    <a:gd name="T25" fmla="*/ 104 h 143"/>
                    <a:gd name="T26" fmla="*/ 20 w 120"/>
                    <a:gd name="T27" fmla="*/ 115 h 143"/>
                    <a:gd name="T28" fmla="*/ 26 w 120"/>
                    <a:gd name="T29" fmla="*/ 126 h 143"/>
                    <a:gd name="T30" fmla="*/ 36 w 120"/>
                    <a:gd name="T31" fmla="*/ 138 h 143"/>
                    <a:gd name="T32" fmla="*/ 41 w 120"/>
                    <a:gd name="T33" fmla="*/ 143 h 143"/>
                    <a:gd name="T34" fmla="*/ 41 w 120"/>
                    <a:gd name="T35" fmla="*/ 143 h 143"/>
                    <a:gd name="T36" fmla="*/ 36 w 120"/>
                    <a:gd name="T37" fmla="*/ 135 h 143"/>
                    <a:gd name="T38" fmla="*/ 33 w 120"/>
                    <a:gd name="T39" fmla="*/ 126 h 143"/>
                    <a:gd name="T40" fmla="*/ 29 w 120"/>
                    <a:gd name="T41" fmla="*/ 115 h 143"/>
                    <a:gd name="T42" fmla="*/ 26 w 120"/>
                    <a:gd name="T43" fmla="*/ 104 h 143"/>
                    <a:gd name="T44" fmla="*/ 28 w 120"/>
                    <a:gd name="T45" fmla="*/ 91 h 143"/>
                    <a:gd name="T46" fmla="*/ 29 w 120"/>
                    <a:gd name="T47" fmla="*/ 86 h 143"/>
                    <a:gd name="T48" fmla="*/ 31 w 120"/>
                    <a:gd name="T49" fmla="*/ 81 h 143"/>
                    <a:gd name="T50" fmla="*/ 36 w 120"/>
                    <a:gd name="T51" fmla="*/ 76 h 143"/>
                    <a:gd name="T52" fmla="*/ 41 w 120"/>
                    <a:gd name="T53" fmla="*/ 71 h 143"/>
                    <a:gd name="T54" fmla="*/ 41 w 120"/>
                    <a:gd name="T55" fmla="*/ 71 h 143"/>
                    <a:gd name="T56" fmla="*/ 54 w 120"/>
                    <a:gd name="T57" fmla="*/ 65 h 143"/>
                    <a:gd name="T58" fmla="*/ 65 w 120"/>
                    <a:gd name="T59" fmla="*/ 58 h 143"/>
                    <a:gd name="T60" fmla="*/ 77 w 120"/>
                    <a:gd name="T61" fmla="*/ 55 h 143"/>
                    <a:gd name="T62" fmla="*/ 88 w 120"/>
                    <a:gd name="T63" fmla="*/ 53 h 143"/>
                    <a:gd name="T64" fmla="*/ 98 w 120"/>
                    <a:gd name="T65" fmla="*/ 53 h 143"/>
                    <a:gd name="T66" fmla="*/ 106 w 120"/>
                    <a:gd name="T67" fmla="*/ 57 h 143"/>
                    <a:gd name="T68" fmla="*/ 114 w 120"/>
                    <a:gd name="T69" fmla="*/ 63 h 143"/>
                    <a:gd name="T70" fmla="*/ 119 w 120"/>
                    <a:gd name="T71" fmla="*/ 71 h 143"/>
                    <a:gd name="T72" fmla="*/ 119 w 120"/>
                    <a:gd name="T73" fmla="*/ 71 h 143"/>
                    <a:gd name="T74" fmla="*/ 120 w 120"/>
                    <a:gd name="T75" fmla="*/ 81 h 143"/>
                    <a:gd name="T76" fmla="*/ 120 w 120"/>
                    <a:gd name="T77" fmla="*/ 91 h 143"/>
                    <a:gd name="T78" fmla="*/ 117 w 120"/>
                    <a:gd name="T79" fmla="*/ 100 h 143"/>
                    <a:gd name="T80" fmla="*/ 114 w 120"/>
                    <a:gd name="T81" fmla="*/ 110 h 143"/>
                    <a:gd name="T82" fmla="*/ 104 w 120"/>
                    <a:gd name="T83" fmla="*/ 125 h 143"/>
                    <a:gd name="T84" fmla="*/ 99 w 120"/>
                    <a:gd name="T85" fmla="*/ 130 h 143"/>
                    <a:gd name="T86" fmla="*/ 34 w 120"/>
                    <a:gd name="T87" fmla="*/ 0 h 1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120" h="143">
                      <a:moveTo>
                        <a:pt x="34" y="0"/>
                      </a:moveTo>
                      <a:lnTo>
                        <a:pt x="34" y="0"/>
                      </a:lnTo>
                      <a:lnTo>
                        <a:pt x="28" y="5"/>
                      </a:lnTo>
                      <a:lnTo>
                        <a:pt x="21" y="10"/>
                      </a:lnTo>
                      <a:lnTo>
                        <a:pt x="13" y="16"/>
                      </a:lnTo>
                      <a:lnTo>
                        <a:pt x="7" y="27"/>
                      </a:lnTo>
                      <a:lnTo>
                        <a:pt x="2" y="39"/>
                      </a:lnTo>
                      <a:lnTo>
                        <a:pt x="0" y="53"/>
                      </a:lnTo>
                      <a:lnTo>
                        <a:pt x="0" y="61"/>
                      </a:lnTo>
                      <a:lnTo>
                        <a:pt x="2" y="71"/>
                      </a:lnTo>
                      <a:lnTo>
                        <a:pt x="2" y="71"/>
                      </a:lnTo>
                      <a:lnTo>
                        <a:pt x="7" y="89"/>
                      </a:lnTo>
                      <a:lnTo>
                        <a:pt x="13" y="104"/>
                      </a:lnTo>
                      <a:lnTo>
                        <a:pt x="20" y="115"/>
                      </a:lnTo>
                      <a:lnTo>
                        <a:pt x="26" y="126"/>
                      </a:lnTo>
                      <a:lnTo>
                        <a:pt x="36" y="138"/>
                      </a:lnTo>
                      <a:lnTo>
                        <a:pt x="41" y="143"/>
                      </a:lnTo>
                      <a:lnTo>
                        <a:pt x="41" y="143"/>
                      </a:lnTo>
                      <a:lnTo>
                        <a:pt x="36" y="135"/>
                      </a:lnTo>
                      <a:lnTo>
                        <a:pt x="33" y="126"/>
                      </a:lnTo>
                      <a:lnTo>
                        <a:pt x="29" y="115"/>
                      </a:lnTo>
                      <a:lnTo>
                        <a:pt x="26" y="104"/>
                      </a:lnTo>
                      <a:lnTo>
                        <a:pt x="28" y="91"/>
                      </a:lnTo>
                      <a:lnTo>
                        <a:pt x="29" y="86"/>
                      </a:lnTo>
                      <a:lnTo>
                        <a:pt x="31" y="81"/>
                      </a:lnTo>
                      <a:lnTo>
                        <a:pt x="36" y="76"/>
                      </a:lnTo>
                      <a:lnTo>
                        <a:pt x="41" y="71"/>
                      </a:lnTo>
                      <a:lnTo>
                        <a:pt x="41" y="71"/>
                      </a:lnTo>
                      <a:lnTo>
                        <a:pt x="54" y="65"/>
                      </a:lnTo>
                      <a:lnTo>
                        <a:pt x="65" y="58"/>
                      </a:lnTo>
                      <a:lnTo>
                        <a:pt x="77" y="55"/>
                      </a:lnTo>
                      <a:lnTo>
                        <a:pt x="88" y="53"/>
                      </a:lnTo>
                      <a:lnTo>
                        <a:pt x="98" y="53"/>
                      </a:lnTo>
                      <a:lnTo>
                        <a:pt x="106" y="57"/>
                      </a:lnTo>
                      <a:lnTo>
                        <a:pt x="114" y="63"/>
                      </a:lnTo>
                      <a:lnTo>
                        <a:pt x="119" y="71"/>
                      </a:lnTo>
                      <a:lnTo>
                        <a:pt x="119" y="71"/>
                      </a:lnTo>
                      <a:lnTo>
                        <a:pt x="120" y="81"/>
                      </a:lnTo>
                      <a:lnTo>
                        <a:pt x="120" y="91"/>
                      </a:lnTo>
                      <a:lnTo>
                        <a:pt x="117" y="100"/>
                      </a:lnTo>
                      <a:lnTo>
                        <a:pt x="114" y="110"/>
                      </a:lnTo>
                      <a:lnTo>
                        <a:pt x="104" y="125"/>
                      </a:lnTo>
                      <a:lnTo>
                        <a:pt x="99" y="130"/>
                      </a:lnTo>
                      <a:lnTo>
                        <a:pt x="34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78" name="Freeform 127">
                  <a:extLst>
                    <a:ext uri="{FF2B5EF4-FFF2-40B4-BE49-F238E27FC236}">
                      <a16:creationId xmlns:a16="http://schemas.microsoft.com/office/drawing/2014/main" id="{123E6558-6852-43D0-8B0F-03A099A92F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95825" y="4521201"/>
                  <a:ext cx="95250" cy="114300"/>
                </a:xfrm>
                <a:custGeom>
                  <a:avLst/>
                  <a:gdLst>
                    <a:gd name="T0" fmla="*/ 34 w 120"/>
                    <a:gd name="T1" fmla="*/ 0 h 143"/>
                    <a:gd name="T2" fmla="*/ 34 w 120"/>
                    <a:gd name="T3" fmla="*/ 0 h 143"/>
                    <a:gd name="T4" fmla="*/ 28 w 120"/>
                    <a:gd name="T5" fmla="*/ 5 h 143"/>
                    <a:gd name="T6" fmla="*/ 21 w 120"/>
                    <a:gd name="T7" fmla="*/ 10 h 143"/>
                    <a:gd name="T8" fmla="*/ 13 w 120"/>
                    <a:gd name="T9" fmla="*/ 16 h 143"/>
                    <a:gd name="T10" fmla="*/ 7 w 120"/>
                    <a:gd name="T11" fmla="*/ 27 h 143"/>
                    <a:gd name="T12" fmla="*/ 2 w 120"/>
                    <a:gd name="T13" fmla="*/ 39 h 143"/>
                    <a:gd name="T14" fmla="*/ 0 w 120"/>
                    <a:gd name="T15" fmla="*/ 53 h 143"/>
                    <a:gd name="T16" fmla="*/ 0 w 120"/>
                    <a:gd name="T17" fmla="*/ 61 h 143"/>
                    <a:gd name="T18" fmla="*/ 2 w 120"/>
                    <a:gd name="T19" fmla="*/ 71 h 143"/>
                    <a:gd name="T20" fmla="*/ 2 w 120"/>
                    <a:gd name="T21" fmla="*/ 71 h 143"/>
                    <a:gd name="T22" fmla="*/ 7 w 120"/>
                    <a:gd name="T23" fmla="*/ 89 h 143"/>
                    <a:gd name="T24" fmla="*/ 13 w 120"/>
                    <a:gd name="T25" fmla="*/ 104 h 143"/>
                    <a:gd name="T26" fmla="*/ 20 w 120"/>
                    <a:gd name="T27" fmla="*/ 115 h 143"/>
                    <a:gd name="T28" fmla="*/ 26 w 120"/>
                    <a:gd name="T29" fmla="*/ 126 h 143"/>
                    <a:gd name="T30" fmla="*/ 36 w 120"/>
                    <a:gd name="T31" fmla="*/ 138 h 143"/>
                    <a:gd name="T32" fmla="*/ 41 w 120"/>
                    <a:gd name="T33" fmla="*/ 143 h 143"/>
                    <a:gd name="T34" fmla="*/ 41 w 120"/>
                    <a:gd name="T35" fmla="*/ 143 h 143"/>
                    <a:gd name="T36" fmla="*/ 36 w 120"/>
                    <a:gd name="T37" fmla="*/ 135 h 143"/>
                    <a:gd name="T38" fmla="*/ 33 w 120"/>
                    <a:gd name="T39" fmla="*/ 126 h 143"/>
                    <a:gd name="T40" fmla="*/ 29 w 120"/>
                    <a:gd name="T41" fmla="*/ 115 h 143"/>
                    <a:gd name="T42" fmla="*/ 26 w 120"/>
                    <a:gd name="T43" fmla="*/ 104 h 143"/>
                    <a:gd name="T44" fmla="*/ 28 w 120"/>
                    <a:gd name="T45" fmla="*/ 91 h 143"/>
                    <a:gd name="T46" fmla="*/ 29 w 120"/>
                    <a:gd name="T47" fmla="*/ 86 h 143"/>
                    <a:gd name="T48" fmla="*/ 31 w 120"/>
                    <a:gd name="T49" fmla="*/ 81 h 143"/>
                    <a:gd name="T50" fmla="*/ 36 w 120"/>
                    <a:gd name="T51" fmla="*/ 76 h 143"/>
                    <a:gd name="T52" fmla="*/ 41 w 120"/>
                    <a:gd name="T53" fmla="*/ 71 h 143"/>
                    <a:gd name="T54" fmla="*/ 41 w 120"/>
                    <a:gd name="T55" fmla="*/ 71 h 143"/>
                    <a:gd name="T56" fmla="*/ 54 w 120"/>
                    <a:gd name="T57" fmla="*/ 65 h 143"/>
                    <a:gd name="T58" fmla="*/ 65 w 120"/>
                    <a:gd name="T59" fmla="*/ 58 h 143"/>
                    <a:gd name="T60" fmla="*/ 77 w 120"/>
                    <a:gd name="T61" fmla="*/ 55 h 143"/>
                    <a:gd name="T62" fmla="*/ 88 w 120"/>
                    <a:gd name="T63" fmla="*/ 53 h 143"/>
                    <a:gd name="T64" fmla="*/ 98 w 120"/>
                    <a:gd name="T65" fmla="*/ 53 h 143"/>
                    <a:gd name="T66" fmla="*/ 106 w 120"/>
                    <a:gd name="T67" fmla="*/ 57 h 143"/>
                    <a:gd name="T68" fmla="*/ 114 w 120"/>
                    <a:gd name="T69" fmla="*/ 63 h 143"/>
                    <a:gd name="T70" fmla="*/ 119 w 120"/>
                    <a:gd name="T71" fmla="*/ 71 h 143"/>
                    <a:gd name="T72" fmla="*/ 119 w 120"/>
                    <a:gd name="T73" fmla="*/ 71 h 143"/>
                    <a:gd name="T74" fmla="*/ 120 w 120"/>
                    <a:gd name="T75" fmla="*/ 81 h 143"/>
                    <a:gd name="T76" fmla="*/ 120 w 120"/>
                    <a:gd name="T77" fmla="*/ 91 h 143"/>
                    <a:gd name="T78" fmla="*/ 117 w 120"/>
                    <a:gd name="T79" fmla="*/ 100 h 143"/>
                    <a:gd name="T80" fmla="*/ 114 w 120"/>
                    <a:gd name="T81" fmla="*/ 110 h 143"/>
                    <a:gd name="T82" fmla="*/ 104 w 120"/>
                    <a:gd name="T83" fmla="*/ 125 h 143"/>
                    <a:gd name="T84" fmla="*/ 99 w 120"/>
                    <a:gd name="T85" fmla="*/ 130 h 1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20" h="143">
                      <a:moveTo>
                        <a:pt x="34" y="0"/>
                      </a:moveTo>
                      <a:lnTo>
                        <a:pt x="34" y="0"/>
                      </a:lnTo>
                      <a:lnTo>
                        <a:pt x="28" y="5"/>
                      </a:lnTo>
                      <a:lnTo>
                        <a:pt x="21" y="10"/>
                      </a:lnTo>
                      <a:lnTo>
                        <a:pt x="13" y="16"/>
                      </a:lnTo>
                      <a:lnTo>
                        <a:pt x="7" y="27"/>
                      </a:lnTo>
                      <a:lnTo>
                        <a:pt x="2" y="39"/>
                      </a:lnTo>
                      <a:lnTo>
                        <a:pt x="0" y="53"/>
                      </a:lnTo>
                      <a:lnTo>
                        <a:pt x="0" y="61"/>
                      </a:lnTo>
                      <a:lnTo>
                        <a:pt x="2" y="71"/>
                      </a:lnTo>
                      <a:lnTo>
                        <a:pt x="2" y="71"/>
                      </a:lnTo>
                      <a:lnTo>
                        <a:pt x="7" y="89"/>
                      </a:lnTo>
                      <a:lnTo>
                        <a:pt x="13" y="104"/>
                      </a:lnTo>
                      <a:lnTo>
                        <a:pt x="20" y="115"/>
                      </a:lnTo>
                      <a:lnTo>
                        <a:pt x="26" y="126"/>
                      </a:lnTo>
                      <a:lnTo>
                        <a:pt x="36" y="138"/>
                      </a:lnTo>
                      <a:lnTo>
                        <a:pt x="41" y="143"/>
                      </a:lnTo>
                      <a:lnTo>
                        <a:pt x="41" y="143"/>
                      </a:lnTo>
                      <a:lnTo>
                        <a:pt x="36" y="135"/>
                      </a:lnTo>
                      <a:lnTo>
                        <a:pt x="33" y="126"/>
                      </a:lnTo>
                      <a:lnTo>
                        <a:pt x="29" y="115"/>
                      </a:lnTo>
                      <a:lnTo>
                        <a:pt x="26" y="104"/>
                      </a:lnTo>
                      <a:lnTo>
                        <a:pt x="28" y="91"/>
                      </a:lnTo>
                      <a:lnTo>
                        <a:pt x="29" y="86"/>
                      </a:lnTo>
                      <a:lnTo>
                        <a:pt x="31" y="81"/>
                      </a:lnTo>
                      <a:lnTo>
                        <a:pt x="36" y="76"/>
                      </a:lnTo>
                      <a:lnTo>
                        <a:pt x="41" y="71"/>
                      </a:lnTo>
                      <a:lnTo>
                        <a:pt x="41" y="71"/>
                      </a:lnTo>
                      <a:lnTo>
                        <a:pt x="54" y="65"/>
                      </a:lnTo>
                      <a:lnTo>
                        <a:pt x="65" y="58"/>
                      </a:lnTo>
                      <a:lnTo>
                        <a:pt x="77" y="55"/>
                      </a:lnTo>
                      <a:lnTo>
                        <a:pt x="88" y="53"/>
                      </a:lnTo>
                      <a:lnTo>
                        <a:pt x="98" y="53"/>
                      </a:lnTo>
                      <a:lnTo>
                        <a:pt x="106" y="57"/>
                      </a:lnTo>
                      <a:lnTo>
                        <a:pt x="114" y="63"/>
                      </a:lnTo>
                      <a:lnTo>
                        <a:pt x="119" y="71"/>
                      </a:lnTo>
                      <a:lnTo>
                        <a:pt x="119" y="71"/>
                      </a:lnTo>
                      <a:lnTo>
                        <a:pt x="120" y="81"/>
                      </a:lnTo>
                      <a:lnTo>
                        <a:pt x="120" y="91"/>
                      </a:lnTo>
                      <a:lnTo>
                        <a:pt x="117" y="100"/>
                      </a:lnTo>
                      <a:lnTo>
                        <a:pt x="114" y="110"/>
                      </a:lnTo>
                      <a:lnTo>
                        <a:pt x="104" y="125"/>
                      </a:lnTo>
                      <a:lnTo>
                        <a:pt x="99" y="130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79" name="Freeform 128">
                  <a:extLst>
                    <a:ext uri="{FF2B5EF4-FFF2-40B4-BE49-F238E27FC236}">
                      <a16:creationId xmlns:a16="http://schemas.microsoft.com/office/drawing/2014/main" id="{59555945-D4A8-4F9F-9D9D-AE589B2795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49725" y="4367214"/>
                  <a:ext cx="106363" cy="98425"/>
                </a:xfrm>
                <a:custGeom>
                  <a:avLst/>
                  <a:gdLst>
                    <a:gd name="T0" fmla="*/ 124 w 134"/>
                    <a:gd name="T1" fmla="*/ 123 h 123"/>
                    <a:gd name="T2" fmla="*/ 124 w 134"/>
                    <a:gd name="T3" fmla="*/ 123 h 123"/>
                    <a:gd name="T4" fmla="*/ 129 w 134"/>
                    <a:gd name="T5" fmla="*/ 122 h 123"/>
                    <a:gd name="T6" fmla="*/ 132 w 134"/>
                    <a:gd name="T7" fmla="*/ 120 h 123"/>
                    <a:gd name="T8" fmla="*/ 134 w 134"/>
                    <a:gd name="T9" fmla="*/ 117 h 123"/>
                    <a:gd name="T10" fmla="*/ 134 w 134"/>
                    <a:gd name="T11" fmla="*/ 110 h 123"/>
                    <a:gd name="T12" fmla="*/ 129 w 134"/>
                    <a:gd name="T13" fmla="*/ 101 h 123"/>
                    <a:gd name="T14" fmla="*/ 121 w 134"/>
                    <a:gd name="T15" fmla="*/ 89 h 123"/>
                    <a:gd name="T16" fmla="*/ 104 w 134"/>
                    <a:gd name="T17" fmla="*/ 71 h 123"/>
                    <a:gd name="T18" fmla="*/ 104 w 134"/>
                    <a:gd name="T19" fmla="*/ 71 h 123"/>
                    <a:gd name="T20" fmla="*/ 85 w 134"/>
                    <a:gd name="T21" fmla="*/ 54 h 123"/>
                    <a:gd name="T22" fmla="*/ 67 w 134"/>
                    <a:gd name="T23" fmla="*/ 39 h 123"/>
                    <a:gd name="T24" fmla="*/ 49 w 134"/>
                    <a:gd name="T25" fmla="*/ 26 h 123"/>
                    <a:gd name="T26" fmla="*/ 33 w 134"/>
                    <a:gd name="T27" fmla="*/ 16 h 123"/>
                    <a:gd name="T28" fmla="*/ 10 w 134"/>
                    <a:gd name="T29" fmla="*/ 3 h 123"/>
                    <a:gd name="T30" fmla="*/ 0 w 134"/>
                    <a:gd name="T31" fmla="*/ 0 h 123"/>
                    <a:gd name="T32" fmla="*/ 124 w 134"/>
                    <a:gd name="T33" fmla="*/ 123 h 1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34" h="123">
                      <a:moveTo>
                        <a:pt x="124" y="123"/>
                      </a:moveTo>
                      <a:lnTo>
                        <a:pt x="124" y="123"/>
                      </a:lnTo>
                      <a:lnTo>
                        <a:pt x="129" y="122"/>
                      </a:lnTo>
                      <a:lnTo>
                        <a:pt x="132" y="120"/>
                      </a:lnTo>
                      <a:lnTo>
                        <a:pt x="134" y="117"/>
                      </a:lnTo>
                      <a:lnTo>
                        <a:pt x="134" y="110"/>
                      </a:lnTo>
                      <a:lnTo>
                        <a:pt x="129" y="101"/>
                      </a:lnTo>
                      <a:lnTo>
                        <a:pt x="121" y="89"/>
                      </a:lnTo>
                      <a:lnTo>
                        <a:pt x="104" y="71"/>
                      </a:lnTo>
                      <a:lnTo>
                        <a:pt x="104" y="71"/>
                      </a:lnTo>
                      <a:lnTo>
                        <a:pt x="85" y="54"/>
                      </a:lnTo>
                      <a:lnTo>
                        <a:pt x="67" y="39"/>
                      </a:lnTo>
                      <a:lnTo>
                        <a:pt x="49" y="26"/>
                      </a:lnTo>
                      <a:lnTo>
                        <a:pt x="33" y="16"/>
                      </a:lnTo>
                      <a:lnTo>
                        <a:pt x="10" y="3"/>
                      </a:lnTo>
                      <a:lnTo>
                        <a:pt x="0" y="0"/>
                      </a:lnTo>
                      <a:lnTo>
                        <a:pt x="124" y="12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80" name="Freeform 129">
                  <a:extLst>
                    <a:ext uri="{FF2B5EF4-FFF2-40B4-BE49-F238E27FC236}">
                      <a16:creationId xmlns:a16="http://schemas.microsoft.com/office/drawing/2014/main" id="{E6DFB062-85A9-426D-B5FC-D14C193155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49725" y="4367214"/>
                  <a:ext cx="106363" cy="98425"/>
                </a:xfrm>
                <a:custGeom>
                  <a:avLst/>
                  <a:gdLst>
                    <a:gd name="T0" fmla="*/ 124 w 134"/>
                    <a:gd name="T1" fmla="*/ 123 h 123"/>
                    <a:gd name="T2" fmla="*/ 124 w 134"/>
                    <a:gd name="T3" fmla="*/ 123 h 123"/>
                    <a:gd name="T4" fmla="*/ 129 w 134"/>
                    <a:gd name="T5" fmla="*/ 122 h 123"/>
                    <a:gd name="T6" fmla="*/ 132 w 134"/>
                    <a:gd name="T7" fmla="*/ 120 h 123"/>
                    <a:gd name="T8" fmla="*/ 134 w 134"/>
                    <a:gd name="T9" fmla="*/ 117 h 123"/>
                    <a:gd name="T10" fmla="*/ 134 w 134"/>
                    <a:gd name="T11" fmla="*/ 110 h 123"/>
                    <a:gd name="T12" fmla="*/ 129 w 134"/>
                    <a:gd name="T13" fmla="*/ 101 h 123"/>
                    <a:gd name="T14" fmla="*/ 121 w 134"/>
                    <a:gd name="T15" fmla="*/ 89 h 123"/>
                    <a:gd name="T16" fmla="*/ 104 w 134"/>
                    <a:gd name="T17" fmla="*/ 71 h 123"/>
                    <a:gd name="T18" fmla="*/ 104 w 134"/>
                    <a:gd name="T19" fmla="*/ 71 h 123"/>
                    <a:gd name="T20" fmla="*/ 85 w 134"/>
                    <a:gd name="T21" fmla="*/ 54 h 123"/>
                    <a:gd name="T22" fmla="*/ 67 w 134"/>
                    <a:gd name="T23" fmla="*/ 39 h 123"/>
                    <a:gd name="T24" fmla="*/ 49 w 134"/>
                    <a:gd name="T25" fmla="*/ 26 h 123"/>
                    <a:gd name="T26" fmla="*/ 33 w 134"/>
                    <a:gd name="T27" fmla="*/ 16 h 123"/>
                    <a:gd name="T28" fmla="*/ 10 w 134"/>
                    <a:gd name="T29" fmla="*/ 3 h 123"/>
                    <a:gd name="T30" fmla="*/ 0 w 134"/>
                    <a:gd name="T31" fmla="*/ 0 h 1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34" h="123">
                      <a:moveTo>
                        <a:pt x="124" y="123"/>
                      </a:moveTo>
                      <a:lnTo>
                        <a:pt x="124" y="123"/>
                      </a:lnTo>
                      <a:lnTo>
                        <a:pt x="129" y="122"/>
                      </a:lnTo>
                      <a:lnTo>
                        <a:pt x="132" y="120"/>
                      </a:lnTo>
                      <a:lnTo>
                        <a:pt x="134" y="117"/>
                      </a:lnTo>
                      <a:lnTo>
                        <a:pt x="134" y="110"/>
                      </a:lnTo>
                      <a:lnTo>
                        <a:pt x="129" y="101"/>
                      </a:lnTo>
                      <a:lnTo>
                        <a:pt x="121" y="89"/>
                      </a:lnTo>
                      <a:lnTo>
                        <a:pt x="104" y="71"/>
                      </a:lnTo>
                      <a:lnTo>
                        <a:pt x="104" y="71"/>
                      </a:lnTo>
                      <a:lnTo>
                        <a:pt x="85" y="54"/>
                      </a:lnTo>
                      <a:lnTo>
                        <a:pt x="67" y="39"/>
                      </a:lnTo>
                      <a:lnTo>
                        <a:pt x="49" y="26"/>
                      </a:lnTo>
                      <a:lnTo>
                        <a:pt x="33" y="16"/>
                      </a:lnTo>
                      <a:lnTo>
                        <a:pt x="10" y="3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81" name="Freeform 130">
                  <a:extLst>
                    <a:ext uri="{FF2B5EF4-FFF2-40B4-BE49-F238E27FC236}">
                      <a16:creationId xmlns:a16="http://schemas.microsoft.com/office/drawing/2014/main" id="{A3E1D503-0E16-4B18-B8F8-37C539740A0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35463" y="4213226"/>
                  <a:ext cx="46038" cy="20638"/>
                </a:xfrm>
                <a:custGeom>
                  <a:avLst/>
                  <a:gdLst>
                    <a:gd name="T0" fmla="*/ 0 w 59"/>
                    <a:gd name="T1" fmla="*/ 26 h 26"/>
                    <a:gd name="T2" fmla="*/ 0 w 59"/>
                    <a:gd name="T3" fmla="*/ 26 h 26"/>
                    <a:gd name="T4" fmla="*/ 12 w 59"/>
                    <a:gd name="T5" fmla="*/ 21 h 26"/>
                    <a:gd name="T6" fmla="*/ 33 w 59"/>
                    <a:gd name="T7" fmla="*/ 13 h 26"/>
                    <a:gd name="T8" fmla="*/ 59 w 59"/>
                    <a:gd name="T9" fmla="*/ 0 h 26"/>
                    <a:gd name="T10" fmla="*/ 0 w 59"/>
                    <a:gd name="T11" fmla="*/ 26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9" h="26">
                      <a:moveTo>
                        <a:pt x="0" y="26"/>
                      </a:moveTo>
                      <a:lnTo>
                        <a:pt x="0" y="26"/>
                      </a:lnTo>
                      <a:lnTo>
                        <a:pt x="12" y="21"/>
                      </a:lnTo>
                      <a:lnTo>
                        <a:pt x="33" y="13"/>
                      </a:lnTo>
                      <a:lnTo>
                        <a:pt x="59" y="0"/>
                      </a:lnTo>
                      <a:lnTo>
                        <a:pt x="0" y="2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82" name="Freeform 131">
                  <a:extLst>
                    <a:ext uri="{FF2B5EF4-FFF2-40B4-BE49-F238E27FC236}">
                      <a16:creationId xmlns:a16="http://schemas.microsoft.com/office/drawing/2014/main" id="{4C0C1705-6143-45E4-8B51-4BDC1B78DE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35463" y="4213226"/>
                  <a:ext cx="46038" cy="20638"/>
                </a:xfrm>
                <a:custGeom>
                  <a:avLst/>
                  <a:gdLst>
                    <a:gd name="T0" fmla="*/ 0 w 59"/>
                    <a:gd name="T1" fmla="*/ 26 h 26"/>
                    <a:gd name="T2" fmla="*/ 0 w 59"/>
                    <a:gd name="T3" fmla="*/ 26 h 26"/>
                    <a:gd name="T4" fmla="*/ 12 w 59"/>
                    <a:gd name="T5" fmla="*/ 21 h 26"/>
                    <a:gd name="T6" fmla="*/ 33 w 59"/>
                    <a:gd name="T7" fmla="*/ 13 h 26"/>
                    <a:gd name="T8" fmla="*/ 59 w 59"/>
                    <a:gd name="T9" fmla="*/ 0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9" h="26">
                      <a:moveTo>
                        <a:pt x="0" y="26"/>
                      </a:moveTo>
                      <a:lnTo>
                        <a:pt x="0" y="26"/>
                      </a:lnTo>
                      <a:lnTo>
                        <a:pt x="12" y="21"/>
                      </a:lnTo>
                      <a:lnTo>
                        <a:pt x="33" y="13"/>
                      </a:lnTo>
                      <a:lnTo>
                        <a:pt x="59" y="0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83" name="Freeform 132">
                  <a:extLst>
                    <a:ext uri="{FF2B5EF4-FFF2-40B4-BE49-F238E27FC236}">
                      <a16:creationId xmlns:a16="http://schemas.microsoft.com/office/drawing/2014/main" id="{024332ED-7B42-4E48-BE26-F2E245406A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52925" y="4027489"/>
                  <a:ext cx="234950" cy="96838"/>
                </a:xfrm>
                <a:custGeom>
                  <a:avLst/>
                  <a:gdLst>
                    <a:gd name="T0" fmla="*/ 3 w 295"/>
                    <a:gd name="T1" fmla="*/ 26 h 124"/>
                    <a:gd name="T2" fmla="*/ 3 w 295"/>
                    <a:gd name="T3" fmla="*/ 26 h 124"/>
                    <a:gd name="T4" fmla="*/ 0 w 295"/>
                    <a:gd name="T5" fmla="*/ 36 h 124"/>
                    <a:gd name="T6" fmla="*/ 0 w 295"/>
                    <a:gd name="T7" fmla="*/ 46 h 124"/>
                    <a:gd name="T8" fmla="*/ 0 w 295"/>
                    <a:gd name="T9" fmla="*/ 56 h 124"/>
                    <a:gd name="T10" fmla="*/ 2 w 295"/>
                    <a:gd name="T11" fmla="*/ 64 h 124"/>
                    <a:gd name="T12" fmla="*/ 3 w 295"/>
                    <a:gd name="T13" fmla="*/ 73 h 124"/>
                    <a:gd name="T14" fmla="*/ 8 w 295"/>
                    <a:gd name="T15" fmla="*/ 81 h 124"/>
                    <a:gd name="T16" fmla="*/ 13 w 295"/>
                    <a:gd name="T17" fmla="*/ 88 h 124"/>
                    <a:gd name="T18" fmla="*/ 18 w 295"/>
                    <a:gd name="T19" fmla="*/ 96 h 124"/>
                    <a:gd name="T20" fmla="*/ 24 w 295"/>
                    <a:gd name="T21" fmla="*/ 103 h 124"/>
                    <a:gd name="T22" fmla="*/ 32 w 295"/>
                    <a:gd name="T23" fmla="*/ 107 h 124"/>
                    <a:gd name="T24" fmla="*/ 41 w 295"/>
                    <a:gd name="T25" fmla="*/ 112 h 124"/>
                    <a:gd name="T26" fmla="*/ 49 w 295"/>
                    <a:gd name="T27" fmla="*/ 117 h 124"/>
                    <a:gd name="T28" fmla="*/ 58 w 295"/>
                    <a:gd name="T29" fmla="*/ 120 h 124"/>
                    <a:gd name="T30" fmla="*/ 68 w 295"/>
                    <a:gd name="T31" fmla="*/ 122 h 124"/>
                    <a:gd name="T32" fmla="*/ 78 w 295"/>
                    <a:gd name="T33" fmla="*/ 124 h 124"/>
                    <a:gd name="T34" fmla="*/ 88 w 295"/>
                    <a:gd name="T35" fmla="*/ 124 h 124"/>
                    <a:gd name="T36" fmla="*/ 88 w 295"/>
                    <a:gd name="T37" fmla="*/ 124 h 124"/>
                    <a:gd name="T38" fmla="*/ 106 w 295"/>
                    <a:gd name="T39" fmla="*/ 122 h 124"/>
                    <a:gd name="T40" fmla="*/ 122 w 295"/>
                    <a:gd name="T41" fmla="*/ 119 h 124"/>
                    <a:gd name="T42" fmla="*/ 148 w 295"/>
                    <a:gd name="T43" fmla="*/ 112 h 124"/>
                    <a:gd name="T44" fmla="*/ 170 w 295"/>
                    <a:gd name="T45" fmla="*/ 106 h 124"/>
                    <a:gd name="T46" fmla="*/ 183 w 295"/>
                    <a:gd name="T47" fmla="*/ 104 h 124"/>
                    <a:gd name="T48" fmla="*/ 198 w 295"/>
                    <a:gd name="T49" fmla="*/ 104 h 124"/>
                    <a:gd name="T50" fmla="*/ 198 w 295"/>
                    <a:gd name="T51" fmla="*/ 104 h 124"/>
                    <a:gd name="T52" fmla="*/ 295 w 295"/>
                    <a:gd name="T53" fmla="*/ 111 h 124"/>
                    <a:gd name="T54" fmla="*/ 295 w 295"/>
                    <a:gd name="T55" fmla="*/ 111 h 124"/>
                    <a:gd name="T56" fmla="*/ 282 w 295"/>
                    <a:gd name="T57" fmla="*/ 98 h 124"/>
                    <a:gd name="T58" fmla="*/ 270 w 295"/>
                    <a:gd name="T59" fmla="*/ 85 h 124"/>
                    <a:gd name="T60" fmla="*/ 250 w 295"/>
                    <a:gd name="T61" fmla="*/ 69 h 124"/>
                    <a:gd name="T62" fmla="*/ 227 w 295"/>
                    <a:gd name="T63" fmla="*/ 52 h 124"/>
                    <a:gd name="T64" fmla="*/ 203 w 295"/>
                    <a:gd name="T65" fmla="*/ 36 h 124"/>
                    <a:gd name="T66" fmla="*/ 175 w 295"/>
                    <a:gd name="T67" fmla="*/ 23 h 124"/>
                    <a:gd name="T68" fmla="*/ 161 w 295"/>
                    <a:gd name="T69" fmla="*/ 18 h 124"/>
                    <a:gd name="T70" fmla="*/ 146 w 295"/>
                    <a:gd name="T71" fmla="*/ 13 h 124"/>
                    <a:gd name="T72" fmla="*/ 146 w 295"/>
                    <a:gd name="T73" fmla="*/ 13 h 124"/>
                    <a:gd name="T74" fmla="*/ 118 w 295"/>
                    <a:gd name="T75" fmla="*/ 7 h 124"/>
                    <a:gd name="T76" fmla="*/ 93 w 295"/>
                    <a:gd name="T77" fmla="*/ 4 h 124"/>
                    <a:gd name="T78" fmla="*/ 70 w 295"/>
                    <a:gd name="T79" fmla="*/ 0 h 124"/>
                    <a:gd name="T80" fmla="*/ 50 w 295"/>
                    <a:gd name="T81" fmla="*/ 0 h 124"/>
                    <a:gd name="T82" fmla="*/ 32 w 295"/>
                    <a:gd name="T83" fmla="*/ 4 h 124"/>
                    <a:gd name="T84" fmla="*/ 19 w 295"/>
                    <a:gd name="T85" fmla="*/ 8 h 124"/>
                    <a:gd name="T86" fmla="*/ 13 w 295"/>
                    <a:gd name="T87" fmla="*/ 12 h 124"/>
                    <a:gd name="T88" fmla="*/ 10 w 295"/>
                    <a:gd name="T89" fmla="*/ 17 h 124"/>
                    <a:gd name="T90" fmla="*/ 6 w 295"/>
                    <a:gd name="T91" fmla="*/ 21 h 124"/>
                    <a:gd name="T92" fmla="*/ 3 w 295"/>
                    <a:gd name="T93" fmla="*/ 26 h 124"/>
                    <a:gd name="T94" fmla="*/ 3 w 295"/>
                    <a:gd name="T95" fmla="*/ 26 h 1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295" h="124">
                      <a:moveTo>
                        <a:pt x="3" y="26"/>
                      </a:moveTo>
                      <a:lnTo>
                        <a:pt x="3" y="26"/>
                      </a:lnTo>
                      <a:lnTo>
                        <a:pt x="0" y="36"/>
                      </a:lnTo>
                      <a:lnTo>
                        <a:pt x="0" y="46"/>
                      </a:lnTo>
                      <a:lnTo>
                        <a:pt x="0" y="56"/>
                      </a:lnTo>
                      <a:lnTo>
                        <a:pt x="2" y="64"/>
                      </a:lnTo>
                      <a:lnTo>
                        <a:pt x="3" y="73"/>
                      </a:lnTo>
                      <a:lnTo>
                        <a:pt x="8" y="81"/>
                      </a:lnTo>
                      <a:lnTo>
                        <a:pt x="13" y="88"/>
                      </a:lnTo>
                      <a:lnTo>
                        <a:pt x="18" y="96"/>
                      </a:lnTo>
                      <a:lnTo>
                        <a:pt x="24" y="103"/>
                      </a:lnTo>
                      <a:lnTo>
                        <a:pt x="32" y="107"/>
                      </a:lnTo>
                      <a:lnTo>
                        <a:pt x="41" y="112"/>
                      </a:lnTo>
                      <a:lnTo>
                        <a:pt x="49" y="117"/>
                      </a:lnTo>
                      <a:lnTo>
                        <a:pt x="58" y="120"/>
                      </a:lnTo>
                      <a:lnTo>
                        <a:pt x="68" y="122"/>
                      </a:lnTo>
                      <a:lnTo>
                        <a:pt x="78" y="124"/>
                      </a:lnTo>
                      <a:lnTo>
                        <a:pt x="88" y="124"/>
                      </a:lnTo>
                      <a:lnTo>
                        <a:pt x="88" y="124"/>
                      </a:lnTo>
                      <a:lnTo>
                        <a:pt x="106" y="122"/>
                      </a:lnTo>
                      <a:lnTo>
                        <a:pt x="122" y="119"/>
                      </a:lnTo>
                      <a:lnTo>
                        <a:pt x="148" y="112"/>
                      </a:lnTo>
                      <a:lnTo>
                        <a:pt x="170" y="106"/>
                      </a:lnTo>
                      <a:lnTo>
                        <a:pt x="183" y="104"/>
                      </a:lnTo>
                      <a:lnTo>
                        <a:pt x="198" y="104"/>
                      </a:lnTo>
                      <a:lnTo>
                        <a:pt x="198" y="104"/>
                      </a:lnTo>
                      <a:lnTo>
                        <a:pt x="295" y="111"/>
                      </a:lnTo>
                      <a:lnTo>
                        <a:pt x="295" y="111"/>
                      </a:lnTo>
                      <a:lnTo>
                        <a:pt x="282" y="98"/>
                      </a:lnTo>
                      <a:lnTo>
                        <a:pt x="270" y="85"/>
                      </a:lnTo>
                      <a:lnTo>
                        <a:pt x="250" y="69"/>
                      </a:lnTo>
                      <a:lnTo>
                        <a:pt x="227" y="52"/>
                      </a:lnTo>
                      <a:lnTo>
                        <a:pt x="203" y="36"/>
                      </a:lnTo>
                      <a:lnTo>
                        <a:pt x="175" y="23"/>
                      </a:lnTo>
                      <a:lnTo>
                        <a:pt x="161" y="18"/>
                      </a:lnTo>
                      <a:lnTo>
                        <a:pt x="146" y="13"/>
                      </a:lnTo>
                      <a:lnTo>
                        <a:pt x="146" y="13"/>
                      </a:lnTo>
                      <a:lnTo>
                        <a:pt x="118" y="7"/>
                      </a:lnTo>
                      <a:lnTo>
                        <a:pt x="93" y="4"/>
                      </a:lnTo>
                      <a:lnTo>
                        <a:pt x="70" y="0"/>
                      </a:lnTo>
                      <a:lnTo>
                        <a:pt x="50" y="0"/>
                      </a:lnTo>
                      <a:lnTo>
                        <a:pt x="32" y="4"/>
                      </a:lnTo>
                      <a:lnTo>
                        <a:pt x="19" y="8"/>
                      </a:lnTo>
                      <a:lnTo>
                        <a:pt x="13" y="12"/>
                      </a:lnTo>
                      <a:lnTo>
                        <a:pt x="10" y="17"/>
                      </a:lnTo>
                      <a:lnTo>
                        <a:pt x="6" y="21"/>
                      </a:lnTo>
                      <a:lnTo>
                        <a:pt x="3" y="26"/>
                      </a:lnTo>
                      <a:lnTo>
                        <a:pt x="3" y="2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84" name="Freeform 133">
                  <a:extLst>
                    <a:ext uri="{FF2B5EF4-FFF2-40B4-BE49-F238E27FC236}">
                      <a16:creationId xmlns:a16="http://schemas.microsoft.com/office/drawing/2014/main" id="{976CA22E-968B-4708-8527-0CD2DEE2745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86288" y="4233864"/>
                  <a:ext cx="187325" cy="158750"/>
                </a:xfrm>
                <a:custGeom>
                  <a:avLst/>
                  <a:gdLst>
                    <a:gd name="T0" fmla="*/ 14 w 235"/>
                    <a:gd name="T1" fmla="*/ 13 h 201"/>
                    <a:gd name="T2" fmla="*/ 14 w 235"/>
                    <a:gd name="T3" fmla="*/ 13 h 201"/>
                    <a:gd name="T4" fmla="*/ 6 w 235"/>
                    <a:gd name="T5" fmla="*/ 31 h 201"/>
                    <a:gd name="T6" fmla="*/ 1 w 235"/>
                    <a:gd name="T7" fmla="*/ 50 h 201"/>
                    <a:gd name="T8" fmla="*/ 0 w 235"/>
                    <a:gd name="T9" fmla="*/ 72 h 201"/>
                    <a:gd name="T10" fmla="*/ 0 w 235"/>
                    <a:gd name="T11" fmla="*/ 91 h 201"/>
                    <a:gd name="T12" fmla="*/ 3 w 235"/>
                    <a:gd name="T13" fmla="*/ 110 h 201"/>
                    <a:gd name="T14" fmla="*/ 6 w 235"/>
                    <a:gd name="T15" fmla="*/ 119 h 201"/>
                    <a:gd name="T16" fmla="*/ 10 w 235"/>
                    <a:gd name="T17" fmla="*/ 127 h 201"/>
                    <a:gd name="T18" fmla="*/ 14 w 235"/>
                    <a:gd name="T19" fmla="*/ 135 h 201"/>
                    <a:gd name="T20" fmla="*/ 21 w 235"/>
                    <a:gd name="T21" fmla="*/ 140 h 201"/>
                    <a:gd name="T22" fmla="*/ 27 w 235"/>
                    <a:gd name="T23" fmla="*/ 146 h 201"/>
                    <a:gd name="T24" fmla="*/ 34 w 235"/>
                    <a:gd name="T25" fmla="*/ 149 h 201"/>
                    <a:gd name="T26" fmla="*/ 34 w 235"/>
                    <a:gd name="T27" fmla="*/ 149 h 201"/>
                    <a:gd name="T28" fmla="*/ 50 w 235"/>
                    <a:gd name="T29" fmla="*/ 154 h 201"/>
                    <a:gd name="T30" fmla="*/ 66 w 235"/>
                    <a:gd name="T31" fmla="*/ 156 h 201"/>
                    <a:gd name="T32" fmla="*/ 83 w 235"/>
                    <a:gd name="T33" fmla="*/ 158 h 201"/>
                    <a:gd name="T34" fmla="*/ 99 w 235"/>
                    <a:gd name="T35" fmla="*/ 158 h 201"/>
                    <a:gd name="T36" fmla="*/ 115 w 235"/>
                    <a:gd name="T37" fmla="*/ 156 h 201"/>
                    <a:gd name="T38" fmla="*/ 131 w 235"/>
                    <a:gd name="T39" fmla="*/ 156 h 201"/>
                    <a:gd name="T40" fmla="*/ 144 w 235"/>
                    <a:gd name="T41" fmla="*/ 158 h 201"/>
                    <a:gd name="T42" fmla="*/ 157 w 235"/>
                    <a:gd name="T43" fmla="*/ 162 h 201"/>
                    <a:gd name="T44" fmla="*/ 157 w 235"/>
                    <a:gd name="T45" fmla="*/ 162 h 201"/>
                    <a:gd name="T46" fmla="*/ 204 w 235"/>
                    <a:gd name="T47" fmla="*/ 187 h 201"/>
                    <a:gd name="T48" fmla="*/ 229 w 235"/>
                    <a:gd name="T49" fmla="*/ 201 h 201"/>
                    <a:gd name="T50" fmla="*/ 229 w 235"/>
                    <a:gd name="T51" fmla="*/ 201 h 201"/>
                    <a:gd name="T52" fmla="*/ 230 w 235"/>
                    <a:gd name="T53" fmla="*/ 198 h 201"/>
                    <a:gd name="T54" fmla="*/ 232 w 235"/>
                    <a:gd name="T55" fmla="*/ 188 h 201"/>
                    <a:gd name="T56" fmla="*/ 235 w 235"/>
                    <a:gd name="T57" fmla="*/ 174 h 201"/>
                    <a:gd name="T58" fmla="*/ 235 w 235"/>
                    <a:gd name="T59" fmla="*/ 156 h 201"/>
                    <a:gd name="T60" fmla="*/ 234 w 235"/>
                    <a:gd name="T61" fmla="*/ 145 h 201"/>
                    <a:gd name="T62" fmla="*/ 232 w 235"/>
                    <a:gd name="T63" fmla="*/ 133 h 201"/>
                    <a:gd name="T64" fmla="*/ 227 w 235"/>
                    <a:gd name="T65" fmla="*/ 120 h 201"/>
                    <a:gd name="T66" fmla="*/ 221 w 235"/>
                    <a:gd name="T67" fmla="*/ 107 h 201"/>
                    <a:gd name="T68" fmla="*/ 214 w 235"/>
                    <a:gd name="T69" fmla="*/ 94 h 201"/>
                    <a:gd name="T70" fmla="*/ 204 w 235"/>
                    <a:gd name="T71" fmla="*/ 80 h 201"/>
                    <a:gd name="T72" fmla="*/ 191 w 235"/>
                    <a:gd name="T73" fmla="*/ 67 h 201"/>
                    <a:gd name="T74" fmla="*/ 177 w 235"/>
                    <a:gd name="T75" fmla="*/ 52 h 201"/>
                    <a:gd name="T76" fmla="*/ 177 w 235"/>
                    <a:gd name="T77" fmla="*/ 52 h 201"/>
                    <a:gd name="T78" fmla="*/ 161 w 235"/>
                    <a:gd name="T79" fmla="*/ 39 h 201"/>
                    <a:gd name="T80" fmla="*/ 146 w 235"/>
                    <a:gd name="T81" fmla="*/ 28 h 201"/>
                    <a:gd name="T82" fmla="*/ 130 w 235"/>
                    <a:gd name="T83" fmla="*/ 20 h 201"/>
                    <a:gd name="T84" fmla="*/ 115 w 235"/>
                    <a:gd name="T85" fmla="*/ 13 h 201"/>
                    <a:gd name="T86" fmla="*/ 102 w 235"/>
                    <a:gd name="T87" fmla="*/ 8 h 201"/>
                    <a:gd name="T88" fmla="*/ 89 w 235"/>
                    <a:gd name="T89" fmla="*/ 3 h 201"/>
                    <a:gd name="T90" fmla="*/ 76 w 235"/>
                    <a:gd name="T91" fmla="*/ 2 h 201"/>
                    <a:gd name="T92" fmla="*/ 65 w 235"/>
                    <a:gd name="T93" fmla="*/ 0 h 201"/>
                    <a:gd name="T94" fmla="*/ 45 w 235"/>
                    <a:gd name="T95" fmla="*/ 2 h 201"/>
                    <a:gd name="T96" fmla="*/ 29 w 235"/>
                    <a:gd name="T97" fmla="*/ 5 h 201"/>
                    <a:gd name="T98" fmla="*/ 19 w 235"/>
                    <a:gd name="T99" fmla="*/ 10 h 201"/>
                    <a:gd name="T100" fmla="*/ 14 w 235"/>
                    <a:gd name="T101" fmla="*/ 13 h 201"/>
                    <a:gd name="T102" fmla="*/ 14 w 235"/>
                    <a:gd name="T103" fmla="*/ 13 h 2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235" h="201">
                      <a:moveTo>
                        <a:pt x="14" y="13"/>
                      </a:moveTo>
                      <a:lnTo>
                        <a:pt x="14" y="13"/>
                      </a:lnTo>
                      <a:lnTo>
                        <a:pt x="6" y="31"/>
                      </a:lnTo>
                      <a:lnTo>
                        <a:pt x="1" y="50"/>
                      </a:lnTo>
                      <a:lnTo>
                        <a:pt x="0" y="72"/>
                      </a:lnTo>
                      <a:lnTo>
                        <a:pt x="0" y="91"/>
                      </a:lnTo>
                      <a:lnTo>
                        <a:pt x="3" y="110"/>
                      </a:lnTo>
                      <a:lnTo>
                        <a:pt x="6" y="119"/>
                      </a:lnTo>
                      <a:lnTo>
                        <a:pt x="10" y="127"/>
                      </a:lnTo>
                      <a:lnTo>
                        <a:pt x="14" y="135"/>
                      </a:lnTo>
                      <a:lnTo>
                        <a:pt x="21" y="140"/>
                      </a:lnTo>
                      <a:lnTo>
                        <a:pt x="27" y="146"/>
                      </a:lnTo>
                      <a:lnTo>
                        <a:pt x="34" y="149"/>
                      </a:lnTo>
                      <a:lnTo>
                        <a:pt x="34" y="149"/>
                      </a:lnTo>
                      <a:lnTo>
                        <a:pt x="50" y="154"/>
                      </a:lnTo>
                      <a:lnTo>
                        <a:pt x="66" y="156"/>
                      </a:lnTo>
                      <a:lnTo>
                        <a:pt x="83" y="158"/>
                      </a:lnTo>
                      <a:lnTo>
                        <a:pt x="99" y="158"/>
                      </a:lnTo>
                      <a:lnTo>
                        <a:pt x="115" y="156"/>
                      </a:lnTo>
                      <a:lnTo>
                        <a:pt x="131" y="156"/>
                      </a:lnTo>
                      <a:lnTo>
                        <a:pt x="144" y="158"/>
                      </a:lnTo>
                      <a:lnTo>
                        <a:pt x="157" y="162"/>
                      </a:lnTo>
                      <a:lnTo>
                        <a:pt x="157" y="162"/>
                      </a:lnTo>
                      <a:lnTo>
                        <a:pt x="204" y="187"/>
                      </a:lnTo>
                      <a:lnTo>
                        <a:pt x="229" y="201"/>
                      </a:lnTo>
                      <a:lnTo>
                        <a:pt x="229" y="201"/>
                      </a:lnTo>
                      <a:lnTo>
                        <a:pt x="230" y="198"/>
                      </a:lnTo>
                      <a:lnTo>
                        <a:pt x="232" y="188"/>
                      </a:lnTo>
                      <a:lnTo>
                        <a:pt x="235" y="174"/>
                      </a:lnTo>
                      <a:lnTo>
                        <a:pt x="235" y="156"/>
                      </a:lnTo>
                      <a:lnTo>
                        <a:pt x="234" y="145"/>
                      </a:lnTo>
                      <a:lnTo>
                        <a:pt x="232" y="133"/>
                      </a:lnTo>
                      <a:lnTo>
                        <a:pt x="227" y="120"/>
                      </a:lnTo>
                      <a:lnTo>
                        <a:pt x="221" y="107"/>
                      </a:lnTo>
                      <a:lnTo>
                        <a:pt x="214" y="94"/>
                      </a:lnTo>
                      <a:lnTo>
                        <a:pt x="204" y="80"/>
                      </a:lnTo>
                      <a:lnTo>
                        <a:pt x="191" y="67"/>
                      </a:lnTo>
                      <a:lnTo>
                        <a:pt x="177" y="52"/>
                      </a:lnTo>
                      <a:lnTo>
                        <a:pt x="177" y="52"/>
                      </a:lnTo>
                      <a:lnTo>
                        <a:pt x="161" y="39"/>
                      </a:lnTo>
                      <a:lnTo>
                        <a:pt x="146" y="28"/>
                      </a:lnTo>
                      <a:lnTo>
                        <a:pt x="130" y="20"/>
                      </a:lnTo>
                      <a:lnTo>
                        <a:pt x="115" y="13"/>
                      </a:lnTo>
                      <a:lnTo>
                        <a:pt x="102" y="8"/>
                      </a:lnTo>
                      <a:lnTo>
                        <a:pt x="89" y="3"/>
                      </a:lnTo>
                      <a:lnTo>
                        <a:pt x="76" y="2"/>
                      </a:lnTo>
                      <a:lnTo>
                        <a:pt x="65" y="0"/>
                      </a:lnTo>
                      <a:lnTo>
                        <a:pt x="45" y="2"/>
                      </a:lnTo>
                      <a:lnTo>
                        <a:pt x="29" y="5"/>
                      </a:lnTo>
                      <a:lnTo>
                        <a:pt x="19" y="10"/>
                      </a:lnTo>
                      <a:lnTo>
                        <a:pt x="14" y="13"/>
                      </a:lnTo>
                      <a:lnTo>
                        <a:pt x="14" y="1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85" name="Freeform 134">
                  <a:extLst>
                    <a:ext uri="{FF2B5EF4-FFF2-40B4-BE49-F238E27FC236}">
                      <a16:creationId xmlns:a16="http://schemas.microsoft.com/office/drawing/2014/main" id="{5F09A8EA-0DB7-4182-AED8-6DFC85FED5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38625" y="4549776"/>
                  <a:ext cx="207963" cy="242888"/>
                </a:xfrm>
                <a:custGeom>
                  <a:avLst/>
                  <a:gdLst>
                    <a:gd name="T0" fmla="*/ 103 w 262"/>
                    <a:gd name="T1" fmla="*/ 4 h 306"/>
                    <a:gd name="T2" fmla="*/ 70 w 262"/>
                    <a:gd name="T3" fmla="*/ 17 h 306"/>
                    <a:gd name="T4" fmla="*/ 62 w 262"/>
                    <a:gd name="T5" fmla="*/ 26 h 306"/>
                    <a:gd name="T6" fmla="*/ 51 w 262"/>
                    <a:gd name="T7" fmla="*/ 56 h 306"/>
                    <a:gd name="T8" fmla="*/ 43 w 262"/>
                    <a:gd name="T9" fmla="*/ 70 h 306"/>
                    <a:gd name="T10" fmla="*/ 23 w 262"/>
                    <a:gd name="T11" fmla="*/ 95 h 306"/>
                    <a:gd name="T12" fmla="*/ 5 w 262"/>
                    <a:gd name="T13" fmla="*/ 121 h 306"/>
                    <a:gd name="T14" fmla="*/ 0 w 262"/>
                    <a:gd name="T15" fmla="*/ 135 h 306"/>
                    <a:gd name="T16" fmla="*/ 0 w 262"/>
                    <a:gd name="T17" fmla="*/ 153 h 306"/>
                    <a:gd name="T18" fmla="*/ 5 w 262"/>
                    <a:gd name="T19" fmla="*/ 173 h 306"/>
                    <a:gd name="T20" fmla="*/ 10 w 262"/>
                    <a:gd name="T21" fmla="*/ 184 h 306"/>
                    <a:gd name="T22" fmla="*/ 23 w 262"/>
                    <a:gd name="T23" fmla="*/ 203 h 306"/>
                    <a:gd name="T24" fmla="*/ 51 w 262"/>
                    <a:gd name="T25" fmla="*/ 229 h 306"/>
                    <a:gd name="T26" fmla="*/ 93 w 262"/>
                    <a:gd name="T27" fmla="*/ 257 h 306"/>
                    <a:gd name="T28" fmla="*/ 142 w 262"/>
                    <a:gd name="T29" fmla="*/ 283 h 306"/>
                    <a:gd name="T30" fmla="*/ 160 w 262"/>
                    <a:gd name="T31" fmla="*/ 293 h 306"/>
                    <a:gd name="T32" fmla="*/ 187 w 262"/>
                    <a:gd name="T33" fmla="*/ 302 h 306"/>
                    <a:gd name="T34" fmla="*/ 192 w 262"/>
                    <a:gd name="T35" fmla="*/ 304 h 306"/>
                    <a:gd name="T36" fmla="*/ 207 w 262"/>
                    <a:gd name="T37" fmla="*/ 304 h 306"/>
                    <a:gd name="T38" fmla="*/ 223 w 262"/>
                    <a:gd name="T39" fmla="*/ 294 h 306"/>
                    <a:gd name="T40" fmla="*/ 239 w 262"/>
                    <a:gd name="T41" fmla="*/ 263 h 306"/>
                    <a:gd name="T42" fmla="*/ 246 w 262"/>
                    <a:gd name="T43" fmla="*/ 246 h 306"/>
                    <a:gd name="T44" fmla="*/ 260 w 262"/>
                    <a:gd name="T45" fmla="*/ 221 h 306"/>
                    <a:gd name="T46" fmla="*/ 262 w 262"/>
                    <a:gd name="T47" fmla="*/ 210 h 306"/>
                    <a:gd name="T48" fmla="*/ 252 w 262"/>
                    <a:gd name="T49" fmla="*/ 179 h 306"/>
                    <a:gd name="T50" fmla="*/ 242 w 262"/>
                    <a:gd name="T51" fmla="*/ 142 h 306"/>
                    <a:gd name="T52" fmla="*/ 241 w 262"/>
                    <a:gd name="T53" fmla="*/ 104 h 306"/>
                    <a:gd name="T54" fmla="*/ 231 w 262"/>
                    <a:gd name="T55" fmla="*/ 82 h 306"/>
                    <a:gd name="T56" fmla="*/ 220 w 262"/>
                    <a:gd name="T57" fmla="*/ 69 h 306"/>
                    <a:gd name="T58" fmla="*/ 179 w 262"/>
                    <a:gd name="T59" fmla="*/ 26 h 306"/>
                    <a:gd name="T60" fmla="*/ 151 w 262"/>
                    <a:gd name="T61" fmla="*/ 7 h 306"/>
                    <a:gd name="T62" fmla="*/ 135 w 262"/>
                    <a:gd name="T63" fmla="*/ 0 h 306"/>
                    <a:gd name="T64" fmla="*/ 121 w 262"/>
                    <a:gd name="T65" fmla="*/ 0 h 306"/>
                    <a:gd name="T66" fmla="*/ 103 w 262"/>
                    <a:gd name="T67" fmla="*/ 4 h 3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262" h="306">
                      <a:moveTo>
                        <a:pt x="103" y="4"/>
                      </a:moveTo>
                      <a:lnTo>
                        <a:pt x="103" y="4"/>
                      </a:lnTo>
                      <a:lnTo>
                        <a:pt x="77" y="13"/>
                      </a:lnTo>
                      <a:lnTo>
                        <a:pt x="70" y="17"/>
                      </a:lnTo>
                      <a:lnTo>
                        <a:pt x="65" y="22"/>
                      </a:lnTo>
                      <a:lnTo>
                        <a:pt x="62" y="26"/>
                      </a:lnTo>
                      <a:lnTo>
                        <a:pt x="59" y="33"/>
                      </a:lnTo>
                      <a:lnTo>
                        <a:pt x="51" y="56"/>
                      </a:lnTo>
                      <a:lnTo>
                        <a:pt x="51" y="56"/>
                      </a:lnTo>
                      <a:lnTo>
                        <a:pt x="43" y="70"/>
                      </a:lnTo>
                      <a:lnTo>
                        <a:pt x="33" y="82"/>
                      </a:lnTo>
                      <a:lnTo>
                        <a:pt x="23" y="95"/>
                      </a:lnTo>
                      <a:lnTo>
                        <a:pt x="13" y="106"/>
                      </a:lnTo>
                      <a:lnTo>
                        <a:pt x="5" y="121"/>
                      </a:lnTo>
                      <a:lnTo>
                        <a:pt x="2" y="127"/>
                      </a:lnTo>
                      <a:lnTo>
                        <a:pt x="0" y="135"/>
                      </a:lnTo>
                      <a:lnTo>
                        <a:pt x="0" y="143"/>
                      </a:lnTo>
                      <a:lnTo>
                        <a:pt x="0" y="153"/>
                      </a:lnTo>
                      <a:lnTo>
                        <a:pt x="2" y="163"/>
                      </a:lnTo>
                      <a:lnTo>
                        <a:pt x="5" y="173"/>
                      </a:lnTo>
                      <a:lnTo>
                        <a:pt x="5" y="173"/>
                      </a:lnTo>
                      <a:lnTo>
                        <a:pt x="10" y="184"/>
                      </a:lnTo>
                      <a:lnTo>
                        <a:pt x="17" y="194"/>
                      </a:lnTo>
                      <a:lnTo>
                        <a:pt x="23" y="203"/>
                      </a:lnTo>
                      <a:lnTo>
                        <a:pt x="31" y="213"/>
                      </a:lnTo>
                      <a:lnTo>
                        <a:pt x="51" y="229"/>
                      </a:lnTo>
                      <a:lnTo>
                        <a:pt x="72" y="244"/>
                      </a:lnTo>
                      <a:lnTo>
                        <a:pt x="93" y="257"/>
                      </a:lnTo>
                      <a:lnTo>
                        <a:pt x="112" y="268"/>
                      </a:lnTo>
                      <a:lnTo>
                        <a:pt x="142" y="283"/>
                      </a:lnTo>
                      <a:lnTo>
                        <a:pt x="142" y="283"/>
                      </a:lnTo>
                      <a:lnTo>
                        <a:pt x="160" y="293"/>
                      </a:lnTo>
                      <a:lnTo>
                        <a:pt x="174" y="298"/>
                      </a:lnTo>
                      <a:lnTo>
                        <a:pt x="187" y="302"/>
                      </a:lnTo>
                      <a:lnTo>
                        <a:pt x="187" y="302"/>
                      </a:lnTo>
                      <a:lnTo>
                        <a:pt x="192" y="304"/>
                      </a:lnTo>
                      <a:lnTo>
                        <a:pt x="199" y="306"/>
                      </a:lnTo>
                      <a:lnTo>
                        <a:pt x="207" y="304"/>
                      </a:lnTo>
                      <a:lnTo>
                        <a:pt x="215" y="301"/>
                      </a:lnTo>
                      <a:lnTo>
                        <a:pt x="223" y="294"/>
                      </a:lnTo>
                      <a:lnTo>
                        <a:pt x="231" y="281"/>
                      </a:lnTo>
                      <a:lnTo>
                        <a:pt x="239" y="263"/>
                      </a:lnTo>
                      <a:lnTo>
                        <a:pt x="239" y="263"/>
                      </a:lnTo>
                      <a:lnTo>
                        <a:pt x="246" y="246"/>
                      </a:lnTo>
                      <a:lnTo>
                        <a:pt x="252" y="234"/>
                      </a:lnTo>
                      <a:lnTo>
                        <a:pt x="260" y="221"/>
                      </a:lnTo>
                      <a:lnTo>
                        <a:pt x="262" y="216"/>
                      </a:lnTo>
                      <a:lnTo>
                        <a:pt x="262" y="210"/>
                      </a:lnTo>
                      <a:lnTo>
                        <a:pt x="252" y="179"/>
                      </a:lnTo>
                      <a:lnTo>
                        <a:pt x="252" y="179"/>
                      </a:lnTo>
                      <a:lnTo>
                        <a:pt x="246" y="158"/>
                      </a:lnTo>
                      <a:lnTo>
                        <a:pt x="242" y="142"/>
                      </a:lnTo>
                      <a:lnTo>
                        <a:pt x="242" y="116"/>
                      </a:lnTo>
                      <a:lnTo>
                        <a:pt x="241" y="104"/>
                      </a:lnTo>
                      <a:lnTo>
                        <a:pt x="238" y="95"/>
                      </a:lnTo>
                      <a:lnTo>
                        <a:pt x="231" y="82"/>
                      </a:lnTo>
                      <a:lnTo>
                        <a:pt x="220" y="69"/>
                      </a:lnTo>
                      <a:lnTo>
                        <a:pt x="220" y="69"/>
                      </a:lnTo>
                      <a:lnTo>
                        <a:pt x="192" y="39"/>
                      </a:lnTo>
                      <a:lnTo>
                        <a:pt x="179" y="26"/>
                      </a:lnTo>
                      <a:lnTo>
                        <a:pt x="164" y="15"/>
                      </a:lnTo>
                      <a:lnTo>
                        <a:pt x="151" y="7"/>
                      </a:lnTo>
                      <a:lnTo>
                        <a:pt x="143" y="4"/>
                      </a:lnTo>
                      <a:lnTo>
                        <a:pt x="135" y="0"/>
                      </a:lnTo>
                      <a:lnTo>
                        <a:pt x="129" y="0"/>
                      </a:lnTo>
                      <a:lnTo>
                        <a:pt x="121" y="0"/>
                      </a:lnTo>
                      <a:lnTo>
                        <a:pt x="111" y="0"/>
                      </a:lnTo>
                      <a:lnTo>
                        <a:pt x="103" y="4"/>
                      </a:lnTo>
                      <a:lnTo>
                        <a:pt x="103" y="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86" name="Freeform 135">
                  <a:extLst>
                    <a:ext uri="{FF2B5EF4-FFF2-40B4-BE49-F238E27FC236}">
                      <a16:creationId xmlns:a16="http://schemas.microsoft.com/office/drawing/2014/main" id="{E4F569E6-0194-4532-861A-AE63FA238DB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22775" y="4383089"/>
                  <a:ext cx="41275" cy="20638"/>
                </a:xfrm>
                <a:custGeom>
                  <a:avLst/>
                  <a:gdLst>
                    <a:gd name="T0" fmla="*/ 0 w 52"/>
                    <a:gd name="T1" fmla="*/ 0 h 26"/>
                    <a:gd name="T2" fmla="*/ 0 w 52"/>
                    <a:gd name="T3" fmla="*/ 0 h 26"/>
                    <a:gd name="T4" fmla="*/ 3 w 52"/>
                    <a:gd name="T5" fmla="*/ 4 h 26"/>
                    <a:gd name="T6" fmla="*/ 9 w 52"/>
                    <a:gd name="T7" fmla="*/ 7 h 26"/>
                    <a:gd name="T8" fmla="*/ 26 w 52"/>
                    <a:gd name="T9" fmla="*/ 15 h 26"/>
                    <a:gd name="T10" fmla="*/ 52 w 52"/>
                    <a:gd name="T11" fmla="*/ 26 h 26"/>
                    <a:gd name="T12" fmla="*/ 0 w 52"/>
                    <a:gd name="T13" fmla="*/ 0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2" h="26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3" y="4"/>
                      </a:lnTo>
                      <a:lnTo>
                        <a:pt x="9" y="7"/>
                      </a:lnTo>
                      <a:lnTo>
                        <a:pt x="26" y="15"/>
                      </a:lnTo>
                      <a:lnTo>
                        <a:pt x="52" y="2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87" name="Freeform 136">
                  <a:extLst>
                    <a:ext uri="{FF2B5EF4-FFF2-40B4-BE49-F238E27FC236}">
                      <a16:creationId xmlns:a16="http://schemas.microsoft.com/office/drawing/2014/main" id="{A5E3F2EF-FA08-4103-B962-915BC80A5E0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22775" y="4383089"/>
                  <a:ext cx="41275" cy="20638"/>
                </a:xfrm>
                <a:custGeom>
                  <a:avLst/>
                  <a:gdLst>
                    <a:gd name="T0" fmla="*/ 0 w 52"/>
                    <a:gd name="T1" fmla="*/ 0 h 26"/>
                    <a:gd name="T2" fmla="*/ 0 w 52"/>
                    <a:gd name="T3" fmla="*/ 0 h 26"/>
                    <a:gd name="T4" fmla="*/ 3 w 52"/>
                    <a:gd name="T5" fmla="*/ 4 h 26"/>
                    <a:gd name="T6" fmla="*/ 9 w 52"/>
                    <a:gd name="T7" fmla="*/ 7 h 26"/>
                    <a:gd name="T8" fmla="*/ 26 w 52"/>
                    <a:gd name="T9" fmla="*/ 15 h 26"/>
                    <a:gd name="T10" fmla="*/ 52 w 52"/>
                    <a:gd name="T11" fmla="*/ 26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2" h="26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3" y="4"/>
                      </a:lnTo>
                      <a:lnTo>
                        <a:pt x="9" y="7"/>
                      </a:lnTo>
                      <a:lnTo>
                        <a:pt x="26" y="15"/>
                      </a:lnTo>
                      <a:lnTo>
                        <a:pt x="52" y="26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88" name="Freeform 137">
                  <a:extLst>
                    <a:ext uri="{FF2B5EF4-FFF2-40B4-BE49-F238E27FC236}">
                      <a16:creationId xmlns:a16="http://schemas.microsoft.com/office/drawing/2014/main" id="{BE692D54-68ED-424D-B154-C38570FD5CB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76738" y="4479926"/>
                  <a:ext cx="31750" cy="11113"/>
                </a:xfrm>
                <a:custGeom>
                  <a:avLst/>
                  <a:gdLst>
                    <a:gd name="T0" fmla="*/ 39 w 39"/>
                    <a:gd name="T1" fmla="*/ 0 h 13"/>
                    <a:gd name="T2" fmla="*/ 0 w 39"/>
                    <a:gd name="T3" fmla="*/ 13 h 13"/>
                    <a:gd name="T4" fmla="*/ 39 w 39"/>
                    <a:gd name="T5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9" h="13">
                      <a:moveTo>
                        <a:pt x="39" y="0"/>
                      </a:moveTo>
                      <a:lnTo>
                        <a:pt x="0" y="13"/>
                      </a:lnTo>
                      <a:lnTo>
                        <a:pt x="39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89" name="Line 138">
                  <a:extLst>
                    <a:ext uri="{FF2B5EF4-FFF2-40B4-BE49-F238E27FC236}">
                      <a16:creationId xmlns:a16="http://schemas.microsoft.com/office/drawing/2014/main" id="{0FC90F39-7E57-442E-91A4-3776F5B186B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4376738" y="4479926"/>
                  <a:ext cx="31750" cy="11113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90" name="Freeform 139">
                  <a:extLst>
                    <a:ext uri="{FF2B5EF4-FFF2-40B4-BE49-F238E27FC236}">
                      <a16:creationId xmlns:a16="http://schemas.microsoft.com/office/drawing/2014/main" id="{EB3D8848-01DC-4174-B5C5-DD8333C7C85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81500" y="4737101"/>
                  <a:ext cx="190500" cy="92075"/>
                </a:xfrm>
                <a:custGeom>
                  <a:avLst/>
                  <a:gdLst>
                    <a:gd name="T0" fmla="*/ 21 w 242"/>
                    <a:gd name="T1" fmla="*/ 15 h 117"/>
                    <a:gd name="T2" fmla="*/ 21 w 242"/>
                    <a:gd name="T3" fmla="*/ 15 h 117"/>
                    <a:gd name="T4" fmla="*/ 7 w 242"/>
                    <a:gd name="T5" fmla="*/ 37 h 117"/>
                    <a:gd name="T6" fmla="*/ 2 w 242"/>
                    <a:gd name="T7" fmla="*/ 45 h 117"/>
                    <a:gd name="T8" fmla="*/ 0 w 242"/>
                    <a:gd name="T9" fmla="*/ 55 h 117"/>
                    <a:gd name="T10" fmla="*/ 0 w 242"/>
                    <a:gd name="T11" fmla="*/ 60 h 117"/>
                    <a:gd name="T12" fmla="*/ 0 w 242"/>
                    <a:gd name="T13" fmla="*/ 65 h 117"/>
                    <a:gd name="T14" fmla="*/ 7 w 242"/>
                    <a:gd name="T15" fmla="*/ 75 h 117"/>
                    <a:gd name="T16" fmla="*/ 18 w 242"/>
                    <a:gd name="T17" fmla="*/ 86 h 117"/>
                    <a:gd name="T18" fmla="*/ 34 w 242"/>
                    <a:gd name="T19" fmla="*/ 99 h 117"/>
                    <a:gd name="T20" fmla="*/ 34 w 242"/>
                    <a:gd name="T21" fmla="*/ 99 h 117"/>
                    <a:gd name="T22" fmla="*/ 46 w 242"/>
                    <a:gd name="T23" fmla="*/ 105 h 117"/>
                    <a:gd name="T24" fmla="*/ 59 w 242"/>
                    <a:gd name="T25" fmla="*/ 110 h 117"/>
                    <a:gd name="T26" fmla="*/ 73 w 242"/>
                    <a:gd name="T27" fmla="*/ 114 h 117"/>
                    <a:gd name="T28" fmla="*/ 89 w 242"/>
                    <a:gd name="T29" fmla="*/ 115 h 117"/>
                    <a:gd name="T30" fmla="*/ 106 w 242"/>
                    <a:gd name="T31" fmla="*/ 117 h 117"/>
                    <a:gd name="T32" fmla="*/ 123 w 242"/>
                    <a:gd name="T33" fmla="*/ 117 h 117"/>
                    <a:gd name="T34" fmla="*/ 158 w 242"/>
                    <a:gd name="T35" fmla="*/ 114 h 117"/>
                    <a:gd name="T36" fmla="*/ 190 w 242"/>
                    <a:gd name="T37" fmla="*/ 109 h 117"/>
                    <a:gd name="T38" fmla="*/ 218 w 242"/>
                    <a:gd name="T39" fmla="*/ 104 h 117"/>
                    <a:gd name="T40" fmla="*/ 242 w 242"/>
                    <a:gd name="T41" fmla="*/ 99 h 117"/>
                    <a:gd name="T42" fmla="*/ 242 w 242"/>
                    <a:gd name="T43" fmla="*/ 99 h 117"/>
                    <a:gd name="T44" fmla="*/ 232 w 242"/>
                    <a:gd name="T45" fmla="*/ 96 h 117"/>
                    <a:gd name="T46" fmla="*/ 205 w 242"/>
                    <a:gd name="T47" fmla="*/ 84 h 117"/>
                    <a:gd name="T48" fmla="*/ 188 w 242"/>
                    <a:gd name="T49" fmla="*/ 78 h 117"/>
                    <a:gd name="T50" fmla="*/ 172 w 242"/>
                    <a:gd name="T51" fmla="*/ 68 h 117"/>
                    <a:gd name="T52" fmla="*/ 154 w 242"/>
                    <a:gd name="T53" fmla="*/ 58 h 117"/>
                    <a:gd name="T54" fmla="*/ 138 w 242"/>
                    <a:gd name="T55" fmla="*/ 47 h 117"/>
                    <a:gd name="T56" fmla="*/ 138 w 242"/>
                    <a:gd name="T57" fmla="*/ 47 h 117"/>
                    <a:gd name="T58" fmla="*/ 122 w 242"/>
                    <a:gd name="T59" fmla="*/ 36 h 117"/>
                    <a:gd name="T60" fmla="*/ 106 w 242"/>
                    <a:gd name="T61" fmla="*/ 23 h 117"/>
                    <a:gd name="T62" fmla="*/ 89 w 242"/>
                    <a:gd name="T63" fmla="*/ 13 h 117"/>
                    <a:gd name="T64" fmla="*/ 73 w 242"/>
                    <a:gd name="T65" fmla="*/ 6 h 117"/>
                    <a:gd name="T66" fmla="*/ 57 w 242"/>
                    <a:gd name="T67" fmla="*/ 2 h 117"/>
                    <a:gd name="T68" fmla="*/ 50 w 242"/>
                    <a:gd name="T69" fmla="*/ 0 h 117"/>
                    <a:gd name="T70" fmla="*/ 42 w 242"/>
                    <a:gd name="T71" fmla="*/ 0 h 117"/>
                    <a:gd name="T72" fmla="*/ 36 w 242"/>
                    <a:gd name="T73" fmla="*/ 2 h 117"/>
                    <a:gd name="T74" fmla="*/ 31 w 242"/>
                    <a:gd name="T75" fmla="*/ 5 h 117"/>
                    <a:gd name="T76" fmla="*/ 26 w 242"/>
                    <a:gd name="T77" fmla="*/ 8 h 117"/>
                    <a:gd name="T78" fmla="*/ 21 w 242"/>
                    <a:gd name="T79" fmla="*/ 15 h 117"/>
                    <a:gd name="T80" fmla="*/ 21 w 242"/>
                    <a:gd name="T81" fmla="*/ 15 h 1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242" h="117">
                      <a:moveTo>
                        <a:pt x="21" y="15"/>
                      </a:moveTo>
                      <a:lnTo>
                        <a:pt x="21" y="15"/>
                      </a:lnTo>
                      <a:lnTo>
                        <a:pt x="7" y="37"/>
                      </a:lnTo>
                      <a:lnTo>
                        <a:pt x="2" y="45"/>
                      </a:lnTo>
                      <a:lnTo>
                        <a:pt x="0" y="55"/>
                      </a:lnTo>
                      <a:lnTo>
                        <a:pt x="0" y="60"/>
                      </a:lnTo>
                      <a:lnTo>
                        <a:pt x="0" y="65"/>
                      </a:lnTo>
                      <a:lnTo>
                        <a:pt x="7" y="75"/>
                      </a:lnTo>
                      <a:lnTo>
                        <a:pt x="18" y="86"/>
                      </a:lnTo>
                      <a:lnTo>
                        <a:pt x="34" y="99"/>
                      </a:lnTo>
                      <a:lnTo>
                        <a:pt x="34" y="99"/>
                      </a:lnTo>
                      <a:lnTo>
                        <a:pt x="46" y="105"/>
                      </a:lnTo>
                      <a:lnTo>
                        <a:pt x="59" y="110"/>
                      </a:lnTo>
                      <a:lnTo>
                        <a:pt x="73" y="114"/>
                      </a:lnTo>
                      <a:lnTo>
                        <a:pt x="89" y="115"/>
                      </a:lnTo>
                      <a:lnTo>
                        <a:pt x="106" y="117"/>
                      </a:lnTo>
                      <a:lnTo>
                        <a:pt x="123" y="117"/>
                      </a:lnTo>
                      <a:lnTo>
                        <a:pt x="158" y="114"/>
                      </a:lnTo>
                      <a:lnTo>
                        <a:pt x="190" y="109"/>
                      </a:lnTo>
                      <a:lnTo>
                        <a:pt x="218" y="104"/>
                      </a:lnTo>
                      <a:lnTo>
                        <a:pt x="242" y="99"/>
                      </a:lnTo>
                      <a:lnTo>
                        <a:pt x="242" y="99"/>
                      </a:lnTo>
                      <a:lnTo>
                        <a:pt x="232" y="96"/>
                      </a:lnTo>
                      <a:lnTo>
                        <a:pt x="205" y="84"/>
                      </a:lnTo>
                      <a:lnTo>
                        <a:pt x="188" y="78"/>
                      </a:lnTo>
                      <a:lnTo>
                        <a:pt x="172" y="68"/>
                      </a:lnTo>
                      <a:lnTo>
                        <a:pt x="154" y="58"/>
                      </a:lnTo>
                      <a:lnTo>
                        <a:pt x="138" y="47"/>
                      </a:lnTo>
                      <a:lnTo>
                        <a:pt x="138" y="47"/>
                      </a:lnTo>
                      <a:lnTo>
                        <a:pt x="122" y="36"/>
                      </a:lnTo>
                      <a:lnTo>
                        <a:pt x="106" y="23"/>
                      </a:lnTo>
                      <a:lnTo>
                        <a:pt x="89" y="13"/>
                      </a:lnTo>
                      <a:lnTo>
                        <a:pt x="73" y="6"/>
                      </a:lnTo>
                      <a:lnTo>
                        <a:pt x="57" y="2"/>
                      </a:lnTo>
                      <a:lnTo>
                        <a:pt x="50" y="0"/>
                      </a:lnTo>
                      <a:lnTo>
                        <a:pt x="42" y="0"/>
                      </a:lnTo>
                      <a:lnTo>
                        <a:pt x="36" y="2"/>
                      </a:lnTo>
                      <a:lnTo>
                        <a:pt x="31" y="5"/>
                      </a:lnTo>
                      <a:lnTo>
                        <a:pt x="26" y="8"/>
                      </a:lnTo>
                      <a:lnTo>
                        <a:pt x="21" y="15"/>
                      </a:lnTo>
                      <a:lnTo>
                        <a:pt x="21" y="1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91" name="Freeform 140">
                  <a:extLst>
                    <a:ext uri="{FF2B5EF4-FFF2-40B4-BE49-F238E27FC236}">
                      <a16:creationId xmlns:a16="http://schemas.microsoft.com/office/drawing/2014/main" id="{4E61162C-9352-420E-8705-DB2773708F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33825" y="5367339"/>
                  <a:ext cx="87313" cy="4763"/>
                </a:xfrm>
                <a:custGeom>
                  <a:avLst/>
                  <a:gdLst>
                    <a:gd name="T0" fmla="*/ 110 w 110"/>
                    <a:gd name="T1" fmla="*/ 6 h 6"/>
                    <a:gd name="T2" fmla="*/ 110 w 110"/>
                    <a:gd name="T3" fmla="*/ 6 h 6"/>
                    <a:gd name="T4" fmla="*/ 91 w 110"/>
                    <a:gd name="T5" fmla="*/ 6 h 6"/>
                    <a:gd name="T6" fmla="*/ 53 w 110"/>
                    <a:gd name="T7" fmla="*/ 3 h 6"/>
                    <a:gd name="T8" fmla="*/ 0 w 110"/>
                    <a:gd name="T9" fmla="*/ 0 h 6"/>
                    <a:gd name="T10" fmla="*/ 110 w 110"/>
                    <a:gd name="T11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10" h="6">
                      <a:moveTo>
                        <a:pt x="110" y="6"/>
                      </a:moveTo>
                      <a:lnTo>
                        <a:pt x="110" y="6"/>
                      </a:lnTo>
                      <a:lnTo>
                        <a:pt x="91" y="6"/>
                      </a:lnTo>
                      <a:lnTo>
                        <a:pt x="53" y="3"/>
                      </a:lnTo>
                      <a:lnTo>
                        <a:pt x="0" y="0"/>
                      </a:lnTo>
                      <a:lnTo>
                        <a:pt x="110" y="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92" name="Freeform 141">
                  <a:extLst>
                    <a:ext uri="{FF2B5EF4-FFF2-40B4-BE49-F238E27FC236}">
                      <a16:creationId xmlns:a16="http://schemas.microsoft.com/office/drawing/2014/main" id="{0CB85FDF-E6FF-4A99-9BDA-842E16A8BAC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33825" y="5367339"/>
                  <a:ext cx="87313" cy="4763"/>
                </a:xfrm>
                <a:custGeom>
                  <a:avLst/>
                  <a:gdLst>
                    <a:gd name="T0" fmla="*/ 110 w 110"/>
                    <a:gd name="T1" fmla="*/ 6 h 6"/>
                    <a:gd name="T2" fmla="*/ 110 w 110"/>
                    <a:gd name="T3" fmla="*/ 6 h 6"/>
                    <a:gd name="T4" fmla="*/ 91 w 110"/>
                    <a:gd name="T5" fmla="*/ 6 h 6"/>
                    <a:gd name="T6" fmla="*/ 53 w 110"/>
                    <a:gd name="T7" fmla="*/ 3 h 6"/>
                    <a:gd name="T8" fmla="*/ 0 w 110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0" h="6">
                      <a:moveTo>
                        <a:pt x="110" y="6"/>
                      </a:moveTo>
                      <a:lnTo>
                        <a:pt x="110" y="6"/>
                      </a:lnTo>
                      <a:lnTo>
                        <a:pt x="91" y="6"/>
                      </a:lnTo>
                      <a:lnTo>
                        <a:pt x="53" y="3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93" name="Freeform 142">
                  <a:extLst>
                    <a:ext uri="{FF2B5EF4-FFF2-40B4-BE49-F238E27FC236}">
                      <a16:creationId xmlns:a16="http://schemas.microsoft.com/office/drawing/2014/main" id="{673849CC-1C83-4015-A117-2F19C084BEA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10050" y="5397501"/>
                  <a:ext cx="192088" cy="212725"/>
                </a:xfrm>
                <a:custGeom>
                  <a:avLst/>
                  <a:gdLst>
                    <a:gd name="T0" fmla="*/ 190 w 242"/>
                    <a:gd name="T1" fmla="*/ 47 h 270"/>
                    <a:gd name="T2" fmla="*/ 165 w 242"/>
                    <a:gd name="T3" fmla="*/ 31 h 270"/>
                    <a:gd name="T4" fmla="*/ 130 w 242"/>
                    <a:gd name="T5" fmla="*/ 13 h 270"/>
                    <a:gd name="T6" fmla="*/ 96 w 242"/>
                    <a:gd name="T7" fmla="*/ 3 h 270"/>
                    <a:gd name="T8" fmla="*/ 71 w 242"/>
                    <a:gd name="T9" fmla="*/ 0 h 270"/>
                    <a:gd name="T10" fmla="*/ 60 w 242"/>
                    <a:gd name="T11" fmla="*/ 2 h 270"/>
                    <a:gd name="T12" fmla="*/ 39 w 242"/>
                    <a:gd name="T13" fmla="*/ 7 h 270"/>
                    <a:gd name="T14" fmla="*/ 24 w 242"/>
                    <a:gd name="T15" fmla="*/ 15 h 270"/>
                    <a:gd name="T16" fmla="*/ 14 w 242"/>
                    <a:gd name="T17" fmla="*/ 28 h 270"/>
                    <a:gd name="T18" fmla="*/ 8 w 242"/>
                    <a:gd name="T19" fmla="*/ 41 h 270"/>
                    <a:gd name="T20" fmla="*/ 3 w 242"/>
                    <a:gd name="T21" fmla="*/ 76 h 270"/>
                    <a:gd name="T22" fmla="*/ 1 w 242"/>
                    <a:gd name="T23" fmla="*/ 119 h 270"/>
                    <a:gd name="T24" fmla="*/ 1 w 242"/>
                    <a:gd name="T25" fmla="*/ 162 h 270"/>
                    <a:gd name="T26" fmla="*/ 6 w 242"/>
                    <a:gd name="T27" fmla="*/ 205 h 270"/>
                    <a:gd name="T28" fmla="*/ 16 w 242"/>
                    <a:gd name="T29" fmla="*/ 240 h 270"/>
                    <a:gd name="T30" fmla="*/ 29 w 242"/>
                    <a:gd name="T31" fmla="*/ 258 h 270"/>
                    <a:gd name="T32" fmla="*/ 34 w 242"/>
                    <a:gd name="T33" fmla="*/ 262 h 270"/>
                    <a:gd name="T34" fmla="*/ 57 w 242"/>
                    <a:gd name="T35" fmla="*/ 270 h 270"/>
                    <a:gd name="T36" fmla="*/ 83 w 242"/>
                    <a:gd name="T37" fmla="*/ 268 h 270"/>
                    <a:gd name="T38" fmla="*/ 128 w 242"/>
                    <a:gd name="T39" fmla="*/ 262 h 270"/>
                    <a:gd name="T40" fmla="*/ 144 w 242"/>
                    <a:gd name="T41" fmla="*/ 262 h 270"/>
                    <a:gd name="T42" fmla="*/ 186 w 242"/>
                    <a:gd name="T43" fmla="*/ 262 h 270"/>
                    <a:gd name="T44" fmla="*/ 206 w 242"/>
                    <a:gd name="T45" fmla="*/ 255 h 270"/>
                    <a:gd name="T46" fmla="*/ 222 w 242"/>
                    <a:gd name="T47" fmla="*/ 240 h 270"/>
                    <a:gd name="T48" fmla="*/ 229 w 242"/>
                    <a:gd name="T49" fmla="*/ 229 h 270"/>
                    <a:gd name="T50" fmla="*/ 240 w 242"/>
                    <a:gd name="T51" fmla="*/ 197 h 270"/>
                    <a:gd name="T52" fmla="*/ 242 w 242"/>
                    <a:gd name="T53" fmla="*/ 175 h 270"/>
                    <a:gd name="T54" fmla="*/ 235 w 242"/>
                    <a:gd name="T55" fmla="*/ 125 h 270"/>
                    <a:gd name="T56" fmla="*/ 230 w 242"/>
                    <a:gd name="T57" fmla="*/ 104 h 270"/>
                    <a:gd name="T58" fmla="*/ 216 w 242"/>
                    <a:gd name="T59" fmla="*/ 73 h 270"/>
                    <a:gd name="T60" fmla="*/ 201 w 242"/>
                    <a:gd name="T61" fmla="*/ 55 h 270"/>
                    <a:gd name="T62" fmla="*/ 190 w 242"/>
                    <a:gd name="T63" fmla="*/ 47 h 2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242" h="270">
                      <a:moveTo>
                        <a:pt x="190" y="47"/>
                      </a:moveTo>
                      <a:lnTo>
                        <a:pt x="190" y="47"/>
                      </a:lnTo>
                      <a:lnTo>
                        <a:pt x="178" y="39"/>
                      </a:lnTo>
                      <a:lnTo>
                        <a:pt x="165" y="31"/>
                      </a:lnTo>
                      <a:lnTo>
                        <a:pt x="149" y="21"/>
                      </a:lnTo>
                      <a:lnTo>
                        <a:pt x="130" y="13"/>
                      </a:lnTo>
                      <a:lnTo>
                        <a:pt x="107" y="5"/>
                      </a:lnTo>
                      <a:lnTo>
                        <a:pt x="96" y="3"/>
                      </a:lnTo>
                      <a:lnTo>
                        <a:pt x="84" y="2"/>
                      </a:lnTo>
                      <a:lnTo>
                        <a:pt x="71" y="0"/>
                      </a:lnTo>
                      <a:lnTo>
                        <a:pt x="60" y="2"/>
                      </a:lnTo>
                      <a:lnTo>
                        <a:pt x="60" y="2"/>
                      </a:lnTo>
                      <a:lnTo>
                        <a:pt x="48" y="3"/>
                      </a:lnTo>
                      <a:lnTo>
                        <a:pt x="39" y="7"/>
                      </a:lnTo>
                      <a:lnTo>
                        <a:pt x="31" y="12"/>
                      </a:lnTo>
                      <a:lnTo>
                        <a:pt x="24" y="15"/>
                      </a:lnTo>
                      <a:lnTo>
                        <a:pt x="18" y="21"/>
                      </a:lnTo>
                      <a:lnTo>
                        <a:pt x="14" y="28"/>
                      </a:lnTo>
                      <a:lnTo>
                        <a:pt x="11" y="34"/>
                      </a:lnTo>
                      <a:lnTo>
                        <a:pt x="8" y="41"/>
                      </a:lnTo>
                      <a:lnTo>
                        <a:pt x="5" y="59"/>
                      </a:lnTo>
                      <a:lnTo>
                        <a:pt x="3" y="76"/>
                      </a:lnTo>
                      <a:lnTo>
                        <a:pt x="1" y="119"/>
                      </a:lnTo>
                      <a:lnTo>
                        <a:pt x="1" y="119"/>
                      </a:lnTo>
                      <a:lnTo>
                        <a:pt x="0" y="141"/>
                      </a:lnTo>
                      <a:lnTo>
                        <a:pt x="1" y="162"/>
                      </a:lnTo>
                      <a:lnTo>
                        <a:pt x="3" y="185"/>
                      </a:lnTo>
                      <a:lnTo>
                        <a:pt x="6" y="205"/>
                      </a:lnTo>
                      <a:lnTo>
                        <a:pt x="9" y="224"/>
                      </a:lnTo>
                      <a:lnTo>
                        <a:pt x="16" y="240"/>
                      </a:lnTo>
                      <a:lnTo>
                        <a:pt x="24" y="253"/>
                      </a:lnTo>
                      <a:lnTo>
                        <a:pt x="29" y="258"/>
                      </a:lnTo>
                      <a:lnTo>
                        <a:pt x="34" y="262"/>
                      </a:lnTo>
                      <a:lnTo>
                        <a:pt x="34" y="262"/>
                      </a:lnTo>
                      <a:lnTo>
                        <a:pt x="45" y="266"/>
                      </a:lnTo>
                      <a:lnTo>
                        <a:pt x="57" y="270"/>
                      </a:lnTo>
                      <a:lnTo>
                        <a:pt x="70" y="270"/>
                      </a:lnTo>
                      <a:lnTo>
                        <a:pt x="83" y="268"/>
                      </a:lnTo>
                      <a:lnTo>
                        <a:pt x="113" y="265"/>
                      </a:lnTo>
                      <a:lnTo>
                        <a:pt x="128" y="262"/>
                      </a:lnTo>
                      <a:lnTo>
                        <a:pt x="144" y="262"/>
                      </a:lnTo>
                      <a:lnTo>
                        <a:pt x="144" y="262"/>
                      </a:lnTo>
                      <a:lnTo>
                        <a:pt x="173" y="262"/>
                      </a:lnTo>
                      <a:lnTo>
                        <a:pt x="186" y="262"/>
                      </a:lnTo>
                      <a:lnTo>
                        <a:pt x="198" y="260"/>
                      </a:lnTo>
                      <a:lnTo>
                        <a:pt x="206" y="255"/>
                      </a:lnTo>
                      <a:lnTo>
                        <a:pt x="216" y="250"/>
                      </a:lnTo>
                      <a:lnTo>
                        <a:pt x="222" y="240"/>
                      </a:lnTo>
                      <a:lnTo>
                        <a:pt x="229" y="229"/>
                      </a:lnTo>
                      <a:lnTo>
                        <a:pt x="229" y="229"/>
                      </a:lnTo>
                      <a:lnTo>
                        <a:pt x="237" y="206"/>
                      </a:lnTo>
                      <a:lnTo>
                        <a:pt x="240" y="197"/>
                      </a:lnTo>
                      <a:lnTo>
                        <a:pt x="242" y="185"/>
                      </a:lnTo>
                      <a:lnTo>
                        <a:pt x="242" y="175"/>
                      </a:lnTo>
                      <a:lnTo>
                        <a:pt x="242" y="162"/>
                      </a:lnTo>
                      <a:lnTo>
                        <a:pt x="235" y="125"/>
                      </a:lnTo>
                      <a:lnTo>
                        <a:pt x="235" y="125"/>
                      </a:lnTo>
                      <a:lnTo>
                        <a:pt x="230" y="104"/>
                      </a:lnTo>
                      <a:lnTo>
                        <a:pt x="224" y="88"/>
                      </a:lnTo>
                      <a:lnTo>
                        <a:pt x="216" y="73"/>
                      </a:lnTo>
                      <a:lnTo>
                        <a:pt x="208" y="63"/>
                      </a:lnTo>
                      <a:lnTo>
                        <a:pt x="201" y="55"/>
                      </a:lnTo>
                      <a:lnTo>
                        <a:pt x="195" y="50"/>
                      </a:lnTo>
                      <a:lnTo>
                        <a:pt x="190" y="47"/>
                      </a:lnTo>
                      <a:lnTo>
                        <a:pt x="190" y="4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94" name="Freeform 143">
                  <a:extLst>
                    <a:ext uri="{FF2B5EF4-FFF2-40B4-BE49-F238E27FC236}">
                      <a16:creationId xmlns:a16="http://schemas.microsoft.com/office/drawing/2014/main" id="{48F05CA8-0AE5-4469-9CCE-3A88B9B199E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11675" y="5386389"/>
                  <a:ext cx="138113" cy="295275"/>
                </a:xfrm>
                <a:custGeom>
                  <a:avLst/>
                  <a:gdLst>
                    <a:gd name="T0" fmla="*/ 72 w 175"/>
                    <a:gd name="T1" fmla="*/ 2 h 372"/>
                    <a:gd name="T2" fmla="*/ 72 w 175"/>
                    <a:gd name="T3" fmla="*/ 2 h 372"/>
                    <a:gd name="T4" fmla="*/ 47 w 175"/>
                    <a:gd name="T5" fmla="*/ 12 h 372"/>
                    <a:gd name="T6" fmla="*/ 28 w 175"/>
                    <a:gd name="T7" fmla="*/ 25 h 372"/>
                    <a:gd name="T8" fmla="*/ 20 w 175"/>
                    <a:gd name="T9" fmla="*/ 31 h 372"/>
                    <a:gd name="T10" fmla="*/ 13 w 175"/>
                    <a:gd name="T11" fmla="*/ 37 h 372"/>
                    <a:gd name="T12" fmla="*/ 8 w 175"/>
                    <a:gd name="T13" fmla="*/ 44 h 372"/>
                    <a:gd name="T14" fmla="*/ 5 w 175"/>
                    <a:gd name="T15" fmla="*/ 50 h 372"/>
                    <a:gd name="T16" fmla="*/ 2 w 175"/>
                    <a:gd name="T17" fmla="*/ 59 h 372"/>
                    <a:gd name="T18" fmla="*/ 0 w 175"/>
                    <a:gd name="T19" fmla="*/ 67 h 372"/>
                    <a:gd name="T20" fmla="*/ 0 w 175"/>
                    <a:gd name="T21" fmla="*/ 75 h 372"/>
                    <a:gd name="T22" fmla="*/ 2 w 175"/>
                    <a:gd name="T23" fmla="*/ 83 h 372"/>
                    <a:gd name="T24" fmla="*/ 5 w 175"/>
                    <a:gd name="T25" fmla="*/ 91 h 372"/>
                    <a:gd name="T26" fmla="*/ 8 w 175"/>
                    <a:gd name="T27" fmla="*/ 101 h 372"/>
                    <a:gd name="T28" fmla="*/ 20 w 175"/>
                    <a:gd name="T29" fmla="*/ 119 h 372"/>
                    <a:gd name="T30" fmla="*/ 20 w 175"/>
                    <a:gd name="T31" fmla="*/ 119 h 372"/>
                    <a:gd name="T32" fmla="*/ 34 w 175"/>
                    <a:gd name="T33" fmla="*/ 137 h 372"/>
                    <a:gd name="T34" fmla="*/ 49 w 175"/>
                    <a:gd name="T35" fmla="*/ 153 h 372"/>
                    <a:gd name="T36" fmla="*/ 78 w 175"/>
                    <a:gd name="T37" fmla="*/ 182 h 372"/>
                    <a:gd name="T38" fmla="*/ 101 w 175"/>
                    <a:gd name="T39" fmla="*/ 203 h 372"/>
                    <a:gd name="T40" fmla="*/ 107 w 175"/>
                    <a:gd name="T41" fmla="*/ 211 h 372"/>
                    <a:gd name="T42" fmla="*/ 110 w 175"/>
                    <a:gd name="T43" fmla="*/ 216 h 372"/>
                    <a:gd name="T44" fmla="*/ 110 w 175"/>
                    <a:gd name="T45" fmla="*/ 216 h 372"/>
                    <a:gd name="T46" fmla="*/ 112 w 175"/>
                    <a:gd name="T47" fmla="*/ 245 h 372"/>
                    <a:gd name="T48" fmla="*/ 110 w 175"/>
                    <a:gd name="T49" fmla="*/ 299 h 372"/>
                    <a:gd name="T50" fmla="*/ 110 w 175"/>
                    <a:gd name="T51" fmla="*/ 372 h 372"/>
                    <a:gd name="T52" fmla="*/ 110 w 175"/>
                    <a:gd name="T53" fmla="*/ 372 h 372"/>
                    <a:gd name="T54" fmla="*/ 120 w 175"/>
                    <a:gd name="T55" fmla="*/ 352 h 372"/>
                    <a:gd name="T56" fmla="*/ 132 w 175"/>
                    <a:gd name="T57" fmla="*/ 330 h 372"/>
                    <a:gd name="T58" fmla="*/ 143 w 175"/>
                    <a:gd name="T59" fmla="*/ 301 h 372"/>
                    <a:gd name="T60" fmla="*/ 154 w 175"/>
                    <a:gd name="T61" fmla="*/ 268 h 372"/>
                    <a:gd name="T62" fmla="*/ 166 w 175"/>
                    <a:gd name="T63" fmla="*/ 231 h 372"/>
                    <a:gd name="T64" fmla="*/ 169 w 175"/>
                    <a:gd name="T65" fmla="*/ 211 h 372"/>
                    <a:gd name="T66" fmla="*/ 172 w 175"/>
                    <a:gd name="T67" fmla="*/ 192 h 372"/>
                    <a:gd name="T68" fmla="*/ 175 w 175"/>
                    <a:gd name="T69" fmla="*/ 171 h 372"/>
                    <a:gd name="T70" fmla="*/ 175 w 175"/>
                    <a:gd name="T71" fmla="*/ 151 h 372"/>
                    <a:gd name="T72" fmla="*/ 175 w 175"/>
                    <a:gd name="T73" fmla="*/ 151 h 372"/>
                    <a:gd name="T74" fmla="*/ 175 w 175"/>
                    <a:gd name="T75" fmla="*/ 132 h 372"/>
                    <a:gd name="T76" fmla="*/ 172 w 175"/>
                    <a:gd name="T77" fmla="*/ 114 h 372"/>
                    <a:gd name="T78" fmla="*/ 169 w 175"/>
                    <a:gd name="T79" fmla="*/ 98 h 372"/>
                    <a:gd name="T80" fmla="*/ 164 w 175"/>
                    <a:gd name="T81" fmla="*/ 81 h 372"/>
                    <a:gd name="T82" fmla="*/ 159 w 175"/>
                    <a:gd name="T83" fmla="*/ 67 h 372"/>
                    <a:gd name="T84" fmla="*/ 153 w 175"/>
                    <a:gd name="T85" fmla="*/ 54 h 372"/>
                    <a:gd name="T86" fmla="*/ 145 w 175"/>
                    <a:gd name="T87" fmla="*/ 42 h 372"/>
                    <a:gd name="T88" fmla="*/ 138 w 175"/>
                    <a:gd name="T89" fmla="*/ 33 h 372"/>
                    <a:gd name="T90" fmla="*/ 128 w 175"/>
                    <a:gd name="T91" fmla="*/ 23 h 372"/>
                    <a:gd name="T92" fmla="*/ 120 w 175"/>
                    <a:gd name="T93" fmla="*/ 15 h 372"/>
                    <a:gd name="T94" fmla="*/ 112 w 175"/>
                    <a:gd name="T95" fmla="*/ 10 h 372"/>
                    <a:gd name="T96" fmla="*/ 104 w 175"/>
                    <a:gd name="T97" fmla="*/ 5 h 372"/>
                    <a:gd name="T98" fmla="*/ 94 w 175"/>
                    <a:gd name="T99" fmla="*/ 2 h 372"/>
                    <a:gd name="T100" fmla="*/ 86 w 175"/>
                    <a:gd name="T101" fmla="*/ 0 h 372"/>
                    <a:gd name="T102" fmla="*/ 78 w 175"/>
                    <a:gd name="T103" fmla="*/ 0 h 372"/>
                    <a:gd name="T104" fmla="*/ 72 w 175"/>
                    <a:gd name="T105" fmla="*/ 2 h 372"/>
                    <a:gd name="T106" fmla="*/ 72 w 175"/>
                    <a:gd name="T107" fmla="*/ 2 h 3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175" h="372">
                      <a:moveTo>
                        <a:pt x="72" y="2"/>
                      </a:moveTo>
                      <a:lnTo>
                        <a:pt x="72" y="2"/>
                      </a:lnTo>
                      <a:lnTo>
                        <a:pt x="47" y="12"/>
                      </a:lnTo>
                      <a:lnTo>
                        <a:pt x="28" y="25"/>
                      </a:lnTo>
                      <a:lnTo>
                        <a:pt x="20" y="31"/>
                      </a:lnTo>
                      <a:lnTo>
                        <a:pt x="13" y="37"/>
                      </a:lnTo>
                      <a:lnTo>
                        <a:pt x="8" y="44"/>
                      </a:lnTo>
                      <a:lnTo>
                        <a:pt x="5" y="50"/>
                      </a:lnTo>
                      <a:lnTo>
                        <a:pt x="2" y="59"/>
                      </a:lnTo>
                      <a:lnTo>
                        <a:pt x="0" y="67"/>
                      </a:lnTo>
                      <a:lnTo>
                        <a:pt x="0" y="75"/>
                      </a:lnTo>
                      <a:lnTo>
                        <a:pt x="2" y="83"/>
                      </a:lnTo>
                      <a:lnTo>
                        <a:pt x="5" y="91"/>
                      </a:lnTo>
                      <a:lnTo>
                        <a:pt x="8" y="101"/>
                      </a:lnTo>
                      <a:lnTo>
                        <a:pt x="20" y="119"/>
                      </a:lnTo>
                      <a:lnTo>
                        <a:pt x="20" y="119"/>
                      </a:lnTo>
                      <a:lnTo>
                        <a:pt x="34" y="137"/>
                      </a:lnTo>
                      <a:lnTo>
                        <a:pt x="49" y="153"/>
                      </a:lnTo>
                      <a:lnTo>
                        <a:pt x="78" y="182"/>
                      </a:lnTo>
                      <a:lnTo>
                        <a:pt x="101" y="203"/>
                      </a:lnTo>
                      <a:lnTo>
                        <a:pt x="107" y="211"/>
                      </a:lnTo>
                      <a:lnTo>
                        <a:pt x="110" y="216"/>
                      </a:lnTo>
                      <a:lnTo>
                        <a:pt x="110" y="216"/>
                      </a:lnTo>
                      <a:lnTo>
                        <a:pt x="112" y="245"/>
                      </a:lnTo>
                      <a:lnTo>
                        <a:pt x="110" y="299"/>
                      </a:lnTo>
                      <a:lnTo>
                        <a:pt x="110" y="372"/>
                      </a:lnTo>
                      <a:lnTo>
                        <a:pt x="110" y="372"/>
                      </a:lnTo>
                      <a:lnTo>
                        <a:pt x="120" y="352"/>
                      </a:lnTo>
                      <a:lnTo>
                        <a:pt x="132" y="330"/>
                      </a:lnTo>
                      <a:lnTo>
                        <a:pt x="143" y="301"/>
                      </a:lnTo>
                      <a:lnTo>
                        <a:pt x="154" y="268"/>
                      </a:lnTo>
                      <a:lnTo>
                        <a:pt x="166" y="231"/>
                      </a:lnTo>
                      <a:lnTo>
                        <a:pt x="169" y="211"/>
                      </a:lnTo>
                      <a:lnTo>
                        <a:pt x="172" y="192"/>
                      </a:lnTo>
                      <a:lnTo>
                        <a:pt x="175" y="171"/>
                      </a:lnTo>
                      <a:lnTo>
                        <a:pt x="175" y="151"/>
                      </a:lnTo>
                      <a:lnTo>
                        <a:pt x="175" y="151"/>
                      </a:lnTo>
                      <a:lnTo>
                        <a:pt x="175" y="132"/>
                      </a:lnTo>
                      <a:lnTo>
                        <a:pt x="172" y="114"/>
                      </a:lnTo>
                      <a:lnTo>
                        <a:pt x="169" y="98"/>
                      </a:lnTo>
                      <a:lnTo>
                        <a:pt x="164" y="81"/>
                      </a:lnTo>
                      <a:lnTo>
                        <a:pt x="159" y="67"/>
                      </a:lnTo>
                      <a:lnTo>
                        <a:pt x="153" y="54"/>
                      </a:lnTo>
                      <a:lnTo>
                        <a:pt x="145" y="42"/>
                      </a:lnTo>
                      <a:lnTo>
                        <a:pt x="138" y="33"/>
                      </a:lnTo>
                      <a:lnTo>
                        <a:pt x="128" y="23"/>
                      </a:lnTo>
                      <a:lnTo>
                        <a:pt x="120" y="15"/>
                      </a:lnTo>
                      <a:lnTo>
                        <a:pt x="112" y="10"/>
                      </a:lnTo>
                      <a:lnTo>
                        <a:pt x="104" y="5"/>
                      </a:lnTo>
                      <a:lnTo>
                        <a:pt x="94" y="2"/>
                      </a:lnTo>
                      <a:lnTo>
                        <a:pt x="86" y="0"/>
                      </a:lnTo>
                      <a:lnTo>
                        <a:pt x="78" y="0"/>
                      </a:lnTo>
                      <a:lnTo>
                        <a:pt x="72" y="2"/>
                      </a:lnTo>
                      <a:lnTo>
                        <a:pt x="72" y="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95" name="Freeform 144">
                  <a:extLst>
                    <a:ext uri="{FF2B5EF4-FFF2-40B4-BE49-F238E27FC236}">
                      <a16:creationId xmlns:a16="http://schemas.microsoft.com/office/drawing/2014/main" id="{4D596F7D-2C70-4EE7-A295-54E1E52928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57675" y="5513389"/>
                  <a:ext cx="160338" cy="290513"/>
                </a:xfrm>
                <a:custGeom>
                  <a:avLst/>
                  <a:gdLst>
                    <a:gd name="T0" fmla="*/ 71 w 201"/>
                    <a:gd name="T1" fmla="*/ 5 h 367"/>
                    <a:gd name="T2" fmla="*/ 39 w 201"/>
                    <a:gd name="T3" fmla="*/ 28 h 367"/>
                    <a:gd name="T4" fmla="*/ 18 w 201"/>
                    <a:gd name="T5" fmla="*/ 54 h 367"/>
                    <a:gd name="T6" fmla="*/ 8 w 201"/>
                    <a:gd name="T7" fmla="*/ 77 h 367"/>
                    <a:gd name="T8" fmla="*/ 6 w 201"/>
                    <a:gd name="T9" fmla="*/ 96 h 367"/>
                    <a:gd name="T10" fmla="*/ 13 w 201"/>
                    <a:gd name="T11" fmla="*/ 129 h 367"/>
                    <a:gd name="T12" fmla="*/ 21 w 201"/>
                    <a:gd name="T13" fmla="*/ 151 h 367"/>
                    <a:gd name="T14" fmla="*/ 36 w 201"/>
                    <a:gd name="T15" fmla="*/ 185 h 367"/>
                    <a:gd name="T16" fmla="*/ 53 w 201"/>
                    <a:gd name="T17" fmla="*/ 215 h 367"/>
                    <a:gd name="T18" fmla="*/ 58 w 201"/>
                    <a:gd name="T19" fmla="*/ 219 h 367"/>
                    <a:gd name="T20" fmla="*/ 63 w 201"/>
                    <a:gd name="T21" fmla="*/ 228 h 367"/>
                    <a:gd name="T22" fmla="*/ 65 w 201"/>
                    <a:gd name="T23" fmla="*/ 241 h 367"/>
                    <a:gd name="T24" fmla="*/ 58 w 201"/>
                    <a:gd name="T25" fmla="*/ 263 h 367"/>
                    <a:gd name="T26" fmla="*/ 52 w 201"/>
                    <a:gd name="T27" fmla="*/ 278 h 367"/>
                    <a:gd name="T28" fmla="*/ 16 w 201"/>
                    <a:gd name="T29" fmla="*/ 331 h 367"/>
                    <a:gd name="T30" fmla="*/ 0 w 201"/>
                    <a:gd name="T31" fmla="*/ 356 h 367"/>
                    <a:gd name="T32" fmla="*/ 23 w 201"/>
                    <a:gd name="T33" fmla="*/ 364 h 367"/>
                    <a:gd name="T34" fmla="*/ 60 w 201"/>
                    <a:gd name="T35" fmla="*/ 367 h 367"/>
                    <a:gd name="T36" fmla="*/ 81 w 201"/>
                    <a:gd name="T37" fmla="*/ 364 h 367"/>
                    <a:gd name="T38" fmla="*/ 105 w 201"/>
                    <a:gd name="T39" fmla="*/ 353 h 367"/>
                    <a:gd name="T40" fmla="*/ 130 w 201"/>
                    <a:gd name="T41" fmla="*/ 336 h 367"/>
                    <a:gd name="T42" fmla="*/ 152 w 201"/>
                    <a:gd name="T43" fmla="*/ 317 h 367"/>
                    <a:gd name="T44" fmla="*/ 180 w 201"/>
                    <a:gd name="T45" fmla="*/ 280 h 367"/>
                    <a:gd name="T46" fmla="*/ 193 w 201"/>
                    <a:gd name="T47" fmla="*/ 242 h 367"/>
                    <a:gd name="T48" fmla="*/ 201 w 201"/>
                    <a:gd name="T49" fmla="*/ 174 h 367"/>
                    <a:gd name="T50" fmla="*/ 201 w 201"/>
                    <a:gd name="T51" fmla="*/ 159 h 367"/>
                    <a:gd name="T52" fmla="*/ 196 w 201"/>
                    <a:gd name="T53" fmla="*/ 129 h 367"/>
                    <a:gd name="T54" fmla="*/ 185 w 201"/>
                    <a:gd name="T55" fmla="*/ 98 h 367"/>
                    <a:gd name="T56" fmla="*/ 167 w 201"/>
                    <a:gd name="T57" fmla="*/ 65 h 367"/>
                    <a:gd name="T58" fmla="*/ 146 w 201"/>
                    <a:gd name="T59" fmla="*/ 38 h 367"/>
                    <a:gd name="T60" fmla="*/ 125 w 201"/>
                    <a:gd name="T61" fmla="*/ 16 h 367"/>
                    <a:gd name="T62" fmla="*/ 102 w 201"/>
                    <a:gd name="T63" fmla="*/ 4 h 367"/>
                    <a:gd name="T64" fmla="*/ 81 w 201"/>
                    <a:gd name="T65" fmla="*/ 2 h 367"/>
                    <a:gd name="T66" fmla="*/ 71 w 201"/>
                    <a:gd name="T67" fmla="*/ 5 h 3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201" h="367">
                      <a:moveTo>
                        <a:pt x="71" y="5"/>
                      </a:moveTo>
                      <a:lnTo>
                        <a:pt x="71" y="5"/>
                      </a:lnTo>
                      <a:lnTo>
                        <a:pt x="55" y="16"/>
                      </a:lnTo>
                      <a:lnTo>
                        <a:pt x="39" y="28"/>
                      </a:lnTo>
                      <a:lnTo>
                        <a:pt x="27" y="41"/>
                      </a:lnTo>
                      <a:lnTo>
                        <a:pt x="18" y="54"/>
                      </a:lnTo>
                      <a:lnTo>
                        <a:pt x="10" y="68"/>
                      </a:lnTo>
                      <a:lnTo>
                        <a:pt x="8" y="77"/>
                      </a:lnTo>
                      <a:lnTo>
                        <a:pt x="6" y="86"/>
                      </a:lnTo>
                      <a:lnTo>
                        <a:pt x="6" y="96"/>
                      </a:lnTo>
                      <a:lnTo>
                        <a:pt x="8" y="106"/>
                      </a:lnTo>
                      <a:lnTo>
                        <a:pt x="13" y="129"/>
                      </a:lnTo>
                      <a:lnTo>
                        <a:pt x="13" y="129"/>
                      </a:lnTo>
                      <a:lnTo>
                        <a:pt x="21" y="151"/>
                      </a:lnTo>
                      <a:lnTo>
                        <a:pt x="27" y="171"/>
                      </a:lnTo>
                      <a:lnTo>
                        <a:pt x="36" y="185"/>
                      </a:lnTo>
                      <a:lnTo>
                        <a:pt x="44" y="198"/>
                      </a:lnTo>
                      <a:lnTo>
                        <a:pt x="53" y="215"/>
                      </a:lnTo>
                      <a:lnTo>
                        <a:pt x="58" y="219"/>
                      </a:lnTo>
                      <a:lnTo>
                        <a:pt x="58" y="219"/>
                      </a:lnTo>
                      <a:lnTo>
                        <a:pt x="60" y="223"/>
                      </a:lnTo>
                      <a:lnTo>
                        <a:pt x="63" y="228"/>
                      </a:lnTo>
                      <a:lnTo>
                        <a:pt x="65" y="234"/>
                      </a:lnTo>
                      <a:lnTo>
                        <a:pt x="65" y="241"/>
                      </a:lnTo>
                      <a:lnTo>
                        <a:pt x="63" y="252"/>
                      </a:lnTo>
                      <a:lnTo>
                        <a:pt x="58" y="263"/>
                      </a:lnTo>
                      <a:lnTo>
                        <a:pt x="52" y="278"/>
                      </a:lnTo>
                      <a:lnTo>
                        <a:pt x="52" y="278"/>
                      </a:lnTo>
                      <a:lnTo>
                        <a:pt x="34" y="307"/>
                      </a:lnTo>
                      <a:lnTo>
                        <a:pt x="16" y="331"/>
                      </a:lnTo>
                      <a:lnTo>
                        <a:pt x="0" y="356"/>
                      </a:lnTo>
                      <a:lnTo>
                        <a:pt x="0" y="356"/>
                      </a:lnTo>
                      <a:lnTo>
                        <a:pt x="11" y="361"/>
                      </a:lnTo>
                      <a:lnTo>
                        <a:pt x="23" y="364"/>
                      </a:lnTo>
                      <a:lnTo>
                        <a:pt x="40" y="367"/>
                      </a:lnTo>
                      <a:lnTo>
                        <a:pt x="60" y="367"/>
                      </a:lnTo>
                      <a:lnTo>
                        <a:pt x="70" y="366"/>
                      </a:lnTo>
                      <a:lnTo>
                        <a:pt x="81" y="364"/>
                      </a:lnTo>
                      <a:lnTo>
                        <a:pt x="92" y="359"/>
                      </a:lnTo>
                      <a:lnTo>
                        <a:pt x="105" y="353"/>
                      </a:lnTo>
                      <a:lnTo>
                        <a:pt x="117" y="346"/>
                      </a:lnTo>
                      <a:lnTo>
                        <a:pt x="130" y="336"/>
                      </a:lnTo>
                      <a:lnTo>
                        <a:pt x="130" y="336"/>
                      </a:lnTo>
                      <a:lnTo>
                        <a:pt x="152" y="317"/>
                      </a:lnTo>
                      <a:lnTo>
                        <a:pt x="169" y="297"/>
                      </a:lnTo>
                      <a:lnTo>
                        <a:pt x="180" y="280"/>
                      </a:lnTo>
                      <a:lnTo>
                        <a:pt x="188" y="260"/>
                      </a:lnTo>
                      <a:lnTo>
                        <a:pt x="193" y="242"/>
                      </a:lnTo>
                      <a:lnTo>
                        <a:pt x="196" y="221"/>
                      </a:lnTo>
                      <a:lnTo>
                        <a:pt x="201" y="174"/>
                      </a:lnTo>
                      <a:lnTo>
                        <a:pt x="201" y="174"/>
                      </a:lnTo>
                      <a:lnTo>
                        <a:pt x="201" y="159"/>
                      </a:lnTo>
                      <a:lnTo>
                        <a:pt x="200" y="145"/>
                      </a:lnTo>
                      <a:lnTo>
                        <a:pt x="196" y="129"/>
                      </a:lnTo>
                      <a:lnTo>
                        <a:pt x="191" y="114"/>
                      </a:lnTo>
                      <a:lnTo>
                        <a:pt x="185" y="98"/>
                      </a:lnTo>
                      <a:lnTo>
                        <a:pt x="177" y="81"/>
                      </a:lnTo>
                      <a:lnTo>
                        <a:pt x="167" y="65"/>
                      </a:lnTo>
                      <a:lnTo>
                        <a:pt x="157" y="51"/>
                      </a:lnTo>
                      <a:lnTo>
                        <a:pt x="146" y="38"/>
                      </a:lnTo>
                      <a:lnTo>
                        <a:pt x="136" y="26"/>
                      </a:lnTo>
                      <a:lnTo>
                        <a:pt x="125" y="16"/>
                      </a:lnTo>
                      <a:lnTo>
                        <a:pt x="113" y="8"/>
                      </a:lnTo>
                      <a:lnTo>
                        <a:pt x="102" y="4"/>
                      </a:lnTo>
                      <a:lnTo>
                        <a:pt x="91" y="0"/>
                      </a:lnTo>
                      <a:lnTo>
                        <a:pt x="81" y="2"/>
                      </a:lnTo>
                      <a:lnTo>
                        <a:pt x="71" y="5"/>
                      </a:lnTo>
                      <a:lnTo>
                        <a:pt x="71" y="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96" name="Freeform 145">
                  <a:extLst>
                    <a:ext uri="{FF2B5EF4-FFF2-40B4-BE49-F238E27FC236}">
                      <a16:creationId xmlns:a16="http://schemas.microsoft.com/office/drawing/2014/main" id="{B966994C-01FE-4475-BBC9-ECEBA084C2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43350" y="5454651"/>
                  <a:ext cx="20638" cy="114300"/>
                </a:xfrm>
                <a:custGeom>
                  <a:avLst/>
                  <a:gdLst>
                    <a:gd name="T0" fmla="*/ 26 w 26"/>
                    <a:gd name="T1" fmla="*/ 0 h 143"/>
                    <a:gd name="T2" fmla="*/ 26 w 26"/>
                    <a:gd name="T3" fmla="*/ 0 h 143"/>
                    <a:gd name="T4" fmla="*/ 22 w 26"/>
                    <a:gd name="T5" fmla="*/ 5 h 143"/>
                    <a:gd name="T6" fmla="*/ 13 w 26"/>
                    <a:gd name="T7" fmla="*/ 21 h 143"/>
                    <a:gd name="T8" fmla="*/ 8 w 26"/>
                    <a:gd name="T9" fmla="*/ 31 h 143"/>
                    <a:gd name="T10" fmla="*/ 4 w 26"/>
                    <a:gd name="T11" fmla="*/ 42 h 143"/>
                    <a:gd name="T12" fmla="*/ 1 w 26"/>
                    <a:gd name="T13" fmla="*/ 57 h 143"/>
                    <a:gd name="T14" fmla="*/ 0 w 26"/>
                    <a:gd name="T15" fmla="*/ 72 h 143"/>
                    <a:gd name="T16" fmla="*/ 0 w 26"/>
                    <a:gd name="T17" fmla="*/ 143 h 143"/>
                    <a:gd name="T18" fmla="*/ 26 w 26"/>
                    <a:gd name="T19" fmla="*/ 0 h 1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6" h="143">
                      <a:moveTo>
                        <a:pt x="26" y="0"/>
                      </a:moveTo>
                      <a:lnTo>
                        <a:pt x="26" y="0"/>
                      </a:lnTo>
                      <a:lnTo>
                        <a:pt x="22" y="5"/>
                      </a:lnTo>
                      <a:lnTo>
                        <a:pt x="13" y="21"/>
                      </a:lnTo>
                      <a:lnTo>
                        <a:pt x="8" y="31"/>
                      </a:lnTo>
                      <a:lnTo>
                        <a:pt x="4" y="42"/>
                      </a:lnTo>
                      <a:lnTo>
                        <a:pt x="1" y="57"/>
                      </a:lnTo>
                      <a:lnTo>
                        <a:pt x="0" y="72"/>
                      </a:lnTo>
                      <a:lnTo>
                        <a:pt x="0" y="143"/>
                      </a:lnTo>
                      <a:lnTo>
                        <a:pt x="26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97" name="Freeform 146">
                  <a:extLst>
                    <a:ext uri="{FF2B5EF4-FFF2-40B4-BE49-F238E27FC236}">
                      <a16:creationId xmlns:a16="http://schemas.microsoft.com/office/drawing/2014/main" id="{163147EA-E91D-4B13-9F78-D7D24269E40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43350" y="5454651"/>
                  <a:ext cx="20638" cy="114300"/>
                </a:xfrm>
                <a:custGeom>
                  <a:avLst/>
                  <a:gdLst>
                    <a:gd name="T0" fmla="*/ 26 w 26"/>
                    <a:gd name="T1" fmla="*/ 0 h 143"/>
                    <a:gd name="T2" fmla="*/ 26 w 26"/>
                    <a:gd name="T3" fmla="*/ 0 h 143"/>
                    <a:gd name="T4" fmla="*/ 22 w 26"/>
                    <a:gd name="T5" fmla="*/ 5 h 143"/>
                    <a:gd name="T6" fmla="*/ 13 w 26"/>
                    <a:gd name="T7" fmla="*/ 21 h 143"/>
                    <a:gd name="T8" fmla="*/ 8 w 26"/>
                    <a:gd name="T9" fmla="*/ 31 h 143"/>
                    <a:gd name="T10" fmla="*/ 4 w 26"/>
                    <a:gd name="T11" fmla="*/ 42 h 143"/>
                    <a:gd name="T12" fmla="*/ 1 w 26"/>
                    <a:gd name="T13" fmla="*/ 57 h 143"/>
                    <a:gd name="T14" fmla="*/ 0 w 26"/>
                    <a:gd name="T15" fmla="*/ 72 h 143"/>
                    <a:gd name="T16" fmla="*/ 0 w 26"/>
                    <a:gd name="T17" fmla="*/ 143 h 1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6" h="143">
                      <a:moveTo>
                        <a:pt x="26" y="0"/>
                      </a:moveTo>
                      <a:lnTo>
                        <a:pt x="26" y="0"/>
                      </a:lnTo>
                      <a:lnTo>
                        <a:pt x="22" y="5"/>
                      </a:lnTo>
                      <a:lnTo>
                        <a:pt x="13" y="21"/>
                      </a:lnTo>
                      <a:lnTo>
                        <a:pt x="8" y="31"/>
                      </a:lnTo>
                      <a:lnTo>
                        <a:pt x="4" y="42"/>
                      </a:lnTo>
                      <a:lnTo>
                        <a:pt x="1" y="57"/>
                      </a:lnTo>
                      <a:lnTo>
                        <a:pt x="0" y="72"/>
                      </a:lnTo>
                      <a:lnTo>
                        <a:pt x="0" y="143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98" name="Freeform 147">
                  <a:extLst>
                    <a:ext uri="{FF2B5EF4-FFF2-40B4-BE49-F238E27FC236}">
                      <a16:creationId xmlns:a16="http://schemas.microsoft.com/office/drawing/2014/main" id="{D1F21F5E-EF66-4D7C-B39E-20389330BCB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25875" y="5532439"/>
                  <a:ext cx="55563" cy="103188"/>
                </a:xfrm>
                <a:custGeom>
                  <a:avLst/>
                  <a:gdLst>
                    <a:gd name="T0" fmla="*/ 5 w 70"/>
                    <a:gd name="T1" fmla="*/ 0 h 129"/>
                    <a:gd name="T2" fmla="*/ 5 w 70"/>
                    <a:gd name="T3" fmla="*/ 0 h 129"/>
                    <a:gd name="T4" fmla="*/ 3 w 70"/>
                    <a:gd name="T5" fmla="*/ 9 h 129"/>
                    <a:gd name="T6" fmla="*/ 0 w 70"/>
                    <a:gd name="T7" fmla="*/ 24 h 129"/>
                    <a:gd name="T8" fmla="*/ 0 w 70"/>
                    <a:gd name="T9" fmla="*/ 32 h 129"/>
                    <a:gd name="T10" fmla="*/ 1 w 70"/>
                    <a:gd name="T11" fmla="*/ 42 h 129"/>
                    <a:gd name="T12" fmla="*/ 5 w 70"/>
                    <a:gd name="T13" fmla="*/ 52 h 129"/>
                    <a:gd name="T14" fmla="*/ 11 w 70"/>
                    <a:gd name="T15" fmla="*/ 65 h 129"/>
                    <a:gd name="T16" fmla="*/ 11 w 70"/>
                    <a:gd name="T17" fmla="*/ 65 h 129"/>
                    <a:gd name="T18" fmla="*/ 19 w 70"/>
                    <a:gd name="T19" fmla="*/ 78 h 129"/>
                    <a:gd name="T20" fmla="*/ 29 w 70"/>
                    <a:gd name="T21" fmla="*/ 89 h 129"/>
                    <a:gd name="T22" fmla="*/ 49 w 70"/>
                    <a:gd name="T23" fmla="*/ 110 h 129"/>
                    <a:gd name="T24" fmla="*/ 63 w 70"/>
                    <a:gd name="T25" fmla="*/ 125 h 129"/>
                    <a:gd name="T26" fmla="*/ 70 w 70"/>
                    <a:gd name="T27" fmla="*/ 129 h 129"/>
                    <a:gd name="T28" fmla="*/ 5 w 70"/>
                    <a:gd name="T29" fmla="*/ 0 h 1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70" h="129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3" y="9"/>
                      </a:lnTo>
                      <a:lnTo>
                        <a:pt x="0" y="24"/>
                      </a:lnTo>
                      <a:lnTo>
                        <a:pt x="0" y="32"/>
                      </a:lnTo>
                      <a:lnTo>
                        <a:pt x="1" y="42"/>
                      </a:lnTo>
                      <a:lnTo>
                        <a:pt x="5" y="52"/>
                      </a:lnTo>
                      <a:lnTo>
                        <a:pt x="11" y="65"/>
                      </a:lnTo>
                      <a:lnTo>
                        <a:pt x="11" y="65"/>
                      </a:lnTo>
                      <a:lnTo>
                        <a:pt x="19" y="78"/>
                      </a:lnTo>
                      <a:lnTo>
                        <a:pt x="29" y="89"/>
                      </a:lnTo>
                      <a:lnTo>
                        <a:pt x="49" y="110"/>
                      </a:lnTo>
                      <a:lnTo>
                        <a:pt x="63" y="125"/>
                      </a:lnTo>
                      <a:lnTo>
                        <a:pt x="70" y="129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99" name="Freeform 148">
                  <a:extLst>
                    <a:ext uri="{FF2B5EF4-FFF2-40B4-BE49-F238E27FC236}">
                      <a16:creationId xmlns:a16="http://schemas.microsoft.com/office/drawing/2014/main" id="{105CCC7F-DD71-46A7-9B4B-FE904485BBC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25875" y="5532439"/>
                  <a:ext cx="55563" cy="103188"/>
                </a:xfrm>
                <a:custGeom>
                  <a:avLst/>
                  <a:gdLst>
                    <a:gd name="T0" fmla="*/ 5 w 70"/>
                    <a:gd name="T1" fmla="*/ 0 h 129"/>
                    <a:gd name="T2" fmla="*/ 5 w 70"/>
                    <a:gd name="T3" fmla="*/ 0 h 129"/>
                    <a:gd name="T4" fmla="*/ 3 w 70"/>
                    <a:gd name="T5" fmla="*/ 9 h 129"/>
                    <a:gd name="T6" fmla="*/ 0 w 70"/>
                    <a:gd name="T7" fmla="*/ 24 h 129"/>
                    <a:gd name="T8" fmla="*/ 0 w 70"/>
                    <a:gd name="T9" fmla="*/ 32 h 129"/>
                    <a:gd name="T10" fmla="*/ 1 w 70"/>
                    <a:gd name="T11" fmla="*/ 42 h 129"/>
                    <a:gd name="T12" fmla="*/ 5 w 70"/>
                    <a:gd name="T13" fmla="*/ 52 h 129"/>
                    <a:gd name="T14" fmla="*/ 11 w 70"/>
                    <a:gd name="T15" fmla="*/ 65 h 129"/>
                    <a:gd name="T16" fmla="*/ 11 w 70"/>
                    <a:gd name="T17" fmla="*/ 65 h 129"/>
                    <a:gd name="T18" fmla="*/ 19 w 70"/>
                    <a:gd name="T19" fmla="*/ 78 h 129"/>
                    <a:gd name="T20" fmla="*/ 29 w 70"/>
                    <a:gd name="T21" fmla="*/ 89 h 129"/>
                    <a:gd name="T22" fmla="*/ 49 w 70"/>
                    <a:gd name="T23" fmla="*/ 110 h 129"/>
                    <a:gd name="T24" fmla="*/ 63 w 70"/>
                    <a:gd name="T25" fmla="*/ 125 h 129"/>
                    <a:gd name="T26" fmla="*/ 70 w 70"/>
                    <a:gd name="T27" fmla="*/ 129 h 1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70" h="129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3" y="9"/>
                      </a:lnTo>
                      <a:lnTo>
                        <a:pt x="0" y="24"/>
                      </a:lnTo>
                      <a:lnTo>
                        <a:pt x="0" y="32"/>
                      </a:lnTo>
                      <a:lnTo>
                        <a:pt x="1" y="42"/>
                      </a:lnTo>
                      <a:lnTo>
                        <a:pt x="5" y="52"/>
                      </a:lnTo>
                      <a:lnTo>
                        <a:pt x="11" y="65"/>
                      </a:lnTo>
                      <a:lnTo>
                        <a:pt x="11" y="65"/>
                      </a:lnTo>
                      <a:lnTo>
                        <a:pt x="19" y="78"/>
                      </a:lnTo>
                      <a:lnTo>
                        <a:pt x="29" y="89"/>
                      </a:lnTo>
                      <a:lnTo>
                        <a:pt x="49" y="110"/>
                      </a:lnTo>
                      <a:lnTo>
                        <a:pt x="63" y="125"/>
                      </a:lnTo>
                      <a:lnTo>
                        <a:pt x="70" y="129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00" name="Freeform 149">
                  <a:extLst>
                    <a:ext uri="{FF2B5EF4-FFF2-40B4-BE49-F238E27FC236}">
                      <a16:creationId xmlns:a16="http://schemas.microsoft.com/office/drawing/2014/main" id="{E8ED4D6C-C80A-43CB-BA96-159C12DF968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36975" y="5578476"/>
                  <a:ext cx="61913" cy="61913"/>
                </a:xfrm>
                <a:custGeom>
                  <a:avLst/>
                  <a:gdLst>
                    <a:gd name="T0" fmla="*/ 0 w 78"/>
                    <a:gd name="T1" fmla="*/ 78 h 78"/>
                    <a:gd name="T2" fmla="*/ 0 w 78"/>
                    <a:gd name="T3" fmla="*/ 78 h 78"/>
                    <a:gd name="T4" fmla="*/ 3 w 78"/>
                    <a:gd name="T5" fmla="*/ 68 h 78"/>
                    <a:gd name="T6" fmla="*/ 10 w 78"/>
                    <a:gd name="T7" fmla="*/ 49 h 78"/>
                    <a:gd name="T8" fmla="*/ 16 w 78"/>
                    <a:gd name="T9" fmla="*/ 37 h 78"/>
                    <a:gd name="T10" fmla="*/ 23 w 78"/>
                    <a:gd name="T11" fmla="*/ 26 h 78"/>
                    <a:gd name="T12" fmla="*/ 31 w 78"/>
                    <a:gd name="T13" fmla="*/ 18 h 78"/>
                    <a:gd name="T14" fmla="*/ 34 w 78"/>
                    <a:gd name="T15" fmla="*/ 15 h 78"/>
                    <a:gd name="T16" fmla="*/ 39 w 78"/>
                    <a:gd name="T17" fmla="*/ 13 h 78"/>
                    <a:gd name="T18" fmla="*/ 39 w 78"/>
                    <a:gd name="T19" fmla="*/ 13 h 78"/>
                    <a:gd name="T20" fmla="*/ 68 w 78"/>
                    <a:gd name="T21" fmla="*/ 3 h 78"/>
                    <a:gd name="T22" fmla="*/ 78 w 78"/>
                    <a:gd name="T23" fmla="*/ 0 h 78"/>
                    <a:gd name="T24" fmla="*/ 0 w 78"/>
                    <a:gd name="T25" fmla="*/ 78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78" h="78">
                      <a:moveTo>
                        <a:pt x="0" y="78"/>
                      </a:moveTo>
                      <a:lnTo>
                        <a:pt x="0" y="78"/>
                      </a:lnTo>
                      <a:lnTo>
                        <a:pt x="3" y="68"/>
                      </a:lnTo>
                      <a:lnTo>
                        <a:pt x="10" y="49"/>
                      </a:lnTo>
                      <a:lnTo>
                        <a:pt x="16" y="37"/>
                      </a:lnTo>
                      <a:lnTo>
                        <a:pt x="23" y="26"/>
                      </a:lnTo>
                      <a:lnTo>
                        <a:pt x="31" y="18"/>
                      </a:lnTo>
                      <a:lnTo>
                        <a:pt x="34" y="15"/>
                      </a:lnTo>
                      <a:lnTo>
                        <a:pt x="39" y="13"/>
                      </a:lnTo>
                      <a:lnTo>
                        <a:pt x="39" y="13"/>
                      </a:lnTo>
                      <a:lnTo>
                        <a:pt x="68" y="3"/>
                      </a:lnTo>
                      <a:lnTo>
                        <a:pt x="78" y="0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01" name="Freeform 150">
                  <a:extLst>
                    <a:ext uri="{FF2B5EF4-FFF2-40B4-BE49-F238E27FC236}">
                      <a16:creationId xmlns:a16="http://schemas.microsoft.com/office/drawing/2014/main" id="{F9D91CDF-BEEA-4EA8-8FF4-D9C1B31083B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36975" y="5578476"/>
                  <a:ext cx="61913" cy="61913"/>
                </a:xfrm>
                <a:custGeom>
                  <a:avLst/>
                  <a:gdLst>
                    <a:gd name="T0" fmla="*/ 0 w 78"/>
                    <a:gd name="T1" fmla="*/ 78 h 78"/>
                    <a:gd name="T2" fmla="*/ 0 w 78"/>
                    <a:gd name="T3" fmla="*/ 78 h 78"/>
                    <a:gd name="T4" fmla="*/ 3 w 78"/>
                    <a:gd name="T5" fmla="*/ 68 h 78"/>
                    <a:gd name="T6" fmla="*/ 10 w 78"/>
                    <a:gd name="T7" fmla="*/ 49 h 78"/>
                    <a:gd name="T8" fmla="*/ 16 w 78"/>
                    <a:gd name="T9" fmla="*/ 37 h 78"/>
                    <a:gd name="T10" fmla="*/ 23 w 78"/>
                    <a:gd name="T11" fmla="*/ 26 h 78"/>
                    <a:gd name="T12" fmla="*/ 31 w 78"/>
                    <a:gd name="T13" fmla="*/ 18 h 78"/>
                    <a:gd name="T14" fmla="*/ 34 w 78"/>
                    <a:gd name="T15" fmla="*/ 15 h 78"/>
                    <a:gd name="T16" fmla="*/ 39 w 78"/>
                    <a:gd name="T17" fmla="*/ 13 h 78"/>
                    <a:gd name="T18" fmla="*/ 39 w 78"/>
                    <a:gd name="T19" fmla="*/ 13 h 78"/>
                    <a:gd name="T20" fmla="*/ 68 w 78"/>
                    <a:gd name="T21" fmla="*/ 3 h 78"/>
                    <a:gd name="T22" fmla="*/ 78 w 78"/>
                    <a:gd name="T23" fmla="*/ 0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78" h="78">
                      <a:moveTo>
                        <a:pt x="0" y="78"/>
                      </a:moveTo>
                      <a:lnTo>
                        <a:pt x="0" y="78"/>
                      </a:lnTo>
                      <a:lnTo>
                        <a:pt x="3" y="68"/>
                      </a:lnTo>
                      <a:lnTo>
                        <a:pt x="10" y="49"/>
                      </a:lnTo>
                      <a:lnTo>
                        <a:pt x="16" y="37"/>
                      </a:lnTo>
                      <a:lnTo>
                        <a:pt x="23" y="26"/>
                      </a:lnTo>
                      <a:lnTo>
                        <a:pt x="31" y="18"/>
                      </a:lnTo>
                      <a:lnTo>
                        <a:pt x="34" y="15"/>
                      </a:lnTo>
                      <a:lnTo>
                        <a:pt x="39" y="13"/>
                      </a:lnTo>
                      <a:lnTo>
                        <a:pt x="39" y="13"/>
                      </a:lnTo>
                      <a:lnTo>
                        <a:pt x="68" y="3"/>
                      </a:lnTo>
                      <a:lnTo>
                        <a:pt x="78" y="0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02" name="Freeform 151">
                  <a:extLst>
                    <a:ext uri="{FF2B5EF4-FFF2-40B4-BE49-F238E27FC236}">
                      <a16:creationId xmlns:a16="http://schemas.microsoft.com/office/drawing/2014/main" id="{AFF1603C-31AB-4FDE-BF9E-D875BB570A0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32250" y="5770564"/>
                  <a:ext cx="169863" cy="71438"/>
                </a:xfrm>
                <a:custGeom>
                  <a:avLst/>
                  <a:gdLst>
                    <a:gd name="T0" fmla="*/ 214 w 214"/>
                    <a:gd name="T1" fmla="*/ 5 h 89"/>
                    <a:gd name="T2" fmla="*/ 214 w 214"/>
                    <a:gd name="T3" fmla="*/ 5 h 89"/>
                    <a:gd name="T4" fmla="*/ 209 w 214"/>
                    <a:gd name="T5" fmla="*/ 5 h 89"/>
                    <a:gd name="T6" fmla="*/ 203 w 214"/>
                    <a:gd name="T7" fmla="*/ 3 h 89"/>
                    <a:gd name="T8" fmla="*/ 177 w 214"/>
                    <a:gd name="T9" fmla="*/ 0 h 89"/>
                    <a:gd name="T10" fmla="*/ 161 w 214"/>
                    <a:gd name="T11" fmla="*/ 0 h 89"/>
                    <a:gd name="T12" fmla="*/ 141 w 214"/>
                    <a:gd name="T13" fmla="*/ 2 h 89"/>
                    <a:gd name="T14" fmla="*/ 120 w 214"/>
                    <a:gd name="T15" fmla="*/ 5 h 89"/>
                    <a:gd name="T16" fmla="*/ 97 w 214"/>
                    <a:gd name="T17" fmla="*/ 11 h 89"/>
                    <a:gd name="T18" fmla="*/ 97 w 214"/>
                    <a:gd name="T19" fmla="*/ 11 h 89"/>
                    <a:gd name="T20" fmla="*/ 75 w 214"/>
                    <a:gd name="T21" fmla="*/ 21 h 89"/>
                    <a:gd name="T22" fmla="*/ 55 w 214"/>
                    <a:gd name="T23" fmla="*/ 32 h 89"/>
                    <a:gd name="T24" fmla="*/ 39 w 214"/>
                    <a:gd name="T25" fmla="*/ 45 h 89"/>
                    <a:gd name="T26" fmla="*/ 24 w 214"/>
                    <a:gd name="T27" fmla="*/ 58 h 89"/>
                    <a:gd name="T28" fmla="*/ 15 w 214"/>
                    <a:gd name="T29" fmla="*/ 70 h 89"/>
                    <a:gd name="T30" fmla="*/ 7 w 214"/>
                    <a:gd name="T31" fmla="*/ 80 h 89"/>
                    <a:gd name="T32" fmla="*/ 0 w 214"/>
                    <a:gd name="T33" fmla="*/ 89 h 89"/>
                    <a:gd name="T34" fmla="*/ 214 w 214"/>
                    <a:gd name="T35" fmla="*/ 5 h 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14" h="89">
                      <a:moveTo>
                        <a:pt x="214" y="5"/>
                      </a:moveTo>
                      <a:lnTo>
                        <a:pt x="214" y="5"/>
                      </a:lnTo>
                      <a:lnTo>
                        <a:pt x="209" y="5"/>
                      </a:lnTo>
                      <a:lnTo>
                        <a:pt x="203" y="3"/>
                      </a:lnTo>
                      <a:lnTo>
                        <a:pt x="177" y="0"/>
                      </a:lnTo>
                      <a:lnTo>
                        <a:pt x="161" y="0"/>
                      </a:lnTo>
                      <a:lnTo>
                        <a:pt x="141" y="2"/>
                      </a:lnTo>
                      <a:lnTo>
                        <a:pt x="120" y="5"/>
                      </a:lnTo>
                      <a:lnTo>
                        <a:pt x="97" y="11"/>
                      </a:lnTo>
                      <a:lnTo>
                        <a:pt x="97" y="11"/>
                      </a:lnTo>
                      <a:lnTo>
                        <a:pt x="75" y="21"/>
                      </a:lnTo>
                      <a:lnTo>
                        <a:pt x="55" y="32"/>
                      </a:lnTo>
                      <a:lnTo>
                        <a:pt x="39" y="45"/>
                      </a:lnTo>
                      <a:lnTo>
                        <a:pt x="24" y="58"/>
                      </a:lnTo>
                      <a:lnTo>
                        <a:pt x="15" y="70"/>
                      </a:lnTo>
                      <a:lnTo>
                        <a:pt x="7" y="80"/>
                      </a:lnTo>
                      <a:lnTo>
                        <a:pt x="0" y="89"/>
                      </a:lnTo>
                      <a:lnTo>
                        <a:pt x="214" y="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03" name="Freeform 152">
                  <a:extLst>
                    <a:ext uri="{FF2B5EF4-FFF2-40B4-BE49-F238E27FC236}">
                      <a16:creationId xmlns:a16="http://schemas.microsoft.com/office/drawing/2014/main" id="{D1C605F2-E045-4B14-B108-89147D9CD5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32250" y="5770564"/>
                  <a:ext cx="169863" cy="71438"/>
                </a:xfrm>
                <a:custGeom>
                  <a:avLst/>
                  <a:gdLst>
                    <a:gd name="T0" fmla="*/ 214 w 214"/>
                    <a:gd name="T1" fmla="*/ 5 h 89"/>
                    <a:gd name="T2" fmla="*/ 214 w 214"/>
                    <a:gd name="T3" fmla="*/ 5 h 89"/>
                    <a:gd name="T4" fmla="*/ 209 w 214"/>
                    <a:gd name="T5" fmla="*/ 5 h 89"/>
                    <a:gd name="T6" fmla="*/ 203 w 214"/>
                    <a:gd name="T7" fmla="*/ 3 h 89"/>
                    <a:gd name="T8" fmla="*/ 177 w 214"/>
                    <a:gd name="T9" fmla="*/ 0 h 89"/>
                    <a:gd name="T10" fmla="*/ 161 w 214"/>
                    <a:gd name="T11" fmla="*/ 0 h 89"/>
                    <a:gd name="T12" fmla="*/ 141 w 214"/>
                    <a:gd name="T13" fmla="*/ 2 h 89"/>
                    <a:gd name="T14" fmla="*/ 120 w 214"/>
                    <a:gd name="T15" fmla="*/ 5 h 89"/>
                    <a:gd name="T16" fmla="*/ 97 w 214"/>
                    <a:gd name="T17" fmla="*/ 11 h 89"/>
                    <a:gd name="T18" fmla="*/ 97 w 214"/>
                    <a:gd name="T19" fmla="*/ 11 h 89"/>
                    <a:gd name="T20" fmla="*/ 75 w 214"/>
                    <a:gd name="T21" fmla="*/ 21 h 89"/>
                    <a:gd name="T22" fmla="*/ 55 w 214"/>
                    <a:gd name="T23" fmla="*/ 32 h 89"/>
                    <a:gd name="T24" fmla="*/ 39 w 214"/>
                    <a:gd name="T25" fmla="*/ 45 h 89"/>
                    <a:gd name="T26" fmla="*/ 24 w 214"/>
                    <a:gd name="T27" fmla="*/ 58 h 89"/>
                    <a:gd name="T28" fmla="*/ 15 w 214"/>
                    <a:gd name="T29" fmla="*/ 70 h 89"/>
                    <a:gd name="T30" fmla="*/ 7 w 214"/>
                    <a:gd name="T31" fmla="*/ 80 h 89"/>
                    <a:gd name="T32" fmla="*/ 0 w 214"/>
                    <a:gd name="T33" fmla="*/ 89 h 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14" h="89">
                      <a:moveTo>
                        <a:pt x="214" y="5"/>
                      </a:moveTo>
                      <a:lnTo>
                        <a:pt x="214" y="5"/>
                      </a:lnTo>
                      <a:lnTo>
                        <a:pt x="209" y="5"/>
                      </a:lnTo>
                      <a:lnTo>
                        <a:pt x="203" y="3"/>
                      </a:lnTo>
                      <a:lnTo>
                        <a:pt x="177" y="0"/>
                      </a:lnTo>
                      <a:lnTo>
                        <a:pt x="161" y="0"/>
                      </a:lnTo>
                      <a:lnTo>
                        <a:pt x="141" y="2"/>
                      </a:lnTo>
                      <a:lnTo>
                        <a:pt x="120" y="5"/>
                      </a:lnTo>
                      <a:lnTo>
                        <a:pt x="97" y="11"/>
                      </a:lnTo>
                      <a:lnTo>
                        <a:pt x="97" y="11"/>
                      </a:lnTo>
                      <a:lnTo>
                        <a:pt x="75" y="21"/>
                      </a:lnTo>
                      <a:lnTo>
                        <a:pt x="55" y="32"/>
                      </a:lnTo>
                      <a:lnTo>
                        <a:pt x="39" y="45"/>
                      </a:lnTo>
                      <a:lnTo>
                        <a:pt x="24" y="58"/>
                      </a:lnTo>
                      <a:lnTo>
                        <a:pt x="15" y="70"/>
                      </a:lnTo>
                      <a:lnTo>
                        <a:pt x="7" y="80"/>
                      </a:lnTo>
                      <a:lnTo>
                        <a:pt x="0" y="89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04" name="Freeform 153">
                  <a:extLst>
                    <a:ext uri="{FF2B5EF4-FFF2-40B4-BE49-F238E27FC236}">
                      <a16:creationId xmlns:a16="http://schemas.microsoft.com/office/drawing/2014/main" id="{FE966B80-9DAE-438C-808E-42E71FB949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83050" y="5832476"/>
                  <a:ext cx="128588" cy="96838"/>
                </a:xfrm>
                <a:custGeom>
                  <a:avLst/>
                  <a:gdLst>
                    <a:gd name="T0" fmla="*/ 0 w 162"/>
                    <a:gd name="T1" fmla="*/ 76 h 122"/>
                    <a:gd name="T2" fmla="*/ 0 w 162"/>
                    <a:gd name="T3" fmla="*/ 76 h 122"/>
                    <a:gd name="T4" fmla="*/ 3 w 162"/>
                    <a:gd name="T5" fmla="*/ 66 h 122"/>
                    <a:gd name="T6" fmla="*/ 6 w 162"/>
                    <a:gd name="T7" fmla="*/ 58 h 122"/>
                    <a:gd name="T8" fmla="*/ 13 w 162"/>
                    <a:gd name="T9" fmla="*/ 45 h 122"/>
                    <a:gd name="T10" fmla="*/ 19 w 162"/>
                    <a:gd name="T11" fmla="*/ 34 h 122"/>
                    <a:gd name="T12" fmla="*/ 31 w 162"/>
                    <a:gd name="T13" fmla="*/ 23 h 122"/>
                    <a:gd name="T14" fmla="*/ 42 w 162"/>
                    <a:gd name="T15" fmla="*/ 13 h 122"/>
                    <a:gd name="T16" fmla="*/ 50 w 162"/>
                    <a:gd name="T17" fmla="*/ 8 h 122"/>
                    <a:gd name="T18" fmla="*/ 58 w 162"/>
                    <a:gd name="T19" fmla="*/ 5 h 122"/>
                    <a:gd name="T20" fmla="*/ 58 w 162"/>
                    <a:gd name="T21" fmla="*/ 5 h 122"/>
                    <a:gd name="T22" fmla="*/ 76 w 162"/>
                    <a:gd name="T23" fmla="*/ 0 h 122"/>
                    <a:gd name="T24" fmla="*/ 94 w 162"/>
                    <a:gd name="T25" fmla="*/ 0 h 122"/>
                    <a:gd name="T26" fmla="*/ 114 w 162"/>
                    <a:gd name="T27" fmla="*/ 0 h 122"/>
                    <a:gd name="T28" fmla="*/ 130 w 162"/>
                    <a:gd name="T29" fmla="*/ 3 h 122"/>
                    <a:gd name="T30" fmla="*/ 156 w 162"/>
                    <a:gd name="T31" fmla="*/ 8 h 122"/>
                    <a:gd name="T32" fmla="*/ 162 w 162"/>
                    <a:gd name="T33" fmla="*/ 10 h 122"/>
                    <a:gd name="T34" fmla="*/ 162 w 162"/>
                    <a:gd name="T35" fmla="*/ 11 h 122"/>
                    <a:gd name="T36" fmla="*/ 162 w 162"/>
                    <a:gd name="T37" fmla="*/ 11 h 122"/>
                    <a:gd name="T38" fmla="*/ 146 w 162"/>
                    <a:gd name="T39" fmla="*/ 13 h 122"/>
                    <a:gd name="T40" fmla="*/ 133 w 162"/>
                    <a:gd name="T41" fmla="*/ 16 h 122"/>
                    <a:gd name="T42" fmla="*/ 119 w 162"/>
                    <a:gd name="T43" fmla="*/ 21 h 122"/>
                    <a:gd name="T44" fmla="*/ 104 w 162"/>
                    <a:gd name="T45" fmla="*/ 29 h 122"/>
                    <a:gd name="T46" fmla="*/ 97 w 162"/>
                    <a:gd name="T47" fmla="*/ 34 h 122"/>
                    <a:gd name="T48" fmla="*/ 93 w 162"/>
                    <a:gd name="T49" fmla="*/ 39 h 122"/>
                    <a:gd name="T50" fmla="*/ 88 w 162"/>
                    <a:gd name="T51" fmla="*/ 45 h 122"/>
                    <a:gd name="T52" fmla="*/ 84 w 162"/>
                    <a:gd name="T53" fmla="*/ 53 h 122"/>
                    <a:gd name="T54" fmla="*/ 84 w 162"/>
                    <a:gd name="T55" fmla="*/ 62 h 122"/>
                    <a:gd name="T56" fmla="*/ 84 w 162"/>
                    <a:gd name="T57" fmla="*/ 70 h 122"/>
                    <a:gd name="T58" fmla="*/ 84 w 162"/>
                    <a:gd name="T59" fmla="*/ 70 h 122"/>
                    <a:gd name="T60" fmla="*/ 88 w 162"/>
                    <a:gd name="T61" fmla="*/ 86 h 122"/>
                    <a:gd name="T62" fmla="*/ 91 w 162"/>
                    <a:gd name="T63" fmla="*/ 99 h 122"/>
                    <a:gd name="T64" fmla="*/ 97 w 162"/>
                    <a:gd name="T65" fmla="*/ 115 h 122"/>
                    <a:gd name="T66" fmla="*/ 102 w 162"/>
                    <a:gd name="T67" fmla="*/ 120 h 122"/>
                    <a:gd name="T68" fmla="*/ 104 w 162"/>
                    <a:gd name="T69" fmla="*/ 122 h 122"/>
                    <a:gd name="T70" fmla="*/ 0 w 162"/>
                    <a:gd name="T71" fmla="*/ 76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162" h="122">
                      <a:moveTo>
                        <a:pt x="0" y="76"/>
                      </a:moveTo>
                      <a:lnTo>
                        <a:pt x="0" y="76"/>
                      </a:lnTo>
                      <a:lnTo>
                        <a:pt x="3" y="66"/>
                      </a:lnTo>
                      <a:lnTo>
                        <a:pt x="6" y="58"/>
                      </a:lnTo>
                      <a:lnTo>
                        <a:pt x="13" y="45"/>
                      </a:lnTo>
                      <a:lnTo>
                        <a:pt x="19" y="34"/>
                      </a:lnTo>
                      <a:lnTo>
                        <a:pt x="31" y="23"/>
                      </a:lnTo>
                      <a:lnTo>
                        <a:pt x="42" y="13"/>
                      </a:lnTo>
                      <a:lnTo>
                        <a:pt x="50" y="8"/>
                      </a:lnTo>
                      <a:lnTo>
                        <a:pt x="58" y="5"/>
                      </a:lnTo>
                      <a:lnTo>
                        <a:pt x="58" y="5"/>
                      </a:lnTo>
                      <a:lnTo>
                        <a:pt x="76" y="0"/>
                      </a:lnTo>
                      <a:lnTo>
                        <a:pt x="94" y="0"/>
                      </a:lnTo>
                      <a:lnTo>
                        <a:pt x="114" y="0"/>
                      </a:lnTo>
                      <a:lnTo>
                        <a:pt x="130" y="3"/>
                      </a:lnTo>
                      <a:lnTo>
                        <a:pt x="156" y="8"/>
                      </a:lnTo>
                      <a:lnTo>
                        <a:pt x="162" y="10"/>
                      </a:lnTo>
                      <a:lnTo>
                        <a:pt x="162" y="11"/>
                      </a:lnTo>
                      <a:lnTo>
                        <a:pt x="162" y="11"/>
                      </a:lnTo>
                      <a:lnTo>
                        <a:pt x="146" y="13"/>
                      </a:lnTo>
                      <a:lnTo>
                        <a:pt x="133" y="16"/>
                      </a:lnTo>
                      <a:lnTo>
                        <a:pt x="119" y="21"/>
                      </a:lnTo>
                      <a:lnTo>
                        <a:pt x="104" y="29"/>
                      </a:lnTo>
                      <a:lnTo>
                        <a:pt x="97" y="34"/>
                      </a:lnTo>
                      <a:lnTo>
                        <a:pt x="93" y="39"/>
                      </a:lnTo>
                      <a:lnTo>
                        <a:pt x="88" y="45"/>
                      </a:lnTo>
                      <a:lnTo>
                        <a:pt x="84" y="53"/>
                      </a:lnTo>
                      <a:lnTo>
                        <a:pt x="84" y="62"/>
                      </a:lnTo>
                      <a:lnTo>
                        <a:pt x="84" y="70"/>
                      </a:lnTo>
                      <a:lnTo>
                        <a:pt x="84" y="70"/>
                      </a:lnTo>
                      <a:lnTo>
                        <a:pt x="88" y="86"/>
                      </a:lnTo>
                      <a:lnTo>
                        <a:pt x="91" y="99"/>
                      </a:lnTo>
                      <a:lnTo>
                        <a:pt x="97" y="115"/>
                      </a:lnTo>
                      <a:lnTo>
                        <a:pt x="102" y="120"/>
                      </a:lnTo>
                      <a:lnTo>
                        <a:pt x="104" y="122"/>
                      </a:lnTo>
                      <a:lnTo>
                        <a:pt x="0" y="7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05" name="Freeform 154">
                  <a:extLst>
                    <a:ext uri="{FF2B5EF4-FFF2-40B4-BE49-F238E27FC236}">
                      <a16:creationId xmlns:a16="http://schemas.microsoft.com/office/drawing/2014/main" id="{2130A5FC-9926-4DAA-A687-0F48999207E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83050" y="5832476"/>
                  <a:ext cx="128588" cy="96838"/>
                </a:xfrm>
                <a:custGeom>
                  <a:avLst/>
                  <a:gdLst>
                    <a:gd name="T0" fmla="*/ 0 w 162"/>
                    <a:gd name="T1" fmla="*/ 76 h 122"/>
                    <a:gd name="T2" fmla="*/ 0 w 162"/>
                    <a:gd name="T3" fmla="*/ 76 h 122"/>
                    <a:gd name="T4" fmla="*/ 3 w 162"/>
                    <a:gd name="T5" fmla="*/ 66 h 122"/>
                    <a:gd name="T6" fmla="*/ 6 w 162"/>
                    <a:gd name="T7" fmla="*/ 58 h 122"/>
                    <a:gd name="T8" fmla="*/ 13 w 162"/>
                    <a:gd name="T9" fmla="*/ 45 h 122"/>
                    <a:gd name="T10" fmla="*/ 19 w 162"/>
                    <a:gd name="T11" fmla="*/ 34 h 122"/>
                    <a:gd name="T12" fmla="*/ 31 w 162"/>
                    <a:gd name="T13" fmla="*/ 23 h 122"/>
                    <a:gd name="T14" fmla="*/ 42 w 162"/>
                    <a:gd name="T15" fmla="*/ 13 h 122"/>
                    <a:gd name="T16" fmla="*/ 50 w 162"/>
                    <a:gd name="T17" fmla="*/ 8 h 122"/>
                    <a:gd name="T18" fmla="*/ 58 w 162"/>
                    <a:gd name="T19" fmla="*/ 5 h 122"/>
                    <a:gd name="T20" fmla="*/ 58 w 162"/>
                    <a:gd name="T21" fmla="*/ 5 h 122"/>
                    <a:gd name="T22" fmla="*/ 76 w 162"/>
                    <a:gd name="T23" fmla="*/ 0 h 122"/>
                    <a:gd name="T24" fmla="*/ 94 w 162"/>
                    <a:gd name="T25" fmla="*/ 0 h 122"/>
                    <a:gd name="T26" fmla="*/ 114 w 162"/>
                    <a:gd name="T27" fmla="*/ 0 h 122"/>
                    <a:gd name="T28" fmla="*/ 130 w 162"/>
                    <a:gd name="T29" fmla="*/ 3 h 122"/>
                    <a:gd name="T30" fmla="*/ 156 w 162"/>
                    <a:gd name="T31" fmla="*/ 8 h 122"/>
                    <a:gd name="T32" fmla="*/ 162 w 162"/>
                    <a:gd name="T33" fmla="*/ 10 h 122"/>
                    <a:gd name="T34" fmla="*/ 162 w 162"/>
                    <a:gd name="T35" fmla="*/ 11 h 122"/>
                    <a:gd name="T36" fmla="*/ 162 w 162"/>
                    <a:gd name="T37" fmla="*/ 11 h 122"/>
                    <a:gd name="T38" fmla="*/ 146 w 162"/>
                    <a:gd name="T39" fmla="*/ 13 h 122"/>
                    <a:gd name="T40" fmla="*/ 133 w 162"/>
                    <a:gd name="T41" fmla="*/ 16 h 122"/>
                    <a:gd name="T42" fmla="*/ 119 w 162"/>
                    <a:gd name="T43" fmla="*/ 21 h 122"/>
                    <a:gd name="T44" fmla="*/ 104 w 162"/>
                    <a:gd name="T45" fmla="*/ 29 h 122"/>
                    <a:gd name="T46" fmla="*/ 97 w 162"/>
                    <a:gd name="T47" fmla="*/ 34 h 122"/>
                    <a:gd name="T48" fmla="*/ 93 w 162"/>
                    <a:gd name="T49" fmla="*/ 39 h 122"/>
                    <a:gd name="T50" fmla="*/ 88 w 162"/>
                    <a:gd name="T51" fmla="*/ 45 h 122"/>
                    <a:gd name="T52" fmla="*/ 84 w 162"/>
                    <a:gd name="T53" fmla="*/ 53 h 122"/>
                    <a:gd name="T54" fmla="*/ 84 w 162"/>
                    <a:gd name="T55" fmla="*/ 62 h 122"/>
                    <a:gd name="T56" fmla="*/ 84 w 162"/>
                    <a:gd name="T57" fmla="*/ 70 h 122"/>
                    <a:gd name="T58" fmla="*/ 84 w 162"/>
                    <a:gd name="T59" fmla="*/ 70 h 122"/>
                    <a:gd name="T60" fmla="*/ 88 w 162"/>
                    <a:gd name="T61" fmla="*/ 86 h 122"/>
                    <a:gd name="T62" fmla="*/ 91 w 162"/>
                    <a:gd name="T63" fmla="*/ 99 h 122"/>
                    <a:gd name="T64" fmla="*/ 97 w 162"/>
                    <a:gd name="T65" fmla="*/ 115 h 122"/>
                    <a:gd name="T66" fmla="*/ 102 w 162"/>
                    <a:gd name="T67" fmla="*/ 120 h 122"/>
                    <a:gd name="T68" fmla="*/ 104 w 162"/>
                    <a:gd name="T69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62" h="122">
                      <a:moveTo>
                        <a:pt x="0" y="76"/>
                      </a:moveTo>
                      <a:lnTo>
                        <a:pt x="0" y="76"/>
                      </a:lnTo>
                      <a:lnTo>
                        <a:pt x="3" y="66"/>
                      </a:lnTo>
                      <a:lnTo>
                        <a:pt x="6" y="58"/>
                      </a:lnTo>
                      <a:lnTo>
                        <a:pt x="13" y="45"/>
                      </a:lnTo>
                      <a:lnTo>
                        <a:pt x="19" y="34"/>
                      </a:lnTo>
                      <a:lnTo>
                        <a:pt x="31" y="23"/>
                      </a:lnTo>
                      <a:lnTo>
                        <a:pt x="42" y="13"/>
                      </a:lnTo>
                      <a:lnTo>
                        <a:pt x="50" y="8"/>
                      </a:lnTo>
                      <a:lnTo>
                        <a:pt x="58" y="5"/>
                      </a:lnTo>
                      <a:lnTo>
                        <a:pt x="58" y="5"/>
                      </a:lnTo>
                      <a:lnTo>
                        <a:pt x="76" y="0"/>
                      </a:lnTo>
                      <a:lnTo>
                        <a:pt x="94" y="0"/>
                      </a:lnTo>
                      <a:lnTo>
                        <a:pt x="114" y="0"/>
                      </a:lnTo>
                      <a:lnTo>
                        <a:pt x="130" y="3"/>
                      </a:lnTo>
                      <a:lnTo>
                        <a:pt x="156" y="8"/>
                      </a:lnTo>
                      <a:lnTo>
                        <a:pt x="162" y="10"/>
                      </a:lnTo>
                      <a:lnTo>
                        <a:pt x="162" y="11"/>
                      </a:lnTo>
                      <a:lnTo>
                        <a:pt x="162" y="11"/>
                      </a:lnTo>
                      <a:lnTo>
                        <a:pt x="146" y="13"/>
                      </a:lnTo>
                      <a:lnTo>
                        <a:pt x="133" y="16"/>
                      </a:lnTo>
                      <a:lnTo>
                        <a:pt x="119" y="21"/>
                      </a:lnTo>
                      <a:lnTo>
                        <a:pt x="104" y="29"/>
                      </a:lnTo>
                      <a:lnTo>
                        <a:pt x="97" y="34"/>
                      </a:lnTo>
                      <a:lnTo>
                        <a:pt x="93" y="39"/>
                      </a:lnTo>
                      <a:lnTo>
                        <a:pt x="88" y="45"/>
                      </a:lnTo>
                      <a:lnTo>
                        <a:pt x="84" y="53"/>
                      </a:lnTo>
                      <a:lnTo>
                        <a:pt x="84" y="62"/>
                      </a:lnTo>
                      <a:lnTo>
                        <a:pt x="84" y="70"/>
                      </a:lnTo>
                      <a:lnTo>
                        <a:pt x="84" y="70"/>
                      </a:lnTo>
                      <a:lnTo>
                        <a:pt x="88" y="86"/>
                      </a:lnTo>
                      <a:lnTo>
                        <a:pt x="91" y="99"/>
                      </a:lnTo>
                      <a:lnTo>
                        <a:pt x="97" y="115"/>
                      </a:lnTo>
                      <a:lnTo>
                        <a:pt x="102" y="120"/>
                      </a:lnTo>
                      <a:lnTo>
                        <a:pt x="104" y="122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06" name="Freeform 155">
                  <a:extLst>
                    <a:ext uri="{FF2B5EF4-FFF2-40B4-BE49-F238E27FC236}">
                      <a16:creationId xmlns:a16="http://schemas.microsoft.com/office/drawing/2014/main" id="{A1C874FD-42F0-4A3F-BE2C-9B5D5E6CD1B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08475" y="5264151"/>
                  <a:ext cx="17463" cy="66675"/>
                </a:xfrm>
                <a:custGeom>
                  <a:avLst/>
                  <a:gdLst>
                    <a:gd name="T0" fmla="*/ 2 w 21"/>
                    <a:gd name="T1" fmla="*/ 84 h 84"/>
                    <a:gd name="T2" fmla="*/ 2 w 21"/>
                    <a:gd name="T3" fmla="*/ 84 h 84"/>
                    <a:gd name="T4" fmla="*/ 2 w 21"/>
                    <a:gd name="T5" fmla="*/ 84 h 84"/>
                    <a:gd name="T6" fmla="*/ 0 w 21"/>
                    <a:gd name="T7" fmla="*/ 81 h 84"/>
                    <a:gd name="T8" fmla="*/ 0 w 21"/>
                    <a:gd name="T9" fmla="*/ 71 h 84"/>
                    <a:gd name="T10" fmla="*/ 2 w 21"/>
                    <a:gd name="T11" fmla="*/ 52 h 84"/>
                    <a:gd name="T12" fmla="*/ 2 w 21"/>
                    <a:gd name="T13" fmla="*/ 52 h 84"/>
                    <a:gd name="T14" fmla="*/ 3 w 21"/>
                    <a:gd name="T15" fmla="*/ 39 h 84"/>
                    <a:gd name="T16" fmla="*/ 7 w 21"/>
                    <a:gd name="T17" fmla="*/ 29 h 84"/>
                    <a:gd name="T18" fmla="*/ 13 w 21"/>
                    <a:gd name="T19" fmla="*/ 13 h 84"/>
                    <a:gd name="T20" fmla="*/ 18 w 21"/>
                    <a:gd name="T21" fmla="*/ 3 h 84"/>
                    <a:gd name="T22" fmla="*/ 21 w 21"/>
                    <a:gd name="T23" fmla="*/ 0 h 84"/>
                    <a:gd name="T24" fmla="*/ 2 w 21"/>
                    <a:gd name="T25" fmla="*/ 84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1" h="84">
                      <a:moveTo>
                        <a:pt x="2" y="84"/>
                      </a:moveTo>
                      <a:lnTo>
                        <a:pt x="2" y="84"/>
                      </a:lnTo>
                      <a:lnTo>
                        <a:pt x="2" y="84"/>
                      </a:lnTo>
                      <a:lnTo>
                        <a:pt x="0" y="81"/>
                      </a:lnTo>
                      <a:lnTo>
                        <a:pt x="0" y="71"/>
                      </a:lnTo>
                      <a:lnTo>
                        <a:pt x="2" y="52"/>
                      </a:lnTo>
                      <a:lnTo>
                        <a:pt x="2" y="52"/>
                      </a:lnTo>
                      <a:lnTo>
                        <a:pt x="3" y="39"/>
                      </a:lnTo>
                      <a:lnTo>
                        <a:pt x="7" y="29"/>
                      </a:lnTo>
                      <a:lnTo>
                        <a:pt x="13" y="13"/>
                      </a:lnTo>
                      <a:lnTo>
                        <a:pt x="18" y="3"/>
                      </a:lnTo>
                      <a:lnTo>
                        <a:pt x="21" y="0"/>
                      </a:lnTo>
                      <a:lnTo>
                        <a:pt x="2" y="8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07" name="Freeform 156">
                  <a:extLst>
                    <a:ext uri="{FF2B5EF4-FFF2-40B4-BE49-F238E27FC236}">
                      <a16:creationId xmlns:a16="http://schemas.microsoft.com/office/drawing/2014/main" id="{24E879AC-E031-48E4-8BA8-F7CCF708A42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08475" y="5264151"/>
                  <a:ext cx="17463" cy="66675"/>
                </a:xfrm>
                <a:custGeom>
                  <a:avLst/>
                  <a:gdLst>
                    <a:gd name="T0" fmla="*/ 2 w 21"/>
                    <a:gd name="T1" fmla="*/ 84 h 84"/>
                    <a:gd name="T2" fmla="*/ 2 w 21"/>
                    <a:gd name="T3" fmla="*/ 84 h 84"/>
                    <a:gd name="T4" fmla="*/ 2 w 21"/>
                    <a:gd name="T5" fmla="*/ 84 h 84"/>
                    <a:gd name="T6" fmla="*/ 0 w 21"/>
                    <a:gd name="T7" fmla="*/ 81 h 84"/>
                    <a:gd name="T8" fmla="*/ 0 w 21"/>
                    <a:gd name="T9" fmla="*/ 71 h 84"/>
                    <a:gd name="T10" fmla="*/ 2 w 21"/>
                    <a:gd name="T11" fmla="*/ 52 h 84"/>
                    <a:gd name="T12" fmla="*/ 2 w 21"/>
                    <a:gd name="T13" fmla="*/ 52 h 84"/>
                    <a:gd name="T14" fmla="*/ 3 w 21"/>
                    <a:gd name="T15" fmla="*/ 39 h 84"/>
                    <a:gd name="T16" fmla="*/ 7 w 21"/>
                    <a:gd name="T17" fmla="*/ 29 h 84"/>
                    <a:gd name="T18" fmla="*/ 13 w 21"/>
                    <a:gd name="T19" fmla="*/ 13 h 84"/>
                    <a:gd name="T20" fmla="*/ 18 w 21"/>
                    <a:gd name="T21" fmla="*/ 3 h 84"/>
                    <a:gd name="T22" fmla="*/ 21 w 21"/>
                    <a:gd name="T23" fmla="*/ 0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1" h="84">
                      <a:moveTo>
                        <a:pt x="2" y="84"/>
                      </a:moveTo>
                      <a:lnTo>
                        <a:pt x="2" y="84"/>
                      </a:lnTo>
                      <a:lnTo>
                        <a:pt x="2" y="84"/>
                      </a:lnTo>
                      <a:lnTo>
                        <a:pt x="0" y="81"/>
                      </a:lnTo>
                      <a:lnTo>
                        <a:pt x="0" y="71"/>
                      </a:lnTo>
                      <a:lnTo>
                        <a:pt x="2" y="52"/>
                      </a:lnTo>
                      <a:lnTo>
                        <a:pt x="2" y="52"/>
                      </a:lnTo>
                      <a:lnTo>
                        <a:pt x="3" y="39"/>
                      </a:lnTo>
                      <a:lnTo>
                        <a:pt x="7" y="29"/>
                      </a:lnTo>
                      <a:lnTo>
                        <a:pt x="13" y="13"/>
                      </a:lnTo>
                      <a:lnTo>
                        <a:pt x="18" y="3"/>
                      </a:lnTo>
                      <a:lnTo>
                        <a:pt x="21" y="0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08" name="Freeform 157">
                  <a:extLst>
                    <a:ext uri="{FF2B5EF4-FFF2-40B4-BE49-F238E27FC236}">
                      <a16:creationId xmlns:a16="http://schemas.microsoft.com/office/drawing/2014/main" id="{2D5C6403-A1CE-4881-975E-A9F147FAE7C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29125" y="5259389"/>
                  <a:ext cx="61913" cy="34925"/>
                </a:xfrm>
                <a:custGeom>
                  <a:avLst/>
                  <a:gdLst>
                    <a:gd name="T0" fmla="*/ 0 w 78"/>
                    <a:gd name="T1" fmla="*/ 46 h 46"/>
                    <a:gd name="T2" fmla="*/ 0 w 78"/>
                    <a:gd name="T3" fmla="*/ 46 h 46"/>
                    <a:gd name="T4" fmla="*/ 2 w 78"/>
                    <a:gd name="T5" fmla="*/ 41 h 46"/>
                    <a:gd name="T6" fmla="*/ 7 w 78"/>
                    <a:gd name="T7" fmla="*/ 31 h 46"/>
                    <a:gd name="T8" fmla="*/ 10 w 78"/>
                    <a:gd name="T9" fmla="*/ 26 h 46"/>
                    <a:gd name="T10" fmla="*/ 13 w 78"/>
                    <a:gd name="T11" fmla="*/ 20 h 46"/>
                    <a:gd name="T12" fmla="*/ 20 w 78"/>
                    <a:gd name="T13" fmla="*/ 17 h 46"/>
                    <a:gd name="T14" fmla="*/ 26 w 78"/>
                    <a:gd name="T15" fmla="*/ 13 h 46"/>
                    <a:gd name="T16" fmla="*/ 78 w 78"/>
                    <a:gd name="T17" fmla="*/ 0 h 46"/>
                    <a:gd name="T18" fmla="*/ 0 w 78"/>
                    <a:gd name="T19" fmla="*/ 46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78" h="46">
                      <a:moveTo>
                        <a:pt x="0" y="46"/>
                      </a:moveTo>
                      <a:lnTo>
                        <a:pt x="0" y="46"/>
                      </a:lnTo>
                      <a:lnTo>
                        <a:pt x="2" y="41"/>
                      </a:lnTo>
                      <a:lnTo>
                        <a:pt x="7" y="31"/>
                      </a:lnTo>
                      <a:lnTo>
                        <a:pt x="10" y="26"/>
                      </a:lnTo>
                      <a:lnTo>
                        <a:pt x="13" y="20"/>
                      </a:lnTo>
                      <a:lnTo>
                        <a:pt x="20" y="17"/>
                      </a:lnTo>
                      <a:lnTo>
                        <a:pt x="26" y="13"/>
                      </a:lnTo>
                      <a:lnTo>
                        <a:pt x="78" y="0"/>
                      </a:lnTo>
                      <a:lnTo>
                        <a:pt x="0" y="4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09" name="Freeform 158">
                  <a:extLst>
                    <a:ext uri="{FF2B5EF4-FFF2-40B4-BE49-F238E27FC236}">
                      <a16:creationId xmlns:a16="http://schemas.microsoft.com/office/drawing/2014/main" id="{D09CE646-9B0B-4854-9A6D-D64F4419F4C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29125" y="5259389"/>
                  <a:ext cx="61913" cy="34925"/>
                </a:xfrm>
                <a:custGeom>
                  <a:avLst/>
                  <a:gdLst>
                    <a:gd name="T0" fmla="*/ 0 w 78"/>
                    <a:gd name="T1" fmla="*/ 46 h 46"/>
                    <a:gd name="T2" fmla="*/ 0 w 78"/>
                    <a:gd name="T3" fmla="*/ 46 h 46"/>
                    <a:gd name="T4" fmla="*/ 2 w 78"/>
                    <a:gd name="T5" fmla="*/ 41 h 46"/>
                    <a:gd name="T6" fmla="*/ 7 w 78"/>
                    <a:gd name="T7" fmla="*/ 31 h 46"/>
                    <a:gd name="T8" fmla="*/ 10 w 78"/>
                    <a:gd name="T9" fmla="*/ 26 h 46"/>
                    <a:gd name="T10" fmla="*/ 13 w 78"/>
                    <a:gd name="T11" fmla="*/ 20 h 46"/>
                    <a:gd name="T12" fmla="*/ 20 w 78"/>
                    <a:gd name="T13" fmla="*/ 17 h 46"/>
                    <a:gd name="T14" fmla="*/ 26 w 78"/>
                    <a:gd name="T15" fmla="*/ 13 h 46"/>
                    <a:gd name="T16" fmla="*/ 78 w 78"/>
                    <a:gd name="T17" fmla="*/ 0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8" h="46">
                      <a:moveTo>
                        <a:pt x="0" y="46"/>
                      </a:moveTo>
                      <a:lnTo>
                        <a:pt x="0" y="46"/>
                      </a:lnTo>
                      <a:lnTo>
                        <a:pt x="2" y="41"/>
                      </a:lnTo>
                      <a:lnTo>
                        <a:pt x="7" y="31"/>
                      </a:lnTo>
                      <a:lnTo>
                        <a:pt x="10" y="26"/>
                      </a:lnTo>
                      <a:lnTo>
                        <a:pt x="13" y="20"/>
                      </a:lnTo>
                      <a:lnTo>
                        <a:pt x="20" y="17"/>
                      </a:lnTo>
                      <a:lnTo>
                        <a:pt x="26" y="13"/>
                      </a:lnTo>
                      <a:lnTo>
                        <a:pt x="78" y="0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10" name="Freeform 159">
                  <a:extLst>
                    <a:ext uri="{FF2B5EF4-FFF2-40B4-BE49-F238E27FC236}">
                      <a16:creationId xmlns:a16="http://schemas.microsoft.com/office/drawing/2014/main" id="{A673C005-2A1D-457C-9D5B-0CFBDFAF967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79663" y="5089526"/>
                  <a:ext cx="80963" cy="57150"/>
                </a:xfrm>
                <a:custGeom>
                  <a:avLst/>
                  <a:gdLst>
                    <a:gd name="T0" fmla="*/ 4 w 103"/>
                    <a:gd name="T1" fmla="*/ 46 h 73"/>
                    <a:gd name="T2" fmla="*/ 4 w 103"/>
                    <a:gd name="T3" fmla="*/ 46 h 73"/>
                    <a:gd name="T4" fmla="*/ 2 w 103"/>
                    <a:gd name="T5" fmla="*/ 47 h 73"/>
                    <a:gd name="T6" fmla="*/ 0 w 103"/>
                    <a:gd name="T7" fmla="*/ 50 h 73"/>
                    <a:gd name="T8" fmla="*/ 0 w 103"/>
                    <a:gd name="T9" fmla="*/ 54 h 73"/>
                    <a:gd name="T10" fmla="*/ 4 w 103"/>
                    <a:gd name="T11" fmla="*/ 57 h 73"/>
                    <a:gd name="T12" fmla="*/ 9 w 103"/>
                    <a:gd name="T13" fmla="*/ 62 h 73"/>
                    <a:gd name="T14" fmla="*/ 17 w 103"/>
                    <a:gd name="T15" fmla="*/ 65 h 73"/>
                    <a:gd name="T16" fmla="*/ 17 w 103"/>
                    <a:gd name="T17" fmla="*/ 65 h 73"/>
                    <a:gd name="T18" fmla="*/ 26 w 103"/>
                    <a:gd name="T19" fmla="*/ 68 h 73"/>
                    <a:gd name="T20" fmla="*/ 36 w 103"/>
                    <a:gd name="T21" fmla="*/ 70 h 73"/>
                    <a:gd name="T22" fmla="*/ 52 w 103"/>
                    <a:gd name="T23" fmla="*/ 73 h 73"/>
                    <a:gd name="T24" fmla="*/ 64 w 103"/>
                    <a:gd name="T25" fmla="*/ 72 h 73"/>
                    <a:gd name="T26" fmla="*/ 69 w 103"/>
                    <a:gd name="T27" fmla="*/ 72 h 73"/>
                    <a:gd name="T28" fmla="*/ 69 w 103"/>
                    <a:gd name="T29" fmla="*/ 72 h 73"/>
                    <a:gd name="T30" fmla="*/ 88 w 103"/>
                    <a:gd name="T31" fmla="*/ 49 h 73"/>
                    <a:gd name="T32" fmla="*/ 99 w 103"/>
                    <a:gd name="T33" fmla="*/ 33 h 73"/>
                    <a:gd name="T34" fmla="*/ 103 w 103"/>
                    <a:gd name="T35" fmla="*/ 28 h 73"/>
                    <a:gd name="T36" fmla="*/ 103 w 103"/>
                    <a:gd name="T37" fmla="*/ 26 h 73"/>
                    <a:gd name="T38" fmla="*/ 101 w 103"/>
                    <a:gd name="T39" fmla="*/ 26 h 73"/>
                    <a:gd name="T40" fmla="*/ 101 w 103"/>
                    <a:gd name="T41" fmla="*/ 26 h 73"/>
                    <a:gd name="T42" fmla="*/ 90 w 103"/>
                    <a:gd name="T43" fmla="*/ 26 h 73"/>
                    <a:gd name="T44" fmla="*/ 75 w 103"/>
                    <a:gd name="T45" fmla="*/ 21 h 73"/>
                    <a:gd name="T46" fmla="*/ 60 w 103"/>
                    <a:gd name="T47" fmla="*/ 18 h 73"/>
                    <a:gd name="T48" fmla="*/ 57 w 103"/>
                    <a:gd name="T49" fmla="*/ 15 h 73"/>
                    <a:gd name="T50" fmla="*/ 56 w 103"/>
                    <a:gd name="T51" fmla="*/ 13 h 73"/>
                    <a:gd name="T52" fmla="*/ 56 w 103"/>
                    <a:gd name="T53" fmla="*/ 13 h 73"/>
                    <a:gd name="T54" fmla="*/ 57 w 103"/>
                    <a:gd name="T55" fmla="*/ 10 h 73"/>
                    <a:gd name="T56" fmla="*/ 56 w 103"/>
                    <a:gd name="T57" fmla="*/ 5 h 73"/>
                    <a:gd name="T58" fmla="*/ 56 w 103"/>
                    <a:gd name="T59" fmla="*/ 0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103" h="73">
                      <a:moveTo>
                        <a:pt x="4" y="46"/>
                      </a:moveTo>
                      <a:lnTo>
                        <a:pt x="4" y="46"/>
                      </a:lnTo>
                      <a:lnTo>
                        <a:pt x="2" y="47"/>
                      </a:lnTo>
                      <a:lnTo>
                        <a:pt x="0" y="50"/>
                      </a:lnTo>
                      <a:lnTo>
                        <a:pt x="0" y="54"/>
                      </a:lnTo>
                      <a:lnTo>
                        <a:pt x="4" y="57"/>
                      </a:lnTo>
                      <a:lnTo>
                        <a:pt x="9" y="62"/>
                      </a:lnTo>
                      <a:lnTo>
                        <a:pt x="17" y="65"/>
                      </a:lnTo>
                      <a:lnTo>
                        <a:pt x="17" y="65"/>
                      </a:lnTo>
                      <a:lnTo>
                        <a:pt x="26" y="68"/>
                      </a:lnTo>
                      <a:lnTo>
                        <a:pt x="36" y="70"/>
                      </a:lnTo>
                      <a:lnTo>
                        <a:pt x="52" y="73"/>
                      </a:lnTo>
                      <a:lnTo>
                        <a:pt x="64" y="72"/>
                      </a:lnTo>
                      <a:lnTo>
                        <a:pt x="69" y="72"/>
                      </a:lnTo>
                      <a:lnTo>
                        <a:pt x="69" y="72"/>
                      </a:lnTo>
                      <a:lnTo>
                        <a:pt x="88" y="49"/>
                      </a:lnTo>
                      <a:lnTo>
                        <a:pt x="99" y="33"/>
                      </a:lnTo>
                      <a:lnTo>
                        <a:pt x="103" y="28"/>
                      </a:lnTo>
                      <a:lnTo>
                        <a:pt x="103" y="26"/>
                      </a:lnTo>
                      <a:lnTo>
                        <a:pt x="101" y="26"/>
                      </a:lnTo>
                      <a:lnTo>
                        <a:pt x="101" y="26"/>
                      </a:lnTo>
                      <a:lnTo>
                        <a:pt x="90" y="26"/>
                      </a:lnTo>
                      <a:lnTo>
                        <a:pt x="75" y="21"/>
                      </a:lnTo>
                      <a:lnTo>
                        <a:pt x="60" y="18"/>
                      </a:lnTo>
                      <a:lnTo>
                        <a:pt x="57" y="15"/>
                      </a:lnTo>
                      <a:lnTo>
                        <a:pt x="56" y="13"/>
                      </a:lnTo>
                      <a:lnTo>
                        <a:pt x="56" y="13"/>
                      </a:lnTo>
                      <a:lnTo>
                        <a:pt x="57" y="10"/>
                      </a:lnTo>
                      <a:lnTo>
                        <a:pt x="56" y="5"/>
                      </a:lnTo>
                      <a:lnTo>
                        <a:pt x="56" y="0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11" name="Freeform 160">
                  <a:extLst>
                    <a:ext uri="{FF2B5EF4-FFF2-40B4-BE49-F238E27FC236}">
                      <a16:creationId xmlns:a16="http://schemas.microsoft.com/office/drawing/2014/main" id="{29616A72-B6EA-4ABC-B473-92419B31B80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4600" y="5073651"/>
                  <a:ext cx="17463" cy="36513"/>
                </a:xfrm>
                <a:custGeom>
                  <a:avLst/>
                  <a:gdLst>
                    <a:gd name="T0" fmla="*/ 15 w 21"/>
                    <a:gd name="T1" fmla="*/ 0 h 45"/>
                    <a:gd name="T2" fmla="*/ 15 w 21"/>
                    <a:gd name="T3" fmla="*/ 0 h 45"/>
                    <a:gd name="T4" fmla="*/ 10 w 21"/>
                    <a:gd name="T5" fmla="*/ 1 h 45"/>
                    <a:gd name="T6" fmla="*/ 3 w 21"/>
                    <a:gd name="T7" fmla="*/ 5 h 45"/>
                    <a:gd name="T8" fmla="*/ 2 w 21"/>
                    <a:gd name="T9" fmla="*/ 6 h 45"/>
                    <a:gd name="T10" fmla="*/ 2 w 21"/>
                    <a:gd name="T11" fmla="*/ 9 h 45"/>
                    <a:gd name="T12" fmla="*/ 0 w 21"/>
                    <a:gd name="T13" fmla="*/ 14 h 45"/>
                    <a:gd name="T14" fmla="*/ 2 w 21"/>
                    <a:gd name="T15" fmla="*/ 19 h 45"/>
                    <a:gd name="T16" fmla="*/ 2 w 21"/>
                    <a:gd name="T17" fmla="*/ 19 h 45"/>
                    <a:gd name="T18" fmla="*/ 6 w 21"/>
                    <a:gd name="T19" fmla="*/ 29 h 45"/>
                    <a:gd name="T20" fmla="*/ 13 w 21"/>
                    <a:gd name="T21" fmla="*/ 37 h 45"/>
                    <a:gd name="T22" fmla="*/ 21 w 21"/>
                    <a:gd name="T23" fmla="*/ 45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1" h="4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10" y="1"/>
                      </a:lnTo>
                      <a:lnTo>
                        <a:pt x="3" y="5"/>
                      </a:lnTo>
                      <a:lnTo>
                        <a:pt x="2" y="6"/>
                      </a:lnTo>
                      <a:lnTo>
                        <a:pt x="2" y="9"/>
                      </a:lnTo>
                      <a:lnTo>
                        <a:pt x="0" y="14"/>
                      </a:lnTo>
                      <a:lnTo>
                        <a:pt x="2" y="19"/>
                      </a:lnTo>
                      <a:lnTo>
                        <a:pt x="2" y="19"/>
                      </a:lnTo>
                      <a:lnTo>
                        <a:pt x="6" y="29"/>
                      </a:lnTo>
                      <a:lnTo>
                        <a:pt x="13" y="37"/>
                      </a:lnTo>
                      <a:lnTo>
                        <a:pt x="21" y="45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12" name="Line 161">
                  <a:extLst>
                    <a:ext uri="{FF2B5EF4-FFF2-40B4-BE49-F238E27FC236}">
                      <a16:creationId xmlns:a16="http://schemas.microsoft.com/office/drawing/2014/main" id="{6F375555-AD6A-457B-9A71-7EDAEC1B097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2449513" y="5140326"/>
                  <a:ext cx="14288" cy="0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13" name="Freeform 162">
                  <a:extLst>
                    <a:ext uri="{FF2B5EF4-FFF2-40B4-BE49-F238E27FC236}">
                      <a16:creationId xmlns:a16="http://schemas.microsoft.com/office/drawing/2014/main" id="{4CD6196E-C5B5-43A9-A56E-54D134319AC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65375" y="5143501"/>
                  <a:ext cx="36513" cy="53975"/>
                </a:xfrm>
                <a:custGeom>
                  <a:avLst/>
                  <a:gdLst>
                    <a:gd name="T0" fmla="*/ 47 w 47"/>
                    <a:gd name="T1" fmla="*/ 4 h 68"/>
                    <a:gd name="T2" fmla="*/ 47 w 47"/>
                    <a:gd name="T3" fmla="*/ 4 h 68"/>
                    <a:gd name="T4" fmla="*/ 40 w 47"/>
                    <a:gd name="T5" fmla="*/ 2 h 68"/>
                    <a:gd name="T6" fmla="*/ 32 w 47"/>
                    <a:gd name="T7" fmla="*/ 2 h 68"/>
                    <a:gd name="T8" fmla="*/ 24 w 47"/>
                    <a:gd name="T9" fmla="*/ 0 h 68"/>
                    <a:gd name="T10" fmla="*/ 16 w 47"/>
                    <a:gd name="T11" fmla="*/ 2 h 68"/>
                    <a:gd name="T12" fmla="*/ 9 w 47"/>
                    <a:gd name="T13" fmla="*/ 7 h 68"/>
                    <a:gd name="T14" fmla="*/ 6 w 47"/>
                    <a:gd name="T15" fmla="*/ 8 h 68"/>
                    <a:gd name="T16" fmla="*/ 4 w 47"/>
                    <a:gd name="T17" fmla="*/ 13 h 68"/>
                    <a:gd name="T18" fmla="*/ 3 w 47"/>
                    <a:gd name="T19" fmla="*/ 18 h 68"/>
                    <a:gd name="T20" fmla="*/ 1 w 47"/>
                    <a:gd name="T21" fmla="*/ 23 h 68"/>
                    <a:gd name="T22" fmla="*/ 1 w 47"/>
                    <a:gd name="T23" fmla="*/ 23 h 68"/>
                    <a:gd name="T24" fmla="*/ 0 w 47"/>
                    <a:gd name="T25" fmla="*/ 44 h 68"/>
                    <a:gd name="T26" fmla="*/ 1 w 47"/>
                    <a:gd name="T27" fmla="*/ 57 h 68"/>
                    <a:gd name="T28" fmla="*/ 1 w 47"/>
                    <a:gd name="T29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47" h="68">
                      <a:moveTo>
                        <a:pt x="47" y="4"/>
                      </a:moveTo>
                      <a:lnTo>
                        <a:pt x="47" y="4"/>
                      </a:lnTo>
                      <a:lnTo>
                        <a:pt x="40" y="2"/>
                      </a:lnTo>
                      <a:lnTo>
                        <a:pt x="32" y="2"/>
                      </a:lnTo>
                      <a:lnTo>
                        <a:pt x="24" y="0"/>
                      </a:lnTo>
                      <a:lnTo>
                        <a:pt x="16" y="2"/>
                      </a:lnTo>
                      <a:lnTo>
                        <a:pt x="9" y="7"/>
                      </a:lnTo>
                      <a:lnTo>
                        <a:pt x="6" y="8"/>
                      </a:lnTo>
                      <a:lnTo>
                        <a:pt x="4" y="13"/>
                      </a:lnTo>
                      <a:lnTo>
                        <a:pt x="3" y="18"/>
                      </a:lnTo>
                      <a:lnTo>
                        <a:pt x="1" y="23"/>
                      </a:lnTo>
                      <a:lnTo>
                        <a:pt x="1" y="23"/>
                      </a:lnTo>
                      <a:lnTo>
                        <a:pt x="0" y="44"/>
                      </a:lnTo>
                      <a:lnTo>
                        <a:pt x="1" y="57"/>
                      </a:lnTo>
                      <a:lnTo>
                        <a:pt x="1" y="68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14" name="Freeform 163">
                  <a:extLst>
                    <a:ext uri="{FF2B5EF4-FFF2-40B4-BE49-F238E27FC236}">
                      <a16:creationId xmlns:a16="http://schemas.microsoft.com/office/drawing/2014/main" id="{9809955A-A3F8-4874-BAAC-D46AF18EC25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59038" y="5089526"/>
                  <a:ext cx="52388" cy="20638"/>
                </a:xfrm>
                <a:custGeom>
                  <a:avLst/>
                  <a:gdLst>
                    <a:gd name="T0" fmla="*/ 0 w 65"/>
                    <a:gd name="T1" fmla="*/ 26 h 26"/>
                    <a:gd name="T2" fmla="*/ 39 w 65"/>
                    <a:gd name="T3" fmla="*/ 13 h 26"/>
                    <a:gd name="T4" fmla="*/ 65 w 65"/>
                    <a:gd name="T5" fmla="*/ 0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5" h="26">
                      <a:moveTo>
                        <a:pt x="0" y="26"/>
                      </a:moveTo>
                      <a:lnTo>
                        <a:pt x="39" y="13"/>
                      </a:lnTo>
                      <a:lnTo>
                        <a:pt x="65" y="0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15" name="Freeform 164">
                  <a:extLst>
                    <a:ext uri="{FF2B5EF4-FFF2-40B4-BE49-F238E27FC236}">
                      <a16:creationId xmlns:a16="http://schemas.microsoft.com/office/drawing/2014/main" id="{C9036853-9E51-44A8-ABF6-BD06F7719CF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73338" y="5000626"/>
                  <a:ext cx="87313" cy="33338"/>
                </a:xfrm>
                <a:custGeom>
                  <a:avLst/>
                  <a:gdLst>
                    <a:gd name="T0" fmla="*/ 11 w 108"/>
                    <a:gd name="T1" fmla="*/ 2 h 44"/>
                    <a:gd name="T2" fmla="*/ 11 w 108"/>
                    <a:gd name="T3" fmla="*/ 2 h 44"/>
                    <a:gd name="T4" fmla="*/ 8 w 108"/>
                    <a:gd name="T5" fmla="*/ 0 h 44"/>
                    <a:gd name="T6" fmla="*/ 3 w 108"/>
                    <a:gd name="T7" fmla="*/ 2 h 44"/>
                    <a:gd name="T8" fmla="*/ 0 w 108"/>
                    <a:gd name="T9" fmla="*/ 3 h 44"/>
                    <a:gd name="T10" fmla="*/ 0 w 108"/>
                    <a:gd name="T11" fmla="*/ 7 h 44"/>
                    <a:gd name="T12" fmla="*/ 0 w 108"/>
                    <a:gd name="T13" fmla="*/ 13 h 44"/>
                    <a:gd name="T14" fmla="*/ 4 w 108"/>
                    <a:gd name="T15" fmla="*/ 21 h 44"/>
                    <a:gd name="T16" fmla="*/ 4 w 108"/>
                    <a:gd name="T17" fmla="*/ 21 h 44"/>
                    <a:gd name="T18" fmla="*/ 11 w 108"/>
                    <a:gd name="T19" fmla="*/ 31 h 44"/>
                    <a:gd name="T20" fmla="*/ 16 w 108"/>
                    <a:gd name="T21" fmla="*/ 37 h 44"/>
                    <a:gd name="T22" fmla="*/ 22 w 108"/>
                    <a:gd name="T23" fmla="*/ 41 h 44"/>
                    <a:gd name="T24" fmla="*/ 30 w 108"/>
                    <a:gd name="T25" fmla="*/ 42 h 44"/>
                    <a:gd name="T26" fmla="*/ 39 w 108"/>
                    <a:gd name="T27" fmla="*/ 44 h 44"/>
                    <a:gd name="T28" fmla="*/ 48 w 108"/>
                    <a:gd name="T29" fmla="*/ 44 h 44"/>
                    <a:gd name="T30" fmla="*/ 69 w 108"/>
                    <a:gd name="T31" fmla="*/ 41 h 44"/>
                    <a:gd name="T32" fmla="*/ 69 w 108"/>
                    <a:gd name="T33" fmla="*/ 41 h 44"/>
                    <a:gd name="T34" fmla="*/ 89 w 108"/>
                    <a:gd name="T35" fmla="*/ 37 h 44"/>
                    <a:gd name="T36" fmla="*/ 102 w 108"/>
                    <a:gd name="T37" fmla="*/ 33 h 44"/>
                    <a:gd name="T38" fmla="*/ 107 w 108"/>
                    <a:gd name="T39" fmla="*/ 29 h 44"/>
                    <a:gd name="T40" fmla="*/ 108 w 108"/>
                    <a:gd name="T41" fmla="*/ 28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08" h="44">
                      <a:moveTo>
                        <a:pt x="11" y="2"/>
                      </a:moveTo>
                      <a:lnTo>
                        <a:pt x="11" y="2"/>
                      </a:lnTo>
                      <a:lnTo>
                        <a:pt x="8" y="0"/>
                      </a:lnTo>
                      <a:lnTo>
                        <a:pt x="3" y="2"/>
                      </a:lnTo>
                      <a:lnTo>
                        <a:pt x="0" y="3"/>
                      </a:lnTo>
                      <a:lnTo>
                        <a:pt x="0" y="7"/>
                      </a:lnTo>
                      <a:lnTo>
                        <a:pt x="0" y="13"/>
                      </a:lnTo>
                      <a:lnTo>
                        <a:pt x="4" y="21"/>
                      </a:lnTo>
                      <a:lnTo>
                        <a:pt x="4" y="21"/>
                      </a:lnTo>
                      <a:lnTo>
                        <a:pt x="11" y="31"/>
                      </a:lnTo>
                      <a:lnTo>
                        <a:pt x="16" y="37"/>
                      </a:lnTo>
                      <a:lnTo>
                        <a:pt x="22" y="41"/>
                      </a:lnTo>
                      <a:lnTo>
                        <a:pt x="30" y="42"/>
                      </a:lnTo>
                      <a:lnTo>
                        <a:pt x="39" y="44"/>
                      </a:lnTo>
                      <a:lnTo>
                        <a:pt x="48" y="44"/>
                      </a:lnTo>
                      <a:lnTo>
                        <a:pt x="69" y="41"/>
                      </a:lnTo>
                      <a:lnTo>
                        <a:pt x="69" y="41"/>
                      </a:lnTo>
                      <a:lnTo>
                        <a:pt x="89" y="37"/>
                      </a:lnTo>
                      <a:lnTo>
                        <a:pt x="102" y="33"/>
                      </a:lnTo>
                      <a:lnTo>
                        <a:pt x="107" y="29"/>
                      </a:lnTo>
                      <a:lnTo>
                        <a:pt x="108" y="28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16" name="Freeform 165">
                  <a:extLst>
                    <a:ext uri="{FF2B5EF4-FFF2-40B4-BE49-F238E27FC236}">
                      <a16:creationId xmlns:a16="http://schemas.microsoft.com/office/drawing/2014/main" id="{E158B289-2DEB-4512-8F67-ED5B4E71CB5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90788" y="5041901"/>
                  <a:ext cx="112713" cy="36513"/>
                </a:xfrm>
                <a:custGeom>
                  <a:avLst/>
                  <a:gdLst>
                    <a:gd name="T0" fmla="*/ 143 w 143"/>
                    <a:gd name="T1" fmla="*/ 45 h 45"/>
                    <a:gd name="T2" fmla="*/ 143 w 143"/>
                    <a:gd name="T3" fmla="*/ 45 h 45"/>
                    <a:gd name="T4" fmla="*/ 141 w 143"/>
                    <a:gd name="T5" fmla="*/ 45 h 45"/>
                    <a:gd name="T6" fmla="*/ 136 w 143"/>
                    <a:gd name="T7" fmla="*/ 44 h 45"/>
                    <a:gd name="T8" fmla="*/ 130 w 143"/>
                    <a:gd name="T9" fmla="*/ 40 h 45"/>
                    <a:gd name="T10" fmla="*/ 127 w 143"/>
                    <a:gd name="T11" fmla="*/ 37 h 45"/>
                    <a:gd name="T12" fmla="*/ 123 w 143"/>
                    <a:gd name="T13" fmla="*/ 32 h 45"/>
                    <a:gd name="T14" fmla="*/ 123 w 143"/>
                    <a:gd name="T15" fmla="*/ 32 h 45"/>
                    <a:gd name="T16" fmla="*/ 120 w 143"/>
                    <a:gd name="T17" fmla="*/ 21 h 45"/>
                    <a:gd name="T18" fmla="*/ 119 w 143"/>
                    <a:gd name="T19" fmla="*/ 11 h 45"/>
                    <a:gd name="T20" fmla="*/ 117 w 143"/>
                    <a:gd name="T21" fmla="*/ 0 h 45"/>
                    <a:gd name="T22" fmla="*/ 117 w 143"/>
                    <a:gd name="T23" fmla="*/ 0 h 45"/>
                    <a:gd name="T24" fmla="*/ 102 w 143"/>
                    <a:gd name="T25" fmla="*/ 6 h 45"/>
                    <a:gd name="T26" fmla="*/ 67 w 143"/>
                    <a:gd name="T27" fmla="*/ 18 h 45"/>
                    <a:gd name="T28" fmla="*/ 49 w 143"/>
                    <a:gd name="T29" fmla="*/ 22 h 45"/>
                    <a:gd name="T30" fmla="*/ 31 w 143"/>
                    <a:gd name="T31" fmla="*/ 27 h 45"/>
                    <a:gd name="T32" fmla="*/ 16 w 143"/>
                    <a:gd name="T33" fmla="*/ 29 h 45"/>
                    <a:gd name="T34" fmla="*/ 10 w 143"/>
                    <a:gd name="T35" fmla="*/ 27 h 45"/>
                    <a:gd name="T36" fmla="*/ 7 w 143"/>
                    <a:gd name="T37" fmla="*/ 26 h 45"/>
                    <a:gd name="T38" fmla="*/ 7 w 143"/>
                    <a:gd name="T39" fmla="*/ 26 h 45"/>
                    <a:gd name="T40" fmla="*/ 2 w 143"/>
                    <a:gd name="T41" fmla="*/ 21 h 45"/>
                    <a:gd name="T42" fmla="*/ 0 w 143"/>
                    <a:gd name="T43" fmla="*/ 16 h 45"/>
                    <a:gd name="T44" fmla="*/ 0 w 143"/>
                    <a:gd name="T45" fmla="*/ 11 h 45"/>
                    <a:gd name="T46" fmla="*/ 2 w 143"/>
                    <a:gd name="T47" fmla="*/ 8 h 45"/>
                    <a:gd name="T48" fmla="*/ 5 w 143"/>
                    <a:gd name="T49" fmla="*/ 1 h 45"/>
                    <a:gd name="T50" fmla="*/ 7 w 143"/>
                    <a:gd name="T51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43" h="45">
                      <a:moveTo>
                        <a:pt x="143" y="45"/>
                      </a:moveTo>
                      <a:lnTo>
                        <a:pt x="143" y="45"/>
                      </a:lnTo>
                      <a:lnTo>
                        <a:pt x="141" y="45"/>
                      </a:lnTo>
                      <a:lnTo>
                        <a:pt x="136" y="44"/>
                      </a:lnTo>
                      <a:lnTo>
                        <a:pt x="130" y="40"/>
                      </a:lnTo>
                      <a:lnTo>
                        <a:pt x="127" y="37"/>
                      </a:lnTo>
                      <a:lnTo>
                        <a:pt x="123" y="32"/>
                      </a:lnTo>
                      <a:lnTo>
                        <a:pt x="123" y="32"/>
                      </a:lnTo>
                      <a:lnTo>
                        <a:pt x="120" y="21"/>
                      </a:lnTo>
                      <a:lnTo>
                        <a:pt x="119" y="11"/>
                      </a:lnTo>
                      <a:lnTo>
                        <a:pt x="117" y="0"/>
                      </a:lnTo>
                      <a:lnTo>
                        <a:pt x="117" y="0"/>
                      </a:lnTo>
                      <a:lnTo>
                        <a:pt x="102" y="6"/>
                      </a:lnTo>
                      <a:lnTo>
                        <a:pt x="67" y="18"/>
                      </a:lnTo>
                      <a:lnTo>
                        <a:pt x="49" y="22"/>
                      </a:lnTo>
                      <a:lnTo>
                        <a:pt x="31" y="27"/>
                      </a:lnTo>
                      <a:lnTo>
                        <a:pt x="16" y="29"/>
                      </a:lnTo>
                      <a:lnTo>
                        <a:pt x="10" y="27"/>
                      </a:lnTo>
                      <a:lnTo>
                        <a:pt x="7" y="26"/>
                      </a:lnTo>
                      <a:lnTo>
                        <a:pt x="7" y="26"/>
                      </a:lnTo>
                      <a:lnTo>
                        <a:pt x="2" y="21"/>
                      </a:lnTo>
                      <a:lnTo>
                        <a:pt x="0" y="16"/>
                      </a:lnTo>
                      <a:lnTo>
                        <a:pt x="0" y="11"/>
                      </a:lnTo>
                      <a:lnTo>
                        <a:pt x="2" y="8"/>
                      </a:lnTo>
                      <a:lnTo>
                        <a:pt x="5" y="1"/>
                      </a:lnTo>
                      <a:lnTo>
                        <a:pt x="7" y="0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17" name="Freeform 166">
                  <a:extLst>
                    <a:ext uri="{FF2B5EF4-FFF2-40B4-BE49-F238E27FC236}">
                      <a16:creationId xmlns:a16="http://schemas.microsoft.com/office/drawing/2014/main" id="{E36C3911-A8B3-43C6-8694-974D050C021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3188" y="4959351"/>
                  <a:ext cx="31750" cy="98425"/>
                </a:xfrm>
                <a:custGeom>
                  <a:avLst/>
                  <a:gdLst>
                    <a:gd name="T0" fmla="*/ 21 w 41"/>
                    <a:gd name="T1" fmla="*/ 0 h 123"/>
                    <a:gd name="T2" fmla="*/ 21 w 41"/>
                    <a:gd name="T3" fmla="*/ 0 h 123"/>
                    <a:gd name="T4" fmla="*/ 17 w 41"/>
                    <a:gd name="T5" fmla="*/ 1 h 123"/>
                    <a:gd name="T6" fmla="*/ 12 w 41"/>
                    <a:gd name="T7" fmla="*/ 5 h 123"/>
                    <a:gd name="T8" fmla="*/ 5 w 41"/>
                    <a:gd name="T9" fmla="*/ 8 h 123"/>
                    <a:gd name="T10" fmla="*/ 2 w 41"/>
                    <a:gd name="T11" fmla="*/ 13 h 123"/>
                    <a:gd name="T12" fmla="*/ 0 w 41"/>
                    <a:gd name="T13" fmla="*/ 19 h 123"/>
                    <a:gd name="T14" fmla="*/ 2 w 41"/>
                    <a:gd name="T15" fmla="*/ 29 h 123"/>
                    <a:gd name="T16" fmla="*/ 8 w 41"/>
                    <a:gd name="T17" fmla="*/ 39 h 123"/>
                    <a:gd name="T18" fmla="*/ 8 w 41"/>
                    <a:gd name="T19" fmla="*/ 39 h 123"/>
                    <a:gd name="T20" fmla="*/ 23 w 41"/>
                    <a:gd name="T21" fmla="*/ 57 h 123"/>
                    <a:gd name="T22" fmla="*/ 34 w 41"/>
                    <a:gd name="T23" fmla="*/ 66 h 123"/>
                    <a:gd name="T24" fmla="*/ 39 w 41"/>
                    <a:gd name="T25" fmla="*/ 71 h 123"/>
                    <a:gd name="T26" fmla="*/ 41 w 41"/>
                    <a:gd name="T27" fmla="*/ 71 h 123"/>
                    <a:gd name="T28" fmla="*/ 41 w 41"/>
                    <a:gd name="T29" fmla="*/ 71 h 123"/>
                    <a:gd name="T30" fmla="*/ 38 w 41"/>
                    <a:gd name="T31" fmla="*/ 73 h 123"/>
                    <a:gd name="T32" fmla="*/ 30 w 41"/>
                    <a:gd name="T33" fmla="*/ 79 h 123"/>
                    <a:gd name="T34" fmla="*/ 26 w 41"/>
                    <a:gd name="T35" fmla="*/ 84 h 123"/>
                    <a:gd name="T36" fmla="*/ 23 w 41"/>
                    <a:gd name="T37" fmla="*/ 89 h 123"/>
                    <a:gd name="T38" fmla="*/ 21 w 41"/>
                    <a:gd name="T39" fmla="*/ 96 h 123"/>
                    <a:gd name="T40" fmla="*/ 21 w 41"/>
                    <a:gd name="T41" fmla="*/ 104 h 123"/>
                    <a:gd name="T42" fmla="*/ 21 w 41"/>
                    <a:gd name="T43" fmla="*/ 104 h 123"/>
                    <a:gd name="T44" fmla="*/ 25 w 41"/>
                    <a:gd name="T45" fmla="*/ 115 h 123"/>
                    <a:gd name="T46" fmla="*/ 26 w 41"/>
                    <a:gd name="T47" fmla="*/ 122 h 123"/>
                    <a:gd name="T48" fmla="*/ 28 w 41"/>
                    <a:gd name="T49" fmla="*/ 123 h 123"/>
                    <a:gd name="T50" fmla="*/ 28 w 41"/>
                    <a:gd name="T51" fmla="*/ 123 h 1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41" h="123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17" y="1"/>
                      </a:lnTo>
                      <a:lnTo>
                        <a:pt x="12" y="5"/>
                      </a:lnTo>
                      <a:lnTo>
                        <a:pt x="5" y="8"/>
                      </a:lnTo>
                      <a:lnTo>
                        <a:pt x="2" y="13"/>
                      </a:lnTo>
                      <a:lnTo>
                        <a:pt x="0" y="19"/>
                      </a:lnTo>
                      <a:lnTo>
                        <a:pt x="2" y="29"/>
                      </a:lnTo>
                      <a:lnTo>
                        <a:pt x="8" y="39"/>
                      </a:lnTo>
                      <a:lnTo>
                        <a:pt x="8" y="39"/>
                      </a:lnTo>
                      <a:lnTo>
                        <a:pt x="23" y="57"/>
                      </a:lnTo>
                      <a:lnTo>
                        <a:pt x="34" y="66"/>
                      </a:lnTo>
                      <a:lnTo>
                        <a:pt x="39" y="71"/>
                      </a:lnTo>
                      <a:lnTo>
                        <a:pt x="41" y="71"/>
                      </a:lnTo>
                      <a:lnTo>
                        <a:pt x="41" y="71"/>
                      </a:lnTo>
                      <a:lnTo>
                        <a:pt x="38" y="73"/>
                      </a:lnTo>
                      <a:lnTo>
                        <a:pt x="30" y="79"/>
                      </a:lnTo>
                      <a:lnTo>
                        <a:pt x="26" y="84"/>
                      </a:lnTo>
                      <a:lnTo>
                        <a:pt x="23" y="89"/>
                      </a:lnTo>
                      <a:lnTo>
                        <a:pt x="21" y="96"/>
                      </a:lnTo>
                      <a:lnTo>
                        <a:pt x="21" y="104"/>
                      </a:lnTo>
                      <a:lnTo>
                        <a:pt x="21" y="104"/>
                      </a:lnTo>
                      <a:lnTo>
                        <a:pt x="25" y="115"/>
                      </a:lnTo>
                      <a:lnTo>
                        <a:pt x="26" y="122"/>
                      </a:lnTo>
                      <a:lnTo>
                        <a:pt x="28" y="123"/>
                      </a:lnTo>
                      <a:lnTo>
                        <a:pt x="28" y="123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18" name="Freeform 167">
                  <a:extLst>
                    <a:ext uri="{FF2B5EF4-FFF2-40B4-BE49-F238E27FC236}">
                      <a16:creationId xmlns:a16="http://schemas.microsoft.com/office/drawing/2014/main" id="{26238DDC-B31F-43BB-B3D2-5C380EB85E3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86050" y="5006976"/>
                  <a:ext cx="57150" cy="9525"/>
                </a:xfrm>
                <a:custGeom>
                  <a:avLst/>
                  <a:gdLst>
                    <a:gd name="T0" fmla="*/ 0 w 71"/>
                    <a:gd name="T1" fmla="*/ 13 h 13"/>
                    <a:gd name="T2" fmla="*/ 45 w 71"/>
                    <a:gd name="T3" fmla="*/ 13 h 13"/>
                    <a:gd name="T4" fmla="*/ 45 w 71"/>
                    <a:gd name="T5" fmla="*/ 13 h 13"/>
                    <a:gd name="T6" fmla="*/ 50 w 71"/>
                    <a:gd name="T7" fmla="*/ 13 h 13"/>
                    <a:gd name="T8" fmla="*/ 55 w 71"/>
                    <a:gd name="T9" fmla="*/ 12 h 13"/>
                    <a:gd name="T10" fmla="*/ 63 w 71"/>
                    <a:gd name="T11" fmla="*/ 7 h 13"/>
                    <a:gd name="T12" fmla="*/ 71 w 71"/>
                    <a:gd name="T13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1" h="13">
                      <a:moveTo>
                        <a:pt x="0" y="13"/>
                      </a:moveTo>
                      <a:lnTo>
                        <a:pt x="45" y="13"/>
                      </a:lnTo>
                      <a:lnTo>
                        <a:pt x="45" y="13"/>
                      </a:lnTo>
                      <a:lnTo>
                        <a:pt x="50" y="13"/>
                      </a:lnTo>
                      <a:lnTo>
                        <a:pt x="55" y="12"/>
                      </a:lnTo>
                      <a:lnTo>
                        <a:pt x="63" y="7"/>
                      </a:lnTo>
                      <a:lnTo>
                        <a:pt x="71" y="0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19" name="Freeform 168">
                  <a:extLst>
                    <a:ext uri="{FF2B5EF4-FFF2-40B4-BE49-F238E27FC236}">
                      <a16:creationId xmlns:a16="http://schemas.microsoft.com/office/drawing/2014/main" id="{F852187E-CBF4-495C-B4C9-9052051662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32088" y="4949826"/>
                  <a:ext cx="87313" cy="31750"/>
                </a:xfrm>
                <a:custGeom>
                  <a:avLst/>
                  <a:gdLst>
                    <a:gd name="T0" fmla="*/ 0 w 111"/>
                    <a:gd name="T1" fmla="*/ 13 h 40"/>
                    <a:gd name="T2" fmla="*/ 0 w 111"/>
                    <a:gd name="T3" fmla="*/ 13 h 40"/>
                    <a:gd name="T4" fmla="*/ 8 w 111"/>
                    <a:gd name="T5" fmla="*/ 23 h 40"/>
                    <a:gd name="T6" fmla="*/ 15 w 111"/>
                    <a:gd name="T7" fmla="*/ 29 h 40"/>
                    <a:gd name="T8" fmla="*/ 23 w 111"/>
                    <a:gd name="T9" fmla="*/ 34 h 40"/>
                    <a:gd name="T10" fmla="*/ 31 w 111"/>
                    <a:gd name="T11" fmla="*/ 37 h 40"/>
                    <a:gd name="T12" fmla="*/ 38 w 111"/>
                    <a:gd name="T13" fmla="*/ 40 h 40"/>
                    <a:gd name="T14" fmla="*/ 46 w 111"/>
                    <a:gd name="T15" fmla="*/ 40 h 40"/>
                    <a:gd name="T16" fmla="*/ 65 w 111"/>
                    <a:gd name="T17" fmla="*/ 39 h 40"/>
                    <a:gd name="T18" fmla="*/ 65 w 111"/>
                    <a:gd name="T19" fmla="*/ 39 h 40"/>
                    <a:gd name="T20" fmla="*/ 75 w 111"/>
                    <a:gd name="T21" fmla="*/ 35 h 40"/>
                    <a:gd name="T22" fmla="*/ 85 w 111"/>
                    <a:gd name="T23" fmla="*/ 31 h 40"/>
                    <a:gd name="T24" fmla="*/ 91 w 111"/>
                    <a:gd name="T25" fmla="*/ 24 h 40"/>
                    <a:gd name="T26" fmla="*/ 98 w 111"/>
                    <a:gd name="T27" fmla="*/ 18 h 40"/>
                    <a:gd name="T28" fmla="*/ 107 w 111"/>
                    <a:gd name="T29" fmla="*/ 5 h 40"/>
                    <a:gd name="T30" fmla="*/ 111 w 111"/>
                    <a:gd name="T31" fmla="*/ 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11" h="40">
                      <a:moveTo>
                        <a:pt x="0" y="13"/>
                      </a:moveTo>
                      <a:lnTo>
                        <a:pt x="0" y="13"/>
                      </a:lnTo>
                      <a:lnTo>
                        <a:pt x="8" y="23"/>
                      </a:lnTo>
                      <a:lnTo>
                        <a:pt x="15" y="29"/>
                      </a:lnTo>
                      <a:lnTo>
                        <a:pt x="23" y="34"/>
                      </a:lnTo>
                      <a:lnTo>
                        <a:pt x="31" y="37"/>
                      </a:lnTo>
                      <a:lnTo>
                        <a:pt x="38" y="40"/>
                      </a:lnTo>
                      <a:lnTo>
                        <a:pt x="46" y="40"/>
                      </a:lnTo>
                      <a:lnTo>
                        <a:pt x="65" y="39"/>
                      </a:lnTo>
                      <a:lnTo>
                        <a:pt x="65" y="39"/>
                      </a:lnTo>
                      <a:lnTo>
                        <a:pt x="75" y="35"/>
                      </a:lnTo>
                      <a:lnTo>
                        <a:pt x="85" y="31"/>
                      </a:lnTo>
                      <a:lnTo>
                        <a:pt x="91" y="24"/>
                      </a:lnTo>
                      <a:lnTo>
                        <a:pt x="98" y="18"/>
                      </a:lnTo>
                      <a:lnTo>
                        <a:pt x="107" y="5"/>
                      </a:lnTo>
                      <a:lnTo>
                        <a:pt x="111" y="0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20" name="Freeform 169">
                  <a:extLst>
                    <a:ext uri="{FF2B5EF4-FFF2-40B4-BE49-F238E27FC236}">
                      <a16:creationId xmlns:a16="http://schemas.microsoft.com/office/drawing/2014/main" id="{35417582-92A7-4E01-A732-2820B6A10B8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94000" y="4903789"/>
                  <a:ext cx="93663" cy="34925"/>
                </a:xfrm>
                <a:custGeom>
                  <a:avLst/>
                  <a:gdLst>
                    <a:gd name="T0" fmla="*/ 7 w 119"/>
                    <a:gd name="T1" fmla="*/ 0 h 46"/>
                    <a:gd name="T2" fmla="*/ 7 w 119"/>
                    <a:gd name="T3" fmla="*/ 0 h 46"/>
                    <a:gd name="T4" fmla="*/ 5 w 119"/>
                    <a:gd name="T5" fmla="*/ 2 h 46"/>
                    <a:gd name="T6" fmla="*/ 2 w 119"/>
                    <a:gd name="T7" fmla="*/ 5 h 46"/>
                    <a:gd name="T8" fmla="*/ 0 w 119"/>
                    <a:gd name="T9" fmla="*/ 7 h 46"/>
                    <a:gd name="T10" fmla="*/ 0 w 119"/>
                    <a:gd name="T11" fmla="*/ 10 h 46"/>
                    <a:gd name="T12" fmla="*/ 2 w 119"/>
                    <a:gd name="T13" fmla="*/ 15 h 46"/>
                    <a:gd name="T14" fmla="*/ 7 w 119"/>
                    <a:gd name="T15" fmla="*/ 20 h 46"/>
                    <a:gd name="T16" fmla="*/ 7 w 119"/>
                    <a:gd name="T17" fmla="*/ 20 h 46"/>
                    <a:gd name="T18" fmla="*/ 12 w 119"/>
                    <a:gd name="T19" fmla="*/ 25 h 46"/>
                    <a:gd name="T20" fmla="*/ 15 w 119"/>
                    <a:gd name="T21" fmla="*/ 31 h 46"/>
                    <a:gd name="T22" fmla="*/ 18 w 119"/>
                    <a:gd name="T23" fmla="*/ 36 h 46"/>
                    <a:gd name="T24" fmla="*/ 21 w 119"/>
                    <a:gd name="T25" fmla="*/ 39 h 46"/>
                    <a:gd name="T26" fmla="*/ 28 w 119"/>
                    <a:gd name="T27" fmla="*/ 44 h 46"/>
                    <a:gd name="T28" fmla="*/ 36 w 119"/>
                    <a:gd name="T29" fmla="*/ 46 h 46"/>
                    <a:gd name="T30" fmla="*/ 49 w 119"/>
                    <a:gd name="T31" fmla="*/ 46 h 46"/>
                    <a:gd name="T32" fmla="*/ 65 w 119"/>
                    <a:gd name="T33" fmla="*/ 46 h 46"/>
                    <a:gd name="T34" fmla="*/ 65 w 119"/>
                    <a:gd name="T35" fmla="*/ 46 h 46"/>
                    <a:gd name="T36" fmla="*/ 83 w 119"/>
                    <a:gd name="T37" fmla="*/ 44 h 46"/>
                    <a:gd name="T38" fmla="*/ 96 w 119"/>
                    <a:gd name="T39" fmla="*/ 41 h 46"/>
                    <a:gd name="T40" fmla="*/ 106 w 119"/>
                    <a:gd name="T41" fmla="*/ 38 h 46"/>
                    <a:gd name="T42" fmla="*/ 112 w 119"/>
                    <a:gd name="T43" fmla="*/ 34 h 46"/>
                    <a:gd name="T44" fmla="*/ 116 w 119"/>
                    <a:gd name="T45" fmla="*/ 33 h 46"/>
                    <a:gd name="T46" fmla="*/ 119 w 119"/>
                    <a:gd name="T47" fmla="*/ 30 h 46"/>
                    <a:gd name="T48" fmla="*/ 119 w 119"/>
                    <a:gd name="T49" fmla="*/ 28 h 46"/>
                    <a:gd name="T50" fmla="*/ 117 w 119"/>
                    <a:gd name="T51" fmla="*/ 26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19" h="46">
                      <a:moveTo>
                        <a:pt x="7" y="0"/>
                      </a:moveTo>
                      <a:lnTo>
                        <a:pt x="7" y="0"/>
                      </a:lnTo>
                      <a:lnTo>
                        <a:pt x="5" y="2"/>
                      </a:lnTo>
                      <a:lnTo>
                        <a:pt x="2" y="5"/>
                      </a:lnTo>
                      <a:lnTo>
                        <a:pt x="0" y="7"/>
                      </a:lnTo>
                      <a:lnTo>
                        <a:pt x="0" y="10"/>
                      </a:lnTo>
                      <a:lnTo>
                        <a:pt x="2" y="15"/>
                      </a:lnTo>
                      <a:lnTo>
                        <a:pt x="7" y="20"/>
                      </a:lnTo>
                      <a:lnTo>
                        <a:pt x="7" y="20"/>
                      </a:lnTo>
                      <a:lnTo>
                        <a:pt x="12" y="25"/>
                      </a:lnTo>
                      <a:lnTo>
                        <a:pt x="15" y="31"/>
                      </a:lnTo>
                      <a:lnTo>
                        <a:pt x="18" y="36"/>
                      </a:lnTo>
                      <a:lnTo>
                        <a:pt x="21" y="39"/>
                      </a:lnTo>
                      <a:lnTo>
                        <a:pt x="28" y="44"/>
                      </a:lnTo>
                      <a:lnTo>
                        <a:pt x="36" y="46"/>
                      </a:lnTo>
                      <a:lnTo>
                        <a:pt x="49" y="46"/>
                      </a:lnTo>
                      <a:lnTo>
                        <a:pt x="65" y="46"/>
                      </a:lnTo>
                      <a:lnTo>
                        <a:pt x="65" y="46"/>
                      </a:lnTo>
                      <a:lnTo>
                        <a:pt x="83" y="44"/>
                      </a:lnTo>
                      <a:lnTo>
                        <a:pt x="96" y="41"/>
                      </a:lnTo>
                      <a:lnTo>
                        <a:pt x="106" y="38"/>
                      </a:lnTo>
                      <a:lnTo>
                        <a:pt x="112" y="34"/>
                      </a:lnTo>
                      <a:lnTo>
                        <a:pt x="116" y="33"/>
                      </a:lnTo>
                      <a:lnTo>
                        <a:pt x="119" y="30"/>
                      </a:lnTo>
                      <a:lnTo>
                        <a:pt x="119" y="28"/>
                      </a:lnTo>
                      <a:lnTo>
                        <a:pt x="117" y="26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21" name="Freeform 170">
                  <a:extLst>
                    <a:ext uri="{FF2B5EF4-FFF2-40B4-BE49-F238E27FC236}">
                      <a16:creationId xmlns:a16="http://schemas.microsoft.com/office/drawing/2014/main" id="{35A71423-03F7-478D-B190-1978153C6A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55913" y="4862514"/>
                  <a:ext cx="103188" cy="61913"/>
                </a:xfrm>
                <a:custGeom>
                  <a:avLst/>
                  <a:gdLst>
                    <a:gd name="T0" fmla="*/ 26 w 130"/>
                    <a:gd name="T1" fmla="*/ 0 h 78"/>
                    <a:gd name="T2" fmla="*/ 26 w 130"/>
                    <a:gd name="T3" fmla="*/ 0 h 78"/>
                    <a:gd name="T4" fmla="*/ 16 w 130"/>
                    <a:gd name="T5" fmla="*/ 8 h 78"/>
                    <a:gd name="T6" fmla="*/ 12 w 130"/>
                    <a:gd name="T7" fmla="*/ 15 h 78"/>
                    <a:gd name="T8" fmla="*/ 7 w 130"/>
                    <a:gd name="T9" fmla="*/ 23 h 78"/>
                    <a:gd name="T10" fmla="*/ 2 w 130"/>
                    <a:gd name="T11" fmla="*/ 31 h 78"/>
                    <a:gd name="T12" fmla="*/ 0 w 130"/>
                    <a:gd name="T13" fmla="*/ 39 h 78"/>
                    <a:gd name="T14" fmla="*/ 2 w 130"/>
                    <a:gd name="T15" fmla="*/ 46 h 78"/>
                    <a:gd name="T16" fmla="*/ 3 w 130"/>
                    <a:gd name="T17" fmla="*/ 49 h 78"/>
                    <a:gd name="T18" fmla="*/ 7 w 130"/>
                    <a:gd name="T19" fmla="*/ 52 h 78"/>
                    <a:gd name="T20" fmla="*/ 7 w 130"/>
                    <a:gd name="T21" fmla="*/ 52 h 78"/>
                    <a:gd name="T22" fmla="*/ 13 w 130"/>
                    <a:gd name="T23" fmla="*/ 57 h 78"/>
                    <a:gd name="T24" fmla="*/ 18 w 130"/>
                    <a:gd name="T25" fmla="*/ 62 h 78"/>
                    <a:gd name="T26" fmla="*/ 28 w 130"/>
                    <a:gd name="T27" fmla="*/ 72 h 78"/>
                    <a:gd name="T28" fmla="*/ 34 w 130"/>
                    <a:gd name="T29" fmla="*/ 75 h 78"/>
                    <a:gd name="T30" fmla="*/ 41 w 130"/>
                    <a:gd name="T31" fmla="*/ 78 h 78"/>
                    <a:gd name="T32" fmla="*/ 52 w 130"/>
                    <a:gd name="T33" fmla="*/ 78 h 78"/>
                    <a:gd name="T34" fmla="*/ 65 w 130"/>
                    <a:gd name="T35" fmla="*/ 78 h 78"/>
                    <a:gd name="T36" fmla="*/ 65 w 130"/>
                    <a:gd name="T37" fmla="*/ 78 h 78"/>
                    <a:gd name="T38" fmla="*/ 80 w 130"/>
                    <a:gd name="T39" fmla="*/ 77 h 78"/>
                    <a:gd name="T40" fmla="*/ 93 w 130"/>
                    <a:gd name="T41" fmla="*/ 72 h 78"/>
                    <a:gd name="T42" fmla="*/ 104 w 130"/>
                    <a:gd name="T43" fmla="*/ 69 h 78"/>
                    <a:gd name="T44" fmla="*/ 112 w 130"/>
                    <a:gd name="T45" fmla="*/ 64 h 78"/>
                    <a:gd name="T46" fmla="*/ 125 w 130"/>
                    <a:gd name="T47" fmla="*/ 56 h 78"/>
                    <a:gd name="T48" fmla="*/ 130 w 130"/>
                    <a:gd name="T49" fmla="*/ 52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30" h="78">
                      <a:moveTo>
                        <a:pt x="26" y="0"/>
                      </a:moveTo>
                      <a:lnTo>
                        <a:pt x="26" y="0"/>
                      </a:lnTo>
                      <a:lnTo>
                        <a:pt x="16" y="8"/>
                      </a:lnTo>
                      <a:lnTo>
                        <a:pt x="12" y="15"/>
                      </a:lnTo>
                      <a:lnTo>
                        <a:pt x="7" y="23"/>
                      </a:lnTo>
                      <a:lnTo>
                        <a:pt x="2" y="31"/>
                      </a:lnTo>
                      <a:lnTo>
                        <a:pt x="0" y="39"/>
                      </a:lnTo>
                      <a:lnTo>
                        <a:pt x="2" y="46"/>
                      </a:lnTo>
                      <a:lnTo>
                        <a:pt x="3" y="49"/>
                      </a:lnTo>
                      <a:lnTo>
                        <a:pt x="7" y="52"/>
                      </a:lnTo>
                      <a:lnTo>
                        <a:pt x="7" y="52"/>
                      </a:lnTo>
                      <a:lnTo>
                        <a:pt x="13" y="57"/>
                      </a:lnTo>
                      <a:lnTo>
                        <a:pt x="18" y="62"/>
                      </a:lnTo>
                      <a:lnTo>
                        <a:pt x="28" y="72"/>
                      </a:lnTo>
                      <a:lnTo>
                        <a:pt x="34" y="75"/>
                      </a:lnTo>
                      <a:lnTo>
                        <a:pt x="41" y="78"/>
                      </a:lnTo>
                      <a:lnTo>
                        <a:pt x="52" y="78"/>
                      </a:lnTo>
                      <a:lnTo>
                        <a:pt x="65" y="78"/>
                      </a:lnTo>
                      <a:lnTo>
                        <a:pt x="65" y="78"/>
                      </a:lnTo>
                      <a:lnTo>
                        <a:pt x="80" y="77"/>
                      </a:lnTo>
                      <a:lnTo>
                        <a:pt x="93" y="72"/>
                      </a:lnTo>
                      <a:lnTo>
                        <a:pt x="104" y="69"/>
                      </a:lnTo>
                      <a:lnTo>
                        <a:pt x="112" y="64"/>
                      </a:lnTo>
                      <a:lnTo>
                        <a:pt x="125" y="56"/>
                      </a:lnTo>
                      <a:lnTo>
                        <a:pt x="130" y="52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22" name="Freeform 171">
                  <a:extLst>
                    <a:ext uri="{FF2B5EF4-FFF2-40B4-BE49-F238E27FC236}">
                      <a16:creationId xmlns:a16="http://schemas.microsoft.com/office/drawing/2014/main" id="{C7181C41-47A8-4701-8CED-C08598CB13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17825" y="4835526"/>
                  <a:ext cx="103188" cy="57150"/>
                </a:xfrm>
                <a:custGeom>
                  <a:avLst/>
                  <a:gdLst>
                    <a:gd name="T0" fmla="*/ 13 w 130"/>
                    <a:gd name="T1" fmla="*/ 0 h 71"/>
                    <a:gd name="T2" fmla="*/ 13 w 130"/>
                    <a:gd name="T3" fmla="*/ 0 h 71"/>
                    <a:gd name="T4" fmla="*/ 10 w 130"/>
                    <a:gd name="T5" fmla="*/ 2 h 71"/>
                    <a:gd name="T6" fmla="*/ 5 w 130"/>
                    <a:gd name="T7" fmla="*/ 5 h 71"/>
                    <a:gd name="T8" fmla="*/ 3 w 130"/>
                    <a:gd name="T9" fmla="*/ 8 h 71"/>
                    <a:gd name="T10" fmla="*/ 0 w 130"/>
                    <a:gd name="T11" fmla="*/ 13 h 71"/>
                    <a:gd name="T12" fmla="*/ 2 w 130"/>
                    <a:gd name="T13" fmla="*/ 19 h 71"/>
                    <a:gd name="T14" fmla="*/ 5 w 130"/>
                    <a:gd name="T15" fmla="*/ 29 h 71"/>
                    <a:gd name="T16" fmla="*/ 13 w 130"/>
                    <a:gd name="T17" fmla="*/ 39 h 71"/>
                    <a:gd name="T18" fmla="*/ 13 w 130"/>
                    <a:gd name="T19" fmla="*/ 39 h 71"/>
                    <a:gd name="T20" fmla="*/ 21 w 130"/>
                    <a:gd name="T21" fmla="*/ 49 h 71"/>
                    <a:gd name="T22" fmla="*/ 24 w 130"/>
                    <a:gd name="T23" fmla="*/ 57 h 71"/>
                    <a:gd name="T24" fmla="*/ 26 w 130"/>
                    <a:gd name="T25" fmla="*/ 63 h 71"/>
                    <a:gd name="T26" fmla="*/ 26 w 130"/>
                    <a:gd name="T27" fmla="*/ 66 h 71"/>
                    <a:gd name="T28" fmla="*/ 26 w 130"/>
                    <a:gd name="T29" fmla="*/ 70 h 71"/>
                    <a:gd name="T30" fmla="*/ 29 w 130"/>
                    <a:gd name="T31" fmla="*/ 71 h 71"/>
                    <a:gd name="T32" fmla="*/ 46 w 130"/>
                    <a:gd name="T33" fmla="*/ 71 h 71"/>
                    <a:gd name="T34" fmla="*/ 46 w 130"/>
                    <a:gd name="T35" fmla="*/ 71 h 71"/>
                    <a:gd name="T36" fmla="*/ 68 w 130"/>
                    <a:gd name="T37" fmla="*/ 70 h 71"/>
                    <a:gd name="T38" fmla="*/ 86 w 130"/>
                    <a:gd name="T39" fmla="*/ 66 h 71"/>
                    <a:gd name="T40" fmla="*/ 98 w 130"/>
                    <a:gd name="T41" fmla="*/ 63 h 71"/>
                    <a:gd name="T42" fmla="*/ 111 w 130"/>
                    <a:gd name="T43" fmla="*/ 58 h 71"/>
                    <a:gd name="T44" fmla="*/ 111 w 130"/>
                    <a:gd name="T45" fmla="*/ 58 h 71"/>
                    <a:gd name="T46" fmla="*/ 120 w 130"/>
                    <a:gd name="T47" fmla="*/ 52 h 71"/>
                    <a:gd name="T48" fmla="*/ 127 w 130"/>
                    <a:gd name="T49" fmla="*/ 45 h 71"/>
                    <a:gd name="T50" fmla="*/ 130 w 130"/>
                    <a:gd name="T51" fmla="*/ 40 h 71"/>
                    <a:gd name="T52" fmla="*/ 130 w 130"/>
                    <a:gd name="T53" fmla="*/ 39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30" h="71">
                      <a:moveTo>
                        <a:pt x="13" y="0"/>
                      </a:moveTo>
                      <a:lnTo>
                        <a:pt x="13" y="0"/>
                      </a:lnTo>
                      <a:lnTo>
                        <a:pt x="10" y="2"/>
                      </a:lnTo>
                      <a:lnTo>
                        <a:pt x="5" y="5"/>
                      </a:lnTo>
                      <a:lnTo>
                        <a:pt x="3" y="8"/>
                      </a:lnTo>
                      <a:lnTo>
                        <a:pt x="0" y="13"/>
                      </a:lnTo>
                      <a:lnTo>
                        <a:pt x="2" y="19"/>
                      </a:lnTo>
                      <a:lnTo>
                        <a:pt x="5" y="29"/>
                      </a:lnTo>
                      <a:lnTo>
                        <a:pt x="13" y="39"/>
                      </a:lnTo>
                      <a:lnTo>
                        <a:pt x="13" y="39"/>
                      </a:lnTo>
                      <a:lnTo>
                        <a:pt x="21" y="49"/>
                      </a:lnTo>
                      <a:lnTo>
                        <a:pt x="24" y="57"/>
                      </a:lnTo>
                      <a:lnTo>
                        <a:pt x="26" y="63"/>
                      </a:lnTo>
                      <a:lnTo>
                        <a:pt x="26" y="66"/>
                      </a:lnTo>
                      <a:lnTo>
                        <a:pt x="26" y="70"/>
                      </a:lnTo>
                      <a:lnTo>
                        <a:pt x="29" y="71"/>
                      </a:lnTo>
                      <a:lnTo>
                        <a:pt x="46" y="71"/>
                      </a:lnTo>
                      <a:lnTo>
                        <a:pt x="46" y="71"/>
                      </a:lnTo>
                      <a:lnTo>
                        <a:pt x="68" y="70"/>
                      </a:lnTo>
                      <a:lnTo>
                        <a:pt x="86" y="66"/>
                      </a:lnTo>
                      <a:lnTo>
                        <a:pt x="98" y="63"/>
                      </a:lnTo>
                      <a:lnTo>
                        <a:pt x="111" y="58"/>
                      </a:lnTo>
                      <a:lnTo>
                        <a:pt x="111" y="58"/>
                      </a:lnTo>
                      <a:lnTo>
                        <a:pt x="120" y="52"/>
                      </a:lnTo>
                      <a:lnTo>
                        <a:pt x="127" y="45"/>
                      </a:lnTo>
                      <a:lnTo>
                        <a:pt x="130" y="40"/>
                      </a:lnTo>
                      <a:lnTo>
                        <a:pt x="130" y="39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23" name="Freeform 172">
                  <a:extLst>
                    <a:ext uri="{FF2B5EF4-FFF2-40B4-BE49-F238E27FC236}">
                      <a16:creationId xmlns:a16="http://schemas.microsoft.com/office/drawing/2014/main" id="{9A8C6754-B83B-415B-B90E-2F424FB0A64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82913" y="4805364"/>
                  <a:ext cx="79375" cy="65088"/>
                </a:xfrm>
                <a:custGeom>
                  <a:avLst/>
                  <a:gdLst>
                    <a:gd name="T0" fmla="*/ 10 w 101"/>
                    <a:gd name="T1" fmla="*/ 0 h 83"/>
                    <a:gd name="T2" fmla="*/ 10 w 101"/>
                    <a:gd name="T3" fmla="*/ 0 h 83"/>
                    <a:gd name="T4" fmla="*/ 7 w 101"/>
                    <a:gd name="T5" fmla="*/ 5 h 83"/>
                    <a:gd name="T6" fmla="*/ 4 w 101"/>
                    <a:gd name="T7" fmla="*/ 10 h 83"/>
                    <a:gd name="T8" fmla="*/ 0 w 101"/>
                    <a:gd name="T9" fmla="*/ 16 h 83"/>
                    <a:gd name="T10" fmla="*/ 0 w 101"/>
                    <a:gd name="T11" fmla="*/ 24 h 83"/>
                    <a:gd name="T12" fmla="*/ 0 w 101"/>
                    <a:gd name="T13" fmla="*/ 34 h 83"/>
                    <a:gd name="T14" fmla="*/ 4 w 101"/>
                    <a:gd name="T15" fmla="*/ 42 h 83"/>
                    <a:gd name="T16" fmla="*/ 10 w 101"/>
                    <a:gd name="T17" fmla="*/ 52 h 83"/>
                    <a:gd name="T18" fmla="*/ 10 w 101"/>
                    <a:gd name="T19" fmla="*/ 52 h 83"/>
                    <a:gd name="T20" fmla="*/ 26 w 101"/>
                    <a:gd name="T21" fmla="*/ 68 h 83"/>
                    <a:gd name="T22" fmla="*/ 34 w 101"/>
                    <a:gd name="T23" fmla="*/ 75 h 83"/>
                    <a:gd name="T24" fmla="*/ 43 w 101"/>
                    <a:gd name="T25" fmla="*/ 79 h 83"/>
                    <a:gd name="T26" fmla="*/ 49 w 101"/>
                    <a:gd name="T27" fmla="*/ 81 h 83"/>
                    <a:gd name="T28" fmla="*/ 57 w 101"/>
                    <a:gd name="T29" fmla="*/ 83 h 83"/>
                    <a:gd name="T30" fmla="*/ 65 w 101"/>
                    <a:gd name="T31" fmla="*/ 81 h 83"/>
                    <a:gd name="T32" fmla="*/ 75 w 101"/>
                    <a:gd name="T33" fmla="*/ 78 h 83"/>
                    <a:gd name="T34" fmla="*/ 75 w 101"/>
                    <a:gd name="T35" fmla="*/ 78 h 83"/>
                    <a:gd name="T36" fmla="*/ 83 w 101"/>
                    <a:gd name="T37" fmla="*/ 73 h 83"/>
                    <a:gd name="T38" fmla="*/ 90 w 101"/>
                    <a:gd name="T39" fmla="*/ 67 h 83"/>
                    <a:gd name="T40" fmla="*/ 94 w 101"/>
                    <a:gd name="T41" fmla="*/ 62 h 83"/>
                    <a:gd name="T42" fmla="*/ 98 w 101"/>
                    <a:gd name="T43" fmla="*/ 57 h 83"/>
                    <a:gd name="T44" fmla="*/ 101 w 101"/>
                    <a:gd name="T45" fmla="*/ 49 h 83"/>
                    <a:gd name="T46" fmla="*/ 101 w 101"/>
                    <a:gd name="T47" fmla="*/ 45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101" h="83">
                      <a:moveTo>
                        <a:pt x="10" y="0"/>
                      </a:moveTo>
                      <a:lnTo>
                        <a:pt x="10" y="0"/>
                      </a:lnTo>
                      <a:lnTo>
                        <a:pt x="7" y="5"/>
                      </a:lnTo>
                      <a:lnTo>
                        <a:pt x="4" y="10"/>
                      </a:lnTo>
                      <a:lnTo>
                        <a:pt x="0" y="16"/>
                      </a:lnTo>
                      <a:lnTo>
                        <a:pt x="0" y="24"/>
                      </a:lnTo>
                      <a:lnTo>
                        <a:pt x="0" y="34"/>
                      </a:lnTo>
                      <a:lnTo>
                        <a:pt x="4" y="42"/>
                      </a:lnTo>
                      <a:lnTo>
                        <a:pt x="10" y="52"/>
                      </a:lnTo>
                      <a:lnTo>
                        <a:pt x="10" y="52"/>
                      </a:lnTo>
                      <a:lnTo>
                        <a:pt x="26" y="68"/>
                      </a:lnTo>
                      <a:lnTo>
                        <a:pt x="34" y="75"/>
                      </a:lnTo>
                      <a:lnTo>
                        <a:pt x="43" y="79"/>
                      </a:lnTo>
                      <a:lnTo>
                        <a:pt x="49" y="81"/>
                      </a:lnTo>
                      <a:lnTo>
                        <a:pt x="57" y="83"/>
                      </a:lnTo>
                      <a:lnTo>
                        <a:pt x="65" y="81"/>
                      </a:lnTo>
                      <a:lnTo>
                        <a:pt x="75" y="78"/>
                      </a:lnTo>
                      <a:lnTo>
                        <a:pt x="75" y="78"/>
                      </a:lnTo>
                      <a:lnTo>
                        <a:pt x="83" y="73"/>
                      </a:lnTo>
                      <a:lnTo>
                        <a:pt x="90" y="67"/>
                      </a:lnTo>
                      <a:lnTo>
                        <a:pt x="94" y="62"/>
                      </a:lnTo>
                      <a:lnTo>
                        <a:pt x="98" y="57"/>
                      </a:lnTo>
                      <a:lnTo>
                        <a:pt x="101" y="49"/>
                      </a:lnTo>
                      <a:lnTo>
                        <a:pt x="101" y="45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24" name="Freeform 173">
                  <a:extLst>
                    <a:ext uri="{FF2B5EF4-FFF2-40B4-BE49-F238E27FC236}">
                      <a16:creationId xmlns:a16="http://schemas.microsoft.com/office/drawing/2014/main" id="{FD1A512F-33B0-437A-8047-CBC116AAEF8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28950" y="4784726"/>
                  <a:ext cx="90488" cy="50800"/>
                </a:xfrm>
                <a:custGeom>
                  <a:avLst/>
                  <a:gdLst>
                    <a:gd name="T0" fmla="*/ 10 w 113"/>
                    <a:gd name="T1" fmla="*/ 0 h 63"/>
                    <a:gd name="T2" fmla="*/ 10 w 113"/>
                    <a:gd name="T3" fmla="*/ 0 h 63"/>
                    <a:gd name="T4" fmla="*/ 6 w 113"/>
                    <a:gd name="T5" fmla="*/ 2 h 63"/>
                    <a:gd name="T6" fmla="*/ 3 w 113"/>
                    <a:gd name="T7" fmla="*/ 5 h 63"/>
                    <a:gd name="T8" fmla="*/ 1 w 113"/>
                    <a:gd name="T9" fmla="*/ 10 h 63"/>
                    <a:gd name="T10" fmla="*/ 0 w 113"/>
                    <a:gd name="T11" fmla="*/ 15 h 63"/>
                    <a:gd name="T12" fmla="*/ 0 w 113"/>
                    <a:gd name="T13" fmla="*/ 21 h 63"/>
                    <a:gd name="T14" fmla="*/ 3 w 113"/>
                    <a:gd name="T15" fmla="*/ 29 h 63"/>
                    <a:gd name="T16" fmla="*/ 10 w 113"/>
                    <a:gd name="T17" fmla="*/ 39 h 63"/>
                    <a:gd name="T18" fmla="*/ 10 w 113"/>
                    <a:gd name="T19" fmla="*/ 39 h 63"/>
                    <a:gd name="T20" fmla="*/ 18 w 113"/>
                    <a:gd name="T21" fmla="*/ 49 h 63"/>
                    <a:gd name="T22" fmla="*/ 27 w 113"/>
                    <a:gd name="T23" fmla="*/ 55 h 63"/>
                    <a:gd name="T24" fmla="*/ 35 w 113"/>
                    <a:gd name="T25" fmla="*/ 60 h 63"/>
                    <a:gd name="T26" fmla="*/ 47 w 113"/>
                    <a:gd name="T27" fmla="*/ 62 h 63"/>
                    <a:gd name="T28" fmla="*/ 57 w 113"/>
                    <a:gd name="T29" fmla="*/ 63 h 63"/>
                    <a:gd name="T30" fmla="*/ 66 w 113"/>
                    <a:gd name="T31" fmla="*/ 62 h 63"/>
                    <a:gd name="T32" fmla="*/ 78 w 113"/>
                    <a:gd name="T33" fmla="*/ 57 h 63"/>
                    <a:gd name="T34" fmla="*/ 87 w 113"/>
                    <a:gd name="T35" fmla="*/ 52 h 63"/>
                    <a:gd name="T36" fmla="*/ 87 w 113"/>
                    <a:gd name="T37" fmla="*/ 52 h 63"/>
                    <a:gd name="T38" fmla="*/ 104 w 113"/>
                    <a:gd name="T39" fmla="*/ 41 h 63"/>
                    <a:gd name="T40" fmla="*/ 110 w 113"/>
                    <a:gd name="T41" fmla="*/ 32 h 63"/>
                    <a:gd name="T42" fmla="*/ 113 w 113"/>
                    <a:gd name="T43" fmla="*/ 28 h 63"/>
                    <a:gd name="T44" fmla="*/ 113 w 113"/>
                    <a:gd name="T45" fmla="*/ 26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13" h="63">
                      <a:moveTo>
                        <a:pt x="10" y="0"/>
                      </a:moveTo>
                      <a:lnTo>
                        <a:pt x="10" y="0"/>
                      </a:lnTo>
                      <a:lnTo>
                        <a:pt x="6" y="2"/>
                      </a:lnTo>
                      <a:lnTo>
                        <a:pt x="3" y="5"/>
                      </a:lnTo>
                      <a:lnTo>
                        <a:pt x="1" y="10"/>
                      </a:lnTo>
                      <a:lnTo>
                        <a:pt x="0" y="15"/>
                      </a:lnTo>
                      <a:lnTo>
                        <a:pt x="0" y="21"/>
                      </a:lnTo>
                      <a:lnTo>
                        <a:pt x="3" y="29"/>
                      </a:lnTo>
                      <a:lnTo>
                        <a:pt x="10" y="39"/>
                      </a:lnTo>
                      <a:lnTo>
                        <a:pt x="10" y="39"/>
                      </a:lnTo>
                      <a:lnTo>
                        <a:pt x="18" y="49"/>
                      </a:lnTo>
                      <a:lnTo>
                        <a:pt x="27" y="55"/>
                      </a:lnTo>
                      <a:lnTo>
                        <a:pt x="35" y="60"/>
                      </a:lnTo>
                      <a:lnTo>
                        <a:pt x="47" y="62"/>
                      </a:lnTo>
                      <a:lnTo>
                        <a:pt x="57" y="63"/>
                      </a:lnTo>
                      <a:lnTo>
                        <a:pt x="66" y="62"/>
                      </a:lnTo>
                      <a:lnTo>
                        <a:pt x="78" y="57"/>
                      </a:lnTo>
                      <a:lnTo>
                        <a:pt x="87" y="52"/>
                      </a:lnTo>
                      <a:lnTo>
                        <a:pt x="87" y="52"/>
                      </a:lnTo>
                      <a:lnTo>
                        <a:pt x="104" y="41"/>
                      </a:lnTo>
                      <a:lnTo>
                        <a:pt x="110" y="32"/>
                      </a:lnTo>
                      <a:lnTo>
                        <a:pt x="113" y="28"/>
                      </a:lnTo>
                      <a:lnTo>
                        <a:pt x="113" y="26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25" name="Freeform 174">
                  <a:extLst>
                    <a:ext uri="{FF2B5EF4-FFF2-40B4-BE49-F238E27FC236}">
                      <a16:creationId xmlns:a16="http://schemas.microsoft.com/office/drawing/2014/main" id="{7804B6A9-A923-4490-B3B5-37782D8EF4F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81338" y="4748214"/>
                  <a:ext cx="88900" cy="53975"/>
                </a:xfrm>
                <a:custGeom>
                  <a:avLst/>
                  <a:gdLst>
                    <a:gd name="T0" fmla="*/ 8 w 112"/>
                    <a:gd name="T1" fmla="*/ 0 h 68"/>
                    <a:gd name="T2" fmla="*/ 8 w 112"/>
                    <a:gd name="T3" fmla="*/ 0 h 68"/>
                    <a:gd name="T4" fmla="*/ 5 w 112"/>
                    <a:gd name="T5" fmla="*/ 3 h 68"/>
                    <a:gd name="T6" fmla="*/ 2 w 112"/>
                    <a:gd name="T7" fmla="*/ 12 h 68"/>
                    <a:gd name="T8" fmla="*/ 0 w 112"/>
                    <a:gd name="T9" fmla="*/ 19 h 68"/>
                    <a:gd name="T10" fmla="*/ 0 w 112"/>
                    <a:gd name="T11" fmla="*/ 25 h 68"/>
                    <a:gd name="T12" fmla="*/ 4 w 112"/>
                    <a:gd name="T13" fmla="*/ 35 h 68"/>
                    <a:gd name="T14" fmla="*/ 8 w 112"/>
                    <a:gd name="T15" fmla="*/ 45 h 68"/>
                    <a:gd name="T16" fmla="*/ 8 w 112"/>
                    <a:gd name="T17" fmla="*/ 45 h 68"/>
                    <a:gd name="T18" fmla="*/ 15 w 112"/>
                    <a:gd name="T19" fmla="*/ 55 h 68"/>
                    <a:gd name="T20" fmla="*/ 25 w 112"/>
                    <a:gd name="T21" fmla="*/ 61 h 68"/>
                    <a:gd name="T22" fmla="*/ 33 w 112"/>
                    <a:gd name="T23" fmla="*/ 66 h 68"/>
                    <a:gd name="T24" fmla="*/ 44 w 112"/>
                    <a:gd name="T25" fmla="*/ 68 h 68"/>
                    <a:gd name="T26" fmla="*/ 54 w 112"/>
                    <a:gd name="T27" fmla="*/ 68 h 68"/>
                    <a:gd name="T28" fmla="*/ 65 w 112"/>
                    <a:gd name="T29" fmla="*/ 66 h 68"/>
                    <a:gd name="T30" fmla="*/ 75 w 112"/>
                    <a:gd name="T31" fmla="*/ 63 h 68"/>
                    <a:gd name="T32" fmla="*/ 86 w 112"/>
                    <a:gd name="T33" fmla="*/ 58 h 68"/>
                    <a:gd name="T34" fmla="*/ 86 w 112"/>
                    <a:gd name="T35" fmla="*/ 58 h 68"/>
                    <a:gd name="T36" fmla="*/ 103 w 112"/>
                    <a:gd name="T37" fmla="*/ 48 h 68"/>
                    <a:gd name="T38" fmla="*/ 109 w 112"/>
                    <a:gd name="T39" fmla="*/ 42 h 68"/>
                    <a:gd name="T40" fmla="*/ 112 w 112"/>
                    <a:gd name="T41" fmla="*/ 35 h 68"/>
                    <a:gd name="T42" fmla="*/ 112 w 112"/>
                    <a:gd name="T43" fmla="*/ 32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112" h="68">
                      <a:moveTo>
                        <a:pt x="8" y="0"/>
                      </a:moveTo>
                      <a:lnTo>
                        <a:pt x="8" y="0"/>
                      </a:lnTo>
                      <a:lnTo>
                        <a:pt x="5" y="3"/>
                      </a:lnTo>
                      <a:lnTo>
                        <a:pt x="2" y="12"/>
                      </a:lnTo>
                      <a:lnTo>
                        <a:pt x="0" y="19"/>
                      </a:lnTo>
                      <a:lnTo>
                        <a:pt x="0" y="25"/>
                      </a:lnTo>
                      <a:lnTo>
                        <a:pt x="4" y="35"/>
                      </a:lnTo>
                      <a:lnTo>
                        <a:pt x="8" y="45"/>
                      </a:lnTo>
                      <a:lnTo>
                        <a:pt x="8" y="45"/>
                      </a:lnTo>
                      <a:lnTo>
                        <a:pt x="15" y="55"/>
                      </a:lnTo>
                      <a:lnTo>
                        <a:pt x="25" y="61"/>
                      </a:lnTo>
                      <a:lnTo>
                        <a:pt x="33" y="66"/>
                      </a:lnTo>
                      <a:lnTo>
                        <a:pt x="44" y="68"/>
                      </a:lnTo>
                      <a:lnTo>
                        <a:pt x="54" y="68"/>
                      </a:lnTo>
                      <a:lnTo>
                        <a:pt x="65" y="66"/>
                      </a:lnTo>
                      <a:lnTo>
                        <a:pt x="75" y="63"/>
                      </a:lnTo>
                      <a:lnTo>
                        <a:pt x="86" y="58"/>
                      </a:lnTo>
                      <a:lnTo>
                        <a:pt x="86" y="58"/>
                      </a:lnTo>
                      <a:lnTo>
                        <a:pt x="103" y="48"/>
                      </a:lnTo>
                      <a:lnTo>
                        <a:pt x="109" y="42"/>
                      </a:lnTo>
                      <a:lnTo>
                        <a:pt x="112" y="35"/>
                      </a:lnTo>
                      <a:lnTo>
                        <a:pt x="112" y="32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26" name="Freeform 175">
                  <a:extLst>
                    <a:ext uri="{FF2B5EF4-FFF2-40B4-BE49-F238E27FC236}">
                      <a16:creationId xmlns:a16="http://schemas.microsoft.com/office/drawing/2014/main" id="{823FFE3C-0370-485B-A3F1-F338FDCB132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32138" y="4713289"/>
                  <a:ext cx="90488" cy="53975"/>
                </a:xfrm>
                <a:custGeom>
                  <a:avLst/>
                  <a:gdLst>
                    <a:gd name="T0" fmla="*/ 9 w 113"/>
                    <a:gd name="T1" fmla="*/ 0 h 68"/>
                    <a:gd name="T2" fmla="*/ 9 w 113"/>
                    <a:gd name="T3" fmla="*/ 0 h 68"/>
                    <a:gd name="T4" fmla="*/ 5 w 113"/>
                    <a:gd name="T5" fmla="*/ 18 h 68"/>
                    <a:gd name="T6" fmla="*/ 1 w 113"/>
                    <a:gd name="T7" fmla="*/ 37 h 68"/>
                    <a:gd name="T8" fmla="*/ 0 w 113"/>
                    <a:gd name="T9" fmla="*/ 46 h 68"/>
                    <a:gd name="T10" fmla="*/ 3 w 113"/>
                    <a:gd name="T11" fmla="*/ 52 h 68"/>
                    <a:gd name="T12" fmla="*/ 8 w 113"/>
                    <a:gd name="T13" fmla="*/ 60 h 68"/>
                    <a:gd name="T14" fmla="*/ 16 w 113"/>
                    <a:gd name="T15" fmla="*/ 65 h 68"/>
                    <a:gd name="T16" fmla="*/ 16 w 113"/>
                    <a:gd name="T17" fmla="*/ 65 h 68"/>
                    <a:gd name="T18" fmla="*/ 22 w 113"/>
                    <a:gd name="T19" fmla="*/ 67 h 68"/>
                    <a:gd name="T20" fmla="*/ 29 w 113"/>
                    <a:gd name="T21" fmla="*/ 68 h 68"/>
                    <a:gd name="T22" fmla="*/ 44 w 113"/>
                    <a:gd name="T23" fmla="*/ 67 h 68"/>
                    <a:gd name="T24" fmla="*/ 60 w 113"/>
                    <a:gd name="T25" fmla="*/ 62 h 68"/>
                    <a:gd name="T26" fmla="*/ 74 w 113"/>
                    <a:gd name="T27" fmla="*/ 57 h 68"/>
                    <a:gd name="T28" fmla="*/ 102 w 113"/>
                    <a:gd name="T29" fmla="*/ 46 h 68"/>
                    <a:gd name="T30" fmla="*/ 113 w 113"/>
                    <a:gd name="T31" fmla="*/ 39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13" h="68">
                      <a:moveTo>
                        <a:pt x="9" y="0"/>
                      </a:moveTo>
                      <a:lnTo>
                        <a:pt x="9" y="0"/>
                      </a:lnTo>
                      <a:lnTo>
                        <a:pt x="5" y="18"/>
                      </a:lnTo>
                      <a:lnTo>
                        <a:pt x="1" y="37"/>
                      </a:lnTo>
                      <a:lnTo>
                        <a:pt x="0" y="46"/>
                      </a:lnTo>
                      <a:lnTo>
                        <a:pt x="3" y="52"/>
                      </a:lnTo>
                      <a:lnTo>
                        <a:pt x="8" y="60"/>
                      </a:lnTo>
                      <a:lnTo>
                        <a:pt x="16" y="65"/>
                      </a:lnTo>
                      <a:lnTo>
                        <a:pt x="16" y="65"/>
                      </a:lnTo>
                      <a:lnTo>
                        <a:pt x="22" y="67"/>
                      </a:lnTo>
                      <a:lnTo>
                        <a:pt x="29" y="68"/>
                      </a:lnTo>
                      <a:lnTo>
                        <a:pt x="44" y="67"/>
                      </a:lnTo>
                      <a:lnTo>
                        <a:pt x="60" y="62"/>
                      </a:lnTo>
                      <a:lnTo>
                        <a:pt x="74" y="57"/>
                      </a:lnTo>
                      <a:lnTo>
                        <a:pt x="102" y="46"/>
                      </a:lnTo>
                      <a:lnTo>
                        <a:pt x="113" y="39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27" name="Freeform 176">
                  <a:extLst>
                    <a:ext uri="{FF2B5EF4-FFF2-40B4-BE49-F238E27FC236}">
                      <a16:creationId xmlns:a16="http://schemas.microsoft.com/office/drawing/2014/main" id="{ABC7F5CE-D041-4F09-A63B-D0F6861C24B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75000" y="4660901"/>
                  <a:ext cx="123825" cy="76200"/>
                </a:xfrm>
                <a:custGeom>
                  <a:avLst/>
                  <a:gdLst>
                    <a:gd name="T0" fmla="*/ 15 w 158"/>
                    <a:gd name="T1" fmla="*/ 7 h 96"/>
                    <a:gd name="T2" fmla="*/ 15 w 158"/>
                    <a:gd name="T3" fmla="*/ 7 h 96"/>
                    <a:gd name="T4" fmla="*/ 8 w 158"/>
                    <a:gd name="T5" fmla="*/ 15 h 96"/>
                    <a:gd name="T6" fmla="*/ 5 w 158"/>
                    <a:gd name="T7" fmla="*/ 21 h 96"/>
                    <a:gd name="T8" fmla="*/ 2 w 158"/>
                    <a:gd name="T9" fmla="*/ 28 h 96"/>
                    <a:gd name="T10" fmla="*/ 0 w 158"/>
                    <a:gd name="T11" fmla="*/ 36 h 96"/>
                    <a:gd name="T12" fmla="*/ 2 w 158"/>
                    <a:gd name="T13" fmla="*/ 46 h 96"/>
                    <a:gd name="T14" fmla="*/ 7 w 158"/>
                    <a:gd name="T15" fmla="*/ 55 h 96"/>
                    <a:gd name="T16" fmla="*/ 15 w 158"/>
                    <a:gd name="T17" fmla="*/ 65 h 96"/>
                    <a:gd name="T18" fmla="*/ 15 w 158"/>
                    <a:gd name="T19" fmla="*/ 65 h 96"/>
                    <a:gd name="T20" fmla="*/ 26 w 158"/>
                    <a:gd name="T21" fmla="*/ 75 h 96"/>
                    <a:gd name="T22" fmla="*/ 38 w 158"/>
                    <a:gd name="T23" fmla="*/ 83 h 96"/>
                    <a:gd name="T24" fmla="*/ 49 w 158"/>
                    <a:gd name="T25" fmla="*/ 89 h 96"/>
                    <a:gd name="T26" fmla="*/ 62 w 158"/>
                    <a:gd name="T27" fmla="*/ 93 h 96"/>
                    <a:gd name="T28" fmla="*/ 73 w 158"/>
                    <a:gd name="T29" fmla="*/ 96 h 96"/>
                    <a:gd name="T30" fmla="*/ 86 w 158"/>
                    <a:gd name="T31" fmla="*/ 96 h 96"/>
                    <a:gd name="T32" fmla="*/ 99 w 158"/>
                    <a:gd name="T33" fmla="*/ 94 h 96"/>
                    <a:gd name="T34" fmla="*/ 112 w 158"/>
                    <a:gd name="T35" fmla="*/ 91 h 96"/>
                    <a:gd name="T36" fmla="*/ 112 w 158"/>
                    <a:gd name="T37" fmla="*/ 91 h 96"/>
                    <a:gd name="T38" fmla="*/ 119 w 158"/>
                    <a:gd name="T39" fmla="*/ 88 h 96"/>
                    <a:gd name="T40" fmla="*/ 125 w 158"/>
                    <a:gd name="T41" fmla="*/ 83 h 96"/>
                    <a:gd name="T42" fmla="*/ 130 w 158"/>
                    <a:gd name="T43" fmla="*/ 78 h 96"/>
                    <a:gd name="T44" fmla="*/ 135 w 158"/>
                    <a:gd name="T45" fmla="*/ 72 h 96"/>
                    <a:gd name="T46" fmla="*/ 143 w 158"/>
                    <a:gd name="T47" fmla="*/ 57 h 96"/>
                    <a:gd name="T48" fmla="*/ 150 w 158"/>
                    <a:gd name="T49" fmla="*/ 41 h 96"/>
                    <a:gd name="T50" fmla="*/ 153 w 158"/>
                    <a:gd name="T51" fmla="*/ 26 h 96"/>
                    <a:gd name="T52" fmla="*/ 156 w 158"/>
                    <a:gd name="T53" fmla="*/ 13 h 96"/>
                    <a:gd name="T54" fmla="*/ 158 w 158"/>
                    <a:gd name="T55" fmla="*/ 0 h 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58" h="96">
                      <a:moveTo>
                        <a:pt x="15" y="7"/>
                      </a:moveTo>
                      <a:lnTo>
                        <a:pt x="15" y="7"/>
                      </a:lnTo>
                      <a:lnTo>
                        <a:pt x="8" y="15"/>
                      </a:lnTo>
                      <a:lnTo>
                        <a:pt x="5" y="21"/>
                      </a:lnTo>
                      <a:lnTo>
                        <a:pt x="2" y="28"/>
                      </a:lnTo>
                      <a:lnTo>
                        <a:pt x="0" y="36"/>
                      </a:lnTo>
                      <a:lnTo>
                        <a:pt x="2" y="46"/>
                      </a:lnTo>
                      <a:lnTo>
                        <a:pt x="7" y="55"/>
                      </a:lnTo>
                      <a:lnTo>
                        <a:pt x="15" y="65"/>
                      </a:lnTo>
                      <a:lnTo>
                        <a:pt x="15" y="65"/>
                      </a:lnTo>
                      <a:lnTo>
                        <a:pt x="26" y="75"/>
                      </a:lnTo>
                      <a:lnTo>
                        <a:pt x="38" y="83"/>
                      </a:lnTo>
                      <a:lnTo>
                        <a:pt x="49" y="89"/>
                      </a:lnTo>
                      <a:lnTo>
                        <a:pt x="62" y="93"/>
                      </a:lnTo>
                      <a:lnTo>
                        <a:pt x="73" y="96"/>
                      </a:lnTo>
                      <a:lnTo>
                        <a:pt x="86" y="96"/>
                      </a:lnTo>
                      <a:lnTo>
                        <a:pt x="99" y="94"/>
                      </a:lnTo>
                      <a:lnTo>
                        <a:pt x="112" y="91"/>
                      </a:lnTo>
                      <a:lnTo>
                        <a:pt x="112" y="91"/>
                      </a:lnTo>
                      <a:lnTo>
                        <a:pt x="119" y="88"/>
                      </a:lnTo>
                      <a:lnTo>
                        <a:pt x="125" y="83"/>
                      </a:lnTo>
                      <a:lnTo>
                        <a:pt x="130" y="78"/>
                      </a:lnTo>
                      <a:lnTo>
                        <a:pt x="135" y="72"/>
                      </a:lnTo>
                      <a:lnTo>
                        <a:pt x="143" y="57"/>
                      </a:lnTo>
                      <a:lnTo>
                        <a:pt x="150" y="41"/>
                      </a:lnTo>
                      <a:lnTo>
                        <a:pt x="153" y="26"/>
                      </a:lnTo>
                      <a:lnTo>
                        <a:pt x="156" y="13"/>
                      </a:lnTo>
                      <a:lnTo>
                        <a:pt x="158" y="0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28" name="Freeform 177">
                  <a:extLst>
                    <a:ext uri="{FF2B5EF4-FFF2-40B4-BE49-F238E27FC236}">
                      <a16:creationId xmlns:a16="http://schemas.microsoft.com/office/drawing/2014/main" id="{47AA79C3-2B13-44A8-B0A3-91F6F1BA6A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59138" y="4578351"/>
                  <a:ext cx="117475" cy="93663"/>
                </a:xfrm>
                <a:custGeom>
                  <a:avLst/>
                  <a:gdLst>
                    <a:gd name="T0" fmla="*/ 5 w 148"/>
                    <a:gd name="T1" fmla="*/ 33 h 117"/>
                    <a:gd name="T2" fmla="*/ 5 w 148"/>
                    <a:gd name="T3" fmla="*/ 33 h 117"/>
                    <a:gd name="T4" fmla="*/ 2 w 148"/>
                    <a:gd name="T5" fmla="*/ 39 h 117"/>
                    <a:gd name="T6" fmla="*/ 0 w 148"/>
                    <a:gd name="T7" fmla="*/ 47 h 117"/>
                    <a:gd name="T8" fmla="*/ 0 w 148"/>
                    <a:gd name="T9" fmla="*/ 55 h 117"/>
                    <a:gd name="T10" fmla="*/ 0 w 148"/>
                    <a:gd name="T11" fmla="*/ 67 h 117"/>
                    <a:gd name="T12" fmla="*/ 2 w 148"/>
                    <a:gd name="T13" fmla="*/ 78 h 117"/>
                    <a:gd name="T14" fmla="*/ 9 w 148"/>
                    <a:gd name="T15" fmla="*/ 88 h 117"/>
                    <a:gd name="T16" fmla="*/ 13 w 148"/>
                    <a:gd name="T17" fmla="*/ 93 h 117"/>
                    <a:gd name="T18" fmla="*/ 18 w 148"/>
                    <a:gd name="T19" fmla="*/ 98 h 117"/>
                    <a:gd name="T20" fmla="*/ 18 w 148"/>
                    <a:gd name="T21" fmla="*/ 98 h 117"/>
                    <a:gd name="T22" fmla="*/ 30 w 148"/>
                    <a:gd name="T23" fmla="*/ 106 h 117"/>
                    <a:gd name="T24" fmla="*/ 39 w 148"/>
                    <a:gd name="T25" fmla="*/ 111 h 117"/>
                    <a:gd name="T26" fmla="*/ 49 w 148"/>
                    <a:gd name="T27" fmla="*/ 115 h 117"/>
                    <a:gd name="T28" fmla="*/ 59 w 148"/>
                    <a:gd name="T29" fmla="*/ 117 h 117"/>
                    <a:gd name="T30" fmla="*/ 67 w 148"/>
                    <a:gd name="T31" fmla="*/ 115 h 117"/>
                    <a:gd name="T32" fmla="*/ 78 w 148"/>
                    <a:gd name="T33" fmla="*/ 114 h 117"/>
                    <a:gd name="T34" fmla="*/ 90 w 148"/>
                    <a:gd name="T35" fmla="*/ 109 h 117"/>
                    <a:gd name="T36" fmla="*/ 103 w 148"/>
                    <a:gd name="T37" fmla="*/ 104 h 117"/>
                    <a:gd name="T38" fmla="*/ 103 w 148"/>
                    <a:gd name="T39" fmla="*/ 104 h 117"/>
                    <a:gd name="T40" fmla="*/ 109 w 148"/>
                    <a:gd name="T41" fmla="*/ 101 h 117"/>
                    <a:gd name="T42" fmla="*/ 116 w 148"/>
                    <a:gd name="T43" fmla="*/ 94 h 117"/>
                    <a:gd name="T44" fmla="*/ 121 w 148"/>
                    <a:gd name="T45" fmla="*/ 88 h 117"/>
                    <a:gd name="T46" fmla="*/ 127 w 148"/>
                    <a:gd name="T47" fmla="*/ 80 h 117"/>
                    <a:gd name="T48" fmla="*/ 134 w 148"/>
                    <a:gd name="T49" fmla="*/ 64 h 117"/>
                    <a:gd name="T50" fmla="*/ 140 w 148"/>
                    <a:gd name="T51" fmla="*/ 46 h 117"/>
                    <a:gd name="T52" fmla="*/ 143 w 148"/>
                    <a:gd name="T53" fmla="*/ 28 h 117"/>
                    <a:gd name="T54" fmla="*/ 147 w 148"/>
                    <a:gd name="T55" fmla="*/ 13 h 117"/>
                    <a:gd name="T56" fmla="*/ 148 w 148"/>
                    <a:gd name="T57" fmla="*/ 0 h 1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148" h="117">
                      <a:moveTo>
                        <a:pt x="5" y="33"/>
                      </a:moveTo>
                      <a:lnTo>
                        <a:pt x="5" y="33"/>
                      </a:lnTo>
                      <a:lnTo>
                        <a:pt x="2" y="39"/>
                      </a:lnTo>
                      <a:lnTo>
                        <a:pt x="0" y="47"/>
                      </a:lnTo>
                      <a:lnTo>
                        <a:pt x="0" y="55"/>
                      </a:lnTo>
                      <a:lnTo>
                        <a:pt x="0" y="67"/>
                      </a:lnTo>
                      <a:lnTo>
                        <a:pt x="2" y="78"/>
                      </a:lnTo>
                      <a:lnTo>
                        <a:pt x="9" y="88"/>
                      </a:lnTo>
                      <a:lnTo>
                        <a:pt x="13" y="93"/>
                      </a:lnTo>
                      <a:lnTo>
                        <a:pt x="18" y="98"/>
                      </a:lnTo>
                      <a:lnTo>
                        <a:pt x="18" y="98"/>
                      </a:lnTo>
                      <a:lnTo>
                        <a:pt x="30" y="106"/>
                      </a:lnTo>
                      <a:lnTo>
                        <a:pt x="39" y="111"/>
                      </a:lnTo>
                      <a:lnTo>
                        <a:pt x="49" y="115"/>
                      </a:lnTo>
                      <a:lnTo>
                        <a:pt x="59" y="117"/>
                      </a:lnTo>
                      <a:lnTo>
                        <a:pt x="67" y="115"/>
                      </a:lnTo>
                      <a:lnTo>
                        <a:pt x="78" y="114"/>
                      </a:lnTo>
                      <a:lnTo>
                        <a:pt x="90" y="109"/>
                      </a:lnTo>
                      <a:lnTo>
                        <a:pt x="103" y="104"/>
                      </a:lnTo>
                      <a:lnTo>
                        <a:pt x="103" y="104"/>
                      </a:lnTo>
                      <a:lnTo>
                        <a:pt x="109" y="101"/>
                      </a:lnTo>
                      <a:lnTo>
                        <a:pt x="116" y="94"/>
                      </a:lnTo>
                      <a:lnTo>
                        <a:pt x="121" y="88"/>
                      </a:lnTo>
                      <a:lnTo>
                        <a:pt x="127" y="80"/>
                      </a:lnTo>
                      <a:lnTo>
                        <a:pt x="134" y="64"/>
                      </a:lnTo>
                      <a:lnTo>
                        <a:pt x="140" y="46"/>
                      </a:lnTo>
                      <a:lnTo>
                        <a:pt x="143" y="28"/>
                      </a:lnTo>
                      <a:lnTo>
                        <a:pt x="147" y="13"/>
                      </a:lnTo>
                      <a:lnTo>
                        <a:pt x="148" y="0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29" name="Freeform 178">
                  <a:extLst>
                    <a:ext uri="{FF2B5EF4-FFF2-40B4-BE49-F238E27FC236}">
                      <a16:creationId xmlns:a16="http://schemas.microsoft.com/office/drawing/2014/main" id="{B1010B4C-7B41-4A85-8805-225B241107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25813" y="4511676"/>
                  <a:ext cx="144463" cy="63500"/>
                </a:xfrm>
                <a:custGeom>
                  <a:avLst/>
                  <a:gdLst>
                    <a:gd name="T0" fmla="*/ 0 w 184"/>
                    <a:gd name="T1" fmla="*/ 0 h 81"/>
                    <a:gd name="T2" fmla="*/ 0 w 184"/>
                    <a:gd name="T3" fmla="*/ 0 h 81"/>
                    <a:gd name="T4" fmla="*/ 2 w 184"/>
                    <a:gd name="T5" fmla="*/ 6 h 81"/>
                    <a:gd name="T6" fmla="*/ 3 w 184"/>
                    <a:gd name="T7" fmla="*/ 14 h 81"/>
                    <a:gd name="T8" fmla="*/ 3 w 184"/>
                    <a:gd name="T9" fmla="*/ 21 h 81"/>
                    <a:gd name="T10" fmla="*/ 5 w 184"/>
                    <a:gd name="T11" fmla="*/ 29 h 81"/>
                    <a:gd name="T12" fmla="*/ 8 w 184"/>
                    <a:gd name="T13" fmla="*/ 35 h 81"/>
                    <a:gd name="T14" fmla="*/ 15 w 184"/>
                    <a:gd name="T15" fmla="*/ 44 h 81"/>
                    <a:gd name="T16" fmla="*/ 25 w 184"/>
                    <a:gd name="T17" fmla="*/ 50 h 81"/>
                    <a:gd name="T18" fmla="*/ 39 w 184"/>
                    <a:gd name="T19" fmla="*/ 58 h 81"/>
                    <a:gd name="T20" fmla="*/ 39 w 184"/>
                    <a:gd name="T21" fmla="*/ 58 h 81"/>
                    <a:gd name="T22" fmla="*/ 68 w 184"/>
                    <a:gd name="T23" fmla="*/ 71 h 81"/>
                    <a:gd name="T24" fmla="*/ 80 w 184"/>
                    <a:gd name="T25" fmla="*/ 74 h 81"/>
                    <a:gd name="T26" fmla="*/ 90 w 184"/>
                    <a:gd name="T27" fmla="*/ 78 h 81"/>
                    <a:gd name="T28" fmla="*/ 101 w 184"/>
                    <a:gd name="T29" fmla="*/ 81 h 81"/>
                    <a:gd name="T30" fmla="*/ 112 w 184"/>
                    <a:gd name="T31" fmla="*/ 81 h 81"/>
                    <a:gd name="T32" fmla="*/ 127 w 184"/>
                    <a:gd name="T33" fmla="*/ 81 h 81"/>
                    <a:gd name="T34" fmla="*/ 143 w 184"/>
                    <a:gd name="T35" fmla="*/ 78 h 81"/>
                    <a:gd name="T36" fmla="*/ 143 w 184"/>
                    <a:gd name="T37" fmla="*/ 78 h 81"/>
                    <a:gd name="T38" fmla="*/ 159 w 184"/>
                    <a:gd name="T39" fmla="*/ 74 h 81"/>
                    <a:gd name="T40" fmla="*/ 171 w 184"/>
                    <a:gd name="T41" fmla="*/ 70 h 81"/>
                    <a:gd name="T42" fmla="*/ 177 w 184"/>
                    <a:gd name="T43" fmla="*/ 66 h 81"/>
                    <a:gd name="T44" fmla="*/ 182 w 184"/>
                    <a:gd name="T45" fmla="*/ 61 h 81"/>
                    <a:gd name="T46" fmla="*/ 182 w 184"/>
                    <a:gd name="T47" fmla="*/ 58 h 81"/>
                    <a:gd name="T48" fmla="*/ 184 w 184"/>
                    <a:gd name="T49" fmla="*/ 55 h 81"/>
                    <a:gd name="T50" fmla="*/ 182 w 184"/>
                    <a:gd name="T51" fmla="*/ 52 h 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84" h="8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" y="6"/>
                      </a:lnTo>
                      <a:lnTo>
                        <a:pt x="3" y="14"/>
                      </a:lnTo>
                      <a:lnTo>
                        <a:pt x="3" y="21"/>
                      </a:lnTo>
                      <a:lnTo>
                        <a:pt x="5" y="29"/>
                      </a:lnTo>
                      <a:lnTo>
                        <a:pt x="8" y="35"/>
                      </a:lnTo>
                      <a:lnTo>
                        <a:pt x="15" y="44"/>
                      </a:lnTo>
                      <a:lnTo>
                        <a:pt x="25" y="50"/>
                      </a:lnTo>
                      <a:lnTo>
                        <a:pt x="39" y="58"/>
                      </a:lnTo>
                      <a:lnTo>
                        <a:pt x="39" y="58"/>
                      </a:lnTo>
                      <a:lnTo>
                        <a:pt x="68" y="71"/>
                      </a:lnTo>
                      <a:lnTo>
                        <a:pt x="80" y="74"/>
                      </a:lnTo>
                      <a:lnTo>
                        <a:pt x="90" y="78"/>
                      </a:lnTo>
                      <a:lnTo>
                        <a:pt x="101" y="81"/>
                      </a:lnTo>
                      <a:lnTo>
                        <a:pt x="112" y="81"/>
                      </a:lnTo>
                      <a:lnTo>
                        <a:pt x="127" y="81"/>
                      </a:lnTo>
                      <a:lnTo>
                        <a:pt x="143" y="78"/>
                      </a:lnTo>
                      <a:lnTo>
                        <a:pt x="143" y="78"/>
                      </a:lnTo>
                      <a:lnTo>
                        <a:pt x="159" y="74"/>
                      </a:lnTo>
                      <a:lnTo>
                        <a:pt x="171" y="70"/>
                      </a:lnTo>
                      <a:lnTo>
                        <a:pt x="177" y="66"/>
                      </a:lnTo>
                      <a:lnTo>
                        <a:pt x="182" y="61"/>
                      </a:lnTo>
                      <a:lnTo>
                        <a:pt x="182" y="58"/>
                      </a:lnTo>
                      <a:lnTo>
                        <a:pt x="184" y="55"/>
                      </a:lnTo>
                      <a:lnTo>
                        <a:pt x="182" y="52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30" name="Freeform 179">
                  <a:extLst>
                    <a:ext uri="{FF2B5EF4-FFF2-40B4-BE49-F238E27FC236}">
                      <a16:creationId xmlns:a16="http://schemas.microsoft.com/office/drawing/2014/main" id="{F868F326-B984-4C19-AB31-5F5C04ACA6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73463" y="3986214"/>
                  <a:ext cx="179388" cy="96838"/>
                </a:xfrm>
                <a:custGeom>
                  <a:avLst/>
                  <a:gdLst>
                    <a:gd name="T0" fmla="*/ 4 w 225"/>
                    <a:gd name="T1" fmla="*/ 0 h 122"/>
                    <a:gd name="T2" fmla="*/ 4 w 225"/>
                    <a:gd name="T3" fmla="*/ 0 h 122"/>
                    <a:gd name="T4" fmla="*/ 1 w 225"/>
                    <a:gd name="T5" fmla="*/ 10 h 122"/>
                    <a:gd name="T6" fmla="*/ 0 w 225"/>
                    <a:gd name="T7" fmla="*/ 17 h 122"/>
                    <a:gd name="T8" fmla="*/ 0 w 225"/>
                    <a:gd name="T9" fmla="*/ 28 h 122"/>
                    <a:gd name="T10" fmla="*/ 3 w 225"/>
                    <a:gd name="T11" fmla="*/ 39 h 122"/>
                    <a:gd name="T12" fmla="*/ 11 w 225"/>
                    <a:gd name="T13" fmla="*/ 52 h 122"/>
                    <a:gd name="T14" fmla="*/ 24 w 225"/>
                    <a:gd name="T15" fmla="*/ 69 h 122"/>
                    <a:gd name="T16" fmla="*/ 43 w 225"/>
                    <a:gd name="T17" fmla="*/ 85 h 122"/>
                    <a:gd name="T18" fmla="*/ 43 w 225"/>
                    <a:gd name="T19" fmla="*/ 85 h 122"/>
                    <a:gd name="T20" fmla="*/ 66 w 225"/>
                    <a:gd name="T21" fmla="*/ 99 h 122"/>
                    <a:gd name="T22" fmla="*/ 86 w 225"/>
                    <a:gd name="T23" fmla="*/ 111 h 122"/>
                    <a:gd name="T24" fmla="*/ 105 w 225"/>
                    <a:gd name="T25" fmla="*/ 117 h 122"/>
                    <a:gd name="T26" fmla="*/ 123 w 225"/>
                    <a:gd name="T27" fmla="*/ 121 h 122"/>
                    <a:gd name="T28" fmla="*/ 138 w 225"/>
                    <a:gd name="T29" fmla="*/ 122 h 122"/>
                    <a:gd name="T30" fmla="*/ 152 w 225"/>
                    <a:gd name="T31" fmla="*/ 121 h 122"/>
                    <a:gd name="T32" fmla="*/ 167 w 225"/>
                    <a:gd name="T33" fmla="*/ 116 h 122"/>
                    <a:gd name="T34" fmla="*/ 180 w 225"/>
                    <a:gd name="T35" fmla="*/ 111 h 122"/>
                    <a:gd name="T36" fmla="*/ 180 w 225"/>
                    <a:gd name="T37" fmla="*/ 111 h 122"/>
                    <a:gd name="T38" fmla="*/ 191 w 225"/>
                    <a:gd name="T39" fmla="*/ 104 h 122"/>
                    <a:gd name="T40" fmla="*/ 201 w 225"/>
                    <a:gd name="T41" fmla="*/ 98 h 122"/>
                    <a:gd name="T42" fmla="*/ 209 w 225"/>
                    <a:gd name="T43" fmla="*/ 90 h 122"/>
                    <a:gd name="T44" fmla="*/ 216 w 225"/>
                    <a:gd name="T45" fmla="*/ 83 h 122"/>
                    <a:gd name="T46" fmla="*/ 224 w 225"/>
                    <a:gd name="T47" fmla="*/ 70 h 122"/>
                    <a:gd name="T48" fmla="*/ 225 w 225"/>
                    <a:gd name="T49" fmla="*/ 65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225" h="122">
                      <a:moveTo>
                        <a:pt x="4" y="0"/>
                      </a:moveTo>
                      <a:lnTo>
                        <a:pt x="4" y="0"/>
                      </a:lnTo>
                      <a:lnTo>
                        <a:pt x="1" y="10"/>
                      </a:lnTo>
                      <a:lnTo>
                        <a:pt x="0" y="17"/>
                      </a:lnTo>
                      <a:lnTo>
                        <a:pt x="0" y="28"/>
                      </a:lnTo>
                      <a:lnTo>
                        <a:pt x="3" y="39"/>
                      </a:lnTo>
                      <a:lnTo>
                        <a:pt x="11" y="52"/>
                      </a:lnTo>
                      <a:lnTo>
                        <a:pt x="24" y="69"/>
                      </a:lnTo>
                      <a:lnTo>
                        <a:pt x="43" y="85"/>
                      </a:lnTo>
                      <a:lnTo>
                        <a:pt x="43" y="85"/>
                      </a:lnTo>
                      <a:lnTo>
                        <a:pt x="66" y="99"/>
                      </a:lnTo>
                      <a:lnTo>
                        <a:pt x="86" y="111"/>
                      </a:lnTo>
                      <a:lnTo>
                        <a:pt x="105" y="117"/>
                      </a:lnTo>
                      <a:lnTo>
                        <a:pt x="123" y="121"/>
                      </a:lnTo>
                      <a:lnTo>
                        <a:pt x="138" y="122"/>
                      </a:lnTo>
                      <a:lnTo>
                        <a:pt x="152" y="121"/>
                      </a:lnTo>
                      <a:lnTo>
                        <a:pt x="167" y="116"/>
                      </a:lnTo>
                      <a:lnTo>
                        <a:pt x="180" y="111"/>
                      </a:lnTo>
                      <a:lnTo>
                        <a:pt x="180" y="111"/>
                      </a:lnTo>
                      <a:lnTo>
                        <a:pt x="191" y="104"/>
                      </a:lnTo>
                      <a:lnTo>
                        <a:pt x="201" y="98"/>
                      </a:lnTo>
                      <a:lnTo>
                        <a:pt x="209" y="90"/>
                      </a:lnTo>
                      <a:lnTo>
                        <a:pt x="216" y="83"/>
                      </a:lnTo>
                      <a:lnTo>
                        <a:pt x="224" y="70"/>
                      </a:lnTo>
                      <a:lnTo>
                        <a:pt x="225" y="65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31" name="Freeform 180">
                  <a:extLst>
                    <a:ext uri="{FF2B5EF4-FFF2-40B4-BE49-F238E27FC236}">
                      <a16:creationId xmlns:a16="http://schemas.microsoft.com/office/drawing/2014/main" id="{CDDD33E1-7358-432C-9156-B5C49A247A2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35375" y="3933826"/>
                  <a:ext cx="163513" cy="85725"/>
                </a:xfrm>
                <a:custGeom>
                  <a:avLst/>
                  <a:gdLst>
                    <a:gd name="T0" fmla="*/ 11 w 206"/>
                    <a:gd name="T1" fmla="*/ 0 h 108"/>
                    <a:gd name="T2" fmla="*/ 11 w 206"/>
                    <a:gd name="T3" fmla="*/ 0 h 108"/>
                    <a:gd name="T4" fmla="*/ 6 w 206"/>
                    <a:gd name="T5" fmla="*/ 10 h 108"/>
                    <a:gd name="T6" fmla="*/ 3 w 206"/>
                    <a:gd name="T7" fmla="*/ 20 h 108"/>
                    <a:gd name="T8" fmla="*/ 1 w 206"/>
                    <a:gd name="T9" fmla="*/ 31 h 108"/>
                    <a:gd name="T10" fmla="*/ 0 w 206"/>
                    <a:gd name="T11" fmla="*/ 44 h 108"/>
                    <a:gd name="T12" fmla="*/ 1 w 206"/>
                    <a:gd name="T13" fmla="*/ 51 h 108"/>
                    <a:gd name="T14" fmla="*/ 3 w 206"/>
                    <a:gd name="T15" fmla="*/ 57 h 108"/>
                    <a:gd name="T16" fmla="*/ 6 w 206"/>
                    <a:gd name="T17" fmla="*/ 65 h 108"/>
                    <a:gd name="T18" fmla="*/ 11 w 206"/>
                    <a:gd name="T19" fmla="*/ 72 h 108"/>
                    <a:gd name="T20" fmla="*/ 16 w 206"/>
                    <a:gd name="T21" fmla="*/ 78 h 108"/>
                    <a:gd name="T22" fmla="*/ 24 w 206"/>
                    <a:gd name="T23" fmla="*/ 85 h 108"/>
                    <a:gd name="T24" fmla="*/ 24 w 206"/>
                    <a:gd name="T25" fmla="*/ 85 h 108"/>
                    <a:gd name="T26" fmla="*/ 34 w 206"/>
                    <a:gd name="T27" fmla="*/ 91 h 108"/>
                    <a:gd name="T28" fmla="*/ 45 w 206"/>
                    <a:gd name="T29" fmla="*/ 96 h 108"/>
                    <a:gd name="T30" fmla="*/ 58 w 206"/>
                    <a:gd name="T31" fmla="*/ 99 h 108"/>
                    <a:gd name="T32" fmla="*/ 71 w 206"/>
                    <a:gd name="T33" fmla="*/ 103 h 108"/>
                    <a:gd name="T34" fmla="*/ 102 w 206"/>
                    <a:gd name="T35" fmla="*/ 106 h 108"/>
                    <a:gd name="T36" fmla="*/ 133 w 206"/>
                    <a:gd name="T37" fmla="*/ 108 h 108"/>
                    <a:gd name="T38" fmla="*/ 160 w 206"/>
                    <a:gd name="T39" fmla="*/ 108 h 108"/>
                    <a:gd name="T40" fmla="*/ 183 w 206"/>
                    <a:gd name="T41" fmla="*/ 106 h 108"/>
                    <a:gd name="T42" fmla="*/ 206 w 206"/>
                    <a:gd name="T43" fmla="*/ 104 h 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06" h="108">
                      <a:moveTo>
                        <a:pt x="11" y="0"/>
                      </a:moveTo>
                      <a:lnTo>
                        <a:pt x="11" y="0"/>
                      </a:lnTo>
                      <a:lnTo>
                        <a:pt x="6" y="10"/>
                      </a:lnTo>
                      <a:lnTo>
                        <a:pt x="3" y="20"/>
                      </a:lnTo>
                      <a:lnTo>
                        <a:pt x="1" y="31"/>
                      </a:lnTo>
                      <a:lnTo>
                        <a:pt x="0" y="44"/>
                      </a:lnTo>
                      <a:lnTo>
                        <a:pt x="1" y="51"/>
                      </a:lnTo>
                      <a:lnTo>
                        <a:pt x="3" y="57"/>
                      </a:lnTo>
                      <a:lnTo>
                        <a:pt x="6" y="65"/>
                      </a:lnTo>
                      <a:lnTo>
                        <a:pt x="11" y="72"/>
                      </a:lnTo>
                      <a:lnTo>
                        <a:pt x="16" y="78"/>
                      </a:lnTo>
                      <a:lnTo>
                        <a:pt x="24" y="85"/>
                      </a:lnTo>
                      <a:lnTo>
                        <a:pt x="24" y="85"/>
                      </a:lnTo>
                      <a:lnTo>
                        <a:pt x="34" y="91"/>
                      </a:lnTo>
                      <a:lnTo>
                        <a:pt x="45" y="96"/>
                      </a:lnTo>
                      <a:lnTo>
                        <a:pt x="58" y="99"/>
                      </a:lnTo>
                      <a:lnTo>
                        <a:pt x="71" y="103"/>
                      </a:lnTo>
                      <a:lnTo>
                        <a:pt x="102" y="106"/>
                      </a:lnTo>
                      <a:lnTo>
                        <a:pt x="133" y="108"/>
                      </a:lnTo>
                      <a:lnTo>
                        <a:pt x="160" y="108"/>
                      </a:lnTo>
                      <a:lnTo>
                        <a:pt x="183" y="106"/>
                      </a:lnTo>
                      <a:lnTo>
                        <a:pt x="206" y="104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32" name="Freeform 181">
                  <a:extLst>
                    <a:ext uri="{FF2B5EF4-FFF2-40B4-BE49-F238E27FC236}">
                      <a16:creationId xmlns:a16="http://schemas.microsoft.com/office/drawing/2014/main" id="{66E6084A-1B44-49ED-8622-69B3D1D8726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78250" y="3949701"/>
                  <a:ext cx="109538" cy="98425"/>
                </a:xfrm>
                <a:custGeom>
                  <a:avLst/>
                  <a:gdLst>
                    <a:gd name="T0" fmla="*/ 0 w 136"/>
                    <a:gd name="T1" fmla="*/ 0 h 125"/>
                    <a:gd name="T2" fmla="*/ 0 w 136"/>
                    <a:gd name="T3" fmla="*/ 0 h 125"/>
                    <a:gd name="T4" fmla="*/ 3 w 136"/>
                    <a:gd name="T5" fmla="*/ 18 h 125"/>
                    <a:gd name="T6" fmla="*/ 6 w 136"/>
                    <a:gd name="T7" fmla="*/ 36 h 125"/>
                    <a:gd name="T8" fmla="*/ 11 w 136"/>
                    <a:gd name="T9" fmla="*/ 55 h 125"/>
                    <a:gd name="T10" fmla="*/ 18 w 136"/>
                    <a:gd name="T11" fmla="*/ 76 h 125"/>
                    <a:gd name="T12" fmla="*/ 23 w 136"/>
                    <a:gd name="T13" fmla="*/ 86 h 125"/>
                    <a:gd name="T14" fmla="*/ 29 w 136"/>
                    <a:gd name="T15" fmla="*/ 94 h 125"/>
                    <a:gd name="T16" fmla="*/ 34 w 136"/>
                    <a:gd name="T17" fmla="*/ 102 h 125"/>
                    <a:gd name="T18" fmla="*/ 42 w 136"/>
                    <a:gd name="T19" fmla="*/ 109 h 125"/>
                    <a:gd name="T20" fmla="*/ 50 w 136"/>
                    <a:gd name="T21" fmla="*/ 114 h 125"/>
                    <a:gd name="T22" fmla="*/ 58 w 136"/>
                    <a:gd name="T23" fmla="*/ 117 h 125"/>
                    <a:gd name="T24" fmla="*/ 58 w 136"/>
                    <a:gd name="T25" fmla="*/ 117 h 125"/>
                    <a:gd name="T26" fmla="*/ 91 w 136"/>
                    <a:gd name="T27" fmla="*/ 122 h 125"/>
                    <a:gd name="T28" fmla="*/ 117 w 136"/>
                    <a:gd name="T29" fmla="*/ 125 h 125"/>
                    <a:gd name="T30" fmla="*/ 131 w 136"/>
                    <a:gd name="T31" fmla="*/ 123 h 125"/>
                    <a:gd name="T32" fmla="*/ 136 w 136"/>
                    <a:gd name="T33" fmla="*/ 123 h 1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36" h="125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3" y="18"/>
                      </a:lnTo>
                      <a:lnTo>
                        <a:pt x="6" y="36"/>
                      </a:lnTo>
                      <a:lnTo>
                        <a:pt x="11" y="55"/>
                      </a:lnTo>
                      <a:lnTo>
                        <a:pt x="18" y="76"/>
                      </a:lnTo>
                      <a:lnTo>
                        <a:pt x="23" y="86"/>
                      </a:lnTo>
                      <a:lnTo>
                        <a:pt x="29" y="94"/>
                      </a:lnTo>
                      <a:lnTo>
                        <a:pt x="34" y="102"/>
                      </a:lnTo>
                      <a:lnTo>
                        <a:pt x="42" y="109"/>
                      </a:lnTo>
                      <a:lnTo>
                        <a:pt x="50" y="114"/>
                      </a:lnTo>
                      <a:lnTo>
                        <a:pt x="58" y="117"/>
                      </a:lnTo>
                      <a:lnTo>
                        <a:pt x="58" y="117"/>
                      </a:lnTo>
                      <a:lnTo>
                        <a:pt x="91" y="122"/>
                      </a:lnTo>
                      <a:lnTo>
                        <a:pt x="117" y="125"/>
                      </a:lnTo>
                      <a:lnTo>
                        <a:pt x="131" y="123"/>
                      </a:lnTo>
                      <a:lnTo>
                        <a:pt x="136" y="123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33" name="Freeform 182">
                  <a:extLst>
                    <a:ext uri="{FF2B5EF4-FFF2-40B4-BE49-F238E27FC236}">
                      <a16:creationId xmlns:a16="http://schemas.microsoft.com/office/drawing/2014/main" id="{382CD1FE-F33B-4FF3-9133-F8565C5F5AB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87788" y="3965576"/>
                  <a:ext cx="87313" cy="111125"/>
                </a:xfrm>
                <a:custGeom>
                  <a:avLst/>
                  <a:gdLst>
                    <a:gd name="T0" fmla="*/ 7 w 111"/>
                    <a:gd name="T1" fmla="*/ 0 h 142"/>
                    <a:gd name="T2" fmla="*/ 7 w 111"/>
                    <a:gd name="T3" fmla="*/ 0 h 142"/>
                    <a:gd name="T4" fmla="*/ 3 w 111"/>
                    <a:gd name="T5" fmla="*/ 20 h 142"/>
                    <a:gd name="T6" fmla="*/ 2 w 111"/>
                    <a:gd name="T7" fmla="*/ 39 h 142"/>
                    <a:gd name="T8" fmla="*/ 0 w 111"/>
                    <a:gd name="T9" fmla="*/ 64 h 142"/>
                    <a:gd name="T10" fmla="*/ 0 w 111"/>
                    <a:gd name="T11" fmla="*/ 86 h 142"/>
                    <a:gd name="T12" fmla="*/ 2 w 111"/>
                    <a:gd name="T13" fmla="*/ 98 h 142"/>
                    <a:gd name="T14" fmla="*/ 5 w 111"/>
                    <a:gd name="T15" fmla="*/ 109 h 142"/>
                    <a:gd name="T16" fmla="*/ 8 w 111"/>
                    <a:gd name="T17" fmla="*/ 119 h 142"/>
                    <a:gd name="T18" fmla="*/ 13 w 111"/>
                    <a:gd name="T19" fmla="*/ 127 h 142"/>
                    <a:gd name="T20" fmla="*/ 18 w 111"/>
                    <a:gd name="T21" fmla="*/ 134 h 142"/>
                    <a:gd name="T22" fmla="*/ 26 w 111"/>
                    <a:gd name="T23" fmla="*/ 137 h 142"/>
                    <a:gd name="T24" fmla="*/ 26 w 111"/>
                    <a:gd name="T25" fmla="*/ 137 h 142"/>
                    <a:gd name="T26" fmla="*/ 42 w 111"/>
                    <a:gd name="T27" fmla="*/ 142 h 142"/>
                    <a:gd name="T28" fmla="*/ 57 w 111"/>
                    <a:gd name="T29" fmla="*/ 142 h 142"/>
                    <a:gd name="T30" fmla="*/ 72 w 111"/>
                    <a:gd name="T31" fmla="*/ 142 h 142"/>
                    <a:gd name="T32" fmla="*/ 85 w 111"/>
                    <a:gd name="T33" fmla="*/ 138 h 142"/>
                    <a:gd name="T34" fmla="*/ 104 w 111"/>
                    <a:gd name="T35" fmla="*/ 134 h 142"/>
                    <a:gd name="T36" fmla="*/ 111 w 111"/>
                    <a:gd name="T37" fmla="*/ 130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11" h="142">
                      <a:moveTo>
                        <a:pt x="7" y="0"/>
                      </a:moveTo>
                      <a:lnTo>
                        <a:pt x="7" y="0"/>
                      </a:lnTo>
                      <a:lnTo>
                        <a:pt x="3" y="20"/>
                      </a:lnTo>
                      <a:lnTo>
                        <a:pt x="2" y="39"/>
                      </a:lnTo>
                      <a:lnTo>
                        <a:pt x="0" y="64"/>
                      </a:lnTo>
                      <a:lnTo>
                        <a:pt x="0" y="86"/>
                      </a:lnTo>
                      <a:lnTo>
                        <a:pt x="2" y="98"/>
                      </a:lnTo>
                      <a:lnTo>
                        <a:pt x="5" y="109"/>
                      </a:lnTo>
                      <a:lnTo>
                        <a:pt x="8" y="119"/>
                      </a:lnTo>
                      <a:lnTo>
                        <a:pt x="13" y="127"/>
                      </a:lnTo>
                      <a:lnTo>
                        <a:pt x="18" y="134"/>
                      </a:lnTo>
                      <a:lnTo>
                        <a:pt x="26" y="137"/>
                      </a:lnTo>
                      <a:lnTo>
                        <a:pt x="26" y="137"/>
                      </a:lnTo>
                      <a:lnTo>
                        <a:pt x="42" y="142"/>
                      </a:lnTo>
                      <a:lnTo>
                        <a:pt x="57" y="142"/>
                      </a:lnTo>
                      <a:lnTo>
                        <a:pt x="72" y="142"/>
                      </a:lnTo>
                      <a:lnTo>
                        <a:pt x="85" y="138"/>
                      </a:lnTo>
                      <a:lnTo>
                        <a:pt x="104" y="134"/>
                      </a:lnTo>
                      <a:lnTo>
                        <a:pt x="111" y="130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34" name="Freeform 183">
                  <a:extLst>
                    <a:ext uri="{FF2B5EF4-FFF2-40B4-BE49-F238E27FC236}">
                      <a16:creationId xmlns:a16="http://schemas.microsoft.com/office/drawing/2014/main" id="{18D55981-FEA9-4DCC-BFFF-F14B210CCCD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73500" y="4086226"/>
                  <a:ext cx="127000" cy="107950"/>
                </a:xfrm>
                <a:custGeom>
                  <a:avLst/>
                  <a:gdLst>
                    <a:gd name="T0" fmla="*/ 18 w 161"/>
                    <a:gd name="T1" fmla="*/ 23 h 136"/>
                    <a:gd name="T2" fmla="*/ 18 w 161"/>
                    <a:gd name="T3" fmla="*/ 23 h 136"/>
                    <a:gd name="T4" fmla="*/ 12 w 161"/>
                    <a:gd name="T5" fmla="*/ 13 h 136"/>
                    <a:gd name="T6" fmla="*/ 7 w 161"/>
                    <a:gd name="T7" fmla="*/ 6 h 136"/>
                    <a:gd name="T8" fmla="*/ 2 w 161"/>
                    <a:gd name="T9" fmla="*/ 2 h 136"/>
                    <a:gd name="T10" fmla="*/ 2 w 161"/>
                    <a:gd name="T11" fmla="*/ 0 h 136"/>
                    <a:gd name="T12" fmla="*/ 0 w 161"/>
                    <a:gd name="T13" fmla="*/ 2 h 136"/>
                    <a:gd name="T14" fmla="*/ 2 w 161"/>
                    <a:gd name="T15" fmla="*/ 11 h 136"/>
                    <a:gd name="T16" fmla="*/ 10 w 161"/>
                    <a:gd name="T17" fmla="*/ 32 h 136"/>
                    <a:gd name="T18" fmla="*/ 25 w 161"/>
                    <a:gd name="T19" fmla="*/ 68 h 136"/>
                    <a:gd name="T20" fmla="*/ 25 w 161"/>
                    <a:gd name="T21" fmla="*/ 68 h 136"/>
                    <a:gd name="T22" fmla="*/ 34 w 161"/>
                    <a:gd name="T23" fmla="*/ 88 h 136"/>
                    <a:gd name="T24" fmla="*/ 44 w 161"/>
                    <a:gd name="T25" fmla="*/ 104 h 136"/>
                    <a:gd name="T26" fmla="*/ 56 w 161"/>
                    <a:gd name="T27" fmla="*/ 117 h 136"/>
                    <a:gd name="T28" fmla="*/ 67 w 161"/>
                    <a:gd name="T29" fmla="*/ 125 h 136"/>
                    <a:gd name="T30" fmla="*/ 78 w 161"/>
                    <a:gd name="T31" fmla="*/ 132 h 136"/>
                    <a:gd name="T32" fmla="*/ 90 w 161"/>
                    <a:gd name="T33" fmla="*/ 135 h 136"/>
                    <a:gd name="T34" fmla="*/ 101 w 161"/>
                    <a:gd name="T35" fmla="*/ 136 h 136"/>
                    <a:gd name="T36" fmla="*/ 112 w 161"/>
                    <a:gd name="T37" fmla="*/ 135 h 136"/>
                    <a:gd name="T38" fmla="*/ 122 w 161"/>
                    <a:gd name="T39" fmla="*/ 133 h 136"/>
                    <a:gd name="T40" fmla="*/ 132 w 161"/>
                    <a:gd name="T41" fmla="*/ 130 h 136"/>
                    <a:gd name="T42" fmla="*/ 146 w 161"/>
                    <a:gd name="T43" fmla="*/ 123 h 136"/>
                    <a:gd name="T44" fmla="*/ 158 w 161"/>
                    <a:gd name="T45" fmla="*/ 117 h 136"/>
                    <a:gd name="T46" fmla="*/ 161 w 161"/>
                    <a:gd name="T47" fmla="*/ 114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161" h="136">
                      <a:moveTo>
                        <a:pt x="18" y="23"/>
                      </a:moveTo>
                      <a:lnTo>
                        <a:pt x="18" y="23"/>
                      </a:lnTo>
                      <a:lnTo>
                        <a:pt x="12" y="13"/>
                      </a:lnTo>
                      <a:lnTo>
                        <a:pt x="7" y="6"/>
                      </a:lnTo>
                      <a:lnTo>
                        <a:pt x="2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2" y="11"/>
                      </a:lnTo>
                      <a:lnTo>
                        <a:pt x="10" y="32"/>
                      </a:lnTo>
                      <a:lnTo>
                        <a:pt x="25" y="68"/>
                      </a:lnTo>
                      <a:lnTo>
                        <a:pt x="25" y="68"/>
                      </a:lnTo>
                      <a:lnTo>
                        <a:pt x="34" y="88"/>
                      </a:lnTo>
                      <a:lnTo>
                        <a:pt x="44" y="104"/>
                      </a:lnTo>
                      <a:lnTo>
                        <a:pt x="56" y="117"/>
                      </a:lnTo>
                      <a:lnTo>
                        <a:pt x="67" y="125"/>
                      </a:lnTo>
                      <a:lnTo>
                        <a:pt x="78" y="132"/>
                      </a:lnTo>
                      <a:lnTo>
                        <a:pt x="90" y="135"/>
                      </a:lnTo>
                      <a:lnTo>
                        <a:pt x="101" y="136"/>
                      </a:lnTo>
                      <a:lnTo>
                        <a:pt x="112" y="135"/>
                      </a:lnTo>
                      <a:lnTo>
                        <a:pt x="122" y="133"/>
                      </a:lnTo>
                      <a:lnTo>
                        <a:pt x="132" y="130"/>
                      </a:lnTo>
                      <a:lnTo>
                        <a:pt x="146" y="123"/>
                      </a:lnTo>
                      <a:lnTo>
                        <a:pt x="158" y="117"/>
                      </a:lnTo>
                      <a:lnTo>
                        <a:pt x="161" y="114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35" name="Freeform 184">
                  <a:extLst>
                    <a:ext uri="{FF2B5EF4-FFF2-40B4-BE49-F238E27FC236}">
                      <a16:creationId xmlns:a16="http://schemas.microsoft.com/office/drawing/2014/main" id="{71E7D895-1A6A-4F42-8F6B-7B8E668F95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06838" y="4192589"/>
                  <a:ext cx="134938" cy="88900"/>
                </a:xfrm>
                <a:custGeom>
                  <a:avLst/>
                  <a:gdLst>
                    <a:gd name="T0" fmla="*/ 8 w 170"/>
                    <a:gd name="T1" fmla="*/ 0 h 114"/>
                    <a:gd name="T2" fmla="*/ 8 w 170"/>
                    <a:gd name="T3" fmla="*/ 0 h 114"/>
                    <a:gd name="T4" fmla="*/ 4 w 170"/>
                    <a:gd name="T5" fmla="*/ 5 h 114"/>
                    <a:gd name="T6" fmla="*/ 3 w 170"/>
                    <a:gd name="T7" fmla="*/ 13 h 114"/>
                    <a:gd name="T8" fmla="*/ 1 w 170"/>
                    <a:gd name="T9" fmla="*/ 21 h 114"/>
                    <a:gd name="T10" fmla="*/ 0 w 170"/>
                    <a:gd name="T11" fmla="*/ 33 h 114"/>
                    <a:gd name="T12" fmla="*/ 1 w 170"/>
                    <a:gd name="T13" fmla="*/ 44 h 114"/>
                    <a:gd name="T14" fmla="*/ 6 w 170"/>
                    <a:gd name="T15" fmla="*/ 57 h 114"/>
                    <a:gd name="T16" fmla="*/ 14 w 170"/>
                    <a:gd name="T17" fmla="*/ 72 h 114"/>
                    <a:gd name="T18" fmla="*/ 14 w 170"/>
                    <a:gd name="T19" fmla="*/ 72 h 114"/>
                    <a:gd name="T20" fmla="*/ 32 w 170"/>
                    <a:gd name="T21" fmla="*/ 96 h 114"/>
                    <a:gd name="T22" fmla="*/ 38 w 170"/>
                    <a:gd name="T23" fmla="*/ 104 h 114"/>
                    <a:gd name="T24" fmla="*/ 47 w 170"/>
                    <a:gd name="T25" fmla="*/ 109 h 114"/>
                    <a:gd name="T26" fmla="*/ 55 w 170"/>
                    <a:gd name="T27" fmla="*/ 112 h 114"/>
                    <a:gd name="T28" fmla="*/ 66 w 170"/>
                    <a:gd name="T29" fmla="*/ 114 h 114"/>
                    <a:gd name="T30" fmla="*/ 81 w 170"/>
                    <a:gd name="T31" fmla="*/ 112 h 114"/>
                    <a:gd name="T32" fmla="*/ 99 w 170"/>
                    <a:gd name="T33" fmla="*/ 111 h 114"/>
                    <a:gd name="T34" fmla="*/ 99 w 170"/>
                    <a:gd name="T35" fmla="*/ 111 h 114"/>
                    <a:gd name="T36" fmla="*/ 116 w 170"/>
                    <a:gd name="T37" fmla="*/ 106 h 114"/>
                    <a:gd name="T38" fmla="*/ 133 w 170"/>
                    <a:gd name="T39" fmla="*/ 101 h 114"/>
                    <a:gd name="T40" fmla="*/ 146 w 170"/>
                    <a:gd name="T41" fmla="*/ 94 h 114"/>
                    <a:gd name="T42" fmla="*/ 154 w 170"/>
                    <a:gd name="T43" fmla="*/ 88 h 114"/>
                    <a:gd name="T44" fmla="*/ 162 w 170"/>
                    <a:gd name="T45" fmla="*/ 81 h 114"/>
                    <a:gd name="T46" fmla="*/ 167 w 170"/>
                    <a:gd name="T47" fmla="*/ 76 h 114"/>
                    <a:gd name="T48" fmla="*/ 170 w 170"/>
                    <a:gd name="T49" fmla="*/ 72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70" h="114">
                      <a:moveTo>
                        <a:pt x="8" y="0"/>
                      </a:moveTo>
                      <a:lnTo>
                        <a:pt x="8" y="0"/>
                      </a:lnTo>
                      <a:lnTo>
                        <a:pt x="4" y="5"/>
                      </a:lnTo>
                      <a:lnTo>
                        <a:pt x="3" y="13"/>
                      </a:lnTo>
                      <a:lnTo>
                        <a:pt x="1" y="21"/>
                      </a:lnTo>
                      <a:lnTo>
                        <a:pt x="0" y="33"/>
                      </a:lnTo>
                      <a:lnTo>
                        <a:pt x="1" y="44"/>
                      </a:lnTo>
                      <a:lnTo>
                        <a:pt x="6" y="57"/>
                      </a:lnTo>
                      <a:lnTo>
                        <a:pt x="14" y="72"/>
                      </a:lnTo>
                      <a:lnTo>
                        <a:pt x="14" y="72"/>
                      </a:lnTo>
                      <a:lnTo>
                        <a:pt x="32" y="96"/>
                      </a:lnTo>
                      <a:lnTo>
                        <a:pt x="38" y="104"/>
                      </a:lnTo>
                      <a:lnTo>
                        <a:pt x="47" y="109"/>
                      </a:lnTo>
                      <a:lnTo>
                        <a:pt x="55" y="112"/>
                      </a:lnTo>
                      <a:lnTo>
                        <a:pt x="66" y="114"/>
                      </a:lnTo>
                      <a:lnTo>
                        <a:pt x="81" y="112"/>
                      </a:lnTo>
                      <a:lnTo>
                        <a:pt x="99" y="111"/>
                      </a:lnTo>
                      <a:lnTo>
                        <a:pt x="99" y="111"/>
                      </a:lnTo>
                      <a:lnTo>
                        <a:pt x="116" y="106"/>
                      </a:lnTo>
                      <a:lnTo>
                        <a:pt x="133" y="101"/>
                      </a:lnTo>
                      <a:lnTo>
                        <a:pt x="146" y="94"/>
                      </a:lnTo>
                      <a:lnTo>
                        <a:pt x="154" y="88"/>
                      </a:lnTo>
                      <a:lnTo>
                        <a:pt x="162" y="81"/>
                      </a:lnTo>
                      <a:lnTo>
                        <a:pt x="167" y="76"/>
                      </a:lnTo>
                      <a:lnTo>
                        <a:pt x="170" y="72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36" name="Freeform 185">
                  <a:extLst>
                    <a:ext uri="{FF2B5EF4-FFF2-40B4-BE49-F238E27FC236}">
                      <a16:creationId xmlns:a16="http://schemas.microsoft.com/office/drawing/2014/main" id="{DA6E7DAF-D0EE-4230-80FF-03D2CB0A688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59225" y="5253039"/>
                  <a:ext cx="98425" cy="69850"/>
                </a:xfrm>
                <a:custGeom>
                  <a:avLst/>
                  <a:gdLst>
                    <a:gd name="T0" fmla="*/ 0 w 124"/>
                    <a:gd name="T1" fmla="*/ 52 h 88"/>
                    <a:gd name="T2" fmla="*/ 0 w 124"/>
                    <a:gd name="T3" fmla="*/ 52 h 88"/>
                    <a:gd name="T4" fmla="*/ 3 w 124"/>
                    <a:gd name="T5" fmla="*/ 58 h 88"/>
                    <a:gd name="T6" fmla="*/ 7 w 124"/>
                    <a:gd name="T7" fmla="*/ 66 h 88"/>
                    <a:gd name="T8" fmla="*/ 15 w 124"/>
                    <a:gd name="T9" fmla="*/ 73 h 88"/>
                    <a:gd name="T10" fmla="*/ 23 w 124"/>
                    <a:gd name="T11" fmla="*/ 81 h 88"/>
                    <a:gd name="T12" fmla="*/ 29 w 124"/>
                    <a:gd name="T13" fmla="*/ 83 h 88"/>
                    <a:gd name="T14" fmla="*/ 36 w 124"/>
                    <a:gd name="T15" fmla="*/ 86 h 88"/>
                    <a:gd name="T16" fmla="*/ 44 w 124"/>
                    <a:gd name="T17" fmla="*/ 88 h 88"/>
                    <a:gd name="T18" fmla="*/ 52 w 124"/>
                    <a:gd name="T19" fmla="*/ 88 h 88"/>
                    <a:gd name="T20" fmla="*/ 62 w 124"/>
                    <a:gd name="T21" fmla="*/ 86 h 88"/>
                    <a:gd name="T22" fmla="*/ 72 w 124"/>
                    <a:gd name="T23" fmla="*/ 84 h 88"/>
                    <a:gd name="T24" fmla="*/ 72 w 124"/>
                    <a:gd name="T25" fmla="*/ 84 h 88"/>
                    <a:gd name="T26" fmla="*/ 81 w 124"/>
                    <a:gd name="T27" fmla="*/ 81 h 88"/>
                    <a:gd name="T28" fmla="*/ 91 w 124"/>
                    <a:gd name="T29" fmla="*/ 76 h 88"/>
                    <a:gd name="T30" fmla="*/ 98 w 124"/>
                    <a:gd name="T31" fmla="*/ 71 h 88"/>
                    <a:gd name="T32" fmla="*/ 104 w 124"/>
                    <a:gd name="T33" fmla="*/ 65 h 88"/>
                    <a:gd name="T34" fmla="*/ 109 w 124"/>
                    <a:gd name="T35" fmla="*/ 58 h 88"/>
                    <a:gd name="T36" fmla="*/ 114 w 124"/>
                    <a:gd name="T37" fmla="*/ 50 h 88"/>
                    <a:gd name="T38" fmla="*/ 120 w 124"/>
                    <a:gd name="T39" fmla="*/ 37 h 88"/>
                    <a:gd name="T40" fmla="*/ 122 w 124"/>
                    <a:gd name="T41" fmla="*/ 23 h 88"/>
                    <a:gd name="T42" fmla="*/ 124 w 124"/>
                    <a:gd name="T43" fmla="*/ 11 h 88"/>
                    <a:gd name="T44" fmla="*/ 124 w 124"/>
                    <a:gd name="T45" fmla="*/ 0 h 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24" h="88">
                      <a:moveTo>
                        <a:pt x="0" y="52"/>
                      </a:moveTo>
                      <a:lnTo>
                        <a:pt x="0" y="52"/>
                      </a:lnTo>
                      <a:lnTo>
                        <a:pt x="3" y="58"/>
                      </a:lnTo>
                      <a:lnTo>
                        <a:pt x="7" y="66"/>
                      </a:lnTo>
                      <a:lnTo>
                        <a:pt x="15" y="73"/>
                      </a:lnTo>
                      <a:lnTo>
                        <a:pt x="23" y="81"/>
                      </a:lnTo>
                      <a:lnTo>
                        <a:pt x="29" y="83"/>
                      </a:lnTo>
                      <a:lnTo>
                        <a:pt x="36" y="86"/>
                      </a:lnTo>
                      <a:lnTo>
                        <a:pt x="44" y="88"/>
                      </a:lnTo>
                      <a:lnTo>
                        <a:pt x="52" y="88"/>
                      </a:lnTo>
                      <a:lnTo>
                        <a:pt x="62" y="86"/>
                      </a:lnTo>
                      <a:lnTo>
                        <a:pt x="72" y="84"/>
                      </a:lnTo>
                      <a:lnTo>
                        <a:pt x="72" y="84"/>
                      </a:lnTo>
                      <a:lnTo>
                        <a:pt x="81" y="81"/>
                      </a:lnTo>
                      <a:lnTo>
                        <a:pt x="91" y="76"/>
                      </a:lnTo>
                      <a:lnTo>
                        <a:pt x="98" y="71"/>
                      </a:lnTo>
                      <a:lnTo>
                        <a:pt x="104" y="65"/>
                      </a:lnTo>
                      <a:lnTo>
                        <a:pt x="109" y="58"/>
                      </a:lnTo>
                      <a:lnTo>
                        <a:pt x="114" y="50"/>
                      </a:lnTo>
                      <a:lnTo>
                        <a:pt x="120" y="37"/>
                      </a:lnTo>
                      <a:lnTo>
                        <a:pt x="122" y="23"/>
                      </a:lnTo>
                      <a:lnTo>
                        <a:pt x="124" y="11"/>
                      </a:lnTo>
                      <a:lnTo>
                        <a:pt x="124" y="0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37" name="Freeform 186">
                  <a:extLst>
                    <a:ext uri="{FF2B5EF4-FFF2-40B4-BE49-F238E27FC236}">
                      <a16:creationId xmlns:a16="http://schemas.microsoft.com/office/drawing/2014/main" id="{A3201028-9358-4AC2-B996-3E1F847E33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67175" y="5259389"/>
                  <a:ext cx="73025" cy="39688"/>
                </a:xfrm>
                <a:custGeom>
                  <a:avLst/>
                  <a:gdLst>
                    <a:gd name="T0" fmla="*/ 91 w 91"/>
                    <a:gd name="T1" fmla="*/ 0 h 51"/>
                    <a:gd name="T2" fmla="*/ 91 w 91"/>
                    <a:gd name="T3" fmla="*/ 0 h 51"/>
                    <a:gd name="T4" fmla="*/ 91 w 91"/>
                    <a:gd name="T5" fmla="*/ 5 h 51"/>
                    <a:gd name="T6" fmla="*/ 90 w 91"/>
                    <a:gd name="T7" fmla="*/ 13 h 51"/>
                    <a:gd name="T8" fmla="*/ 87 w 91"/>
                    <a:gd name="T9" fmla="*/ 18 h 51"/>
                    <a:gd name="T10" fmla="*/ 82 w 91"/>
                    <a:gd name="T11" fmla="*/ 25 h 51"/>
                    <a:gd name="T12" fmla="*/ 75 w 91"/>
                    <a:gd name="T13" fmla="*/ 31 h 51"/>
                    <a:gd name="T14" fmla="*/ 65 w 91"/>
                    <a:gd name="T15" fmla="*/ 39 h 51"/>
                    <a:gd name="T16" fmla="*/ 65 w 91"/>
                    <a:gd name="T17" fmla="*/ 39 h 51"/>
                    <a:gd name="T18" fmla="*/ 54 w 91"/>
                    <a:gd name="T19" fmla="*/ 46 h 51"/>
                    <a:gd name="T20" fmla="*/ 43 w 91"/>
                    <a:gd name="T21" fmla="*/ 49 h 51"/>
                    <a:gd name="T22" fmla="*/ 31 w 91"/>
                    <a:gd name="T23" fmla="*/ 51 h 51"/>
                    <a:gd name="T24" fmla="*/ 22 w 91"/>
                    <a:gd name="T25" fmla="*/ 51 h 51"/>
                    <a:gd name="T26" fmla="*/ 7 w 91"/>
                    <a:gd name="T27" fmla="*/ 48 h 51"/>
                    <a:gd name="T28" fmla="*/ 0 w 91"/>
                    <a:gd name="T29" fmla="*/ 46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91" h="51">
                      <a:moveTo>
                        <a:pt x="91" y="0"/>
                      </a:moveTo>
                      <a:lnTo>
                        <a:pt x="91" y="0"/>
                      </a:lnTo>
                      <a:lnTo>
                        <a:pt x="91" y="5"/>
                      </a:lnTo>
                      <a:lnTo>
                        <a:pt x="90" y="13"/>
                      </a:lnTo>
                      <a:lnTo>
                        <a:pt x="87" y="18"/>
                      </a:lnTo>
                      <a:lnTo>
                        <a:pt x="82" y="25"/>
                      </a:lnTo>
                      <a:lnTo>
                        <a:pt x="75" y="31"/>
                      </a:lnTo>
                      <a:lnTo>
                        <a:pt x="65" y="39"/>
                      </a:lnTo>
                      <a:lnTo>
                        <a:pt x="65" y="39"/>
                      </a:lnTo>
                      <a:lnTo>
                        <a:pt x="54" y="46"/>
                      </a:lnTo>
                      <a:lnTo>
                        <a:pt x="43" y="49"/>
                      </a:lnTo>
                      <a:lnTo>
                        <a:pt x="31" y="51"/>
                      </a:lnTo>
                      <a:lnTo>
                        <a:pt x="22" y="51"/>
                      </a:lnTo>
                      <a:lnTo>
                        <a:pt x="7" y="48"/>
                      </a:lnTo>
                      <a:lnTo>
                        <a:pt x="0" y="46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38" name="Freeform 187">
                  <a:extLst>
                    <a:ext uri="{FF2B5EF4-FFF2-40B4-BE49-F238E27FC236}">
                      <a16:creationId xmlns:a16="http://schemas.microsoft.com/office/drawing/2014/main" id="{75245DCD-EBE2-4DD4-A0A4-7CAE7160EA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2888" y="5151439"/>
                  <a:ext cx="107950" cy="107950"/>
                </a:xfrm>
                <a:custGeom>
                  <a:avLst/>
                  <a:gdLst>
                    <a:gd name="T0" fmla="*/ 97 w 136"/>
                    <a:gd name="T1" fmla="*/ 0 h 136"/>
                    <a:gd name="T2" fmla="*/ 97 w 136"/>
                    <a:gd name="T3" fmla="*/ 0 h 136"/>
                    <a:gd name="T4" fmla="*/ 91 w 136"/>
                    <a:gd name="T5" fmla="*/ 2 h 136"/>
                    <a:gd name="T6" fmla="*/ 78 w 136"/>
                    <a:gd name="T7" fmla="*/ 3 h 136"/>
                    <a:gd name="T8" fmla="*/ 62 w 136"/>
                    <a:gd name="T9" fmla="*/ 7 h 136"/>
                    <a:gd name="T10" fmla="*/ 44 w 136"/>
                    <a:gd name="T11" fmla="*/ 10 h 136"/>
                    <a:gd name="T12" fmla="*/ 26 w 136"/>
                    <a:gd name="T13" fmla="*/ 18 h 136"/>
                    <a:gd name="T14" fmla="*/ 18 w 136"/>
                    <a:gd name="T15" fmla="*/ 23 h 136"/>
                    <a:gd name="T16" fmla="*/ 11 w 136"/>
                    <a:gd name="T17" fmla="*/ 29 h 136"/>
                    <a:gd name="T18" fmla="*/ 7 w 136"/>
                    <a:gd name="T19" fmla="*/ 36 h 136"/>
                    <a:gd name="T20" fmla="*/ 2 w 136"/>
                    <a:gd name="T21" fmla="*/ 44 h 136"/>
                    <a:gd name="T22" fmla="*/ 0 w 136"/>
                    <a:gd name="T23" fmla="*/ 54 h 136"/>
                    <a:gd name="T24" fmla="*/ 0 w 136"/>
                    <a:gd name="T25" fmla="*/ 65 h 136"/>
                    <a:gd name="T26" fmla="*/ 0 w 136"/>
                    <a:gd name="T27" fmla="*/ 65 h 136"/>
                    <a:gd name="T28" fmla="*/ 3 w 136"/>
                    <a:gd name="T29" fmla="*/ 86 h 136"/>
                    <a:gd name="T30" fmla="*/ 7 w 136"/>
                    <a:gd name="T31" fmla="*/ 102 h 136"/>
                    <a:gd name="T32" fmla="*/ 13 w 136"/>
                    <a:gd name="T33" fmla="*/ 115 h 136"/>
                    <a:gd name="T34" fmla="*/ 19 w 136"/>
                    <a:gd name="T35" fmla="*/ 125 h 136"/>
                    <a:gd name="T36" fmla="*/ 28 w 136"/>
                    <a:gd name="T37" fmla="*/ 130 h 136"/>
                    <a:gd name="T38" fmla="*/ 39 w 136"/>
                    <a:gd name="T39" fmla="*/ 135 h 136"/>
                    <a:gd name="T40" fmla="*/ 50 w 136"/>
                    <a:gd name="T41" fmla="*/ 136 h 136"/>
                    <a:gd name="T42" fmla="*/ 65 w 136"/>
                    <a:gd name="T43" fmla="*/ 136 h 136"/>
                    <a:gd name="T44" fmla="*/ 65 w 136"/>
                    <a:gd name="T45" fmla="*/ 136 h 136"/>
                    <a:gd name="T46" fmla="*/ 80 w 136"/>
                    <a:gd name="T47" fmla="*/ 135 h 136"/>
                    <a:gd name="T48" fmla="*/ 94 w 136"/>
                    <a:gd name="T49" fmla="*/ 132 h 136"/>
                    <a:gd name="T50" fmla="*/ 106 w 136"/>
                    <a:gd name="T51" fmla="*/ 128 h 136"/>
                    <a:gd name="T52" fmla="*/ 115 w 136"/>
                    <a:gd name="T53" fmla="*/ 123 h 136"/>
                    <a:gd name="T54" fmla="*/ 132 w 136"/>
                    <a:gd name="T55" fmla="*/ 114 h 136"/>
                    <a:gd name="T56" fmla="*/ 136 w 136"/>
                    <a:gd name="T57" fmla="*/ 110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136" h="136">
                      <a:moveTo>
                        <a:pt x="97" y="0"/>
                      </a:moveTo>
                      <a:lnTo>
                        <a:pt x="97" y="0"/>
                      </a:lnTo>
                      <a:lnTo>
                        <a:pt x="91" y="2"/>
                      </a:lnTo>
                      <a:lnTo>
                        <a:pt x="78" y="3"/>
                      </a:lnTo>
                      <a:lnTo>
                        <a:pt x="62" y="7"/>
                      </a:lnTo>
                      <a:lnTo>
                        <a:pt x="44" y="10"/>
                      </a:lnTo>
                      <a:lnTo>
                        <a:pt x="26" y="18"/>
                      </a:lnTo>
                      <a:lnTo>
                        <a:pt x="18" y="23"/>
                      </a:lnTo>
                      <a:lnTo>
                        <a:pt x="11" y="29"/>
                      </a:lnTo>
                      <a:lnTo>
                        <a:pt x="7" y="36"/>
                      </a:lnTo>
                      <a:lnTo>
                        <a:pt x="2" y="44"/>
                      </a:lnTo>
                      <a:lnTo>
                        <a:pt x="0" y="54"/>
                      </a:lnTo>
                      <a:lnTo>
                        <a:pt x="0" y="65"/>
                      </a:lnTo>
                      <a:lnTo>
                        <a:pt x="0" y="65"/>
                      </a:lnTo>
                      <a:lnTo>
                        <a:pt x="3" y="86"/>
                      </a:lnTo>
                      <a:lnTo>
                        <a:pt x="7" y="102"/>
                      </a:lnTo>
                      <a:lnTo>
                        <a:pt x="13" y="115"/>
                      </a:lnTo>
                      <a:lnTo>
                        <a:pt x="19" y="125"/>
                      </a:lnTo>
                      <a:lnTo>
                        <a:pt x="28" y="130"/>
                      </a:lnTo>
                      <a:lnTo>
                        <a:pt x="39" y="135"/>
                      </a:lnTo>
                      <a:lnTo>
                        <a:pt x="50" y="136"/>
                      </a:lnTo>
                      <a:lnTo>
                        <a:pt x="65" y="136"/>
                      </a:lnTo>
                      <a:lnTo>
                        <a:pt x="65" y="136"/>
                      </a:lnTo>
                      <a:lnTo>
                        <a:pt x="80" y="135"/>
                      </a:lnTo>
                      <a:lnTo>
                        <a:pt x="94" y="132"/>
                      </a:lnTo>
                      <a:lnTo>
                        <a:pt x="106" y="128"/>
                      </a:lnTo>
                      <a:lnTo>
                        <a:pt x="115" y="123"/>
                      </a:lnTo>
                      <a:lnTo>
                        <a:pt x="132" y="114"/>
                      </a:lnTo>
                      <a:lnTo>
                        <a:pt x="136" y="110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39" name="Freeform 188">
                  <a:extLst>
                    <a:ext uri="{FF2B5EF4-FFF2-40B4-BE49-F238E27FC236}">
                      <a16:creationId xmlns:a16="http://schemas.microsoft.com/office/drawing/2014/main" id="{8625CBED-B036-46F9-BEC7-BC0943577C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24325" y="5124451"/>
                  <a:ext cx="103188" cy="125413"/>
                </a:xfrm>
                <a:custGeom>
                  <a:avLst/>
                  <a:gdLst>
                    <a:gd name="T0" fmla="*/ 52 w 130"/>
                    <a:gd name="T1" fmla="*/ 0 h 157"/>
                    <a:gd name="T2" fmla="*/ 52 w 130"/>
                    <a:gd name="T3" fmla="*/ 0 h 157"/>
                    <a:gd name="T4" fmla="*/ 39 w 130"/>
                    <a:gd name="T5" fmla="*/ 6 h 157"/>
                    <a:gd name="T6" fmla="*/ 28 w 130"/>
                    <a:gd name="T7" fmla="*/ 14 h 157"/>
                    <a:gd name="T8" fmla="*/ 16 w 130"/>
                    <a:gd name="T9" fmla="*/ 26 h 157"/>
                    <a:gd name="T10" fmla="*/ 11 w 130"/>
                    <a:gd name="T11" fmla="*/ 32 h 157"/>
                    <a:gd name="T12" fmla="*/ 6 w 130"/>
                    <a:gd name="T13" fmla="*/ 40 h 157"/>
                    <a:gd name="T14" fmla="*/ 3 w 130"/>
                    <a:gd name="T15" fmla="*/ 48 h 157"/>
                    <a:gd name="T16" fmla="*/ 0 w 130"/>
                    <a:gd name="T17" fmla="*/ 58 h 157"/>
                    <a:gd name="T18" fmla="*/ 0 w 130"/>
                    <a:gd name="T19" fmla="*/ 68 h 157"/>
                    <a:gd name="T20" fmla="*/ 2 w 130"/>
                    <a:gd name="T21" fmla="*/ 79 h 157"/>
                    <a:gd name="T22" fmla="*/ 6 w 130"/>
                    <a:gd name="T23" fmla="*/ 90 h 157"/>
                    <a:gd name="T24" fmla="*/ 13 w 130"/>
                    <a:gd name="T25" fmla="*/ 103 h 157"/>
                    <a:gd name="T26" fmla="*/ 13 w 130"/>
                    <a:gd name="T27" fmla="*/ 103 h 157"/>
                    <a:gd name="T28" fmla="*/ 28 w 130"/>
                    <a:gd name="T29" fmla="*/ 126 h 157"/>
                    <a:gd name="T30" fmla="*/ 42 w 130"/>
                    <a:gd name="T31" fmla="*/ 141 h 157"/>
                    <a:gd name="T32" fmla="*/ 54 w 130"/>
                    <a:gd name="T33" fmla="*/ 151 h 157"/>
                    <a:gd name="T34" fmla="*/ 65 w 130"/>
                    <a:gd name="T35" fmla="*/ 155 h 157"/>
                    <a:gd name="T36" fmla="*/ 73 w 130"/>
                    <a:gd name="T37" fmla="*/ 157 h 157"/>
                    <a:gd name="T38" fmla="*/ 83 w 130"/>
                    <a:gd name="T39" fmla="*/ 157 h 157"/>
                    <a:gd name="T40" fmla="*/ 97 w 130"/>
                    <a:gd name="T41" fmla="*/ 155 h 157"/>
                    <a:gd name="T42" fmla="*/ 97 w 130"/>
                    <a:gd name="T43" fmla="*/ 155 h 157"/>
                    <a:gd name="T44" fmla="*/ 110 w 130"/>
                    <a:gd name="T45" fmla="*/ 154 h 157"/>
                    <a:gd name="T46" fmla="*/ 122 w 130"/>
                    <a:gd name="T47" fmla="*/ 152 h 157"/>
                    <a:gd name="T48" fmla="*/ 130 w 130"/>
                    <a:gd name="T49" fmla="*/ 149 h 1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30" h="157">
                      <a:moveTo>
                        <a:pt x="52" y="0"/>
                      </a:moveTo>
                      <a:lnTo>
                        <a:pt x="52" y="0"/>
                      </a:lnTo>
                      <a:lnTo>
                        <a:pt x="39" y="6"/>
                      </a:lnTo>
                      <a:lnTo>
                        <a:pt x="28" y="14"/>
                      </a:lnTo>
                      <a:lnTo>
                        <a:pt x="16" y="26"/>
                      </a:lnTo>
                      <a:lnTo>
                        <a:pt x="11" y="32"/>
                      </a:lnTo>
                      <a:lnTo>
                        <a:pt x="6" y="40"/>
                      </a:lnTo>
                      <a:lnTo>
                        <a:pt x="3" y="48"/>
                      </a:lnTo>
                      <a:lnTo>
                        <a:pt x="0" y="58"/>
                      </a:lnTo>
                      <a:lnTo>
                        <a:pt x="0" y="68"/>
                      </a:lnTo>
                      <a:lnTo>
                        <a:pt x="2" y="79"/>
                      </a:lnTo>
                      <a:lnTo>
                        <a:pt x="6" y="90"/>
                      </a:lnTo>
                      <a:lnTo>
                        <a:pt x="13" y="103"/>
                      </a:lnTo>
                      <a:lnTo>
                        <a:pt x="13" y="103"/>
                      </a:lnTo>
                      <a:lnTo>
                        <a:pt x="28" y="126"/>
                      </a:lnTo>
                      <a:lnTo>
                        <a:pt x="42" y="141"/>
                      </a:lnTo>
                      <a:lnTo>
                        <a:pt x="54" y="151"/>
                      </a:lnTo>
                      <a:lnTo>
                        <a:pt x="65" y="155"/>
                      </a:lnTo>
                      <a:lnTo>
                        <a:pt x="73" y="157"/>
                      </a:lnTo>
                      <a:lnTo>
                        <a:pt x="83" y="157"/>
                      </a:lnTo>
                      <a:lnTo>
                        <a:pt x="97" y="155"/>
                      </a:lnTo>
                      <a:lnTo>
                        <a:pt x="97" y="155"/>
                      </a:lnTo>
                      <a:lnTo>
                        <a:pt x="110" y="154"/>
                      </a:lnTo>
                      <a:lnTo>
                        <a:pt x="122" y="152"/>
                      </a:lnTo>
                      <a:lnTo>
                        <a:pt x="130" y="149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40" name="Freeform 189">
                  <a:extLst>
                    <a:ext uri="{FF2B5EF4-FFF2-40B4-BE49-F238E27FC236}">
                      <a16:creationId xmlns:a16="http://schemas.microsoft.com/office/drawing/2014/main" id="{1F0A2F77-6F0C-4D0E-9438-5EC9843E588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79863" y="5243514"/>
                  <a:ext cx="66675" cy="11113"/>
                </a:xfrm>
                <a:custGeom>
                  <a:avLst/>
                  <a:gdLst>
                    <a:gd name="T0" fmla="*/ 0 w 85"/>
                    <a:gd name="T1" fmla="*/ 13 h 15"/>
                    <a:gd name="T2" fmla="*/ 0 w 85"/>
                    <a:gd name="T3" fmla="*/ 13 h 15"/>
                    <a:gd name="T4" fmla="*/ 10 w 85"/>
                    <a:gd name="T5" fmla="*/ 13 h 15"/>
                    <a:gd name="T6" fmla="*/ 21 w 85"/>
                    <a:gd name="T7" fmla="*/ 15 h 15"/>
                    <a:gd name="T8" fmla="*/ 39 w 85"/>
                    <a:gd name="T9" fmla="*/ 13 h 15"/>
                    <a:gd name="T10" fmla="*/ 39 w 85"/>
                    <a:gd name="T11" fmla="*/ 13 h 15"/>
                    <a:gd name="T12" fmla="*/ 59 w 85"/>
                    <a:gd name="T13" fmla="*/ 10 h 15"/>
                    <a:gd name="T14" fmla="*/ 72 w 85"/>
                    <a:gd name="T15" fmla="*/ 6 h 15"/>
                    <a:gd name="T16" fmla="*/ 85 w 85"/>
                    <a:gd name="T17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5" h="15">
                      <a:moveTo>
                        <a:pt x="0" y="13"/>
                      </a:moveTo>
                      <a:lnTo>
                        <a:pt x="0" y="13"/>
                      </a:lnTo>
                      <a:lnTo>
                        <a:pt x="10" y="13"/>
                      </a:lnTo>
                      <a:lnTo>
                        <a:pt x="21" y="15"/>
                      </a:lnTo>
                      <a:lnTo>
                        <a:pt x="39" y="13"/>
                      </a:lnTo>
                      <a:lnTo>
                        <a:pt x="39" y="13"/>
                      </a:lnTo>
                      <a:lnTo>
                        <a:pt x="59" y="10"/>
                      </a:lnTo>
                      <a:lnTo>
                        <a:pt x="72" y="6"/>
                      </a:lnTo>
                      <a:lnTo>
                        <a:pt x="85" y="0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41" name="Freeform 190">
                  <a:extLst>
                    <a:ext uri="{FF2B5EF4-FFF2-40B4-BE49-F238E27FC236}">
                      <a16:creationId xmlns:a16="http://schemas.microsoft.com/office/drawing/2014/main" id="{BC17613F-A75F-40A3-BBEB-D6AA031E79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38588" y="5116514"/>
                  <a:ext cx="85725" cy="85725"/>
                </a:xfrm>
                <a:custGeom>
                  <a:avLst/>
                  <a:gdLst>
                    <a:gd name="T0" fmla="*/ 52 w 107"/>
                    <a:gd name="T1" fmla="*/ 107 h 107"/>
                    <a:gd name="T2" fmla="*/ 52 w 107"/>
                    <a:gd name="T3" fmla="*/ 107 h 107"/>
                    <a:gd name="T4" fmla="*/ 63 w 107"/>
                    <a:gd name="T5" fmla="*/ 97 h 107"/>
                    <a:gd name="T6" fmla="*/ 73 w 107"/>
                    <a:gd name="T7" fmla="*/ 86 h 107"/>
                    <a:gd name="T8" fmla="*/ 85 w 107"/>
                    <a:gd name="T9" fmla="*/ 71 h 107"/>
                    <a:gd name="T10" fmla="*/ 96 w 107"/>
                    <a:gd name="T11" fmla="*/ 57 h 107"/>
                    <a:gd name="T12" fmla="*/ 104 w 107"/>
                    <a:gd name="T13" fmla="*/ 42 h 107"/>
                    <a:gd name="T14" fmla="*/ 106 w 107"/>
                    <a:gd name="T15" fmla="*/ 36 h 107"/>
                    <a:gd name="T16" fmla="*/ 107 w 107"/>
                    <a:gd name="T17" fmla="*/ 27 h 107"/>
                    <a:gd name="T18" fmla="*/ 106 w 107"/>
                    <a:gd name="T19" fmla="*/ 21 h 107"/>
                    <a:gd name="T20" fmla="*/ 104 w 107"/>
                    <a:gd name="T21" fmla="*/ 16 h 107"/>
                    <a:gd name="T22" fmla="*/ 104 w 107"/>
                    <a:gd name="T23" fmla="*/ 16 h 107"/>
                    <a:gd name="T24" fmla="*/ 101 w 107"/>
                    <a:gd name="T25" fmla="*/ 11 h 107"/>
                    <a:gd name="T26" fmla="*/ 96 w 107"/>
                    <a:gd name="T27" fmla="*/ 8 h 107"/>
                    <a:gd name="T28" fmla="*/ 91 w 107"/>
                    <a:gd name="T29" fmla="*/ 5 h 107"/>
                    <a:gd name="T30" fmla="*/ 86 w 107"/>
                    <a:gd name="T31" fmla="*/ 3 h 107"/>
                    <a:gd name="T32" fmla="*/ 73 w 107"/>
                    <a:gd name="T33" fmla="*/ 0 h 107"/>
                    <a:gd name="T34" fmla="*/ 60 w 107"/>
                    <a:gd name="T35" fmla="*/ 1 h 107"/>
                    <a:gd name="T36" fmla="*/ 49 w 107"/>
                    <a:gd name="T37" fmla="*/ 3 h 107"/>
                    <a:gd name="T38" fmla="*/ 37 w 107"/>
                    <a:gd name="T39" fmla="*/ 6 h 107"/>
                    <a:gd name="T40" fmla="*/ 26 w 107"/>
                    <a:gd name="T41" fmla="*/ 11 h 107"/>
                    <a:gd name="T42" fmla="*/ 20 w 107"/>
                    <a:gd name="T43" fmla="*/ 16 h 107"/>
                    <a:gd name="T44" fmla="*/ 20 w 107"/>
                    <a:gd name="T45" fmla="*/ 16 h 107"/>
                    <a:gd name="T46" fmla="*/ 10 w 107"/>
                    <a:gd name="T47" fmla="*/ 26 h 107"/>
                    <a:gd name="T48" fmla="*/ 5 w 107"/>
                    <a:gd name="T49" fmla="*/ 34 h 107"/>
                    <a:gd name="T50" fmla="*/ 0 w 107"/>
                    <a:gd name="T51" fmla="*/ 42 h 1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07" h="107">
                      <a:moveTo>
                        <a:pt x="52" y="107"/>
                      </a:moveTo>
                      <a:lnTo>
                        <a:pt x="52" y="107"/>
                      </a:lnTo>
                      <a:lnTo>
                        <a:pt x="63" y="97"/>
                      </a:lnTo>
                      <a:lnTo>
                        <a:pt x="73" y="86"/>
                      </a:lnTo>
                      <a:lnTo>
                        <a:pt x="85" y="71"/>
                      </a:lnTo>
                      <a:lnTo>
                        <a:pt x="96" y="57"/>
                      </a:lnTo>
                      <a:lnTo>
                        <a:pt x="104" y="42"/>
                      </a:lnTo>
                      <a:lnTo>
                        <a:pt x="106" y="36"/>
                      </a:lnTo>
                      <a:lnTo>
                        <a:pt x="107" y="27"/>
                      </a:lnTo>
                      <a:lnTo>
                        <a:pt x="106" y="21"/>
                      </a:lnTo>
                      <a:lnTo>
                        <a:pt x="104" y="16"/>
                      </a:lnTo>
                      <a:lnTo>
                        <a:pt x="104" y="16"/>
                      </a:lnTo>
                      <a:lnTo>
                        <a:pt x="101" y="11"/>
                      </a:lnTo>
                      <a:lnTo>
                        <a:pt x="96" y="8"/>
                      </a:lnTo>
                      <a:lnTo>
                        <a:pt x="91" y="5"/>
                      </a:lnTo>
                      <a:lnTo>
                        <a:pt x="86" y="3"/>
                      </a:lnTo>
                      <a:lnTo>
                        <a:pt x="73" y="0"/>
                      </a:lnTo>
                      <a:lnTo>
                        <a:pt x="60" y="1"/>
                      </a:lnTo>
                      <a:lnTo>
                        <a:pt x="49" y="3"/>
                      </a:lnTo>
                      <a:lnTo>
                        <a:pt x="37" y="6"/>
                      </a:lnTo>
                      <a:lnTo>
                        <a:pt x="26" y="11"/>
                      </a:lnTo>
                      <a:lnTo>
                        <a:pt x="20" y="16"/>
                      </a:lnTo>
                      <a:lnTo>
                        <a:pt x="20" y="16"/>
                      </a:lnTo>
                      <a:lnTo>
                        <a:pt x="10" y="26"/>
                      </a:lnTo>
                      <a:lnTo>
                        <a:pt x="5" y="34"/>
                      </a:lnTo>
                      <a:lnTo>
                        <a:pt x="0" y="42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42" name="Freeform 191">
                  <a:extLst>
                    <a:ext uri="{FF2B5EF4-FFF2-40B4-BE49-F238E27FC236}">
                      <a16:creationId xmlns:a16="http://schemas.microsoft.com/office/drawing/2014/main" id="{F9DBC3A6-9215-461F-B92D-BA43E2E1CFB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97313" y="5057776"/>
                  <a:ext cx="98425" cy="41275"/>
                </a:xfrm>
                <a:custGeom>
                  <a:avLst/>
                  <a:gdLst>
                    <a:gd name="T0" fmla="*/ 0 w 124"/>
                    <a:gd name="T1" fmla="*/ 26 h 52"/>
                    <a:gd name="T2" fmla="*/ 0 w 124"/>
                    <a:gd name="T3" fmla="*/ 26 h 52"/>
                    <a:gd name="T4" fmla="*/ 7 w 124"/>
                    <a:gd name="T5" fmla="*/ 20 h 52"/>
                    <a:gd name="T6" fmla="*/ 15 w 124"/>
                    <a:gd name="T7" fmla="*/ 15 h 52"/>
                    <a:gd name="T8" fmla="*/ 25 w 124"/>
                    <a:gd name="T9" fmla="*/ 8 h 52"/>
                    <a:gd name="T10" fmla="*/ 36 w 124"/>
                    <a:gd name="T11" fmla="*/ 3 h 52"/>
                    <a:gd name="T12" fmla="*/ 49 w 124"/>
                    <a:gd name="T13" fmla="*/ 0 h 52"/>
                    <a:gd name="T14" fmla="*/ 57 w 124"/>
                    <a:gd name="T15" fmla="*/ 0 h 52"/>
                    <a:gd name="T16" fmla="*/ 63 w 124"/>
                    <a:gd name="T17" fmla="*/ 2 h 52"/>
                    <a:gd name="T18" fmla="*/ 72 w 124"/>
                    <a:gd name="T19" fmla="*/ 3 h 52"/>
                    <a:gd name="T20" fmla="*/ 78 w 124"/>
                    <a:gd name="T21" fmla="*/ 7 h 52"/>
                    <a:gd name="T22" fmla="*/ 78 w 124"/>
                    <a:gd name="T23" fmla="*/ 7 h 52"/>
                    <a:gd name="T24" fmla="*/ 91 w 124"/>
                    <a:gd name="T25" fmla="*/ 15 h 52"/>
                    <a:gd name="T26" fmla="*/ 102 w 124"/>
                    <a:gd name="T27" fmla="*/ 23 h 52"/>
                    <a:gd name="T28" fmla="*/ 109 w 124"/>
                    <a:gd name="T29" fmla="*/ 31 h 52"/>
                    <a:gd name="T30" fmla="*/ 115 w 124"/>
                    <a:gd name="T31" fmla="*/ 37 h 52"/>
                    <a:gd name="T32" fmla="*/ 122 w 124"/>
                    <a:gd name="T33" fmla="*/ 47 h 52"/>
                    <a:gd name="T34" fmla="*/ 124 w 124"/>
                    <a:gd name="T35" fmla="*/ 52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24" h="52">
                      <a:moveTo>
                        <a:pt x="0" y="26"/>
                      </a:moveTo>
                      <a:lnTo>
                        <a:pt x="0" y="26"/>
                      </a:lnTo>
                      <a:lnTo>
                        <a:pt x="7" y="20"/>
                      </a:lnTo>
                      <a:lnTo>
                        <a:pt x="15" y="15"/>
                      </a:lnTo>
                      <a:lnTo>
                        <a:pt x="25" y="8"/>
                      </a:lnTo>
                      <a:lnTo>
                        <a:pt x="36" y="3"/>
                      </a:lnTo>
                      <a:lnTo>
                        <a:pt x="49" y="0"/>
                      </a:lnTo>
                      <a:lnTo>
                        <a:pt x="57" y="0"/>
                      </a:lnTo>
                      <a:lnTo>
                        <a:pt x="63" y="2"/>
                      </a:lnTo>
                      <a:lnTo>
                        <a:pt x="72" y="3"/>
                      </a:lnTo>
                      <a:lnTo>
                        <a:pt x="78" y="7"/>
                      </a:lnTo>
                      <a:lnTo>
                        <a:pt x="78" y="7"/>
                      </a:lnTo>
                      <a:lnTo>
                        <a:pt x="91" y="15"/>
                      </a:lnTo>
                      <a:lnTo>
                        <a:pt x="102" y="23"/>
                      </a:lnTo>
                      <a:lnTo>
                        <a:pt x="109" y="31"/>
                      </a:lnTo>
                      <a:lnTo>
                        <a:pt x="115" y="37"/>
                      </a:lnTo>
                      <a:lnTo>
                        <a:pt x="122" y="47"/>
                      </a:lnTo>
                      <a:lnTo>
                        <a:pt x="124" y="52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43" name="Freeform 192">
                  <a:extLst>
                    <a:ext uri="{FF2B5EF4-FFF2-40B4-BE49-F238E27FC236}">
                      <a16:creationId xmlns:a16="http://schemas.microsoft.com/office/drawing/2014/main" id="{12903E13-7E04-4EA7-A9B0-9728FD8758D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24313" y="4991101"/>
                  <a:ext cx="115888" cy="73025"/>
                </a:xfrm>
                <a:custGeom>
                  <a:avLst/>
                  <a:gdLst>
                    <a:gd name="T0" fmla="*/ 10 w 146"/>
                    <a:gd name="T1" fmla="*/ 0 h 92"/>
                    <a:gd name="T2" fmla="*/ 10 w 146"/>
                    <a:gd name="T3" fmla="*/ 0 h 92"/>
                    <a:gd name="T4" fmla="*/ 5 w 146"/>
                    <a:gd name="T5" fmla="*/ 5 h 92"/>
                    <a:gd name="T6" fmla="*/ 2 w 146"/>
                    <a:gd name="T7" fmla="*/ 11 h 92"/>
                    <a:gd name="T8" fmla="*/ 0 w 146"/>
                    <a:gd name="T9" fmla="*/ 18 h 92"/>
                    <a:gd name="T10" fmla="*/ 0 w 146"/>
                    <a:gd name="T11" fmla="*/ 27 h 92"/>
                    <a:gd name="T12" fmla="*/ 2 w 146"/>
                    <a:gd name="T13" fmla="*/ 34 h 92"/>
                    <a:gd name="T14" fmla="*/ 5 w 146"/>
                    <a:gd name="T15" fmla="*/ 39 h 92"/>
                    <a:gd name="T16" fmla="*/ 8 w 146"/>
                    <a:gd name="T17" fmla="*/ 45 h 92"/>
                    <a:gd name="T18" fmla="*/ 13 w 146"/>
                    <a:gd name="T19" fmla="*/ 52 h 92"/>
                    <a:gd name="T20" fmla="*/ 21 w 146"/>
                    <a:gd name="T21" fmla="*/ 58 h 92"/>
                    <a:gd name="T22" fmla="*/ 30 w 146"/>
                    <a:gd name="T23" fmla="*/ 65 h 92"/>
                    <a:gd name="T24" fmla="*/ 30 w 146"/>
                    <a:gd name="T25" fmla="*/ 65 h 92"/>
                    <a:gd name="T26" fmla="*/ 47 w 146"/>
                    <a:gd name="T27" fmla="*/ 76 h 92"/>
                    <a:gd name="T28" fmla="*/ 64 w 146"/>
                    <a:gd name="T29" fmla="*/ 84 h 92"/>
                    <a:gd name="T30" fmla="*/ 78 w 146"/>
                    <a:gd name="T31" fmla="*/ 89 h 92"/>
                    <a:gd name="T32" fmla="*/ 90 w 146"/>
                    <a:gd name="T33" fmla="*/ 92 h 92"/>
                    <a:gd name="T34" fmla="*/ 101 w 146"/>
                    <a:gd name="T35" fmla="*/ 92 h 92"/>
                    <a:gd name="T36" fmla="*/ 109 w 146"/>
                    <a:gd name="T37" fmla="*/ 92 h 92"/>
                    <a:gd name="T38" fmla="*/ 120 w 146"/>
                    <a:gd name="T39" fmla="*/ 91 h 92"/>
                    <a:gd name="T40" fmla="*/ 120 w 146"/>
                    <a:gd name="T41" fmla="*/ 91 h 92"/>
                    <a:gd name="T42" fmla="*/ 125 w 146"/>
                    <a:gd name="T43" fmla="*/ 89 h 92"/>
                    <a:gd name="T44" fmla="*/ 129 w 146"/>
                    <a:gd name="T45" fmla="*/ 86 h 92"/>
                    <a:gd name="T46" fmla="*/ 138 w 146"/>
                    <a:gd name="T47" fmla="*/ 78 h 92"/>
                    <a:gd name="T48" fmla="*/ 146 w 146"/>
                    <a:gd name="T49" fmla="*/ 65 h 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46" h="92">
                      <a:moveTo>
                        <a:pt x="10" y="0"/>
                      </a:moveTo>
                      <a:lnTo>
                        <a:pt x="10" y="0"/>
                      </a:lnTo>
                      <a:lnTo>
                        <a:pt x="5" y="5"/>
                      </a:lnTo>
                      <a:lnTo>
                        <a:pt x="2" y="11"/>
                      </a:lnTo>
                      <a:lnTo>
                        <a:pt x="0" y="18"/>
                      </a:lnTo>
                      <a:lnTo>
                        <a:pt x="0" y="27"/>
                      </a:lnTo>
                      <a:lnTo>
                        <a:pt x="2" y="34"/>
                      </a:lnTo>
                      <a:lnTo>
                        <a:pt x="5" y="39"/>
                      </a:lnTo>
                      <a:lnTo>
                        <a:pt x="8" y="45"/>
                      </a:lnTo>
                      <a:lnTo>
                        <a:pt x="13" y="52"/>
                      </a:lnTo>
                      <a:lnTo>
                        <a:pt x="21" y="58"/>
                      </a:lnTo>
                      <a:lnTo>
                        <a:pt x="30" y="65"/>
                      </a:lnTo>
                      <a:lnTo>
                        <a:pt x="30" y="65"/>
                      </a:lnTo>
                      <a:lnTo>
                        <a:pt x="47" y="76"/>
                      </a:lnTo>
                      <a:lnTo>
                        <a:pt x="64" y="84"/>
                      </a:lnTo>
                      <a:lnTo>
                        <a:pt x="78" y="89"/>
                      </a:lnTo>
                      <a:lnTo>
                        <a:pt x="90" y="92"/>
                      </a:lnTo>
                      <a:lnTo>
                        <a:pt x="101" y="92"/>
                      </a:lnTo>
                      <a:lnTo>
                        <a:pt x="109" y="92"/>
                      </a:lnTo>
                      <a:lnTo>
                        <a:pt x="120" y="91"/>
                      </a:lnTo>
                      <a:lnTo>
                        <a:pt x="120" y="91"/>
                      </a:lnTo>
                      <a:lnTo>
                        <a:pt x="125" y="89"/>
                      </a:lnTo>
                      <a:lnTo>
                        <a:pt x="129" y="86"/>
                      </a:lnTo>
                      <a:lnTo>
                        <a:pt x="138" y="78"/>
                      </a:lnTo>
                      <a:lnTo>
                        <a:pt x="146" y="65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44" name="Freeform 193">
                  <a:extLst>
                    <a:ext uri="{FF2B5EF4-FFF2-40B4-BE49-F238E27FC236}">
                      <a16:creationId xmlns:a16="http://schemas.microsoft.com/office/drawing/2014/main" id="{FA86DB86-61D0-4215-BF0F-E37C8D49022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81463" y="5083176"/>
                  <a:ext cx="31750" cy="61913"/>
                </a:xfrm>
                <a:custGeom>
                  <a:avLst/>
                  <a:gdLst>
                    <a:gd name="T0" fmla="*/ 8 w 41"/>
                    <a:gd name="T1" fmla="*/ 0 h 78"/>
                    <a:gd name="T2" fmla="*/ 8 w 41"/>
                    <a:gd name="T3" fmla="*/ 0 h 78"/>
                    <a:gd name="T4" fmla="*/ 5 w 41"/>
                    <a:gd name="T5" fmla="*/ 1 h 78"/>
                    <a:gd name="T6" fmla="*/ 4 w 41"/>
                    <a:gd name="T7" fmla="*/ 3 h 78"/>
                    <a:gd name="T8" fmla="*/ 2 w 41"/>
                    <a:gd name="T9" fmla="*/ 6 h 78"/>
                    <a:gd name="T10" fmla="*/ 0 w 41"/>
                    <a:gd name="T11" fmla="*/ 11 h 78"/>
                    <a:gd name="T12" fmla="*/ 0 w 41"/>
                    <a:gd name="T13" fmla="*/ 17 h 78"/>
                    <a:gd name="T14" fmla="*/ 4 w 41"/>
                    <a:gd name="T15" fmla="*/ 27 h 78"/>
                    <a:gd name="T16" fmla="*/ 8 w 41"/>
                    <a:gd name="T17" fmla="*/ 39 h 78"/>
                    <a:gd name="T18" fmla="*/ 8 w 41"/>
                    <a:gd name="T19" fmla="*/ 39 h 78"/>
                    <a:gd name="T20" fmla="*/ 21 w 41"/>
                    <a:gd name="T21" fmla="*/ 60 h 78"/>
                    <a:gd name="T22" fmla="*/ 33 w 41"/>
                    <a:gd name="T23" fmla="*/ 71 h 78"/>
                    <a:gd name="T24" fmla="*/ 39 w 41"/>
                    <a:gd name="T25" fmla="*/ 76 h 78"/>
                    <a:gd name="T26" fmla="*/ 41 w 41"/>
                    <a:gd name="T27" fmla="*/ 78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1" h="78">
                      <a:moveTo>
                        <a:pt x="8" y="0"/>
                      </a:moveTo>
                      <a:lnTo>
                        <a:pt x="8" y="0"/>
                      </a:lnTo>
                      <a:lnTo>
                        <a:pt x="5" y="1"/>
                      </a:lnTo>
                      <a:lnTo>
                        <a:pt x="4" y="3"/>
                      </a:lnTo>
                      <a:lnTo>
                        <a:pt x="2" y="6"/>
                      </a:lnTo>
                      <a:lnTo>
                        <a:pt x="0" y="11"/>
                      </a:lnTo>
                      <a:lnTo>
                        <a:pt x="0" y="17"/>
                      </a:lnTo>
                      <a:lnTo>
                        <a:pt x="4" y="27"/>
                      </a:lnTo>
                      <a:lnTo>
                        <a:pt x="8" y="39"/>
                      </a:lnTo>
                      <a:lnTo>
                        <a:pt x="8" y="39"/>
                      </a:lnTo>
                      <a:lnTo>
                        <a:pt x="21" y="60"/>
                      </a:lnTo>
                      <a:lnTo>
                        <a:pt x="33" y="71"/>
                      </a:lnTo>
                      <a:lnTo>
                        <a:pt x="39" y="76"/>
                      </a:lnTo>
                      <a:lnTo>
                        <a:pt x="41" y="78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45" name="Freeform 194">
                  <a:extLst>
                    <a:ext uri="{FF2B5EF4-FFF2-40B4-BE49-F238E27FC236}">
                      <a16:creationId xmlns:a16="http://schemas.microsoft.com/office/drawing/2014/main" id="{85AAD782-4DBA-4555-A656-397187ED755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6375" y="5083176"/>
                  <a:ext cx="46038" cy="26988"/>
                </a:xfrm>
                <a:custGeom>
                  <a:avLst/>
                  <a:gdLst>
                    <a:gd name="T0" fmla="*/ 58 w 58"/>
                    <a:gd name="T1" fmla="*/ 2 h 34"/>
                    <a:gd name="T2" fmla="*/ 58 w 58"/>
                    <a:gd name="T3" fmla="*/ 2 h 34"/>
                    <a:gd name="T4" fmla="*/ 55 w 58"/>
                    <a:gd name="T5" fmla="*/ 0 h 34"/>
                    <a:gd name="T6" fmla="*/ 48 w 58"/>
                    <a:gd name="T7" fmla="*/ 0 h 34"/>
                    <a:gd name="T8" fmla="*/ 39 w 58"/>
                    <a:gd name="T9" fmla="*/ 2 h 34"/>
                    <a:gd name="T10" fmla="*/ 32 w 58"/>
                    <a:gd name="T11" fmla="*/ 5 h 34"/>
                    <a:gd name="T12" fmla="*/ 26 w 58"/>
                    <a:gd name="T13" fmla="*/ 8 h 34"/>
                    <a:gd name="T14" fmla="*/ 26 w 58"/>
                    <a:gd name="T15" fmla="*/ 8 h 34"/>
                    <a:gd name="T16" fmla="*/ 14 w 58"/>
                    <a:gd name="T17" fmla="*/ 18 h 34"/>
                    <a:gd name="T18" fmla="*/ 6 w 58"/>
                    <a:gd name="T19" fmla="*/ 26 h 34"/>
                    <a:gd name="T20" fmla="*/ 0 w 58"/>
                    <a:gd name="T21" fmla="*/ 34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58" h="34">
                      <a:moveTo>
                        <a:pt x="58" y="2"/>
                      </a:moveTo>
                      <a:lnTo>
                        <a:pt x="58" y="2"/>
                      </a:lnTo>
                      <a:lnTo>
                        <a:pt x="55" y="0"/>
                      </a:lnTo>
                      <a:lnTo>
                        <a:pt x="48" y="0"/>
                      </a:lnTo>
                      <a:lnTo>
                        <a:pt x="39" y="2"/>
                      </a:lnTo>
                      <a:lnTo>
                        <a:pt x="32" y="5"/>
                      </a:lnTo>
                      <a:lnTo>
                        <a:pt x="26" y="8"/>
                      </a:lnTo>
                      <a:lnTo>
                        <a:pt x="26" y="8"/>
                      </a:lnTo>
                      <a:lnTo>
                        <a:pt x="14" y="18"/>
                      </a:lnTo>
                      <a:lnTo>
                        <a:pt x="6" y="26"/>
                      </a:lnTo>
                      <a:lnTo>
                        <a:pt x="0" y="34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46" name="Line 195">
                  <a:extLst>
                    <a:ext uri="{FF2B5EF4-FFF2-40B4-BE49-F238E27FC236}">
                      <a16:creationId xmlns:a16="http://schemas.microsoft.com/office/drawing/2014/main" id="{FE13EB3F-9F28-471C-BACC-5E6A42F1824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4037013" y="5156201"/>
                  <a:ext cx="15875" cy="9525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47" name="Freeform 196">
                  <a:extLst>
                    <a:ext uri="{FF2B5EF4-FFF2-40B4-BE49-F238E27FC236}">
                      <a16:creationId xmlns:a16="http://schemas.microsoft.com/office/drawing/2014/main" id="{F6FC0534-3CC1-4A1E-9040-DF6E8A0739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63988" y="5013326"/>
                  <a:ext cx="36513" cy="39688"/>
                </a:xfrm>
                <a:custGeom>
                  <a:avLst/>
                  <a:gdLst>
                    <a:gd name="T0" fmla="*/ 45 w 45"/>
                    <a:gd name="T1" fmla="*/ 3 h 49"/>
                    <a:gd name="T2" fmla="*/ 45 w 45"/>
                    <a:gd name="T3" fmla="*/ 3 h 49"/>
                    <a:gd name="T4" fmla="*/ 43 w 45"/>
                    <a:gd name="T5" fmla="*/ 2 h 49"/>
                    <a:gd name="T6" fmla="*/ 39 w 45"/>
                    <a:gd name="T7" fmla="*/ 0 h 49"/>
                    <a:gd name="T8" fmla="*/ 35 w 45"/>
                    <a:gd name="T9" fmla="*/ 2 h 49"/>
                    <a:gd name="T10" fmla="*/ 30 w 45"/>
                    <a:gd name="T11" fmla="*/ 5 h 49"/>
                    <a:gd name="T12" fmla="*/ 26 w 45"/>
                    <a:gd name="T13" fmla="*/ 8 h 49"/>
                    <a:gd name="T14" fmla="*/ 19 w 45"/>
                    <a:gd name="T15" fmla="*/ 16 h 49"/>
                    <a:gd name="T16" fmla="*/ 19 w 45"/>
                    <a:gd name="T17" fmla="*/ 16 h 49"/>
                    <a:gd name="T18" fmla="*/ 9 w 45"/>
                    <a:gd name="T19" fmla="*/ 31 h 49"/>
                    <a:gd name="T20" fmla="*/ 3 w 45"/>
                    <a:gd name="T21" fmla="*/ 42 h 49"/>
                    <a:gd name="T22" fmla="*/ 0 w 45"/>
                    <a:gd name="T23" fmla="*/ 49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45" h="49">
                      <a:moveTo>
                        <a:pt x="45" y="3"/>
                      </a:moveTo>
                      <a:lnTo>
                        <a:pt x="45" y="3"/>
                      </a:lnTo>
                      <a:lnTo>
                        <a:pt x="43" y="2"/>
                      </a:lnTo>
                      <a:lnTo>
                        <a:pt x="39" y="0"/>
                      </a:lnTo>
                      <a:lnTo>
                        <a:pt x="35" y="2"/>
                      </a:lnTo>
                      <a:lnTo>
                        <a:pt x="30" y="5"/>
                      </a:lnTo>
                      <a:lnTo>
                        <a:pt x="26" y="8"/>
                      </a:lnTo>
                      <a:lnTo>
                        <a:pt x="19" y="16"/>
                      </a:lnTo>
                      <a:lnTo>
                        <a:pt x="19" y="16"/>
                      </a:lnTo>
                      <a:lnTo>
                        <a:pt x="9" y="31"/>
                      </a:lnTo>
                      <a:lnTo>
                        <a:pt x="3" y="42"/>
                      </a:lnTo>
                      <a:lnTo>
                        <a:pt x="0" y="49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48" name="Freeform 197">
                  <a:extLst>
                    <a:ext uri="{FF2B5EF4-FFF2-40B4-BE49-F238E27FC236}">
                      <a16:creationId xmlns:a16="http://schemas.microsoft.com/office/drawing/2014/main" id="{3B316CE3-7686-4477-80FD-59655BA31F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51275" y="5005389"/>
                  <a:ext cx="77788" cy="31750"/>
                </a:xfrm>
                <a:custGeom>
                  <a:avLst/>
                  <a:gdLst>
                    <a:gd name="T0" fmla="*/ 97 w 97"/>
                    <a:gd name="T1" fmla="*/ 40 h 40"/>
                    <a:gd name="T2" fmla="*/ 97 w 97"/>
                    <a:gd name="T3" fmla="*/ 40 h 40"/>
                    <a:gd name="T4" fmla="*/ 96 w 97"/>
                    <a:gd name="T5" fmla="*/ 35 h 40"/>
                    <a:gd name="T6" fmla="*/ 91 w 97"/>
                    <a:gd name="T7" fmla="*/ 22 h 40"/>
                    <a:gd name="T8" fmla="*/ 86 w 97"/>
                    <a:gd name="T9" fmla="*/ 16 h 40"/>
                    <a:gd name="T10" fmla="*/ 79 w 97"/>
                    <a:gd name="T11" fmla="*/ 9 h 40"/>
                    <a:gd name="T12" fmla="*/ 73 w 97"/>
                    <a:gd name="T13" fmla="*/ 4 h 40"/>
                    <a:gd name="T14" fmla="*/ 65 w 97"/>
                    <a:gd name="T15" fmla="*/ 1 h 40"/>
                    <a:gd name="T16" fmla="*/ 65 w 97"/>
                    <a:gd name="T17" fmla="*/ 1 h 40"/>
                    <a:gd name="T18" fmla="*/ 55 w 97"/>
                    <a:gd name="T19" fmla="*/ 0 h 40"/>
                    <a:gd name="T20" fmla="*/ 45 w 97"/>
                    <a:gd name="T21" fmla="*/ 0 h 40"/>
                    <a:gd name="T22" fmla="*/ 22 w 97"/>
                    <a:gd name="T23" fmla="*/ 1 h 40"/>
                    <a:gd name="T24" fmla="*/ 6 w 97"/>
                    <a:gd name="T25" fmla="*/ 6 h 40"/>
                    <a:gd name="T26" fmla="*/ 0 w 97"/>
                    <a:gd name="T27" fmla="*/ 8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97" h="40">
                      <a:moveTo>
                        <a:pt x="97" y="40"/>
                      </a:moveTo>
                      <a:lnTo>
                        <a:pt x="97" y="40"/>
                      </a:lnTo>
                      <a:lnTo>
                        <a:pt x="96" y="35"/>
                      </a:lnTo>
                      <a:lnTo>
                        <a:pt x="91" y="22"/>
                      </a:lnTo>
                      <a:lnTo>
                        <a:pt x="86" y="16"/>
                      </a:lnTo>
                      <a:lnTo>
                        <a:pt x="79" y="9"/>
                      </a:lnTo>
                      <a:lnTo>
                        <a:pt x="73" y="4"/>
                      </a:lnTo>
                      <a:lnTo>
                        <a:pt x="65" y="1"/>
                      </a:lnTo>
                      <a:lnTo>
                        <a:pt x="65" y="1"/>
                      </a:lnTo>
                      <a:lnTo>
                        <a:pt x="55" y="0"/>
                      </a:lnTo>
                      <a:lnTo>
                        <a:pt x="45" y="0"/>
                      </a:lnTo>
                      <a:lnTo>
                        <a:pt x="22" y="1"/>
                      </a:lnTo>
                      <a:lnTo>
                        <a:pt x="6" y="6"/>
                      </a:lnTo>
                      <a:lnTo>
                        <a:pt x="0" y="8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49" name="Freeform 198">
                  <a:extLst>
                    <a:ext uri="{FF2B5EF4-FFF2-40B4-BE49-F238E27FC236}">
                      <a16:creationId xmlns:a16="http://schemas.microsoft.com/office/drawing/2014/main" id="{74564378-3C3B-46CD-B62B-C071CFE56FF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05238" y="4949826"/>
                  <a:ext cx="61913" cy="41275"/>
                </a:xfrm>
                <a:custGeom>
                  <a:avLst/>
                  <a:gdLst>
                    <a:gd name="T0" fmla="*/ 0 w 78"/>
                    <a:gd name="T1" fmla="*/ 6 h 52"/>
                    <a:gd name="T2" fmla="*/ 0 w 78"/>
                    <a:gd name="T3" fmla="*/ 6 h 52"/>
                    <a:gd name="T4" fmla="*/ 5 w 78"/>
                    <a:gd name="T5" fmla="*/ 5 h 52"/>
                    <a:gd name="T6" fmla="*/ 10 w 78"/>
                    <a:gd name="T7" fmla="*/ 1 h 52"/>
                    <a:gd name="T8" fmla="*/ 16 w 78"/>
                    <a:gd name="T9" fmla="*/ 0 h 52"/>
                    <a:gd name="T10" fmla="*/ 23 w 78"/>
                    <a:gd name="T11" fmla="*/ 0 h 52"/>
                    <a:gd name="T12" fmla="*/ 33 w 78"/>
                    <a:gd name="T13" fmla="*/ 1 h 52"/>
                    <a:gd name="T14" fmla="*/ 42 w 78"/>
                    <a:gd name="T15" fmla="*/ 6 h 52"/>
                    <a:gd name="T16" fmla="*/ 52 w 78"/>
                    <a:gd name="T17" fmla="*/ 13 h 52"/>
                    <a:gd name="T18" fmla="*/ 52 w 78"/>
                    <a:gd name="T19" fmla="*/ 13 h 52"/>
                    <a:gd name="T20" fmla="*/ 62 w 78"/>
                    <a:gd name="T21" fmla="*/ 21 h 52"/>
                    <a:gd name="T22" fmla="*/ 68 w 78"/>
                    <a:gd name="T23" fmla="*/ 29 h 52"/>
                    <a:gd name="T24" fmla="*/ 73 w 78"/>
                    <a:gd name="T25" fmla="*/ 35 h 52"/>
                    <a:gd name="T26" fmla="*/ 75 w 78"/>
                    <a:gd name="T27" fmla="*/ 42 h 52"/>
                    <a:gd name="T28" fmla="*/ 78 w 78"/>
                    <a:gd name="T29" fmla="*/ 48 h 52"/>
                    <a:gd name="T30" fmla="*/ 78 w 78"/>
                    <a:gd name="T31" fmla="*/ 52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78" h="52">
                      <a:moveTo>
                        <a:pt x="0" y="6"/>
                      </a:moveTo>
                      <a:lnTo>
                        <a:pt x="0" y="6"/>
                      </a:lnTo>
                      <a:lnTo>
                        <a:pt x="5" y="5"/>
                      </a:lnTo>
                      <a:lnTo>
                        <a:pt x="10" y="1"/>
                      </a:lnTo>
                      <a:lnTo>
                        <a:pt x="16" y="0"/>
                      </a:lnTo>
                      <a:lnTo>
                        <a:pt x="23" y="0"/>
                      </a:lnTo>
                      <a:lnTo>
                        <a:pt x="33" y="1"/>
                      </a:lnTo>
                      <a:lnTo>
                        <a:pt x="42" y="6"/>
                      </a:lnTo>
                      <a:lnTo>
                        <a:pt x="52" y="13"/>
                      </a:lnTo>
                      <a:lnTo>
                        <a:pt x="52" y="13"/>
                      </a:lnTo>
                      <a:lnTo>
                        <a:pt x="62" y="21"/>
                      </a:lnTo>
                      <a:lnTo>
                        <a:pt x="68" y="29"/>
                      </a:lnTo>
                      <a:lnTo>
                        <a:pt x="73" y="35"/>
                      </a:lnTo>
                      <a:lnTo>
                        <a:pt x="75" y="42"/>
                      </a:lnTo>
                      <a:lnTo>
                        <a:pt x="78" y="48"/>
                      </a:lnTo>
                      <a:lnTo>
                        <a:pt x="78" y="52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50" name="Freeform 199">
                  <a:extLst>
                    <a:ext uri="{FF2B5EF4-FFF2-40B4-BE49-F238E27FC236}">
                      <a16:creationId xmlns:a16="http://schemas.microsoft.com/office/drawing/2014/main" id="{7B82D173-1FD7-4242-ABA5-CA616DB9A2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56038" y="4932364"/>
                  <a:ext cx="73025" cy="63500"/>
                </a:xfrm>
                <a:custGeom>
                  <a:avLst/>
                  <a:gdLst>
                    <a:gd name="T0" fmla="*/ 0 w 91"/>
                    <a:gd name="T1" fmla="*/ 3 h 81"/>
                    <a:gd name="T2" fmla="*/ 0 w 91"/>
                    <a:gd name="T3" fmla="*/ 3 h 81"/>
                    <a:gd name="T4" fmla="*/ 8 w 91"/>
                    <a:gd name="T5" fmla="*/ 2 h 81"/>
                    <a:gd name="T6" fmla="*/ 29 w 91"/>
                    <a:gd name="T7" fmla="*/ 0 h 81"/>
                    <a:gd name="T8" fmla="*/ 42 w 91"/>
                    <a:gd name="T9" fmla="*/ 2 h 81"/>
                    <a:gd name="T10" fmla="*/ 55 w 91"/>
                    <a:gd name="T11" fmla="*/ 5 h 81"/>
                    <a:gd name="T12" fmla="*/ 67 w 91"/>
                    <a:gd name="T13" fmla="*/ 8 h 81"/>
                    <a:gd name="T14" fmla="*/ 78 w 91"/>
                    <a:gd name="T15" fmla="*/ 16 h 81"/>
                    <a:gd name="T16" fmla="*/ 78 w 91"/>
                    <a:gd name="T17" fmla="*/ 16 h 81"/>
                    <a:gd name="T18" fmla="*/ 83 w 91"/>
                    <a:gd name="T19" fmla="*/ 21 h 81"/>
                    <a:gd name="T20" fmla="*/ 86 w 91"/>
                    <a:gd name="T21" fmla="*/ 26 h 81"/>
                    <a:gd name="T22" fmla="*/ 90 w 91"/>
                    <a:gd name="T23" fmla="*/ 36 h 81"/>
                    <a:gd name="T24" fmla="*/ 91 w 91"/>
                    <a:gd name="T25" fmla="*/ 47 h 81"/>
                    <a:gd name="T26" fmla="*/ 91 w 91"/>
                    <a:gd name="T27" fmla="*/ 58 h 81"/>
                    <a:gd name="T28" fmla="*/ 90 w 91"/>
                    <a:gd name="T29" fmla="*/ 67 h 81"/>
                    <a:gd name="T30" fmla="*/ 88 w 91"/>
                    <a:gd name="T31" fmla="*/ 75 h 81"/>
                    <a:gd name="T32" fmla="*/ 85 w 91"/>
                    <a:gd name="T33" fmla="*/ 81 h 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91" h="81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8" y="2"/>
                      </a:lnTo>
                      <a:lnTo>
                        <a:pt x="29" y="0"/>
                      </a:lnTo>
                      <a:lnTo>
                        <a:pt x="42" y="2"/>
                      </a:lnTo>
                      <a:lnTo>
                        <a:pt x="55" y="5"/>
                      </a:lnTo>
                      <a:lnTo>
                        <a:pt x="67" y="8"/>
                      </a:lnTo>
                      <a:lnTo>
                        <a:pt x="78" y="16"/>
                      </a:lnTo>
                      <a:lnTo>
                        <a:pt x="78" y="16"/>
                      </a:lnTo>
                      <a:lnTo>
                        <a:pt x="83" y="21"/>
                      </a:lnTo>
                      <a:lnTo>
                        <a:pt x="86" y="26"/>
                      </a:lnTo>
                      <a:lnTo>
                        <a:pt x="90" y="36"/>
                      </a:lnTo>
                      <a:lnTo>
                        <a:pt x="91" y="47"/>
                      </a:lnTo>
                      <a:lnTo>
                        <a:pt x="91" y="58"/>
                      </a:lnTo>
                      <a:lnTo>
                        <a:pt x="90" y="67"/>
                      </a:lnTo>
                      <a:lnTo>
                        <a:pt x="88" y="75"/>
                      </a:lnTo>
                      <a:lnTo>
                        <a:pt x="85" y="81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51" name="Freeform 200">
                  <a:extLst>
                    <a:ext uri="{FF2B5EF4-FFF2-40B4-BE49-F238E27FC236}">
                      <a16:creationId xmlns:a16="http://schemas.microsoft.com/office/drawing/2014/main" id="{22EB3893-A2F9-4733-AE9E-5F9631033A0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97325" y="4913314"/>
                  <a:ext cx="60325" cy="73025"/>
                </a:xfrm>
                <a:custGeom>
                  <a:avLst/>
                  <a:gdLst>
                    <a:gd name="T0" fmla="*/ 5 w 77"/>
                    <a:gd name="T1" fmla="*/ 0 h 91"/>
                    <a:gd name="T2" fmla="*/ 5 w 77"/>
                    <a:gd name="T3" fmla="*/ 0 h 91"/>
                    <a:gd name="T4" fmla="*/ 3 w 77"/>
                    <a:gd name="T5" fmla="*/ 7 h 91"/>
                    <a:gd name="T6" fmla="*/ 2 w 77"/>
                    <a:gd name="T7" fmla="*/ 23 h 91"/>
                    <a:gd name="T8" fmla="*/ 0 w 77"/>
                    <a:gd name="T9" fmla="*/ 33 h 91"/>
                    <a:gd name="T10" fmla="*/ 2 w 77"/>
                    <a:gd name="T11" fmla="*/ 43 h 91"/>
                    <a:gd name="T12" fmla="*/ 5 w 77"/>
                    <a:gd name="T13" fmla="*/ 54 h 91"/>
                    <a:gd name="T14" fmla="*/ 12 w 77"/>
                    <a:gd name="T15" fmla="*/ 65 h 91"/>
                    <a:gd name="T16" fmla="*/ 12 w 77"/>
                    <a:gd name="T17" fmla="*/ 65 h 91"/>
                    <a:gd name="T18" fmla="*/ 20 w 77"/>
                    <a:gd name="T19" fmla="*/ 75 h 91"/>
                    <a:gd name="T20" fmla="*/ 29 w 77"/>
                    <a:gd name="T21" fmla="*/ 81 h 91"/>
                    <a:gd name="T22" fmla="*/ 41 w 77"/>
                    <a:gd name="T23" fmla="*/ 86 h 91"/>
                    <a:gd name="T24" fmla="*/ 52 w 77"/>
                    <a:gd name="T25" fmla="*/ 88 h 91"/>
                    <a:gd name="T26" fmla="*/ 68 w 77"/>
                    <a:gd name="T27" fmla="*/ 91 h 91"/>
                    <a:gd name="T28" fmla="*/ 77 w 77"/>
                    <a:gd name="T29" fmla="*/ 91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77" h="9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3" y="7"/>
                      </a:lnTo>
                      <a:lnTo>
                        <a:pt x="2" y="23"/>
                      </a:lnTo>
                      <a:lnTo>
                        <a:pt x="0" y="33"/>
                      </a:lnTo>
                      <a:lnTo>
                        <a:pt x="2" y="43"/>
                      </a:lnTo>
                      <a:lnTo>
                        <a:pt x="5" y="54"/>
                      </a:lnTo>
                      <a:lnTo>
                        <a:pt x="12" y="65"/>
                      </a:lnTo>
                      <a:lnTo>
                        <a:pt x="12" y="65"/>
                      </a:lnTo>
                      <a:lnTo>
                        <a:pt x="20" y="75"/>
                      </a:lnTo>
                      <a:lnTo>
                        <a:pt x="29" y="81"/>
                      </a:lnTo>
                      <a:lnTo>
                        <a:pt x="41" y="86"/>
                      </a:lnTo>
                      <a:lnTo>
                        <a:pt x="52" y="88"/>
                      </a:lnTo>
                      <a:lnTo>
                        <a:pt x="68" y="91"/>
                      </a:lnTo>
                      <a:lnTo>
                        <a:pt x="77" y="91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52" name="Freeform 201">
                  <a:extLst>
                    <a:ext uri="{FF2B5EF4-FFF2-40B4-BE49-F238E27FC236}">
                      <a16:creationId xmlns:a16="http://schemas.microsoft.com/office/drawing/2014/main" id="{53E82ED9-7B1D-4955-B11A-A62116AD939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71925" y="4805364"/>
                  <a:ext cx="95250" cy="98425"/>
                </a:xfrm>
                <a:custGeom>
                  <a:avLst/>
                  <a:gdLst>
                    <a:gd name="T0" fmla="*/ 23 w 120"/>
                    <a:gd name="T1" fmla="*/ 0 h 123"/>
                    <a:gd name="T2" fmla="*/ 23 w 120"/>
                    <a:gd name="T3" fmla="*/ 0 h 123"/>
                    <a:gd name="T4" fmla="*/ 18 w 120"/>
                    <a:gd name="T5" fmla="*/ 2 h 123"/>
                    <a:gd name="T6" fmla="*/ 13 w 120"/>
                    <a:gd name="T7" fmla="*/ 3 h 123"/>
                    <a:gd name="T8" fmla="*/ 8 w 120"/>
                    <a:gd name="T9" fmla="*/ 6 h 123"/>
                    <a:gd name="T10" fmla="*/ 4 w 120"/>
                    <a:gd name="T11" fmla="*/ 15 h 123"/>
                    <a:gd name="T12" fmla="*/ 0 w 120"/>
                    <a:gd name="T13" fmla="*/ 24 h 123"/>
                    <a:gd name="T14" fmla="*/ 0 w 120"/>
                    <a:gd name="T15" fmla="*/ 39 h 123"/>
                    <a:gd name="T16" fmla="*/ 4 w 120"/>
                    <a:gd name="T17" fmla="*/ 58 h 123"/>
                    <a:gd name="T18" fmla="*/ 4 w 120"/>
                    <a:gd name="T19" fmla="*/ 58 h 123"/>
                    <a:gd name="T20" fmla="*/ 10 w 120"/>
                    <a:gd name="T21" fmla="*/ 78 h 123"/>
                    <a:gd name="T22" fmla="*/ 15 w 120"/>
                    <a:gd name="T23" fmla="*/ 92 h 123"/>
                    <a:gd name="T24" fmla="*/ 23 w 120"/>
                    <a:gd name="T25" fmla="*/ 104 h 123"/>
                    <a:gd name="T26" fmla="*/ 30 w 120"/>
                    <a:gd name="T27" fmla="*/ 112 h 123"/>
                    <a:gd name="T28" fmla="*/ 38 w 120"/>
                    <a:gd name="T29" fmla="*/ 117 h 123"/>
                    <a:gd name="T30" fmla="*/ 44 w 120"/>
                    <a:gd name="T31" fmla="*/ 120 h 123"/>
                    <a:gd name="T32" fmla="*/ 54 w 120"/>
                    <a:gd name="T33" fmla="*/ 122 h 123"/>
                    <a:gd name="T34" fmla="*/ 62 w 120"/>
                    <a:gd name="T35" fmla="*/ 123 h 123"/>
                    <a:gd name="T36" fmla="*/ 62 w 120"/>
                    <a:gd name="T37" fmla="*/ 123 h 123"/>
                    <a:gd name="T38" fmla="*/ 72 w 120"/>
                    <a:gd name="T39" fmla="*/ 123 h 123"/>
                    <a:gd name="T40" fmla="*/ 82 w 120"/>
                    <a:gd name="T41" fmla="*/ 122 h 123"/>
                    <a:gd name="T42" fmla="*/ 101 w 120"/>
                    <a:gd name="T43" fmla="*/ 117 h 123"/>
                    <a:gd name="T44" fmla="*/ 120 w 120"/>
                    <a:gd name="T45" fmla="*/ 110 h 1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20" h="123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8" y="2"/>
                      </a:lnTo>
                      <a:lnTo>
                        <a:pt x="13" y="3"/>
                      </a:lnTo>
                      <a:lnTo>
                        <a:pt x="8" y="6"/>
                      </a:lnTo>
                      <a:lnTo>
                        <a:pt x="4" y="15"/>
                      </a:lnTo>
                      <a:lnTo>
                        <a:pt x="0" y="24"/>
                      </a:lnTo>
                      <a:lnTo>
                        <a:pt x="0" y="39"/>
                      </a:lnTo>
                      <a:lnTo>
                        <a:pt x="4" y="58"/>
                      </a:lnTo>
                      <a:lnTo>
                        <a:pt x="4" y="58"/>
                      </a:lnTo>
                      <a:lnTo>
                        <a:pt x="10" y="78"/>
                      </a:lnTo>
                      <a:lnTo>
                        <a:pt x="15" y="92"/>
                      </a:lnTo>
                      <a:lnTo>
                        <a:pt x="23" y="104"/>
                      </a:lnTo>
                      <a:lnTo>
                        <a:pt x="30" y="112"/>
                      </a:lnTo>
                      <a:lnTo>
                        <a:pt x="38" y="117"/>
                      </a:lnTo>
                      <a:lnTo>
                        <a:pt x="44" y="120"/>
                      </a:lnTo>
                      <a:lnTo>
                        <a:pt x="54" y="122"/>
                      </a:lnTo>
                      <a:lnTo>
                        <a:pt x="62" y="123"/>
                      </a:lnTo>
                      <a:lnTo>
                        <a:pt x="62" y="123"/>
                      </a:lnTo>
                      <a:lnTo>
                        <a:pt x="72" y="123"/>
                      </a:lnTo>
                      <a:lnTo>
                        <a:pt x="82" y="122"/>
                      </a:lnTo>
                      <a:lnTo>
                        <a:pt x="101" y="117"/>
                      </a:lnTo>
                      <a:lnTo>
                        <a:pt x="120" y="110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53" name="Freeform 202">
                  <a:extLst>
                    <a:ext uri="{FF2B5EF4-FFF2-40B4-BE49-F238E27FC236}">
                      <a16:creationId xmlns:a16="http://schemas.microsoft.com/office/drawing/2014/main" id="{9296B933-4017-40F9-BEF5-90180B7101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21125" y="4789489"/>
                  <a:ext cx="53975" cy="98425"/>
                </a:xfrm>
                <a:custGeom>
                  <a:avLst/>
                  <a:gdLst>
                    <a:gd name="T0" fmla="*/ 10 w 69"/>
                    <a:gd name="T1" fmla="*/ 0 h 124"/>
                    <a:gd name="T2" fmla="*/ 10 w 69"/>
                    <a:gd name="T3" fmla="*/ 0 h 124"/>
                    <a:gd name="T4" fmla="*/ 7 w 69"/>
                    <a:gd name="T5" fmla="*/ 4 h 124"/>
                    <a:gd name="T6" fmla="*/ 4 w 69"/>
                    <a:gd name="T7" fmla="*/ 7 h 124"/>
                    <a:gd name="T8" fmla="*/ 0 w 69"/>
                    <a:gd name="T9" fmla="*/ 13 h 124"/>
                    <a:gd name="T10" fmla="*/ 0 w 69"/>
                    <a:gd name="T11" fmla="*/ 23 h 124"/>
                    <a:gd name="T12" fmla="*/ 0 w 69"/>
                    <a:gd name="T13" fmla="*/ 36 h 124"/>
                    <a:gd name="T14" fmla="*/ 4 w 69"/>
                    <a:gd name="T15" fmla="*/ 52 h 124"/>
                    <a:gd name="T16" fmla="*/ 10 w 69"/>
                    <a:gd name="T17" fmla="*/ 72 h 124"/>
                    <a:gd name="T18" fmla="*/ 10 w 69"/>
                    <a:gd name="T19" fmla="*/ 72 h 124"/>
                    <a:gd name="T20" fmla="*/ 20 w 69"/>
                    <a:gd name="T21" fmla="*/ 91 h 124"/>
                    <a:gd name="T22" fmla="*/ 30 w 69"/>
                    <a:gd name="T23" fmla="*/ 104 h 124"/>
                    <a:gd name="T24" fmla="*/ 39 w 69"/>
                    <a:gd name="T25" fmla="*/ 114 h 124"/>
                    <a:gd name="T26" fmla="*/ 49 w 69"/>
                    <a:gd name="T27" fmla="*/ 119 h 124"/>
                    <a:gd name="T28" fmla="*/ 56 w 69"/>
                    <a:gd name="T29" fmla="*/ 122 h 124"/>
                    <a:gd name="T30" fmla="*/ 62 w 69"/>
                    <a:gd name="T31" fmla="*/ 124 h 124"/>
                    <a:gd name="T32" fmla="*/ 69 w 69"/>
                    <a:gd name="T33" fmla="*/ 124 h 1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69" h="124">
                      <a:moveTo>
                        <a:pt x="10" y="0"/>
                      </a:moveTo>
                      <a:lnTo>
                        <a:pt x="10" y="0"/>
                      </a:lnTo>
                      <a:lnTo>
                        <a:pt x="7" y="4"/>
                      </a:lnTo>
                      <a:lnTo>
                        <a:pt x="4" y="7"/>
                      </a:lnTo>
                      <a:lnTo>
                        <a:pt x="0" y="13"/>
                      </a:lnTo>
                      <a:lnTo>
                        <a:pt x="0" y="23"/>
                      </a:lnTo>
                      <a:lnTo>
                        <a:pt x="0" y="36"/>
                      </a:lnTo>
                      <a:lnTo>
                        <a:pt x="4" y="52"/>
                      </a:lnTo>
                      <a:lnTo>
                        <a:pt x="10" y="72"/>
                      </a:lnTo>
                      <a:lnTo>
                        <a:pt x="10" y="72"/>
                      </a:lnTo>
                      <a:lnTo>
                        <a:pt x="20" y="91"/>
                      </a:lnTo>
                      <a:lnTo>
                        <a:pt x="30" y="104"/>
                      </a:lnTo>
                      <a:lnTo>
                        <a:pt x="39" y="114"/>
                      </a:lnTo>
                      <a:lnTo>
                        <a:pt x="49" y="119"/>
                      </a:lnTo>
                      <a:lnTo>
                        <a:pt x="56" y="122"/>
                      </a:lnTo>
                      <a:lnTo>
                        <a:pt x="62" y="124"/>
                      </a:lnTo>
                      <a:lnTo>
                        <a:pt x="69" y="124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54" name="Freeform 203">
                  <a:extLst>
                    <a:ext uri="{FF2B5EF4-FFF2-40B4-BE49-F238E27FC236}">
                      <a16:creationId xmlns:a16="http://schemas.microsoft.com/office/drawing/2014/main" id="{2C57766A-2DCE-4F36-AE65-41CA3D102C7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43350" y="4897439"/>
                  <a:ext cx="41275" cy="52388"/>
                </a:xfrm>
                <a:custGeom>
                  <a:avLst/>
                  <a:gdLst>
                    <a:gd name="T0" fmla="*/ 6 w 52"/>
                    <a:gd name="T1" fmla="*/ 0 h 65"/>
                    <a:gd name="T2" fmla="*/ 6 w 52"/>
                    <a:gd name="T3" fmla="*/ 0 h 65"/>
                    <a:gd name="T4" fmla="*/ 3 w 52"/>
                    <a:gd name="T5" fmla="*/ 14 h 65"/>
                    <a:gd name="T6" fmla="*/ 1 w 52"/>
                    <a:gd name="T7" fmla="*/ 27 h 65"/>
                    <a:gd name="T8" fmla="*/ 0 w 52"/>
                    <a:gd name="T9" fmla="*/ 39 h 65"/>
                    <a:gd name="T10" fmla="*/ 0 w 52"/>
                    <a:gd name="T11" fmla="*/ 65 h 65"/>
                    <a:gd name="T12" fmla="*/ 0 w 52"/>
                    <a:gd name="T13" fmla="*/ 65 h 65"/>
                    <a:gd name="T14" fmla="*/ 1 w 52"/>
                    <a:gd name="T15" fmla="*/ 63 h 65"/>
                    <a:gd name="T16" fmla="*/ 13 w 52"/>
                    <a:gd name="T17" fmla="*/ 58 h 65"/>
                    <a:gd name="T18" fmla="*/ 13 w 52"/>
                    <a:gd name="T19" fmla="*/ 58 h 65"/>
                    <a:gd name="T20" fmla="*/ 24 w 52"/>
                    <a:gd name="T21" fmla="*/ 55 h 65"/>
                    <a:gd name="T22" fmla="*/ 37 w 52"/>
                    <a:gd name="T23" fmla="*/ 53 h 65"/>
                    <a:gd name="T24" fmla="*/ 52 w 52"/>
                    <a:gd name="T25" fmla="*/ 52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52" h="65">
                      <a:moveTo>
                        <a:pt x="6" y="0"/>
                      </a:moveTo>
                      <a:lnTo>
                        <a:pt x="6" y="0"/>
                      </a:lnTo>
                      <a:lnTo>
                        <a:pt x="3" y="14"/>
                      </a:lnTo>
                      <a:lnTo>
                        <a:pt x="1" y="27"/>
                      </a:lnTo>
                      <a:lnTo>
                        <a:pt x="0" y="39"/>
                      </a:lnTo>
                      <a:lnTo>
                        <a:pt x="0" y="65"/>
                      </a:lnTo>
                      <a:lnTo>
                        <a:pt x="0" y="65"/>
                      </a:lnTo>
                      <a:lnTo>
                        <a:pt x="1" y="63"/>
                      </a:lnTo>
                      <a:lnTo>
                        <a:pt x="13" y="58"/>
                      </a:lnTo>
                      <a:lnTo>
                        <a:pt x="13" y="58"/>
                      </a:lnTo>
                      <a:lnTo>
                        <a:pt x="24" y="55"/>
                      </a:lnTo>
                      <a:lnTo>
                        <a:pt x="37" y="53"/>
                      </a:lnTo>
                      <a:lnTo>
                        <a:pt x="52" y="52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55" name="Freeform 204">
                  <a:extLst>
                    <a:ext uri="{FF2B5EF4-FFF2-40B4-BE49-F238E27FC236}">
                      <a16:creationId xmlns:a16="http://schemas.microsoft.com/office/drawing/2014/main" id="{395793AC-5741-4F2E-8EA6-8BEA130D17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94125" y="4878389"/>
                  <a:ext cx="46038" cy="50800"/>
                </a:xfrm>
                <a:custGeom>
                  <a:avLst/>
                  <a:gdLst>
                    <a:gd name="T0" fmla="*/ 0 w 59"/>
                    <a:gd name="T1" fmla="*/ 5 h 64"/>
                    <a:gd name="T2" fmla="*/ 0 w 59"/>
                    <a:gd name="T3" fmla="*/ 5 h 64"/>
                    <a:gd name="T4" fmla="*/ 2 w 59"/>
                    <a:gd name="T5" fmla="*/ 4 h 64"/>
                    <a:gd name="T6" fmla="*/ 4 w 59"/>
                    <a:gd name="T7" fmla="*/ 2 h 64"/>
                    <a:gd name="T8" fmla="*/ 7 w 59"/>
                    <a:gd name="T9" fmla="*/ 0 h 64"/>
                    <a:gd name="T10" fmla="*/ 12 w 59"/>
                    <a:gd name="T11" fmla="*/ 0 h 64"/>
                    <a:gd name="T12" fmla="*/ 18 w 59"/>
                    <a:gd name="T13" fmla="*/ 2 h 64"/>
                    <a:gd name="T14" fmla="*/ 25 w 59"/>
                    <a:gd name="T15" fmla="*/ 5 h 64"/>
                    <a:gd name="T16" fmla="*/ 33 w 59"/>
                    <a:gd name="T17" fmla="*/ 12 h 64"/>
                    <a:gd name="T18" fmla="*/ 33 w 59"/>
                    <a:gd name="T19" fmla="*/ 12 h 64"/>
                    <a:gd name="T20" fmla="*/ 41 w 59"/>
                    <a:gd name="T21" fmla="*/ 20 h 64"/>
                    <a:gd name="T22" fmla="*/ 47 w 59"/>
                    <a:gd name="T23" fmla="*/ 30 h 64"/>
                    <a:gd name="T24" fmla="*/ 52 w 59"/>
                    <a:gd name="T25" fmla="*/ 38 h 64"/>
                    <a:gd name="T26" fmla="*/ 55 w 59"/>
                    <a:gd name="T27" fmla="*/ 46 h 64"/>
                    <a:gd name="T28" fmla="*/ 59 w 59"/>
                    <a:gd name="T29" fmla="*/ 59 h 64"/>
                    <a:gd name="T30" fmla="*/ 59 w 59"/>
                    <a:gd name="T31" fmla="*/ 64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59" h="64">
                      <a:moveTo>
                        <a:pt x="0" y="5"/>
                      </a:moveTo>
                      <a:lnTo>
                        <a:pt x="0" y="5"/>
                      </a:lnTo>
                      <a:lnTo>
                        <a:pt x="2" y="4"/>
                      </a:lnTo>
                      <a:lnTo>
                        <a:pt x="4" y="2"/>
                      </a:lnTo>
                      <a:lnTo>
                        <a:pt x="7" y="0"/>
                      </a:lnTo>
                      <a:lnTo>
                        <a:pt x="12" y="0"/>
                      </a:lnTo>
                      <a:lnTo>
                        <a:pt x="18" y="2"/>
                      </a:lnTo>
                      <a:lnTo>
                        <a:pt x="25" y="5"/>
                      </a:lnTo>
                      <a:lnTo>
                        <a:pt x="33" y="12"/>
                      </a:lnTo>
                      <a:lnTo>
                        <a:pt x="33" y="12"/>
                      </a:lnTo>
                      <a:lnTo>
                        <a:pt x="41" y="20"/>
                      </a:lnTo>
                      <a:lnTo>
                        <a:pt x="47" y="30"/>
                      </a:lnTo>
                      <a:lnTo>
                        <a:pt x="52" y="38"/>
                      </a:lnTo>
                      <a:lnTo>
                        <a:pt x="55" y="46"/>
                      </a:lnTo>
                      <a:lnTo>
                        <a:pt x="59" y="59"/>
                      </a:lnTo>
                      <a:lnTo>
                        <a:pt x="59" y="64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56" name="Freeform 205">
                  <a:extLst>
                    <a:ext uri="{FF2B5EF4-FFF2-40B4-BE49-F238E27FC236}">
                      <a16:creationId xmlns:a16="http://schemas.microsoft.com/office/drawing/2014/main" id="{A73B0E69-C0B4-4E79-A806-3AFDFD2E541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56038" y="4849814"/>
                  <a:ext cx="46038" cy="42863"/>
                </a:xfrm>
                <a:custGeom>
                  <a:avLst/>
                  <a:gdLst>
                    <a:gd name="T0" fmla="*/ 59 w 59"/>
                    <a:gd name="T1" fmla="*/ 3 h 55"/>
                    <a:gd name="T2" fmla="*/ 59 w 59"/>
                    <a:gd name="T3" fmla="*/ 3 h 55"/>
                    <a:gd name="T4" fmla="*/ 57 w 59"/>
                    <a:gd name="T5" fmla="*/ 2 h 55"/>
                    <a:gd name="T6" fmla="*/ 51 w 59"/>
                    <a:gd name="T7" fmla="*/ 0 h 55"/>
                    <a:gd name="T8" fmla="*/ 46 w 59"/>
                    <a:gd name="T9" fmla="*/ 2 h 55"/>
                    <a:gd name="T10" fmla="*/ 41 w 59"/>
                    <a:gd name="T11" fmla="*/ 5 h 55"/>
                    <a:gd name="T12" fmla="*/ 34 w 59"/>
                    <a:gd name="T13" fmla="*/ 8 h 55"/>
                    <a:gd name="T14" fmla="*/ 26 w 59"/>
                    <a:gd name="T15" fmla="*/ 16 h 55"/>
                    <a:gd name="T16" fmla="*/ 26 w 59"/>
                    <a:gd name="T17" fmla="*/ 16 h 55"/>
                    <a:gd name="T18" fmla="*/ 13 w 59"/>
                    <a:gd name="T19" fmla="*/ 33 h 55"/>
                    <a:gd name="T20" fmla="*/ 5 w 59"/>
                    <a:gd name="T21" fmla="*/ 46 h 55"/>
                    <a:gd name="T22" fmla="*/ 0 w 59"/>
                    <a:gd name="T23" fmla="*/ 55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59" h="55">
                      <a:moveTo>
                        <a:pt x="59" y="3"/>
                      </a:moveTo>
                      <a:lnTo>
                        <a:pt x="59" y="3"/>
                      </a:lnTo>
                      <a:lnTo>
                        <a:pt x="57" y="2"/>
                      </a:lnTo>
                      <a:lnTo>
                        <a:pt x="51" y="0"/>
                      </a:lnTo>
                      <a:lnTo>
                        <a:pt x="46" y="2"/>
                      </a:lnTo>
                      <a:lnTo>
                        <a:pt x="41" y="5"/>
                      </a:lnTo>
                      <a:lnTo>
                        <a:pt x="34" y="8"/>
                      </a:lnTo>
                      <a:lnTo>
                        <a:pt x="26" y="16"/>
                      </a:lnTo>
                      <a:lnTo>
                        <a:pt x="26" y="16"/>
                      </a:lnTo>
                      <a:lnTo>
                        <a:pt x="13" y="33"/>
                      </a:lnTo>
                      <a:lnTo>
                        <a:pt x="5" y="46"/>
                      </a:lnTo>
                      <a:lnTo>
                        <a:pt x="0" y="55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57" name="Freeform 207">
                  <a:extLst>
                    <a:ext uri="{FF2B5EF4-FFF2-40B4-BE49-F238E27FC236}">
                      <a16:creationId xmlns:a16="http://schemas.microsoft.com/office/drawing/2014/main" id="{BC13BAA8-FE0B-444B-92E7-FBF65E19B92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10000" y="4783139"/>
                  <a:ext cx="87313" cy="47625"/>
                </a:xfrm>
                <a:custGeom>
                  <a:avLst/>
                  <a:gdLst>
                    <a:gd name="T0" fmla="*/ 0 w 110"/>
                    <a:gd name="T1" fmla="*/ 8 h 60"/>
                    <a:gd name="T2" fmla="*/ 0 w 110"/>
                    <a:gd name="T3" fmla="*/ 8 h 60"/>
                    <a:gd name="T4" fmla="*/ 6 w 110"/>
                    <a:gd name="T5" fmla="*/ 7 h 60"/>
                    <a:gd name="T6" fmla="*/ 16 w 110"/>
                    <a:gd name="T7" fmla="*/ 4 h 60"/>
                    <a:gd name="T8" fmla="*/ 27 w 110"/>
                    <a:gd name="T9" fmla="*/ 2 h 60"/>
                    <a:gd name="T10" fmla="*/ 42 w 110"/>
                    <a:gd name="T11" fmla="*/ 0 h 60"/>
                    <a:gd name="T12" fmla="*/ 55 w 110"/>
                    <a:gd name="T13" fmla="*/ 2 h 60"/>
                    <a:gd name="T14" fmla="*/ 61 w 110"/>
                    <a:gd name="T15" fmla="*/ 4 h 60"/>
                    <a:gd name="T16" fmla="*/ 68 w 110"/>
                    <a:gd name="T17" fmla="*/ 7 h 60"/>
                    <a:gd name="T18" fmla="*/ 73 w 110"/>
                    <a:gd name="T19" fmla="*/ 10 h 60"/>
                    <a:gd name="T20" fmla="*/ 78 w 110"/>
                    <a:gd name="T21" fmla="*/ 15 h 60"/>
                    <a:gd name="T22" fmla="*/ 78 w 110"/>
                    <a:gd name="T23" fmla="*/ 15 h 60"/>
                    <a:gd name="T24" fmla="*/ 92 w 110"/>
                    <a:gd name="T25" fmla="*/ 34 h 60"/>
                    <a:gd name="T26" fmla="*/ 104 w 110"/>
                    <a:gd name="T27" fmla="*/ 47 h 60"/>
                    <a:gd name="T28" fmla="*/ 110 w 110"/>
                    <a:gd name="T29" fmla="*/ 6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10" h="60">
                      <a:moveTo>
                        <a:pt x="0" y="8"/>
                      </a:moveTo>
                      <a:lnTo>
                        <a:pt x="0" y="8"/>
                      </a:lnTo>
                      <a:lnTo>
                        <a:pt x="6" y="7"/>
                      </a:lnTo>
                      <a:lnTo>
                        <a:pt x="16" y="4"/>
                      </a:lnTo>
                      <a:lnTo>
                        <a:pt x="27" y="2"/>
                      </a:lnTo>
                      <a:lnTo>
                        <a:pt x="42" y="0"/>
                      </a:lnTo>
                      <a:lnTo>
                        <a:pt x="55" y="2"/>
                      </a:lnTo>
                      <a:lnTo>
                        <a:pt x="61" y="4"/>
                      </a:lnTo>
                      <a:lnTo>
                        <a:pt x="68" y="7"/>
                      </a:lnTo>
                      <a:lnTo>
                        <a:pt x="73" y="10"/>
                      </a:lnTo>
                      <a:lnTo>
                        <a:pt x="78" y="15"/>
                      </a:lnTo>
                      <a:lnTo>
                        <a:pt x="78" y="15"/>
                      </a:lnTo>
                      <a:lnTo>
                        <a:pt x="92" y="34"/>
                      </a:lnTo>
                      <a:lnTo>
                        <a:pt x="104" y="47"/>
                      </a:lnTo>
                      <a:lnTo>
                        <a:pt x="110" y="60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58" name="Line 208">
                  <a:extLst>
                    <a:ext uri="{FF2B5EF4-FFF2-40B4-BE49-F238E27FC236}">
                      <a16:creationId xmlns:a16="http://schemas.microsoft.com/office/drawing/2014/main" id="{ADA302D2-7DBA-4296-AA44-AF87DD286C6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3876675" y="4768851"/>
                  <a:ext cx="20638" cy="11113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59" name="Freeform 209">
                  <a:extLst>
                    <a:ext uri="{FF2B5EF4-FFF2-40B4-BE49-F238E27FC236}">
                      <a16:creationId xmlns:a16="http://schemas.microsoft.com/office/drawing/2014/main" id="{48E9BAC7-5D4A-4FC6-BB9D-CB5B463C4D4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08425" y="4656139"/>
                  <a:ext cx="96838" cy="158750"/>
                </a:xfrm>
                <a:custGeom>
                  <a:avLst/>
                  <a:gdLst>
                    <a:gd name="T0" fmla="*/ 33 w 124"/>
                    <a:gd name="T1" fmla="*/ 0 h 201"/>
                    <a:gd name="T2" fmla="*/ 33 w 124"/>
                    <a:gd name="T3" fmla="*/ 0 h 201"/>
                    <a:gd name="T4" fmla="*/ 31 w 124"/>
                    <a:gd name="T5" fmla="*/ 3 h 201"/>
                    <a:gd name="T6" fmla="*/ 28 w 124"/>
                    <a:gd name="T7" fmla="*/ 8 h 201"/>
                    <a:gd name="T8" fmla="*/ 15 w 124"/>
                    <a:gd name="T9" fmla="*/ 27 h 201"/>
                    <a:gd name="T10" fmla="*/ 8 w 124"/>
                    <a:gd name="T11" fmla="*/ 39 h 201"/>
                    <a:gd name="T12" fmla="*/ 3 w 124"/>
                    <a:gd name="T13" fmla="*/ 55 h 201"/>
                    <a:gd name="T14" fmla="*/ 0 w 124"/>
                    <a:gd name="T15" fmla="*/ 71 h 201"/>
                    <a:gd name="T16" fmla="*/ 0 w 124"/>
                    <a:gd name="T17" fmla="*/ 91 h 201"/>
                    <a:gd name="T18" fmla="*/ 0 w 124"/>
                    <a:gd name="T19" fmla="*/ 91 h 201"/>
                    <a:gd name="T20" fmla="*/ 2 w 124"/>
                    <a:gd name="T21" fmla="*/ 100 h 201"/>
                    <a:gd name="T22" fmla="*/ 3 w 124"/>
                    <a:gd name="T23" fmla="*/ 108 h 201"/>
                    <a:gd name="T24" fmla="*/ 10 w 124"/>
                    <a:gd name="T25" fmla="*/ 125 h 201"/>
                    <a:gd name="T26" fmla="*/ 18 w 124"/>
                    <a:gd name="T27" fmla="*/ 138 h 201"/>
                    <a:gd name="T28" fmla="*/ 28 w 124"/>
                    <a:gd name="T29" fmla="*/ 147 h 201"/>
                    <a:gd name="T30" fmla="*/ 37 w 124"/>
                    <a:gd name="T31" fmla="*/ 157 h 201"/>
                    <a:gd name="T32" fmla="*/ 47 w 124"/>
                    <a:gd name="T33" fmla="*/ 164 h 201"/>
                    <a:gd name="T34" fmla="*/ 54 w 124"/>
                    <a:gd name="T35" fmla="*/ 170 h 201"/>
                    <a:gd name="T36" fmla="*/ 59 w 124"/>
                    <a:gd name="T37" fmla="*/ 175 h 201"/>
                    <a:gd name="T38" fmla="*/ 59 w 124"/>
                    <a:gd name="T39" fmla="*/ 175 h 201"/>
                    <a:gd name="T40" fmla="*/ 63 w 124"/>
                    <a:gd name="T41" fmla="*/ 180 h 201"/>
                    <a:gd name="T42" fmla="*/ 72 w 124"/>
                    <a:gd name="T43" fmla="*/ 185 h 201"/>
                    <a:gd name="T44" fmla="*/ 94 w 124"/>
                    <a:gd name="T45" fmla="*/ 193 h 201"/>
                    <a:gd name="T46" fmla="*/ 124 w 124"/>
                    <a:gd name="T47" fmla="*/ 201 h 2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124" h="201">
                      <a:moveTo>
                        <a:pt x="33" y="0"/>
                      </a:moveTo>
                      <a:lnTo>
                        <a:pt x="33" y="0"/>
                      </a:lnTo>
                      <a:lnTo>
                        <a:pt x="31" y="3"/>
                      </a:lnTo>
                      <a:lnTo>
                        <a:pt x="28" y="8"/>
                      </a:lnTo>
                      <a:lnTo>
                        <a:pt x="15" y="27"/>
                      </a:lnTo>
                      <a:lnTo>
                        <a:pt x="8" y="39"/>
                      </a:lnTo>
                      <a:lnTo>
                        <a:pt x="3" y="55"/>
                      </a:lnTo>
                      <a:lnTo>
                        <a:pt x="0" y="71"/>
                      </a:lnTo>
                      <a:lnTo>
                        <a:pt x="0" y="91"/>
                      </a:lnTo>
                      <a:lnTo>
                        <a:pt x="0" y="91"/>
                      </a:lnTo>
                      <a:lnTo>
                        <a:pt x="2" y="100"/>
                      </a:lnTo>
                      <a:lnTo>
                        <a:pt x="3" y="108"/>
                      </a:lnTo>
                      <a:lnTo>
                        <a:pt x="10" y="125"/>
                      </a:lnTo>
                      <a:lnTo>
                        <a:pt x="18" y="138"/>
                      </a:lnTo>
                      <a:lnTo>
                        <a:pt x="28" y="147"/>
                      </a:lnTo>
                      <a:lnTo>
                        <a:pt x="37" y="157"/>
                      </a:lnTo>
                      <a:lnTo>
                        <a:pt x="47" y="164"/>
                      </a:lnTo>
                      <a:lnTo>
                        <a:pt x="54" y="170"/>
                      </a:lnTo>
                      <a:lnTo>
                        <a:pt x="59" y="175"/>
                      </a:lnTo>
                      <a:lnTo>
                        <a:pt x="59" y="175"/>
                      </a:lnTo>
                      <a:lnTo>
                        <a:pt x="63" y="180"/>
                      </a:lnTo>
                      <a:lnTo>
                        <a:pt x="72" y="185"/>
                      </a:lnTo>
                      <a:lnTo>
                        <a:pt x="94" y="193"/>
                      </a:lnTo>
                      <a:lnTo>
                        <a:pt x="124" y="201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60" name="Freeform 210">
                  <a:extLst>
                    <a:ext uri="{FF2B5EF4-FFF2-40B4-BE49-F238E27FC236}">
                      <a16:creationId xmlns:a16="http://schemas.microsoft.com/office/drawing/2014/main" id="{37AFE7A6-AD42-4F23-A032-3B1E0AC3AA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89388" y="4727576"/>
                  <a:ext cx="82550" cy="114300"/>
                </a:xfrm>
                <a:custGeom>
                  <a:avLst/>
                  <a:gdLst>
                    <a:gd name="T0" fmla="*/ 22 w 106"/>
                    <a:gd name="T1" fmla="*/ 0 h 142"/>
                    <a:gd name="T2" fmla="*/ 22 w 106"/>
                    <a:gd name="T3" fmla="*/ 0 h 142"/>
                    <a:gd name="T4" fmla="*/ 17 w 106"/>
                    <a:gd name="T5" fmla="*/ 0 h 142"/>
                    <a:gd name="T6" fmla="*/ 13 w 106"/>
                    <a:gd name="T7" fmla="*/ 1 h 142"/>
                    <a:gd name="T8" fmla="*/ 9 w 106"/>
                    <a:gd name="T9" fmla="*/ 6 h 142"/>
                    <a:gd name="T10" fmla="*/ 4 w 106"/>
                    <a:gd name="T11" fmla="*/ 11 h 142"/>
                    <a:gd name="T12" fmla="*/ 2 w 106"/>
                    <a:gd name="T13" fmla="*/ 21 h 142"/>
                    <a:gd name="T14" fmla="*/ 0 w 106"/>
                    <a:gd name="T15" fmla="*/ 34 h 142"/>
                    <a:gd name="T16" fmla="*/ 2 w 106"/>
                    <a:gd name="T17" fmla="*/ 51 h 142"/>
                    <a:gd name="T18" fmla="*/ 2 w 106"/>
                    <a:gd name="T19" fmla="*/ 51 h 142"/>
                    <a:gd name="T20" fmla="*/ 5 w 106"/>
                    <a:gd name="T21" fmla="*/ 82 h 142"/>
                    <a:gd name="T22" fmla="*/ 7 w 106"/>
                    <a:gd name="T23" fmla="*/ 94 h 142"/>
                    <a:gd name="T24" fmla="*/ 10 w 106"/>
                    <a:gd name="T25" fmla="*/ 100 h 142"/>
                    <a:gd name="T26" fmla="*/ 15 w 106"/>
                    <a:gd name="T27" fmla="*/ 108 h 142"/>
                    <a:gd name="T28" fmla="*/ 22 w 106"/>
                    <a:gd name="T29" fmla="*/ 113 h 142"/>
                    <a:gd name="T30" fmla="*/ 33 w 106"/>
                    <a:gd name="T31" fmla="*/ 121 h 142"/>
                    <a:gd name="T32" fmla="*/ 48 w 106"/>
                    <a:gd name="T33" fmla="*/ 129 h 142"/>
                    <a:gd name="T34" fmla="*/ 48 w 106"/>
                    <a:gd name="T35" fmla="*/ 129 h 142"/>
                    <a:gd name="T36" fmla="*/ 64 w 106"/>
                    <a:gd name="T37" fmla="*/ 138 h 142"/>
                    <a:gd name="T38" fmla="*/ 77 w 106"/>
                    <a:gd name="T39" fmla="*/ 141 h 142"/>
                    <a:gd name="T40" fmla="*/ 87 w 106"/>
                    <a:gd name="T41" fmla="*/ 142 h 142"/>
                    <a:gd name="T42" fmla="*/ 95 w 106"/>
                    <a:gd name="T43" fmla="*/ 142 h 142"/>
                    <a:gd name="T44" fmla="*/ 99 w 106"/>
                    <a:gd name="T45" fmla="*/ 141 h 142"/>
                    <a:gd name="T46" fmla="*/ 103 w 106"/>
                    <a:gd name="T47" fmla="*/ 139 h 142"/>
                    <a:gd name="T48" fmla="*/ 106 w 106"/>
                    <a:gd name="T49" fmla="*/ 136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06" h="142">
                      <a:moveTo>
                        <a:pt x="22" y="0"/>
                      </a:moveTo>
                      <a:lnTo>
                        <a:pt x="22" y="0"/>
                      </a:lnTo>
                      <a:lnTo>
                        <a:pt x="17" y="0"/>
                      </a:lnTo>
                      <a:lnTo>
                        <a:pt x="13" y="1"/>
                      </a:lnTo>
                      <a:lnTo>
                        <a:pt x="9" y="6"/>
                      </a:lnTo>
                      <a:lnTo>
                        <a:pt x="4" y="11"/>
                      </a:lnTo>
                      <a:lnTo>
                        <a:pt x="2" y="21"/>
                      </a:lnTo>
                      <a:lnTo>
                        <a:pt x="0" y="34"/>
                      </a:lnTo>
                      <a:lnTo>
                        <a:pt x="2" y="51"/>
                      </a:lnTo>
                      <a:lnTo>
                        <a:pt x="2" y="51"/>
                      </a:lnTo>
                      <a:lnTo>
                        <a:pt x="5" y="82"/>
                      </a:lnTo>
                      <a:lnTo>
                        <a:pt x="7" y="94"/>
                      </a:lnTo>
                      <a:lnTo>
                        <a:pt x="10" y="100"/>
                      </a:lnTo>
                      <a:lnTo>
                        <a:pt x="15" y="108"/>
                      </a:lnTo>
                      <a:lnTo>
                        <a:pt x="22" y="113"/>
                      </a:lnTo>
                      <a:lnTo>
                        <a:pt x="33" y="121"/>
                      </a:lnTo>
                      <a:lnTo>
                        <a:pt x="48" y="129"/>
                      </a:lnTo>
                      <a:lnTo>
                        <a:pt x="48" y="129"/>
                      </a:lnTo>
                      <a:lnTo>
                        <a:pt x="64" y="138"/>
                      </a:lnTo>
                      <a:lnTo>
                        <a:pt x="77" y="141"/>
                      </a:lnTo>
                      <a:lnTo>
                        <a:pt x="87" y="142"/>
                      </a:lnTo>
                      <a:lnTo>
                        <a:pt x="95" y="142"/>
                      </a:lnTo>
                      <a:lnTo>
                        <a:pt x="99" y="141"/>
                      </a:lnTo>
                      <a:lnTo>
                        <a:pt x="103" y="139"/>
                      </a:lnTo>
                      <a:lnTo>
                        <a:pt x="106" y="136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61" name="Freeform 211">
                  <a:extLst>
                    <a:ext uri="{FF2B5EF4-FFF2-40B4-BE49-F238E27FC236}">
                      <a16:creationId xmlns:a16="http://schemas.microsoft.com/office/drawing/2014/main" id="{CEC9BAE9-934B-4488-9D5A-9B9AEC3D371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03675" y="4624389"/>
                  <a:ext cx="68263" cy="119063"/>
                </a:xfrm>
                <a:custGeom>
                  <a:avLst/>
                  <a:gdLst>
                    <a:gd name="T0" fmla="*/ 34 w 86"/>
                    <a:gd name="T1" fmla="*/ 0 h 149"/>
                    <a:gd name="T2" fmla="*/ 34 w 86"/>
                    <a:gd name="T3" fmla="*/ 0 h 149"/>
                    <a:gd name="T4" fmla="*/ 26 w 86"/>
                    <a:gd name="T5" fmla="*/ 9 h 149"/>
                    <a:gd name="T6" fmla="*/ 19 w 86"/>
                    <a:gd name="T7" fmla="*/ 18 h 149"/>
                    <a:gd name="T8" fmla="*/ 13 w 86"/>
                    <a:gd name="T9" fmla="*/ 29 h 149"/>
                    <a:gd name="T10" fmla="*/ 6 w 86"/>
                    <a:gd name="T11" fmla="*/ 40 h 149"/>
                    <a:gd name="T12" fmla="*/ 2 w 86"/>
                    <a:gd name="T13" fmla="*/ 55 h 149"/>
                    <a:gd name="T14" fmla="*/ 0 w 86"/>
                    <a:gd name="T15" fmla="*/ 69 h 149"/>
                    <a:gd name="T16" fmla="*/ 0 w 86"/>
                    <a:gd name="T17" fmla="*/ 76 h 149"/>
                    <a:gd name="T18" fmla="*/ 2 w 86"/>
                    <a:gd name="T19" fmla="*/ 84 h 149"/>
                    <a:gd name="T20" fmla="*/ 2 w 86"/>
                    <a:gd name="T21" fmla="*/ 84 h 149"/>
                    <a:gd name="T22" fmla="*/ 6 w 86"/>
                    <a:gd name="T23" fmla="*/ 99 h 149"/>
                    <a:gd name="T24" fmla="*/ 10 w 86"/>
                    <a:gd name="T25" fmla="*/ 110 h 149"/>
                    <a:gd name="T26" fmla="*/ 15 w 86"/>
                    <a:gd name="T27" fmla="*/ 118 h 149"/>
                    <a:gd name="T28" fmla="*/ 19 w 86"/>
                    <a:gd name="T29" fmla="*/ 125 h 149"/>
                    <a:gd name="T30" fmla="*/ 24 w 86"/>
                    <a:gd name="T31" fmla="*/ 131 h 149"/>
                    <a:gd name="T32" fmla="*/ 31 w 86"/>
                    <a:gd name="T33" fmla="*/ 136 h 149"/>
                    <a:gd name="T34" fmla="*/ 47 w 86"/>
                    <a:gd name="T35" fmla="*/ 143 h 149"/>
                    <a:gd name="T36" fmla="*/ 47 w 86"/>
                    <a:gd name="T37" fmla="*/ 143 h 149"/>
                    <a:gd name="T38" fmla="*/ 63 w 86"/>
                    <a:gd name="T39" fmla="*/ 147 h 149"/>
                    <a:gd name="T40" fmla="*/ 76 w 86"/>
                    <a:gd name="T41" fmla="*/ 149 h 149"/>
                    <a:gd name="T42" fmla="*/ 86 w 86"/>
                    <a:gd name="T43" fmla="*/ 149 h 1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86" h="149">
                      <a:moveTo>
                        <a:pt x="34" y="0"/>
                      </a:moveTo>
                      <a:lnTo>
                        <a:pt x="34" y="0"/>
                      </a:lnTo>
                      <a:lnTo>
                        <a:pt x="26" y="9"/>
                      </a:lnTo>
                      <a:lnTo>
                        <a:pt x="19" y="18"/>
                      </a:lnTo>
                      <a:lnTo>
                        <a:pt x="13" y="29"/>
                      </a:lnTo>
                      <a:lnTo>
                        <a:pt x="6" y="40"/>
                      </a:lnTo>
                      <a:lnTo>
                        <a:pt x="2" y="55"/>
                      </a:lnTo>
                      <a:lnTo>
                        <a:pt x="0" y="69"/>
                      </a:lnTo>
                      <a:lnTo>
                        <a:pt x="0" y="76"/>
                      </a:lnTo>
                      <a:lnTo>
                        <a:pt x="2" y="84"/>
                      </a:lnTo>
                      <a:lnTo>
                        <a:pt x="2" y="84"/>
                      </a:lnTo>
                      <a:lnTo>
                        <a:pt x="6" y="99"/>
                      </a:lnTo>
                      <a:lnTo>
                        <a:pt x="10" y="110"/>
                      </a:lnTo>
                      <a:lnTo>
                        <a:pt x="15" y="118"/>
                      </a:lnTo>
                      <a:lnTo>
                        <a:pt x="19" y="125"/>
                      </a:lnTo>
                      <a:lnTo>
                        <a:pt x="24" y="131"/>
                      </a:lnTo>
                      <a:lnTo>
                        <a:pt x="31" y="136"/>
                      </a:lnTo>
                      <a:lnTo>
                        <a:pt x="47" y="143"/>
                      </a:lnTo>
                      <a:lnTo>
                        <a:pt x="47" y="143"/>
                      </a:lnTo>
                      <a:lnTo>
                        <a:pt x="63" y="147"/>
                      </a:lnTo>
                      <a:lnTo>
                        <a:pt x="76" y="149"/>
                      </a:lnTo>
                      <a:lnTo>
                        <a:pt x="86" y="149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62" name="Freeform 212">
                  <a:extLst>
                    <a:ext uri="{FF2B5EF4-FFF2-40B4-BE49-F238E27FC236}">
                      <a16:creationId xmlns:a16="http://schemas.microsoft.com/office/drawing/2014/main" id="{A39725B2-E759-4533-8AE1-EED2E836612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30650" y="4589464"/>
                  <a:ext cx="65088" cy="107950"/>
                </a:xfrm>
                <a:custGeom>
                  <a:avLst/>
                  <a:gdLst>
                    <a:gd name="T0" fmla="*/ 36 w 82"/>
                    <a:gd name="T1" fmla="*/ 0 h 137"/>
                    <a:gd name="T2" fmla="*/ 36 w 82"/>
                    <a:gd name="T3" fmla="*/ 0 h 137"/>
                    <a:gd name="T4" fmla="*/ 30 w 82"/>
                    <a:gd name="T5" fmla="*/ 2 h 137"/>
                    <a:gd name="T6" fmla="*/ 21 w 82"/>
                    <a:gd name="T7" fmla="*/ 5 h 137"/>
                    <a:gd name="T8" fmla="*/ 15 w 82"/>
                    <a:gd name="T9" fmla="*/ 12 h 137"/>
                    <a:gd name="T10" fmla="*/ 7 w 82"/>
                    <a:gd name="T11" fmla="*/ 18 h 137"/>
                    <a:gd name="T12" fmla="*/ 2 w 82"/>
                    <a:gd name="T13" fmla="*/ 26 h 137"/>
                    <a:gd name="T14" fmla="*/ 0 w 82"/>
                    <a:gd name="T15" fmla="*/ 33 h 137"/>
                    <a:gd name="T16" fmla="*/ 0 w 82"/>
                    <a:gd name="T17" fmla="*/ 38 h 137"/>
                    <a:gd name="T18" fmla="*/ 2 w 82"/>
                    <a:gd name="T19" fmla="*/ 44 h 137"/>
                    <a:gd name="T20" fmla="*/ 4 w 82"/>
                    <a:gd name="T21" fmla="*/ 52 h 137"/>
                    <a:gd name="T22" fmla="*/ 4 w 82"/>
                    <a:gd name="T23" fmla="*/ 52 h 137"/>
                    <a:gd name="T24" fmla="*/ 13 w 82"/>
                    <a:gd name="T25" fmla="*/ 80 h 137"/>
                    <a:gd name="T26" fmla="*/ 25 w 82"/>
                    <a:gd name="T27" fmla="*/ 102 h 137"/>
                    <a:gd name="T28" fmla="*/ 30 w 82"/>
                    <a:gd name="T29" fmla="*/ 112 h 137"/>
                    <a:gd name="T30" fmla="*/ 34 w 82"/>
                    <a:gd name="T31" fmla="*/ 120 h 137"/>
                    <a:gd name="T32" fmla="*/ 41 w 82"/>
                    <a:gd name="T33" fmla="*/ 125 h 137"/>
                    <a:gd name="T34" fmla="*/ 49 w 82"/>
                    <a:gd name="T35" fmla="*/ 130 h 137"/>
                    <a:gd name="T36" fmla="*/ 49 w 82"/>
                    <a:gd name="T37" fmla="*/ 130 h 137"/>
                    <a:gd name="T38" fmla="*/ 64 w 82"/>
                    <a:gd name="T39" fmla="*/ 135 h 137"/>
                    <a:gd name="T40" fmla="*/ 73 w 82"/>
                    <a:gd name="T41" fmla="*/ 137 h 137"/>
                    <a:gd name="T42" fmla="*/ 82 w 82"/>
                    <a:gd name="T43" fmla="*/ 137 h 1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82" h="137">
                      <a:moveTo>
                        <a:pt x="36" y="0"/>
                      </a:moveTo>
                      <a:lnTo>
                        <a:pt x="36" y="0"/>
                      </a:lnTo>
                      <a:lnTo>
                        <a:pt x="30" y="2"/>
                      </a:lnTo>
                      <a:lnTo>
                        <a:pt x="21" y="5"/>
                      </a:lnTo>
                      <a:lnTo>
                        <a:pt x="15" y="12"/>
                      </a:lnTo>
                      <a:lnTo>
                        <a:pt x="7" y="18"/>
                      </a:lnTo>
                      <a:lnTo>
                        <a:pt x="2" y="26"/>
                      </a:lnTo>
                      <a:lnTo>
                        <a:pt x="0" y="33"/>
                      </a:lnTo>
                      <a:lnTo>
                        <a:pt x="0" y="38"/>
                      </a:lnTo>
                      <a:lnTo>
                        <a:pt x="2" y="44"/>
                      </a:lnTo>
                      <a:lnTo>
                        <a:pt x="4" y="52"/>
                      </a:lnTo>
                      <a:lnTo>
                        <a:pt x="4" y="52"/>
                      </a:lnTo>
                      <a:lnTo>
                        <a:pt x="13" y="80"/>
                      </a:lnTo>
                      <a:lnTo>
                        <a:pt x="25" y="102"/>
                      </a:lnTo>
                      <a:lnTo>
                        <a:pt x="30" y="112"/>
                      </a:lnTo>
                      <a:lnTo>
                        <a:pt x="34" y="120"/>
                      </a:lnTo>
                      <a:lnTo>
                        <a:pt x="41" y="125"/>
                      </a:lnTo>
                      <a:lnTo>
                        <a:pt x="49" y="130"/>
                      </a:lnTo>
                      <a:lnTo>
                        <a:pt x="49" y="130"/>
                      </a:lnTo>
                      <a:lnTo>
                        <a:pt x="64" y="135"/>
                      </a:lnTo>
                      <a:lnTo>
                        <a:pt x="73" y="137"/>
                      </a:lnTo>
                      <a:lnTo>
                        <a:pt x="82" y="137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63" name="Freeform 213">
                  <a:extLst>
                    <a:ext uri="{FF2B5EF4-FFF2-40B4-BE49-F238E27FC236}">
                      <a16:creationId xmlns:a16="http://schemas.microsoft.com/office/drawing/2014/main" id="{74EC7AD1-4863-475A-ADAE-6312EBFD07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03650" y="4684714"/>
                  <a:ext cx="98425" cy="22225"/>
                </a:xfrm>
                <a:custGeom>
                  <a:avLst/>
                  <a:gdLst>
                    <a:gd name="T0" fmla="*/ 1 w 125"/>
                    <a:gd name="T1" fmla="*/ 30 h 30"/>
                    <a:gd name="T2" fmla="*/ 1 w 125"/>
                    <a:gd name="T3" fmla="*/ 30 h 30"/>
                    <a:gd name="T4" fmla="*/ 0 w 125"/>
                    <a:gd name="T5" fmla="*/ 23 h 30"/>
                    <a:gd name="T6" fmla="*/ 0 w 125"/>
                    <a:gd name="T7" fmla="*/ 17 h 30"/>
                    <a:gd name="T8" fmla="*/ 1 w 125"/>
                    <a:gd name="T9" fmla="*/ 10 h 30"/>
                    <a:gd name="T10" fmla="*/ 3 w 125"/>
                    <a:gd name="T11" fmla="*/ 7 h 30"/>
                    <a:gd name="T12" fmla="*/ 6 w 125"/>
                    <a:gd name="T13" fmla="*/ 4 h 30"/>
                    <a:gd name="T14" fmla="*/ 11 w 125"/>
                    <a:gd name="T15" fmla="*/ 2 h 30"/>
                    <a:gd name="T16" fmla="*/ 16 w 125"/>
                    <a:gd name="T17" fmla="*/ 0 h 30"/>
                    <a:gd name="T18" fmla="*/ 22 w 125"/>
                    <a:gd name="T19" fmla="*/ 0 h 30"/>
                    <a:gd name="T20" fmla="*/ 30 w 125"/>
                    <a:gd name="T21" fmla="*/ 0 h 30"/>
                    <a:gd name="T22" fmla="*/ 53 w 125"/>
                    <a:gd name="T23" fmla="*/ 4 h 30"/>
                    <a:gd name="T24" fmla="*/ 53 w 125"/>
                    <a:gd name="T25" fmla="*/ 4 h 30"/>
                    <a:gd name="T26" fmla="*/ 94 w 125"/>
                    <a:gd name="T27" fmla="*/ 15 h 30"/>
                    <a:gd name="T28" fmla="*/ 115 w 125"/>
                    <a:gd name="T29" fmla="*/ 23 h 30"/>
                    <a:gd name="T30" fmla="*/ 123 w 125"/>
                    <a:gd name="T31" fmla="*/ 28 h 30"/>
                    <a:gd name="T32" fmla="*/ 125 w 125"/>
                    <a:gd name="T33" fmla="*/ 3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25" h="30">
                      <a:moveTo>
                        <a:pt x="1" y="30"/>
                      </a:moveTo>
                      <a:lnTo>
                        <a:pt x="1" y="30"/>
                      </a:lnTo>
                      <a:lnTo>
                        <a:pt x="0" y="23"/>
                      </a:lnTo>
                      <a:lnTo>
                        <a:pt x="0" y="17"/>
                      </a:lnTo>
                      <a:lnTo>
                        <a:pt x="1" y="10"/>
                      </a:lnTo>
                      <a:lnTo>
                        <a:pt x="3" y="7"/>
                      </a:lnTo>
                      <a:lnTo>
                        <a:pt x="6" y="4"/>
                      </a:lnTo>
                      <a:lnTo>
                        <a:pt x="11" y="2"/>
                      </a:lnTo>
                      <a:lnTo>
                        <a:pt x="16" y="0"/>
                      </a:lnTo>
                      <a:lnTo>
                        <a:pt x="22" y="0"/>
                      </a:lnTo>
                      <a:lnTo>
                        <a:pt x="30" y="0"/>
                      </a:lnTo>
                      <a:lnTo>
                        <a:pt x="53" y="4"/>
                      </a:lnTo>
                      <a:lnTo>
                        <a:pt x="53" y="4"/>
                      </a:lnTo>
                      <a:lnTo>
                        <a:pt x="94" y="15"/>
                      </a:lnTo>
                      <a:lnTo>
                        <a:pt x="115" y="23"/>
                      </a:lnTo>
                      <a:lnTo>
                        <a:pt x="123" y="28"/>
                      </a:lnTo>
                      <a:lnTo>
                        <a:pt x="125" y="30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64" name="Freeform 214">
                  <a:extLst>
                    <a:ext uri="{FF2B5EF4-FFF2-40B4-BE49-F238E27FC236}">
                      <a16:creationId xmlns:a16="http://schemas.microsoft.com/office/drawing/2014/main" id="{22805D46-571B-4E0E-8FBF-513D9A249D4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56038" y="4500564"/>
                  <a:ext cx="46038" cy="150813"/>
                </a:xfrm>
                <a:custGeom>
                  <a:avLst/>
                  <a:gdLst>
                    <a:gd name="T0" fmla="*/ 13 w 59"/>
                    <a:gd name="T1" fmla="*/ 0 h 188"/>
                    <a:gd name="T2" fmla="*/ 13 w 59"/>
                    <a:gd name="T3" fmla="*/ 0 h 188"/>
                    <a:gd name="T4" fmla="*/ 10 w 59"/>
                    <a:gd name="T5" fmla="*/ 8 h 188"/>
                    <a:gd name="T6" fmla="*/ 7 w 59"/>
                    <a:gd name="T7" fmla="*/ 16 h 188"/>
                    <a:gd name="T8" fmla="*/ 3 w 59"/>
                    <a:gd name="T9" fmla="*/ 29 h 188"/>
                    <a:gd name="T10" fmla="*/ 0 w 59"/>
                    <a:gd name="T11" fmla="*/ 45 h 188"/>
                    <a:gd name="T12" fmla="*/ 0 w 59"/>
                    <a:gd name="T13" fmla="*/ 63 h 188"/>
                    <a:gd name="T14" fmla="*/ 2 w 59"/>
                    <a:gd name="T15" fmla="*/ 86 h 188"/>
                    <a:gd name="T16" fmla="*/ 7 w 59"/>
                    <a:gd name="T17" fmla="*/ 110 h 188"/>
                    <a:gd name="T18" fmla="*/ 7 w 59"/>
                    <a:gd name="T19" fmla="*/ 110 h 188"/>
                    <a:gd name="T20" fmla="*/ 15 w 59"/>
                    <a:gd name="T21" fmla="*/ 133 h 188"/>
                    <a:gd name="T22" fmla="*/ 23 w 59"/>
                    <a:gd name="T23" fmla="*/ 152 h 188"/>
                    <a:gd name="T24" fmla="*/ 31 w 59"/>
                    <a:gd name="T25" fmla="*/ 165 h 188"/>
                    <a:gd name="T26" fmla="*/ 41 w 59"/>
                    <a:gd name="T27" fmla="*/ 175 h 188"/>
                    <a:gd name="T28" fmla="*/ 47 w 59"/>
                    <a:gd name="T29" fmla="*/ 182 h 188"/>
                    <a:gd name="T30" fmla="*/ 54 w 59"/>
                    <a:gd name="T31" fmla="*/ 186 h 188"/>
                    <a:gd name="T32" fmla="*/ 59 w 59"/>
                    <a:gd name="T33" fmla="*/ 188 h 1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59" h="188">
                      <a:moveTo>
                        <a:pt x="13" y="0"/>
                      </a:moveTo>
                      <a:lnTo>
                        <a:pt x="13" y="0"/>
                      </a:lnTo>
                      <a:lnTo>
                        <a:pt x="10" y="8"/>
                      </a:lnTo>
                      <a:lnTo>
                        <a:pt x="7" y="16"/>
                      </a:lnTo>
                      <a:lnTo>
                        <a:pt x="3" y="29"/>
                      </a:lnTo>
                      <a:lnTo>
                        <a:pt x="0" y="45"/>
                      </a:lnTo>
                      <a:lnTo>
                        <a:pt x="0" y="63"/>
                      </a:lnTo>
                      <a:lnTo>
                        <a:pt x="2" y="86"/>
                      </a:lnTo>
                      <a:lnTo>
                        <a:pt x="7" y="110"/>
                      </a:lnTo>
                      <a:lnTo>
                        <a:pt x="7" y="110"/>
                      </a:lnTo>
                      <a:lnTo>
                        <a:pt x="15" y="133"/>
                      </a:lnTo>
                      <a:lnTo>
                        <a:pt x="23" y="152"/>
                      </a:lnTo>
                      <a:lnTo>
                        <a:pt x="31" y="165"/>
                      </a:lnTo>
                      <a:lnTo>
                        <a:pt x="41" y="175"/>
                      </a:lnTo>
                      <a:lnTo>
                        <a:pt x="47" y="182"/>
                      </a:lnTo>
                      <a:lnTo>
                        <a:pt x="54" y="186"/>
                      </a:lnTo>
                      <a:lnTo>
                        <a:pt x="59" y="188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65" name="Freeform 215">
                  <a:extLst>
                    <a:ext uri="{FF2B5EF4-FFF2-40B4-BE49-F238E27FC236}">
                      <a16:creationId xmlns:a16="http://schemas.microsoft.com/office/drawing/2014/main" id="{CD558666-5899-4307-A7CC-BCACC6C8FFB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22713" y="4516439"/>
                  <a:ext cx="109538" cy="98425"/>
                </a:xfrm>
                <a:custGeom>
                  <a:avLst/>
                  <a:gdLst>
                    <a:gd name="T0" fmla="*/ 0 w 136"/>
                    <a:gd name="T1" fmla="*/ 0 h 124"/>
                    <a:gd name="T2" fmla="*/ 0 w 136"/>
                    <a:gd name="T3" fmla="*/ 0 h 124"/>
                    <a:gd name="T4" fmla="*/ 3 w 136"/>
                    <a:gd name="T5" fmla="*/ 17 h 124"/>
                    <a:gd name="T6" fmla="*/ 6 w 136"/>
                    <a:gd name="T7" fmla="*/ 34 h 124"/>
                    <a:gd name="T8" fmla="*/ 13 w 136"/>
                    <a:gd name="T9" fmla="*/ 54 h 124"/>
                    <a:gd name="T10" fmla="*/ 21 w 136"/>
                    <a:gd name="T11" fmla="*/ 75 h 124"/>
                    <a:gd name="T12" fmla="*/ 27 w 136"/>
                    <a:gd name="T13" fmla="*/ 85 h 124"/>
                    <a:gd name="T14" fmla="*/ 32 w 136"/>
                    <a:gd name="T15" fmla="*/ 93 h 124"/>
                    <a:gd name="T16" fmla="*/ 39 w 136"/>
                    <a:gd name="T17" fmla="*/ 101 h 124"/>
                    <a:gd name="T18" fmla="*/ 47 w 136"/>
                    <a:gd name="T19" fmla="*/ 109 h 124"/>
                    <a:gd name="T20" fmla="*/ 55 w 136"/>
                    <a:gd name="T21" fmla="*/ 114 h 124"/>
                    <a:gd name="T22" fmla="*/ 65 w 136"/>
                    <a:gd name="T23" fmla="*/ 117 h 124"/>
                    <a:gd name="T24" fmla="*/ 65 w 136"/>
                    <a:gd name="T25" fmla="*/ 117 h 124"/>
                    <a:gd name="T26" fmla="*/ 82 w 136"/>
                    <a:gd name="T27" fmla="*/ 120 h 124"/>
                    <a:gd name="T28" fmla="*/ 97 w 136"/>
                    <a:gd name="T29" fmla="*/ 122 h 124"/>
                    <a:gd name="T30" fmla="*/ 110 w 136"/>
                    <a:gd name="T31" fmla="*/ 124 h 124"/>
                    <a:gd name="T32" fmla="*/ 120 w 136"/>
                    <a:gd name="T33" fmla="*/ 122 h 124"/>
                    <a:gd name="T34" fmla="*/ 133 w 136"/>
                    <a:gd name="T35" fmla="*/ 119 h 124"/>
                    <a:gd name="T36" fmla="*/ 136 w 136"/>
                    <a:gd name="T37" fmla="*/ 117 h 1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36" h="124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3" y="17"/>
                      </a:lnTo>
                      <a:lnTo>
                        <a:pt x="6" y="34"/>
                      </a:lnTo>
                      <a:lnTo>
                        <a:pt x="13" y="54"/>
                      </a:lnTo>
                      <a:lnTo>
                        <a:pt x="21" y="75"/>
                      </a:lnTo>
                      <a:lnTo>
                        <a:pt x="27" y="85"/>
                      </a:lnTo>
                      <a:lnTo>
                        <a:pt x="32" y="93"/>
                      </a:lnTo>
                      <a:lnTo>
                        <a:pt x="39" y="101"/>
                      </a:lnTo>
                      <a:lnTo>
                        <a:pt x="47" y="109"/>
                      </a:lnTo>
                      <a:lnTo>
                        <a:pt x="55" y="114"/>
                      </a:lnTo>
                      <a:lnTo>
                        <a:pt x="65" y="117"/>
                      </a:lnTo>
                      <a:lnTo>
                        <a:pt x="65" y="117"/>
                      </a:lnTo>
                      <a:lnTo>
                        <a:pt x="82" y="120"/>
                      </a:lnTo>
                      <a:lnTo>
                        <a:pt x="97" y="122"/>
                      </a:lnTo>
                      <a:lnTo>
                        <a:pt x="110" y="124"/>
                      </a:lnTo>
                      <a:lnTo>
                        <a:pt x="120" y="122"/>
                      </a:lnTo>
                      <a:lnTo>
                        <a:pt x="133" y="119"/>
                      </a:lnTo>
                      <a:lnTo>
                        <a:pt x="136" y="117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66" name="Freeform 216">
                  <a:extLst>
                    <a:ext uri="{FF2B5EF4-FFF2-40B4-BE49-F238E27FC236}">
                      <a16:creationId xmlns:a16="http://schemas.microsoft.com/office/drawing/2014/main" id="{7DBEECE9-CF19-41AB-9EE9-798BC9CD16E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40188" y="4557714"/>
                  <a:ext cx="47625" cy="114300"/>
                </a:xfrm>
                <a:custGeom>
                  <a:avLst/>
                  <a:gdLst>
                    <a:gd name="T0" fmla="*/ 22 w 60"/>
                    <a:gd name="T1" fmla="*/ 0 h 143"/>
                    <a:gd name="T2" fmla="*/ 22 w 60"/>
                    <a:gd name="T3" fmla="*/ 0 h 143"/>
                    <a:gd name="T4" fmla="*/ 15 w 60"/>
                    <a:gd name="T5" fmla="*/ 12 h 143"/>
                    <a:gd name="T6" fmla="*/ 10 w 60"/>
                    <a:gd name="T7" fmla="*/ 25 h 143"/>
                    <a:gd name="T8" fmla="*/ 4 w 60"/>
                    <a:gd name="T9" fmla="*/ 41 h 143"/>
                    <a:gd name="T10" fmla="*/ 0 w 60"/>
                    <a:gd name="T11" fmla="*/ 57 h 143"/>
                    <a:gd name="T12" fmla="*/ 0 w 60"/>
                    <a:gd name="T13" fmla="*/ 67 h 143"/>
                    <a:gd name="T14" fmla="*/ 0 w 60"/>
                    <a:gd name="T15" fmla="*/ 77 h 143"/>
                    <a:gd name="T16" fmla="*/ 2 w 60"/>
                    <a:gd name="T17" fmla="*/ 85 h 143"/>
                    <a:gd name="T18" fmla="*/ 5 w 60"/>
                    <a:gd name="T19" fmla="*/ 94 h 143"/>
                    <a:gd name="T20" fmla="*/ 9 w 60"/>
                    <a:gd name="T21" fmla="*/ 103 h 143"/>
                    <a:gd name="T22" fmla="*/ 15 w 60"/>
                    <a:gd name="T23" fmla="*/ 111 h 143"/>
                    <a:gd name="T24" fmla="*/ 15 w 60"/>
                    <a:gd name="T25" fmla="*/ 111 h 143"/>
                    <a:gd name="T26" fmla="*/ 28 w 60"/>
                    <a:gd name="T27" fmla="*/ 124 h 143"/>
                    <a:gd name="T28" fmla="*/ 38 w 60"/>
                    <a:gd name="T29" fmla="*/ 133 h 143"/>
                    <a:gd name="T30" fmla="*/ 46 w 60"/>
                    <a:gd name="T31" fmla="*/ 138 h 143"/>
                    <a:gd name="T32" fmla="*/ 52 w 60"/>
                    <a:gd name="T33" fmla="*/ 141 h 143"/>
                    <a:gd name="T34" fmla="*/ 56 w 60"/>
                    <a:gd name="T35" fmla="*/ 143 h 143"/>
                    <a:gd name="T36" fmla="*/ 59 w 60"/>
                    <a:gd name="T37" fmla="*/ 143 h 143"/>
                    <a:gd name="T38" fmla="*/ 60 w 60"/>
                    <a:gd name="T39" fmla="*/ 143 h 1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60" h="143">
                      <a:moveTo>
                        <a:pt x="22" y="0"/>
                      </a:moveTo>
                      <a:lnTo>
                        <a:pt x="22" y="0"/>
                      </a:lnTo>
                      <a:lnTo>
                        <a:pt x="15" y="12"/>
                      </a:lnTo>
                      <a:lnTo>
                        <a:pt x="10" y="25"/>
                      </a:lnTo>
                      <a:lnTo>
                        <a:pt x="4" y="41"/>
                      </a:lnTo>
                      <a:lnTo>
                        <a:pt x="0" y="57"/>
                      </a:lnTo>
                      <a:lnTo>
                        <a:pt x="0" y="67"/>
                      </a:lnTo>
                      <a:lnTo>
                        <a:pt x="0" y="77"/>
                      </a:lnTo>
                      <a:lnTo>
                        <a:pt x="2" y="85"/>
                      </a:lnTo>
                      <a:lnTo>
                        <a:pt x="5" y="94"/>
                      </a:lnTo>
                      <a:lnTo>
                        <a:pt x="9" y="103"/>
                      </a:lnTo>
                      <a:lnTo>
                        <a:pt x="15" y="111"/>
                      </a:lnTo>
                      <a:lnTo>
                        <a:pt x="15" y="111"/>
                      </a:lnTo>
                      <a:lnTo>
                        <a:pt x="28" y="124"/>
                      </a:lnTo>
                      <a:lnTo>
                        <a:pt x="38" y="133"/>
                      </a:lnTo>
                      <a:lnTo>
                        <a:pt x="46" y="138"/>
                      </a:lnTo>
                      <a:lnTo>
                        <a:pt x="52" y="141"/>
                      </a:lnTo>
                      <a:lnTo>
                        <a:pt x="56" y="143"/>
                      </a:lnTo>
                      <a:lnTo>
                        <a:pt x="59" y="143"/>
                      </a:lnTo>
                      <a:lnTo>
                        <a:pt x="60" y="143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67" name="Freeform 217">
                  <a:extLst>
                    <a:ext uri="{FF2B5EF4-FFF2-40B4-BE49-F238E27FC236}">
                      <a16:creationId xmlns:a16="http://schemas.microsoft.com/office/drawing/2014/main" id="{09FE1F8D-5EE9-464E-9005-73B2B9E9E8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32250" y="4449764"/>
                  <a:ext cx="55563" cy="119063"/>
                </a:xfrm>
                <a:custGeom>
                  <a:avLst/>
                  <a:gdLst>
                    <a:gd name="T0" fmla="*/ 5 w 69"/>
                    <a:gd name="T1" fmla="*/ 0 h 149"/>
                    <a:gd name="T2" fmla="*/ 5 w 69"/>
                    <a:gd name="T3" fmla="*/ 0 h 149"/>
                    <a:gd name="T4" fmla="*/ 3 w 69"/>
                    <a:gd name="T5" fmla="*/ 6 h 149"/>
                    <a:gd name="T6" fmla="*/ 1 w 69"/>
                    <a:gd name="T7" fmla="*/ 23 h 149"/>
                    <a:gd name="T8" fmla="*/ 0 w 69"/>
                    <a:gd name="T9" fmla="*/ 36 h 149"/>
                    <a:gd name="T10" fmla="*/ 1 w 69"/>
                    <a:gd name="T11" fmla="*/ 50 h 149"/>
                    <a:gd name="T12" fmla="*/ 5 w 69"/>
                    <a:gd name="T13" fmla="*/ 66 h 149"/>
                    <a:gd name="T14" fmla="*/ 11 w 69"/>
                    <a:gd name="T15" fmla="*/ 84 h 149"/>
                    <a:gd name="T16" fmla="*/ 11 w 69"/>
                    <a:gd name="T17" fmla="*/ 84 h 149"/>
                    <a:gd name="T18" fmla="*/ 18 w 69"/>
                    <a:gd name="T19" fmla="*/ 102 h 149"/>
                    <a:gd name="T20" fmla="*/ 26 w 69"/>
                    <a:gd name="T21" fmla="*/ 115 h 149"/>
                    <a:gd name="T22" fmla="*/ 32 w 69"/>
                    <a:gd name="T23" fmla="*/ 126 h 149"/>
                    <a:gd name="T24" fmla="*/ 39 w 69"/>
                    <a:gd name="T25" fmla="*/ 136 h 149"/>
                    <a:gd name="T26" fmla="*/ 43 w 69"/>
                    <a:gd name="T27" fmla="*/ 141 h 149"/>
                    <a:gd name="T28" fmla="*/ 48 w 69"/>
                    <a:gd name="T29" fmla="*/ 146 h 149"/>
                    <a:gd name="T30" fmla="*/ 53 w 69"/>
                    <a:gd name="T31" fmla="*/ 149 h 149"/>
                    <a:gd name="T32" fmla="*/ 56 w 69"/>
                    <a:gd name="T33" fmla="*/ 149 h 149"/>
                    <a:gd name="T34" fmla="*/ 69 w 69"/>
                    <a:gd name="T35" fmla="*/ 149 h 1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69" h="149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3" y="6"/>
                      </a:lnTo>
                      <a:lnTo>
                        <a:pt x="1" y="23"/>
                      </a:lnTo>
                      <a:lnTo>
                        <a:pt x="0" y="36"/>
                      </a:lnTo>
                      <a:lnTo>
                        <a:pt x="1" y="50"/>
                      </a:lnTo>
                      <a:lnTo>
                        <a:pt x="5" y="66"/>
                      </a:lnTo>
                      <a:lnTo>
                        <a:pt x="11" y="84"/>
                      </a:lnTo>
                      <a:lnTo>
                        <a:pt x="11" y="84"/>
                      </a:lnTo>
                      <a:lnTo>
                        <a:pt x="18" y="102"/>
                      </a:lnTo>
                      <a:lnTo>
                        <a:pt x="26" y="115"/>
                      </a:lnTo>
                      <a:lnTo>
                        <a:pt x="32" y="126"/>
                      </a:lnTo>
                      <a:lnTo>
                        <a:pt x="39" y="136"/>
                      </a:lnTo>
                      <a:lnTo>
                        <a:pt x="43" y="141"/>
                      </a:lnTo>
                      <a:lnTo>
                        <a:pt x="48" y="146"/>
                      </a:lnTo>
                      <a:lnTo>
                        <a:pt x="53" y="149"/>
                      </a:lnTo>
                      <a:lnTo>
                        <a:pt x="56" y="149"/>
                      </a:lnTo>
                      <a:lnTo>
                        <a:pt x="69" y="149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68" name="Freeform 218">
                  <a:extLst>
                    <a:ext uri="{FF2B5EF4-FFF2-40B4-BE49-F238E27FC236}">
                      <a16:creationId xmlns:a16="http://schemas.microsoft.com/office/drawing/2014/main" id="{8FAB9A88-C04C-40CB-B17D-1860F62153E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37013" y="4403726"/>
                  <a:ext cx="66675" cy="92075"/>
                </a:xfrm>
                <a:custGeom>
                  <a:avLst/>
                  <a:gdLst>
                    <a:gd name="T0" fmla="*/ 0 w 84"/>
                    <a:gd name="T1" fmla="*/ 0 h 117"/>
                    <a:gd name="T2" fmla="*/ 0 w 84"/>
                    <a:gd name="T3" fmla="*/ 0 h 117"/>
                    <a:gd name="T4" fmla="*/ 0 w 84"/>
                    <a:gd name="T5" fmla="*/ 10 h 117"/>
                    <a:gd name="T6" fmla="*/ 1 w 84"/>
                    <a:gd name="T7" fmla="*/ 22 h 117"/>
                    <a:gd name="T8" fmla="*/ 4 w 84"/>
                    <a:gd name="T9" fmla="*/ 34 h 117"/>
                    <a:gd name="T10" fmla="*/ 8 w 84"/>
                    <a:gd name="T11" fmla="*/ 49 h 117"/>
                    <a:gd name="T12" fmla="*/ 13 w 84"/>
                    <a:gd name="T13" fmla="*/ 64 h 117"/>
                    <a:gd name="T14" fmla="*/ 21 w 84"/>
                    <a:gd name="T15" fmla="*/ 75 h 117"/>
                    <a:gd name="T16" fmla="*/ 26 w 84"/>
                    <a:gd name="T17" fmla="*/ 80 h 117"/>
                    <a:gd name="T18" fmla="*/ 32 w 84"/>
                    <a:gd name="T19" fmla="*/ 85 h 117"/>
                    <a:gd name="T20" fmla="*/ 32 w 84"/>
                    <a:gd name="T21" fmla="*/ 85 h 117"/>
                    <a:gd name="T22" fmla="*/ 71 w 84"/>
                    <a:gd name="T23" fmla="*/ 108 h 117"/>
                    <a:gd name="T24" fmla="*/ 84 w 84"/>
                    <a:gd name="T25" fmla="*/ 117 h 1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84" h="11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10"/>
                      </a:lnTo>
                      <a:lnTo>
                        <a:pt x="1" y="22"/>
                      </a:lnTo>
                      <a:lnTo>
                        <a:pt x="4" y="34"/>
                      </a:lnTo>
                      <a:lnTo>
                        <a:pt x="8" y="49"/>
                      </a:lnTo>
                      <a:lnTo>
                        <a:pt x="13" y="64"/>
                      </a:lnTo>
                      <a:lnTo>
                        <a:pt x="21" y="75"/>
                      </a:lnTo>
                      <a:lnTo>
                        <a:pt x="26" y="80"/>
                      </a:lnTo>
                      <a:lnTo>
                        <a:pt x="32" y="85"/>
                      </a:lnTo>
                      <a:lnTo>
                        <a:pt x="32" y="85"/>
                      </a:lnTo>
                      <a:lnTo>
                        <a:pt x="71" y="108"/>
                      </a:lnTo>
                      <a:lnTo>
                        <a:pt x="84" y="117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69" name="Freeform 219">
                  <a:extLst>
                    <a:ext uri="{FF2B5EF4-FFF2-40B4-BE49-F238E27FC236}">
                      <a16:creationId xmlns:a16="http://schemas.microsoft.com/office/drawing/2014/main" id="{92806590-906C-433D-8380-8FBF9091084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44938" y="4275139"/>
                  <a:ext cx="147638" cy="117475"/>
                </a:xfrm>
                <a:custGeom>
                  <a:avLst/>
                  <a:gdLst>
                    <a:gd name="T0" fmla="*/ 5 w 187"/>
                    <a:gd name="T1" fmla="*/ 0 h 149"/>
                    <a:gd name="T2" fmla="*/ 5 w 187"/>
                    <a:gd name="T3" fmla="*/ 0 h 149"/>
                    <a:gd name="T4" fmla="*/ 2 w 187"/>
                    <a:gd name="T5" fmla="*/ 5 h 149"/>
                    <a:gd name="T6" fmla="*/ 0 w 187"/>
                    <a:gd name="T7" fmla="*/ 13 h 149"/>
                    <a:gd name="T8" fmla="*/ 0 w 187"/>
                    <a:gd name="T9" fmla="*/ 23 h 149"/>
                    <a:gd name="T10" fmla="*/ 2 w 187"/>
                    <a:gd name="T11" fmla="*/ 34 h 149"/>
                    <a:gd name="T12" fmla="*/ 8 w 187"/>
                    <a:gd name="T13" fmla="*/ 49 h 149"/>
                    <a:gd name="T14" fmla="*/ 20 w 187"/>
                    <a:gd name="T15" fmla="*/ 65 h 149"/>
                    <a:gd name="T16" fmla="*/ 38 w 187"/>
                    <a:gd name="T17" fmla="*/ 84 h 149"/>
                    <a:gd name="T18" fmla="*/ 38 w 187"/>
                    <a:gd name="T19" fmla="*/ 84 h 149"/>
                    <a:gd name="T20" fmla="*/ 57 w 187"/>
                    <a:gd name="T21" fmla="*/ 102 h 149"/>
                    <a:gd name="T22" fmla="*/ 73 w 187"/>
                    <a:gd name="T23" fmla="*/ 117 h 149"/>
                    <a:gd name="T24" fmla="*/ 88 w 187"/>
                    <a:gd name="T25" fmla="*/ 128 h 149"/>
                    <a:gd name="T26" fmla="*/ 103 w 187"/>
                    <a:gd name="T27" fmla="*/ 136 h 149"/>
                    <a:gd name="T28" fmla="*/ 114 w 187"/>
                    <a:gd name="T29" fmla="*/ 143 h 149"/>
                    <a:gd name="T30" fmla="*/ 125 w 187"/>
                    <a:gd name="T31" fmla="*/ 146 h 149"/>
                    <a:gd name="T32" fmla="*/ 137 w 187"/>
                    <a:gd name="T33" fmla="*/ 148 h 149"/>
                    <a:gd name="T34" fmla="*/ 148 w 187"/>
                    <a:gd name="T35" fmla="*/ 149 h 149"/>
                    <a:gd name="T36" fmla="*/ 148 w 187"/>
                    <a:gd name="T37" fmla="*/ 149 h 149"/>
                    <a:gd name="T38" fmla="*/ 167 w 187"/>
                    <a:gd name="T39" fmla="*/ 149 h 149"/>
                    <a:gd name="T40" fmla="*/ 180 w 187"/>
                    <a:gd name="T41" fmla="*/ 146 h 149"/>
                    <a:gd name="T42" fmla="*/ 185 w 187"/>
                    <a:gd name="T43" fmla="*/ 145 h 149"/>
                    <a:gd name="T44" fmla="*/ 187 w 187"/>
                    <a:gd name="T45" fmla="*/ 143 h 1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87" h="149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2" y="5"/>
                      </a:lnTo>
                      <a:lnTo>
                        <a:pt x="0" y="13"/>
                      </a:lnTo>
                      <a:lnTo>
                        <a:pt x="0" y="23"/>
                      </a:lnTo>
                      <a:lnTo>
                        <a:pt x="2" y="34"/>
                      </a:lnTo>
                      <a:lnTo>
                        <a:pt x="8" y="49"/>
                      </a:lnTo>
                      <a:lnTo>
                        <a:pt x="20" y="65"/>
                      </a:lnTo>
                      <a:lnTo>
                        <a:pt x="38" y="84"/>
                      </a:lnTo>
                      <a:lnTo>
                        <a:pt x="38" y="84"/>
                      </a:lnTo>
                      <a:lnTo>
                        <a:pt x="57" y="102"/>
                      </a:lnTo>
                      <a:lnTo>
                        <a:pt x="73" y="117"/>
                      </a:lnTo>
                      <a:lnTo>
                        <a:pt x="88" y="128"/>
                      </a:lnTo>
                      <a:lnTo>
                        <a:pt x="103" y="136"/>
                      </a:lnTo>
                      <a:lnTo>
                        <a:pt x="114" y="143"/>
                      </a:lnTo>
                      <a:lnTo>
                        <a:pt x="125" y="146"/>
                      </a:lnTo>
                      <a:lnTo>
                        <a:pt x="137" y="148"/>
                      </a:lnTo>
                      <a:lnTo>
                        <a:pt x="148" y="149"/>
                      </a:lnTo>
                      <a:lnTo>
                        <a:pt x="148" y="149"/>
                      </a:lnTo>
                      <a:lnTo>
                        <a:pt x="167" y="149"/>
                      </a:lnTo>
                      <a:lnTo>
                        <a:pt x="180" y="146"/>
                      </a:lnTo>
                      <a:lnTo>
                        <a:pt x="185" y="145"/>
                      </a:lnTo>
                      <a:lnTo>
                        <a:pt x="187" y="143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70" name="Freeform 220">
                  <a:extLst>
                    <a:ext uri="{FF2B5EF4-FFF2-40B4-BE49-F238E27FC236}">
                      <a16:creationId xmlns:a16="http://schemas.microsoft.com/office/drawing/2014/main" id="{F357D6C3-680F-4E7D-A2DC-AA2F2DF823C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9550" y="4986339"/>
                  <a:ext cx="23813" cy="46038"/>
                </a:xfrm>
                <a:custGeom>
                  <a:avLst/>
                  <a:gdLst>
                    <a:gd name="T0" fmla="*/ 5 w 31"/>
                    <a:gd name="T1" fmla="*/ 0 h 59"/>
                    <a:gd name="T2" fmla="*/ 5 w 31"/>
                    <a:gd name="T3" fmla="*/ 0 h 59"/>
                    <a:gd name="T4" fmla="*/ 4 w 31"/>
                    <a:gd name="T5" fmla="*/ 5 h 59"/>
                    <a:gd name="T6" fmla="*/ 2 w 31"/>
                    <a:gd name="T7" fmla="*/ 18 h 59"/>
                    <a:gd name="T8" fmla="*/ 0 w 31"/>
                    <a:gd name="T9" fmla="*/ 25 h 59"/>
                    <a:gd name="T10" fmla="*/ 2 w 31"/>
                    <a:gd name="T11" fmla="*/ 33 h 59"/>
                    <a:gd name="T12" fmla="*/ 5 w 31"/>
                    <a:gd name="T13" fmla="*/ 39 h 59"/>
                    <a:gd name="T14" fmla="*/ 12 w 31"/>
                    <a:gd name="T15" fmla="*/ 46 h 59"/>
                    <a:gd name="T16" fmla="*/ 12 w 31"/>
                    <a:gd name="T17" fmla="*/ 46 h 59"/>
                    <a:gd name="T18" fmla="*/ 30 w 31"/>
                    <a:gd name="T19" fmla="*/ 57 h 59"/>
                    <a:gd name="T20" fmla="*/ 31 w 31"/>
                    <a:gd name="T21" fmla="*/ 59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1" h="59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4" y="5"/>
                      </a:lnTo>
                      <a:lnTo>
                        <a:pt x="2" y="18"/>
                      </a:lnTo>
                      <a:lnTo>
                        <a:pt x="0" y="25"/>
                      </a:lnTo>
                      <a:lnTo>
                        <a:pt x="2" y="33"/>
                      </a:lnTo>
                      <a:lnTo>
                        <a:pt x="5" y="39"/>
                      </a:lnTo>
                      <a:lnTo>
                        <a:pt x="12" y="46"/>
                      </a:lnTo>
                      <a:lnTo>
                        <a:pt x="12" y="46"/>
                      </a:lnTo>
                      <a:lnTo>
                        <a:pt x="30" y="57"/>
                      </a:lnTo>
                      <a:lnTo>
                        <a:pt x="31" y="59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71" name="Freeform 221">
                  <a:extLst>
                    <a:ext uri="{FF2B5EF4-FFF2-40B4-BE49-F238E27FC236}">
                      <a16:creationId xmlns:a16="http://schemas.microsoft.com/office/drawing/2014/main" id="{FA07E09E-8E95-44AF-BAE3-8A42A4FA60A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94000" y="4979989"/>
                  <a:ext cx="36513" cy="15875"/>
                </a:xfrm>
                <a:custGeom>
                  <a:avLst/>
                  <a:gdLst>
                    <a:gd name="T0" fmla="*/ 0 w 46"/>
                    <a:gd name="T1" fmla="*/ 0 h 19"/>
                    <a:gd name="T2" fmla="*/ 0 w 46"/>
                    <a:gd name="T3" fmla="*/ 0 h 19"/>
                    <a:gd name="T4" fmla="*/ 0 w 46"/>
                    <a:gd name="T5" fmla="*/ 1 h 19"/>
                    <a:gd name="T6" fmla="*/ 2 w 46"/>
                    <a:gd name="T7" fmla="*/ 5 h 19"/>
                    <a:gd name="T8" fmla="*/ 8 w 46"/>
                    <a:gd name="T9" fmla="*/ 9 h 19"/>
                    <a:gd name="T10" fmla="*/ 20 w 46"/>
                    <a:gd name="T11" fmla="*/ 13 h 19"/>
                    <a:gd name="T12" fmla="*/ 20 w 46"/>
                    <a:gd name="T13" fmla="*/ 13 h 19"/>
                    <a:gd name="T14" fmla="*/ 41 w 46"/>
                    <a:gd name="T15" fmla="*/ 18 h 19"/>
                    <a:gd name="T16" fmla="*/ 46 w 46"/>
                    <a:gd name="T17" fmla="*/ 19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6" h="19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1"/>
                      </a:lnTo>
                      <a:lnTo>
                        <a:pt x="2" y="5"/>
                      </a:lnTo>
                      <a:lnTo>
                        <a:pt x="8" y="9"/>
                      </a:lnTo>
                      <a:lnTo>
                        <a:pt x="20" y="13"/>
                      </a:lnTo>
                      <a:lnTo>
                        <a:pt x="20" y="13"/>
                      </a:lnTo>
                      <a:lnTo>
                        <a:pt x="41" y="18"/>
                      </a:lnTo>
                      <a:lnTo>
                        <a:pt x="46" y="19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72" name="Freeform 222">
                  <a:extLst>
                    <a:ext uri="{FF2B5EF4-FFF2-40B4-BE49-F238E27FC236}">
                      <a16:creationId xmlns:a16="http://schemas.microsoft.com/office/drawing/2014/main" id="{03F6E168-6707-4C5F-96BC-D8EEFF71BE0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33688" y="4953001"/>
                  <a:ext cx="22225" cy="53975"/>
                </a:xfrm>
                <a:custGeom>
                  <a:avLst/>
                  <a:gdLst>
                    <a:gd name="T0" fmla="*/ 14 w 27"/>
                    <a:gd name="T1" fmla="*/ 1 h 66"/>
                    <a:gd name="T2" fmla="*/ 14 w 27"/>
                    <a:gd name="T3" fmla="*/ 1 h 66"/>
                    <a:gd name="T4" fmla="*/ 11 w 27"/>
                    <a:gd name="T5" fmla="*/ 0 h 66"/>
                    <a:gd name="T6" fmla="*/ 4 w 27"/>
                    <a:gd name="T7" fmla="*/ 1 h 66"/>
                    <a:gd name="T8" fmla="*/ 1 w 27"/>
                    <a:gd name="T9" fmla="*/ 3 h 66"/>
                    <a:gd name="T10" fmla="*/ 0 w 27"/>
                    <a:gd name="T11" fmla="*/ 6 h 66"/>
                    <a:gd name="T12" fmla="*/ 0 w 27"/>
                    <a:gd name="T13" fmla="*/ 13 h 66"/>
                    <a:gd name="T14" fmla="*/ 1 w 27"/>
                    <a:gd name="T15" fmla="*/ 21 h 66"/>
                    <a:gd name="T16" fmla="*/ 1 w 27"/>
                    <a:gd name="T17" fmla="*/ 21 h 66"/>
                    <a:gd name="T18" fmla="*/ 9 w 27"/>
                    <a:gd name="T19" fmla="*/ 40 h 66"/>
                    <a:gd name="T20" fmla="*/ 17 w 27"/>
                    <a:gd name="T21" fmla="*/ 53 h 66"/>
                    <a:gd name="T22" fmla="*/ 24 w 27"/>
                    <a:gd name="T23" fmla="*/ 63 h 66"/>
                    <a:gd name="T24" fmla="*/ 27 w 27"/>
                    <a:gd name="T25" fmla="*/ 66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7" h="66">
                      <a:moveTo>
                        <a:pt x="14" y="1"/>
                      </a:moveTo>
                      <a:lnTo>
                        <a:pt x="14" y="1"/>
                      </a:lnTo>
                      <a:lnTo>
                        <a:pt x="11" y="0"/>
                      </a:lnTo>
                      <a:lnTo>
                        <a:pt x="4" y="1"/>
                      </a:lnTo>
                      <a:lnTo>
                        <a:pt x="1" y="3"/>
                      </a:lnTo>
                      <a:lnTo>
                        <a:pt x="0" y="6"/>
                      </a:lnTo>
                      <a:lnTo>
                        <a:pt x="0" y="13"/>
                      </a:lnTo>
                      <a:lnTo>
                        <a:pt x="1" y="21"/>
                      </a:lnTo>
                      <a:lnTo>
                        <a:pt x="1" y="21"/>
                      </a:lnTo>
                      <a:lnTo>
                        <a:pt x="9" y="40"/>
                      </a:lnTo>
                      <a:lnTo>
                        <a:pt x="17" y="53"/>
                      </a:lnTo>
                      <a:lnTo>
                        <a:pt x="24" y="63"/>
                      </a:lnTo>
                      <a:lnTo>
                        <a:pt x="27" y="66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73" name="Freeform 223">
                  <a:extLst>
                    <a:ext uri="{FF2B5EF4-FFF2-40B4-BE49-F238E27FC236}">
                      <a16:creationId xmlns:a16="http://schemas.microsoft.com/office/drawing/2014/main" id="{F6C39B36-04AF-436A-8215-E0D7049ED29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65438" y="4954589"/>
                  <a:ext cx="57150" cy="25400"/>
                </a:xfrm>
                <a:custGeom>
                  <a:avLst/>
                  <a:gdLst>
                    <a:gd name="T0" fmla="*/ 8 w 73"/>
                    <a:gd name="T1" fmla="*/ 0 h 33"/>
                    <a:gd name="T2" fmla="*/ 8 w 73"/>
                    <a:gd name="T3" fmla="*/ 0 h 33"/>
                    <a:gd name="T4" fmla="*/ 4 w 73"/>
                    <a:gd name="T5" fmla="*/ 2 h 33"/>
                    <a:gd name="T6" fmla="*/ 1 w 73"/>
                    <a:gd name="T7" fmla="*/ 5 h 33"/>
                    <a:gd name="T8" fmla="*/ 0 w 73"/>
                    <a:gd name="T9" fmla="*/ 8 h 33"/>
                    <a:gd name="T10" fmla="*/ 1 w 73"/>
                    <a:gd name="T11" fmla="*/ 12 h 33"/>
                    <a:gd name="T12" fmla="*/ 6 w 73"/>
                    <a:gd name="T13" fmla="*/ 17 h 33"/>
                    <a:gd name="T14" fmla="*/ 14 w 73"/>
                    <a:gd name="T15" fmla="*/ 20 h 33"/>
                    <a:gd name="T16" fmla="*/ 14 w 73"/>
                    <a:gd name="T17" fmla="*/ 20 h 33"/>
                    <a:gd name="T18" fmla="*/ 35 w 73"/>
                    <a:gd name="T19" fmla="*/ 26 h 33"/>
                    <a:gd name="T20" fmla="*/ 53 w 73"/>
                    <a:gd name="T21" fmla="*/ 31 h 33"/>
                    <a:gd name="T22" fmla="*/ 73 w 73"/>
                    <a:gd name="T23" fmla="*/ 33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73" h="33">
                      <a:moveTo>
                        <a:pt x="8" y="0"/>
                      </a:moveTo>
                      <a:lnTo>
                        <a:pt x="8" y="0"/>
                      </a:lnTo>
                      <a:lnTo>
                        <a:pt x="4" y="2"/>
                      </a:lnTo>
                      <a:lnTo>
                        <a:pt x="1" y="5"/>
                      </a:lnTo>
                      <a:lnTo>
                        <a:pt x="0" y="8"/>
                      </a:lnTo>
                      <a:lnTo>
                        <a:pt x="1" y="12"/>
                      </a:lnTo>
                      <a:lnTo>
                        <a:pt x="6" y="17"/>
                      </a:lnTo>
                      <a:lnTo>
                        <a:pt x="14" y="20"/>
                      </a:lnTo>
                      <a:lnTo>
                        <a:pt x="14" y="20"/>
                      </a:lnTo>
                      <a:lnTo>
                        <a:pt x="35" y="26"/>
                      </a:lnTo>
                      <a:lnTo>
                        <a:pt x="53" y="31"/>
                      </a:lnTo>
                      <a:lnTo>
                        <a:pt x="73" y="33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74" name="Freeform 224">
                  <a:extLst>
                    <a:ext uri="{FF2B5EF4-FFF2-40B4-BE49-F238E27FC236}">
                      <a16:creationId xmlns:a16="http://schemas.microsoft.com/office/drawing/2014/main" id="{3DE9A145-CC24-4718-BC8F-D47669A31FC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32113" y="4933951"/>
                  <a:ext cx="22225" cy="52388"/>
                </a:xfrm>
                <a:custGeom>
                  <a:avLst/>
                  <a:gdLst>
                    <a:gd name="T0" fmla="*/ 28 w 28"/>
                    <a:gd name="T1" fmla="*/ 0 h 65"/>
                    <a:gd name="T2" fmla="*/ 28 w 28"/>
                    <a:gd name="T3" fmla="*/ 0 h 65"/>
                    <a:gd name="T4" fmla="*/ 24 w 28"/>
                    <a:gd name="T5" fmla="*/ 2 h 65"/>
                    <a:gd name="T6" fmla="*/ 15 w 28"/>
                    <a:gd name="T7" fmla="*/ 5 h 65"/>
                    <a:gd name="T8" fmla="*/ 6 w 28"/>
                    <a:gd name="T9" fmla="*/ 12 h 65"/>
                    <a:gd name="T10" fmla="*/ 3 w 28"/>
                    <a:gd name="T11" fmla="*/ 15 h 65"/>
                    <a:gd name="T12" fmla="*/ 2 w 28"/>
                    <a:gd name="T13" fmla="*/ 20 h 65"/>
                    <a:gd name="T14" fmla="*/ 2 w 28"/>
                    <a:gd name="T15" fmla="*/ 20 h 65"/>
                    <a:gd name="T16" fmla="*/ 0 w 28"/>
                    <a:gd name="T17" fmla="*/ 33 h 65"/>
                    <a:gd name="T18" fmla="*/ 2 w 28"/>
                    <a:gd name="T19" fmla="*/ 47 h 65"/>
                    <a:gd name="T20" fmla="*/ 2 w 28"/>
                    <a:gd name="T21" fmla="*/ 65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8" h="65">
                      <a:moveTo>
                        <a:pt x="28" y="0"/>
                      </a:moveTo>
                      <a:lnTo>
                        <a:pt x="28" y="0"/>
                      </a:lnTo>
                      <a:lnTo>
                        <a:pt x="24" y="2"/>
                      </a:lnTo>
                      <a:lnTo>
                        <a:pt x="15" y="5"/>
                      </a:lnTo>
                      <a:lnTo>
                        <a:pt x="6" y="12"/>
                      </a:lnTo>
                      <a:lnTo>
                        <a:pt x="3" y="15"/>
                      </a:lnTo>
                      <a:lnTo>
                        <a:pt x="2" y="20"/>
                      </a:lnTo>
                      <a:lnTo>
                        <a:pt x="2" y="20"/>
                      </a:lnTo>
                      <a:lnTo>
                        <a:pt x="0" y="33"/>
                      </a:lnTo>
                      <a:lnTo>
                        <a:pt x="2" y="47"/>
                      </a:lnTo>
                      <a:lnTo>
                        <a:pt x="2" y="65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75" name="Freeform 225">
                  <a:extLst>
                    <a:ext uri="{FF2B5EF4-FFF2-40B4-BE49-F238E27FC236}">
                      <a16:creationId xmlns:a16="http://schemas.microsoft.com/office/drawing/2014/main" id="{221CE693-1A31-4B37-9830-BD17AC81050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54338" y="4913314"/>
                  <a:ext cx="46038" cy="31750"/>
                </a:xfrm>
                <a:custGeom>
                  <a:avLst/>
                  <a:gdLst>
                    <a:gd name="T0" fmla="*/ 0 w 58"/>
                    <a:gd name="T1" fmla="*/ 0 h 39"/>
                    <a:gd name="T2" fmla="*/ 0 w 58"/>
                    <a:gd name="T3" fmla="*/ 0 h 39"/>
                    <a:gd name="T4" fmla="*/ 3 w 58"/>
                    <a:gd name="T5" fmla="*/ 5 h 39"/>
                    <a:gd name="T6" fmla="*/ 9 w 58"/>
                    <a:gd name="T7" fmla="*/ 13 h 39"/>
                    <a:gd name="T8" fmla="*/ 19 w 58"/>
                    <a:gd name="T9" fmla="*/ 25 h 39"/>
                    <a:gd name="T10" fmla="*/ 26 w 58"/>
                    <a:gd name="T11" fmla="*/ 30 h 39"/>
                    <a:gd name="T12" fmla="*/ 32 w 58"/>
                    <a:gd name="T13" fmla="*/ 33 h 39"/>
                    <a:gd name="T14" fmla="*/ 32 w 58"/>
                    <a:gd name="T15" fmla="*/ 33 h 39"/>
                    <a:gd name="T16" fmla="*/ 43 w 58"/>
                    <a:gd name="T17" fmla="*/ 36 h 39"/>
                    <a:gd name="T18" fmla="*/ 52 w 58"/>
                    <a:gd name="T19" fmla="*/ 38 h 39"/>
                    <a:gd name="T20" fmla="*/ 58 w 58"/>
                    <a:gd name="T21" fmla="*/ 39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58" h="39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3" y="5"/>
                      </a:lnTo>
                      <a:lnTo>
                        <a:pt x="9" y="13"/>
                      </a:lnTo>
                      <a:lnTo>
                        <a:pt x="19" y="25"/>
                      </a:lnTo>
                      <a:lnTo>
                        <a:pt x="26" y="30"/>
                      </a:lnTo>
                      <a:lnTo>
                        <a:pt x="32" y="33"/>
                      </a:lnTo>
                      <a:lnTo>
                        <a:pt x="32" y="33"/>
                      </a:lnTo>
                      <a:lnTo>
                        <a:pt x="43" y="36"/>
                      </a:lnTo>
                      <a:lnTo>
                        <a:pt x="52" y="38"/>
                      </a:lnTo>
                      <a:lnTo>
                        <a:pt x="58" y="39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76" name="Freeform 226">
                  <a:extLst>
                    <a:ext uri="{FF2B5EF4-FFF2-40B4-BE49-F238E27FC236}">
                      <a16:creationId xmlns:a16="http://schemas.microsoft.com/office/drawing/2014/main" id="{FE94115B-B471-470C-9E13-F37E160C18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03550" y="4918076"/>
                  <a:ext cx="22225" cy="52388"/>
                </a:xfrm>
                <a:custGeom>
                  <a:avLst/>
                  <a:gdLst>
                    <a:gd name="T0" fmla="*/ 8 w 28"/>
                    <a:gd name="T1" fmla="*/ 0 h 65"/>
                    <a:gd name="T2" fmla="*/ 8 w 28"/>
                    <a:gd name="T3" fmla="*/ 0 h 65"/>
                    <a:gd name="T4" fmla="*/ 3 w 28"/>
                    <a:gd name="T5" fmla="*/ 21 h 65"/>
                    <a:gd name="T6" fmla="*/ 0 w 28"/>
                    <a:gd name="T7" fmla="*/ 39 h 65"/>
                    <a:gd name="T8" fmla="*/ 0 w 28"/>
                    <a:gd name="T9" fmla="*/ 45 h 65"/>
                    <a:gd name="T10" fmla="*/ 2 w 28"/>
                    <a:gd name="T11" fmla="*/ 52 h 65"/>
                    <a:gd name="T12" fmla="*/ 2 w 28"/>
                    <a:gd name="T13" fmla="*/ 52 h 65"/>
                    <a:gd name="T14" fmla="*/ 5 w 28"/>
                    <a:gd name="T15" fmla="*/ 57 h 65"/>
                    <a:gd name="T16" fmla="*/ 8 w 28"/>
                    <a:gd name="T17" fmla="*/ 60 h 65"/>
                    <a:gd name="T18" fmla="*/ 18 w 28"/>
                    <a:gd name="T19" fmla="*/ 63 h 65"/>
                    <a:gd name="T20" fmla="*/ 24 w 28"/>
                    <a:gd name="T21" fmla="*/ 65 h 65"/>
                    <a:gd name="T22" fmla="*/ 28 w 28"/>
                    <a:gd name="T23" fmla="*/ 65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8" h="65">
                      <a:moveTo>
                        <a:pt x="8" y="0"/>
                      </a:moveTo>
                      <a:lnTo>
                        <a:pt x="8" y="0"/>
                      </a:lnTo>
                      <a:lnTo>
                        <a:pt x="3" y="21"/>
                      </a:lnTo>
                      <a:lnTo>
                        <a:pt x="0" y="39"/>
                      </a:lnTo>
                      <a:lnTo>
                        <a:pt x="0" y="45"/>
                      </a:lnTo>
                      <a:lnTo>
                        <a:pt x="2" y="52"/>
                      </a:lnTo>
                      <a:lnTo>
                        <a:pt x="2" y="52"/>
                      </a:lnTo>
                      <a:lnTo>
                        <a:pt x="5" y="57"/>
                      </a:lnTo>
                      <a:lnTo>
                        <a:pt x="8" y="60"/>
                      </a:lnTo>
                      <a:lnTo>
                        <a:pt x="18" y="63"/>
                      </a:lnTo>
                      <a:lnTo>
                        <a:pt x="24" y="65"/>
                      </a:lnTo>
                      <a:lnTo>
                        <a:pt x="28" y="65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77" name="Freeform 227">
                  <a:extLst>
                    <a:ext uri="{FF2B5EF4-FFF2-40B4-BE49-F238E27FC236}">
                      <a16:creationId xmlns:a16="http://schemas.microsoft.com/office/drawing/2014/main" id="{369FA4CD-41AB-442F-B7ED-E26215159E4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11488" y="4883151"/>
                  <a:ext cx="87313" cy="46038"/>
                </a:xfrm>
                <a:custGeom>
                  <a:avLst/>
                  <a:gdLst>
                    <a:gd name="T0" fmla="*/ 110 w 110"/>
                    <a:gd name="T1" fmla="*/ 7 h 59"/>
                    <a:gd name="T2" fmla="*/ 110 w 110"/>
                    <a:gd name="T3" fmla="*/ 7 h 59"/>
                    <a:gd name="T4" fmla="*/ 107 w 110"/>
                    <a:gd name="T5" fmla="*/ 12 h 59"/>
                    <a:gd name="T6" fmla="*/ 104 w 110"/>
                    <a:gd name="T7" fmla="*/ 25 h 59"/>
                    <a:gd name="T8" fmla="*/ 102 w 110"/>
                    <a:gd name="T9" fmla="*/ 31 h 59"/>
                    <a:gd name="T10" fmla="*/ 102 w 110"/>
                    <a:gd name="T11" fmla="*/ 39 h 59"/>
                    <a:gd name="T12" fmla="*/ 106 w 110"/>
                    <a:gd name="T13" fmla="*/ 46 h 59"/>
                    <a:gd name="T14" fmla="*/ 110 w 110"/>
                    <a:gd name="T15" fmla="*/ 52 h 59"/>
                    <a:gd name="T16" fmla="*/ 110 w 110"/>
                    <a:gd name="T17" fmla="*/ 52 h 59"/>
                    <a:gd name="T18" fmla="*/ 101 w 110"/>
                    <a:gd name="T19" fmla="*/ 56 h 59"/>
                    <a:gd name="T20" fmla="*/ 91 w 110"/>
                    <a:gd name="T21" fmla="*/ 57 h 59"/>
                    <a:gd name="T22" fmla="*/ 78 w 110"/>
                    <a:gd name="T23" fmla="*/ 59 h 59"/>
                    <a:gd name="T24" fmla="*/ 78 w 110"/>
                    <a:gd name="T25" fmla="*/ 59 h 59"/>
                    <a:gd name="T26" fmla="*/ 65 w 110"/>
                    <a:gd name="T27" fmla="*/ 57 h 59"/>
                    <a:gd name="T28" fmla="*/ 50 w 110"/>
                    <a:gd name="T29" fmla="*/ 52 h 59"/>
                    <a:gd name="T30" fmla="*/ 36 w 110"/>
                    <a:gd name="T31" fmla="*/ 44 h 59"/>
                    <a:gd name="T32" fmla="*/ 20 w 110"/>
                    <a:gd name="T33" fmla="*/ 33 h 59"/>
                    <a:gd name="T34" fmla="*/ 20 w 110"/>
                    <a:gd name="T35" fmla="*/ 33 h 59"/>
                    <a:gd name="T36" fmla="*/ 8 w 110"/>
                    <a:gd name="T37" fmla="*/ 21 h 59"/>
                    <a:gd name="T38" fmla="*/ 2 w 110"/>
                    <a:gd name="T39" fmla="*/ 12 h 59"/>
                    <a:gd name="T40" fmla="*/ 0 w 110"/>
                    <a:gd name="T41" fmla="*/ 5 h 59"/>
                    <a:gd name="T42" fmla="*/ 0 w 110"/>
                    <a:gd name="T43" fmla="*/ 0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110" h="59">
                      <a:moveTo>
                        <a:pt x="110" y="7"/>
                      </a:moveTo>
                      <a:lnTo>
                        <a:pt x="110" y="7"/>
                      </a:lnTo>
                      <a:lnTo>
                        <a:pt x="107" y="12"/>
                      </a:lnTo>
                      <a:lnTo>
                        <a:pt x="104" y="25"/>
                      </a:lnTo>
                      <a:lnTo>
                        <a:pt x="102" y="31"/>
                      </a:lnTo>
                      <a:lnTo>
                        <a:pt x="102" y="39"/>
                      </a:lnTo>
                      <a:lnTo>
                        <a:pt x="106" y="46"/>
                      </a:lnTo>
                      <a:lnTo>
                        <a:pt x="110" y="52"/>
                      </a:lnTo>
                      <a:lnTo>
                        <a:pt x="110" y="52"/>
                      </a:lnTo>
                      <a:lnTo>
                        <a:pt x="101" y="56"/>
                      </a:lnTo>
                      <a:lnTo>
                        <a:pt x="91" y="57"/>
                      </a:lnTo>
                      <a:lnTo>
                        <a:pt x="78" y="59"/>
                      </a:lnTo>
                      <a:lnTo>
                        <a:pt x="78" y="59"/>
                      </a:lnTo>
                      <a:lnTo>
                        <a:pt x="65" y="57"/>
                      </a:lnTo>
                      <a:lnTo>
                        <a:pt x="50" y="52"/>
                      </a:lnTo>
                      <a:lnTo>
                        <a:pt x="36" y="44"/>
                      </a:lnTo>
                      <a:lnTo>
                        <a:pt x="20" y="33"/>
                      </a:lnTo>
                      <a:lnTo>
                        <a:pt x="20" y="33"/>
                      </a:lnTo>
                      <a:lnTo>
                        <a:pt x="8" y="21"/>
                      </a:lnTo>
                      <a:lnTo>
                        <a:pt x="2" y="12"/>
                      </a:lnTo>
                      <a:lnTo>
                        <a:pt x="0" y="5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78" name="Freeform 228">
                  <a:extLst>
                    <a:ext uri="{FF2B5EF4-FFF2-40B4-BE49-F238E27FC236}">
                      <a16:creationId xmlns:a16="http://schemas.microsoft.com/office/drawing/2014/main" id="{55B1D20D-E914-482E-B35C-F0CE8669043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78163" y="4841876"/>
                  <a:ext cx="92075" cy="41275"/>
                </a:xfrm>
                <a:custGeom>
                  <a:avLst/>
                  <a:gdLst>
                    <a:gd name="T0" fmla="*/ 0 w 117"/>
                    <a:gd name="T1" fmla="*/ 0 h 54"/>
                    <a:gd name="T2" fmla="*/ 0 w 117"/>
                    <a:gd name="T3" fmla="*/ 0 h 54"/>
                    <a:gd name="T4" fmla="*/ 0 w 117"/>
                    <a:gd name="T5" fmla="*/ 4 h 54"/>
                    <a:gd name="T6" fmla="*/ 0 w 117"/>
                    <a:gd name="T7" fmla="*/ 12 h 54"/>
                    <a:gd name="T8" fmla="*/ 5 w 117"/>
                    <a:gd name="T9" fmla="*/ 22 h 54"/>
                    <a:gd name="T10" fmla="*/ 9 w 117"/>
                    <a:gd name="T11" fmla="*/ 28 h 54"/>
                    <a:gd name="T12" fmla="*/ 13 w 117"/>
                    <a:gd name="T13" fmla="*/ 33 h 54"/>
                    <a:gd name="T14" fmla="*/ 13 w 117"/>
                    <a:gd name="T15" fmla="*/ 33 h 54"/>
                    <a:gd name="T16" fmla="*/ 20 w 117"/>
                    <a:gd name="T17" fmla="*/ 38 h 54"/>
                    <a:gd name="T18" fmla="*/ 26 w 117"/>
                    <a:gd name="T19" fmla="*/ 41 h 54"/>
                    <a:gd name="T20" fmla="*/ 43 w 117"/>
                    <a:gd name="T21" fmla="*/ 47 h 54"/>
                    <a:gd name="T22" fmla="*/ 61 w 117"/>
                    <a:gd name="T23" fmla="*/ 51 h 54"/>
                    <a:gd name="T24" fmla="*/ 78 w 117"/>
                    <a:gd name="T25" fmla="*/ 52 h 54"/>
                    <a:gd name="T26" fmla="*/ 78 w 117"/>
                    <a:gd name="T27" fmla="*/ 52 h 54"/>
                    <a:gd name="T28" fmla="*/ 95 w 117"/>
                    <a:gd name="T29" fmla="*/ 54 h 54"/>
                    <a:gd name="T30" fmla="*/ 108 w 117"/>
                    <a:gd name="T31" fmla="*/ 52 h 54"/>
                    <a:gd name="T32" fmla="*/ 117 w 117"/>
                    <a:gd name="T33" fmla="*/ 52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17" h="54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12"/>
                      </a:lnTo>
                      <a:lnTo>
                        <a:pt x="5" y="22"/>
                      </a:lnTo>
                      <a:lnTo>
                        <a:pt x="9" y="28"/>
                      </a:lnTo>
                      <a:lnTo>
                        <a:pt x="13" y="33"/>
                      </a:lnTo>
                      <a:lnTo>
                        <a:pt x="13" y="33"/>
                      </a:lnTo>
                      <a:lnTo>
                        <a:pt x="20" y="38"/>
                      </a:lnTo>
                      <a:lnTo>
                        <a:pt x="26" y="41"/>
                      </a:lnTo>
                      <a:lnTo>
                        <a:pt x="43" y="47"/>
                      </a:lnTo>
                      <a:lnTo>
                        <a:pt x="61" y="51"/>
                      </a:lnTo>
                      <a:lnTo>
                        <a:pt x="78" y="52"/>
                      </a:lnTo>
                      <a:lnTo>
                        <a:pt x="78" y="52"/>
                      </a:lnTo>
                      <a:lnTo>
                        <a:pt x="95" y="54"/>
                      </a:lnTo>
                      <a:lnTo>
                        <a:pt x="108" y="52"/>
                      </a:lnTo>
                      <a:lnTo>
                        <a:pt x="117" y="52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79" name="Freeform 229">
                  <a:extLst>
                    <a:ext uri="{FF2B5EF4-FFF2-40B4-BE49-F238E27FC236}">
                      <a16:creationId xmlns:a16="http://schemas.microsoft.com/office/drawing/2014/main" id="{5DC02E63-E3BA-4A0D-B222-843D2FE60F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60713" y="4846639"/>
                  <a:ext cx="61913" cy="61913"/>
                </a:xfrm>
                <a:custGeom>
                  <a:avLst/>
                  <a:gdLst>
                    <a:gd name="T0" fmla="*/ 0 w 78"/>
                    <a:gd name="T1" fmla="*/ 0 h 78"/>
                    <a:gd name="T2" fmla="*/ 0 w 78"/>
                    <a:gd name="T3" fmla="*/ 0 h 78"/>
                    <a:gd name="T4" fmla="*/ 2 w 78"/>
                    <a:gd name="T5" fmla="*/ 8 h 78"/>
                    <a:gd name="T6" fmla="*/ 5 w 78"/>
                    <a:gd name="T7" fmla="*/ 27 h 78"/>
                    <a:gd name="T8" fmla="*/ 9 w 78"/>
                    <a:gd name="T9" fmla="*/ 39 h 78"/>
                    <a:gd name="T10" fmla="*/ 13 w 78"/>
                    <a:gd name="T11" fmla="*/ 49 h 78"/>
                    <a:gd name="T12" fmla="*/ 18 w 78"/>
                    <a:gd name="T13" fmla="*/ 58 h 78"/>
                    <a:gd name="T14" fmla="*/ 26 w 78"/>
                    <a:gd name="T15" fmla="*/ 65 h 78"/>
                    <a:gd name="T16" fmla="*/ 26 w 78"/>
                    <a:gd name="T17" fmla="*/ 65 h 78"/>
                    <a:gd name="T18" fmla="*/ 34 w 78"/>
                    <a:gd name="T19" fmla="*/ 70 h 78"/>
                    <a:gd name="T20" fmla="*/ 44 w 78"/>
                    <a:gd name="T21" fmla="*/ 73 h 78"/>
                    <a:gd name="T22" fmla="*/ 60 w 78"/>
                    <a:gd name="T23" fmla="*/ 76 h 78"/>
                    <a:gd name="T24" fmla="*/ 73 w 78"/>
                    <a:gd name="T25" fmla="*/ 78 h 78"/>
                    <a:gd name="T26" fmla="*/ 78 w 78"/>
                    <a:gd name="T27" fmla="*/ 78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78" h="7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" y="8"/>
                      </a:lnTo>
                      <a:lnTo>
                        <a:pt x="5" y="27"/>
                      </a:lnTo>
                      <a:lnTo>
                        <a:pt x="9" y="39"/>
                      </a:lnTo>
                      <a:lnTo>
                        <a:pt x="13" y="49"/>
                      </a:lnTo>
                      <a:lnTo>
                        <a:pt x="18" y="58"/>
                      </a:lnTo>
                      <a:lnTo>
                        <a:pt x="26" y="65"/>
                      </a:lnTo>
                      <a:lnTo>
                        <a:pt x="26" y="65"/>
                      </a:lnTo>
                      <a:lnTo>
                        <a:pt x="34" y="70"/>
                      </a:lnTo>
                      <a:lnTo>
                        <a:pt x="44" y="73"/>
                      </a:lnTo>
                      <a:lnTo>
                        <a:pt x="60" y="76"/>
                      </a:lnTo>
                      <a:lnTo>
                        <a:pt x="73" y="78"/>
                      </a:lnTo>
                      <a:lnTo>
                        <a:pt x="78" y="78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80" name="Freeform 230">
                  <a:extLst>
                    <a:ext uri="{FF2B5EF4-FFF2-40B4-BE49-F238E27FC236}">
                      <a16:creationId xmlns:a16="http://schemas.microsoft.com/office/drawing/2014/main" id="{89B4CB7C-F5E3-4A0A-97AD-01723FD748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24200" y="4810126"/>
                  <a:ext cx="112713" cy="36513"/>
                </a:xfrm>
                <a:custGeom>
                  <a:avLst/>
                  <a:gdLst>
                    <a:gd name="T0" fmla="*/ 0 w 143"/>
                    <a:gd name="T1" fmla="*/ 0 h 46"/>
                    <a:gd name="T2" fmla="*/ 0 w 143"/>
                    <a:gd name="T3" fmla="*/ 0 h 46"/>
                    <a:gd name="T4" fmla="*/ 2 w 143"/>
                    <a:gd name="T5" fmla="*/ 5 h 46"/>
                    <a:gd name="T6" fmla="*/ 5 w 143"/>
                    <a:gd name="T7" fmla="*/ 15 h 46"/>
                    <a:gd name="T8" fmla="*/ 13 w 143"/>
                    <a:gd name="T9" fmla="*/ 28 h 46"/>
                    <a:gd name="T10" fmla="*/ 19 w 143"/>
                    <a:gd name="T11" fmla="*/ 35 h 46"/>
                    <a:gd name="T12" fmla="*/ 26 w 143"/>
                    <a:gd name="T13" fmla="*/ 39 h 46"/>
                    <a:gd name="T14" fmla="*/ 26 w 143"/>
                    <a:gd name="T15" fmla="*/ 39 h 46"/>
                    <a:gd name="T16" fmla="*/ 36 w 143"/>
                    <a:gd name="T17" fmla="*/ 43 h 46"/>
                    <a:gd name="T18" fmla="*/ 45 w 143"/>
                    <a:gd name="T19" fmla="*/ 46 h 46"/>
                    <a:gd name="T20" fmla="*/ 58 w 143"/>
                    <a:gd name="T21" fmla="*/ 46 h 46"/>
                    <a:gd name="T22" fmla="*/ 71 w 143"/>
                    <a:gd name="T23" fmla="*/ 46 h 46"/>
                    <a:gd name="T24" fmla="*/ 84 w 143"/>
                    <a:gd name="T25" fmla="*/ 43 h 46"/>
                    <a:gd name="T26" fmla="*/ 97 w 143"/>
                    <a:gd name="T27" fmla="*/ 41 h 46"/>
                    <a:gd name="T28" fmla="*/ 109 w 143"/>
                    <a:gd name="T29" fmla="*/ 36 h 46"/>
                    <a:gd name="T30" fmla="*/ 117 w 143"/>
                    <a:gd name="T31" fmla="*/ 33 h 46"/>
                    <a:gd name="T32" fmla="*/ 117 w 143"/>
                    <a:gd name="T33" fmla="*/ 33 h 46"/>
                    <a:gd name="T34" fmla="*/ 130 w 143"/>
                    <a:gd name="T35" fmla="*/ 25 h 46"/>
                    <a:gd name="T36" fmla="*/ 138 w 143"/>
                    <a:gd name="T37" fmla="*/ 18 h 46"/>
                    <a:gd name="T38" fmla="*/ 143 w 143"/>
                    <a:gd name="T39" fmla="*/ 13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43" h="46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" y="5"/>
                      </a:lnTo>
                      <a:lnTo>
                        <a:pt x="5" y="15"/>
                      </a:lnTo>
                      <a:lnTo>
                        <a:pt x="13" y="28"/>
                      </a:lnTo>
                      <a:lnTo>
                        <a:pt x="19" y="35"/>
                      </a:lnTo>
                      <a:lnTo>
                        <a:pt x="26" y="39"/>
                      </a:lnTo>
                      <a:lnTo>
                        <a:pt x="26" y="39"/>
                      </a:lnTo>
                      <a:lnTo>
                        <a:pt x="36" y="43"/>
                      </a:lnTo>
                      <a:lnTo>
                        <a:pt x="45" y="46"/>
                      </a:lnTo>
                      <a:lnTo>
                        <a:pt x="58" y="46"/>
                      </a:lnTo>
                      <a:lnTo>
                        <a:pt x="71" y="46"/>
                      </a:lnTo>
                      <a:lnTo>
                        <a:pt x="84" y="43"/>
                      </a:lnTo>
                      <a:lnTo>
                        <a:pt x="97" y="41"/>
                      </a:lnTo>
                      <a:lnTo>
                        <a:pt x="109" y="36"/>
                      </a:lnTo>
                      <a:lnTo>
                        <a:pt x="117" y="33"/>
                      </a:lnTo>
                      <a:lnTo>
                        <a:pt x="117" y="33"/>
                      </a:lnTo>
                      <a:lnTo>
                        <a:pt x="130" y="25"/>
                      </a:lnTo>
                      <a:lnTo>
                        <a:pt x="138" y="18"/>
                      </a:lnTo>
                      <a:lnTo>
                        <a:pt x="143" y="13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81" name="Freeform 231">
                  <a:extLst>
                    <a:ext uri="{FF2B5EF4-FFF2-40B4-BE49-F238E27FC236}">
                      <a16:creationId xmlns:a16="http://schemas.microsoft.com/office/drawing/2014/main" id="{93D1415D-17AF-4D47-8EC7-D0585B2D8E7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95638" y="4768851"/>
                  <a:ext cx="109538" cy="39688"/>
                </a:xfrm>
                <a:custGeom>
                  <a:avLst/>
                  <a:gdLst>
                    <a:gd name="T0" fmla="*/ 2 w 138"/>
                    <a:gd name="T1" fmla="*/ 0 h 49"/>
                    <a:gd name="T2" fmla="*/ 2 w 138"/>
                    <a:gd name="T3" fmla="*/ 0 h 49"/>
                    <a:gd name="T4" fmla="*/ 0 w 138"/>
                    <a:gd name="T5" fmla="*/ 5 h 49"/>
                    <a:gd name="T6" fmla="*/ 0 w 138"/>
                    <a:gd name="T7" fmla="*/ 15 h 49"/>
                    <a:gd name="T8" fmla="*/ 0 w 138"/>
                    <a:gd name="T9" fmla="*/ 22 h 49"/>
                    <a:gd name="T10" fmla="*/ 2 w 138"/>
                    <a:gd name="T11" fmla="*/ 28 h 49"/>
                    <a:gd name="T12" fmla="*/ 3 w 138"/>
                    <a:gd name="T13" fmla="*/ 35 h 49"/>
                    <a:gd name="T14" fmla="*/ 8 w 138"/>
                    <a:gd name="T15" fmla="*/ 39 h 49"/>
                    <a:gd name="T16" fmla="*/ 8 w 138"/>
                    <a:gd name="T17" fmla="*/ 39 h 49"/>
                    <a:gd name="T18" fmla="*/ 15 w 138"/>
                    <a:gd name="T19" fmla="*/ 43 h 49"/>
                    <a:gd name="T20" fmla="*/ 25 w 138"/>
                    <a:gd name="T21" fmla="*/ 46 h 49"/>
                    <a:gd name="T22" fmla="*/ 34 w 138"/>
                    <a:gd name="T23" fmla="*/ 49 h 49"/>
                    <a:gd name="T24" fmla="*/ 47 w 138"/>
                    <a:gd name="T25" fmla="*/ 49 h 49"/>
                    <a:gd name="T26" fmla="*/ 60 w 138"/>
                    <a:gd name="T27" fmla="*/ 49 h 49"/>
                    <a:gd name="T28" fmla="*/ 73 w 138"/>
                    <a:gd name="T29" fmla="*/ 48 h 49"/>
                    <a:gd name="T30" fmla="*/ 86 w 138"/>
                    <a:gd name="T31" fmla="*/ 44 h 49"/>
                    <a:gd name="T32" fmla="*/ 99 w 138"/>
                    <a:gd name="T33" fmla="*/ 39 h 49"/>
                    <a:gd name="T34" fmla="*/ 99 w 138"/>
                    <a:gd name="T35" fmla="*/ 39 h 49"/>
                    <a:gd name="T36" fmla="*/ 111 w 138"/>
                    <a:gd name="T37" fmla="*/ 33 h 49"/>
                    <a:gd name="T38" fmla="*/ 119 w 138"/>
                    <a:gd name="T39" fmla="*/ 28 h 49"/>
                    <a:gd name="T40" fmla="*/ 125 w 138"/>
                    <a:gd name="T41" fmla="*/ 22 h 49"/>
                    <a:gd name="T42" fmla="*/ 132 w 138"/>
                    <a:gd name="T43" fmla="*/ 15 h 49"/>
                    <a:gd name="T44" fmla="*/ 137 w 138"/>
                    <a:gd name="T45" fmla="*/ 5 h 49"/>
                    <a:gd name="T46" fmla="*/ 138 w 138"/>
                    <a:gd name="T47" fmla="*/ 0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138" h="49">
                      <a:moveTo>
                        <a:pt x="2" y="0"/>
                      </a:moveTo>
                      <a:lnTo>
                        <a:pt x="2" y="0"/>
                      </a:lnTo>
                      <a:lnTo>
                        <a:pt x="0" y="5"/>
                      </a:lnTo>
                      <a:lnTo>
                        <a:pt x="0" y="15"/>
                      </a:lnTo>
                      <a:lnTo>
                        <a:pt x="0" y="22"/>
                      </a:lnTo>
                      <a:lnTo>
                        <a:pt x="2" y="28"/>
                      </a:lnTo>
                      <a:lnTo>
                        <a:pt x="3" y="35"/>
                      </a:lnTo>
                      <a:lnTo>
                        <a:pt x="8" y="39"/>
                      </a:lnTo>
                      <a:lnTo>
                        <a:pt x="8" y="39"/>
                      </a:lnTo>
                      <a:lnTo>
                        <a:pt x="15" y="43"/>
                      </a:lnTo>
                      <a:lnTo>
                        <a:pt x="25" y="46"/>
                      </a:lnTo>
                      <a:lnTo>
                        <a:pt x="34" y="49"/>
                      </a:lnTo>
                      <a:lnTo>
                        <a:pt x="47" y="49"/>
                      </a:lnTo>
                      <a:lnTo>
                        <a:pt x="60" y="49"/>
                      </a:lnTo>
                      <a:lnTo>
                        <a:pt x="73" y="48"/>
                      </a:lnTo>
                      <a:lnTo>
                        <a:pt x="86" y="44"/>
                      </a:lnTo>
                      <a:lnTo>
                        <a:pt x="99" y="39"/>
                      </a:lnTo>
                      <a:lnTo>
                        <a:pt x="99" y="39"/>
                      </a:lnTo>
                      <a:lnTo>
                        <a:pt x="111" y="33"/>
                      </a:lnTo>
                      <a:lnTo>
                        <a:pt x="119" y="28"/>
                      </a:lnTo>
                      <a:lnTo>
                        <a:pt x="125" y="22"/>
                      </a:lnTo>
                      <a:lnTo>
                        <a:pt x="132" y="15"/>
                      </a:lnTo>
                      <a:lnTo>
                        <a:pt x="137" y="5"/>
                      </a:lnTo>
                      <a:lnTo>
                        <a:pt x="138" y="0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82" name="Freeform 232">
                  <a:extLst>
                    <a:ext uri="{FF2B5EF4-FFF2-40B4-BE49-F238E27FC236}">
                      <a16:creationId xmlns:a16="http://schemas.microsoft.com/office/drawing/2014/main" id="{547F8A54-B828-4828-A4A6-338062AC03E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25800" y="4830764"/>
                  <a:ext cx="63500" cy="46038"/>
                </a:xfrm>
                <a:custGeom>
                  <a:avLst/>
                  <a:gdLst>
                    <a:gd name="T0" fmla="*/ 2 w 80"/>
                    <a:gd name="T1" fmla="*/ 0 h 59"/>
                    <a:gd name="T2" fmla="*/ 2 w 80"/>
                    <a:gd name="T3" fmla="*/ 0 h 59"/>
                    <a:gd name="T4" fmla="*/ 2 w 80"/>
                    <a:gd name="T5" fmla="*/ 0 h 59"/>
                    <a:gd name="T6" fmla="*/ 0 w 80"/>
                    <a:gd name="T7" fmla="*/ 4 h 59"/>
                    <a:gd name="T8" fmla="*/ 3 w 80"/>
                    <a:gd name="T9" fmla="*/ 10 h 59"/>
                    <a:gd name="T10" fmla="*/ 8 w 80"/>
                    <a:gd name="T11" fmla="*/ 26 h 59"/>
                    <a:gd name="T12" fmla="*/ 8 w 80"/>
                    <a:gd name="T13" fmla="*/ 26 h 59"/>
                    <a:gd name="T14" fmla="*/ 12 w 80"/>
                    <a:gd name="T15" fmla="*/ 31 h 59"/>
                    <a:gd name="T16" fmla="*/ 15 w 80"/>
                    <a:gd name="T17" fmla="*/ 36 h 59"/>
                    <a:gd name="T18" fmla="*/ 25 w 80"/>
                    <a:gd name="T19" fmla="*/ 43 h 59"/>
                    <a:gd name="T20" fmla="*/ 36 w 80"/>
                    <a:gd name="T21" fmla="*/ 49 h 59"/>
                    <a:gd name="T22" fmla="*/ 49 w 80"/>
                    <a:gd name="T23" fmla="*/ 52 h 59"/>
                    <a:gd name="T24" fmla="*/ 70 w 80"/>
                    <a:gd name="T25" fmla="*/ 57 h 59"/>
                    <a:gd name="T26" fmla="*/ 80 w 80"/>
                    <a:gd name="T27" fmla="*/ 59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80" h="59">
                      <a:moveTo>
                        <a:pt x="2" y="0"/>
                      </a:move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0" y="4"/>
                      </a:lnTo>
                      <a:lnTo>
                        <a:pt x="3" y="10"/>
                      </a:lnTo>
                      <a:lnTo>
                        <a:pt x="8" y="26"/>
                      </a:lnTo>
                      <a:lnTo>
                        <a:pt x="8" y="26"/>
                      </a:lnTo>
                      <a:lnTo>
                        <a:pt x="12" y="31"/>
                      </a:lnTo>
                      <a:lnTo>
                        <a:pt x="15" y="36"/>
                      </a:lnTo>
                      <a:lnTo>
                        <a:pt x="25" y="43"/>
                      </a:lnTo>
                      <a:lnTo>
                        <a:pt x="36" y="49"/>
                      </a:lnTo>
                      <a:lnTo>
                        <a:pt x="49" y="52"/>
                      </a:lnTo>
                      <a:lnTo>
                        <a:pt x="70" y="57"/>
                      </a:lnTo>
                      <a:lnTo>
                        <a:pt x="80" y="59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83" name="Freeform 233">
                  <a:extLst>
                    <a:ext uri="{FF2B5EF4-FFF2-40B4-BE49-F238E27FC236}">
                      <a16:creationId xmlns:a16="http://schemas.microsoft.com/office/drawing/2014/main" id="{CD8C1D56-A3DE-4E92-87B9-09D12B17F94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19463" y="4773614"/>
                  <a:ext cx="41275" cy="52388"/>
                </a:xfrm>
                <a:custGeom>
                  <a:avLst/>
                  <a:gdLst>
                    <a:gd name="T0" fmla="*/ 52 w 52"/>
                    <a:gd name="T1" fmla="*/ 65 h 65"/>
                    <a:gd name="T2" fmla="*/ 52 w 52"/>
                    <a:gd name="T3" fmla="*/ 65 h 65"/>
                    <a:gd name="T4" fmla="*/ 45 w 52"/>
                    <a:gd name="T5" fmla="*/ 65 h 65"/>
                    <a:gd name="T6" fmla="*/ 32 w 52"/>
                    <a:gd name="T7" fmla="*/ 62 h 65"/>
                    <a:gd name="T8" fmla="*/ 24 w 52"/>
                    <a:gd name="T9" fmla="*/ 58 h 65"/>
                    <a:gd name="T10" fmla="*/ 16 w 52"/>
                    <a:gd name="T11" fmla="*/ 54 h 65"/>
                    <a:gd name="T12" fmla="*/ 9 w 52"/>
                    <a:gd name="T13" fmla="*/ 47 h 65"/>
                    <a:gd name="T14" fmla="*/ 6 w 52"/>
                    <a:gd name="T15" fmla="*/ 39 h 65"/>
                    <a:gd name="T16" fmla="*/ 6 w 52"/>
                    <a:gd name="T17" fmla="*/ 39 h 65"/>
                    <a:gd name="T18" fmla="*/ 3 w 52"/>
                    <a:gd name="T19" fmla="*/ 23 h 65"/>
                    <a:gd name="T20" fmla="*/ 1 w 52"/>
                    <a:gd name="T21" fmla="*/ 10 h 65"/>
                    <a:gd name="T22" fmla="*/ 0 w 52"/>
                    <a:gd name="T23" fmla="*/ 0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52" h="65">
                      <a:moveTo>
                        <a:pt x="52" y="65"/>
                      </a:moveTo>
                      <a:lnTo>
                        <a:pt x="52" y="65"/>
                      </a:lnTo>
                      <a:lnTo>
                        <a:pt x="45" y="65"/>
                      </a:lnTo>
                      <a:lnTo>
                        <a:pt x="32" y="62"/>
                      </a:lnTo>
                      <a:lnTo>
                        <a:pt x="24" y="58"/>
                      </a:lnTo>
                      <a:lnTo>
                        <a:pt x="16" y="54"/>
                      </a:lnTo>
                      <a:lnTo>
                        <a:pt x="9" y="47"/>
                      </a:lnTo>
                      <a:lnTo>
                        <a:pt x="6" y="39"/>
                      </a:lnTo>
                      <a:lnTo>
                        <a:pt x="6" y="39"/>
                      </a:lnTo>
                      <a:lnTo>
                        <a:pt x="3" y="23"/>
                      </a:lnTo>
                      <a:lnTo>
                        <a:pt x="1" y="1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84" name="Freeform 234">
                  <a:extLst>
                    <a:ext uri="{FF2B5EF4-FFF2-40B4-BE49-F238E27FC236}">
                      <a16:creationId xmlns:a16="http://schemas.microsoft.com/office/drawing/2014/main" id="{16151706-613A-4FA6-B89A-9149374E489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76600" y="4727576"/>
                  <a:ext cx="131763" cy="44450"/>
                </a:xfrm>
                <a:custGeom>
                  <a:avLst/>
                  <a:gdLst>
                    <a:gd name="T0" fmla="*/ 3 w 165"/>
                    <a:gd name="T1" fmla="*/ 0 h 55"/>
                    <a:gd name="T2" fmla="*/ 3 w 165"/>
                    <a:gd name="T3" fmla="*/ 0 h 55"/>
                    <a:gd name="T4" fmla="*/ 1 w 165"/>
                    <a:gd name="T5" fmla="*/ 0 h 55"/>
                    <a:gd name="T6" fmla="*/ 0 w 165"/>
                    <a:gd name="T7" fmla="*/ 4 h 55"/>
                    <a:gd name="T8" fmla="*/ 0 w 165"/>
                    <a:gd name="T9" fmla="*/ 11 h 55"/>
                    <a:gd name="T10" fmla="*/ 3 w 165"/>
                    <a:gd name="T11" fmla="*/ 19 h 55"/>
                    <a:gd name="T12" fmla="*/ 3 w 165"/>
                    <a:gd name="T13" fmla="*/ 19 h 55"/>
                    <a:gd name="T14" fmla="*/ 6 w 165"/>
                    <a:gd name="T15" fmla="*/ 26 h 55"/>
                    <a:gd name="T16" fmla="*/ 13 w 165"/>
                    <a:gd name="T17" fmla="*/ 32 h 55"/>
                    <a:gd name="T18" fmla="*/ 22 w 165"/>
                    <a:gd name="T19" fmla="*/ 38 h 55"/>
                    <a:gd name="T20" fmla="*/ 34 w 165"/>
                    <a:gd name="T21" fmla="*/ 45 h 55"/>
                    <a:gd name="T22" fmla="*/ 47 w 165"/>
                    <a:gd name="T23" fmla="*/ 51 h 55"/>
                    <a:gd name="T24" fmla="*/ 63 w 165"/>
                    <a:gd name="T25" fmla="*/ 55 h 55"/>
                    <a:gd name="T26" fmla="*/ 81 w 165"/>
                    <a:gd name="T27" fmla="*/ 55 h 55"/>
                    <a:gd name="T28" fmla="*/ 100 w 165"/>
                    <a:gd name="T29" fmla="*/ 51 h 55"/>
                    <a:gd name="T30" fmla="*/ 100 w 165"/>
                    <a:gd name="T31" fmla="*/ 51 h 55"/>
                    <a:gd name="T32" fmla="*/ 118 w 165"/>
                    <a:gd name="T33" fmla="*/ 47 h 55"/>
                    <a:gd name="T34" fmla="*/ 133 w 165"/>
                    <a:gd name="T35" fmla="*/ 40 h 55"/>
                    <a:gd name="T36" fmla="*/ 144 w 165"/>
                    <a:gd name="T37" fmla="*/ 35 h 55"/>
                    <a:gd name="T38" fmla="*/ 152 w 165"/>
                    <a:gd name="T39" fmla="*/ 30 h 55"/>
                    <a:gd name="T40" fmla="*/ 162 w 165"/>
                    <a:gd name="T41" fmla="*/ 22 h 55"/>
                    <a:gd name="T42" fmla="*/ 165 w 165"/>
                    <a:gd name="T43" fmla="*/ 19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165" h="55">
                      <a:moveTo>
                        <a:pt x="3" y="0"/>
                      </a:moveTo>
                      <a:lnTo>
                        <a:pt x="3" y="0"/>
                      </a:lnTo>
                      <a:lnTo>
                        <a:pt x="1" y="0"/>
                      </a:lnTo>
                      <a:lnTo>
                        <a:pt x="0" y="4"/>
                      </a:lnTo>
                      <a:lnTo>
                        <a:pt x="0" y="11"/>
                      </a:lnTo>
                      <a:lnTo>
                        <a:pt x="3" y="19"/>
                      </a:lnTo>
                      <a:lnTo>
                        <a:pt x="3" y="19"/>
                      </a:lnTo>
                      <a:lnTo>
                        <a:pt x="6" y="26"/>
                      </a:lnTo>
                      <a:lnTo>
                        <a:pt x="13" y="32"/>
                      </a:lnTo>
                      <a:lnTo>
                        <a:pt x="22" y="38"/>
                      </a:lnTo>
                      <a:lnTo>
                        <a:pt x="34" y="45"/>
                      </a:lnTo>
                      <a:lnTo>
                        <a:pt x="47" y="51"/>
                      </a:lnTo>
                      <a:lnTo>
                        <a:pt x="63" y="55"/>
                      </a:lnTo>
                      <a:lnTo>
                        <a:pt x="81" y="55"/>
                      </a:lnTo>
                      <a:lnTo>
                        <a:pt x="100" y="51"/>
                      </a:lnTo>
                      <a:lnTo>
                        <a:pt x="100" y="51"/>
                      </a:lnTo>
                      <a:lnTo>
                        <a:pt x="118" y="47"/>
                      </a:lnTo>
                      <a:lnTo>
                        <a:pt x="133" y="40"/>
                      </a:lnTo>
                      <a:lnTo>
                        <a:pt x="144" y="35"/>
                      </a:lnTo>
                      <a:lnTo>
                        <a:pt x="152" y="30"/>
                      </a:lnTo>
                      <a:lnTo>
                        <a:pt x="162" y="22"/>
                      </a:lnTo>
                      <a:lnTo>
                        <a:pt x="165" y="19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85" name="Freeform 235">
                  <a:extLst>
                    <a:ext uri="{FF2B5EF4-FFF2-40B4-BE49-F238E27FC236}">
                      <a16:creationId xmlns:a16="http://schemas.microsoft.com/office/drawing/2014/main" id="{3F63AEAD-7F5E-499C-B0BD-12797DC4949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87725" y="4692651"/>
                  <a:ext cx="46038" cy="55563"/>
                </a:xfrm>
                <a:custGeom>
                  <a:avLst/>
                  <a:gdLst>
                    <a:gd name="T0" fmla="*/ 13 w 59"/>
                    <a:gd name="T1" fmla="*/ 0 h 72"/>
                    <a:gd name="T2" fmla="*/ 13 w 59"/>
                    <a:gd name="T3" fmla="*/ 0 h 72"/>
                    <a:gd name="T4" fmla="*/ 8 w 59"/>
                    <a:gd name="T5" fmla="*/ 3 h 72"/>
                    <a:gd name="T6" fmla="*/ 3 w 59"/>
                    <a:gd name="T7" fmla="*/ 11 h 72"/>
                    <a:gd name="T8" fmla="*/ 0 w 59"/>
                    <a:gd name="T9" fmla="*/ 21 h 72"/>
                    <a:gd name="T10" fmla="*/ 0 w 59"/>
                    <a:gd name="T11" fmla="*/ 26 h 72"/>
                    <a:gd name="T12" fmla="*/ 0 w 59"/>
                    <a:gd name="T13" fmla="*/ 33 h 72"/>
                    <a:gd name="T14" fmla="*/ 0 w 59"/>
                    <a:gd name="T15" fmla="*/ 33 h 72"/>
                    <a:gd name="T16" fmla="*/ 2 w 59"/>
                    <a:gd name="T17" fmla="*/ 36 h 72"/>
                    <a:gd name="T18" fmla="*/ 3 w 59"/>
                    <a:gd name="T19" fmla="*/ 39 h 72"/>
                    <a:gd name="T20" fmla="*/ 10 w 59"/>
                    <a:gd name="T21" fmla="*/ 46 h 72"/>
                    <a:gd name="T22" fmla="*/ 20 w 59"/>
                    <a:gd name="T23" fmla="*/ 52 h 72"/>
                    <a:gd name="T24" fmla="*/ 29 w 59"/>
                    <a:gd name="T25" fmla="*/ 59 h 72"/>
                    <a:gd name="T26" fmla="*/ 51 w 59"/>
                    <a:gd name="T27" fmla="*/ 68 h 72"/>
                    <a:gd name="T28" fmla="*/ 59 w 59"/>
                    <a:gd name="T29" fmla="*/ 72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59" h="72">
                      <a:moveTo>
                        <a:pt x="13" y="0"/>
                      </a:moveTo>
                      <a:lnTo>
                        <a:pt x="13" y="0"/>
                      </a:lnTo>
                      <a:lnTo>
                        <a:pt x="8" y="3"/>
                      </a:lnTo>
                      <a:lnTo>
                        <a:pt x="3" y="11"/>
                      </a:lnTo>
                      <a:lnTo>
                        <a:pt x="0" y="21"/>
                      </a:lnTo>
                      <a:lnTo>
                        <a:pt x="0" y="26"/>
                      </a:lnTo>
                      <a:lnTo>
                        <a:pt x="0" y="33"/>
                      </a:lnTo>
                      <a:lnTo>
                        <a:pt x="0" y="33"/>
                      </a:lnTo>
                      <a:lnTo>
                        <a:pt x="2" y="36"/>
                      </a:lnTo>
                      <a:lnTo>
                        <a:pt x="3" y="39"/>
                      </a:lnTo>
                      <a:lnTo>
                        <a:pt x="10" y="46"/>
                      </a:lnTo>
                      <a:lnTo>
                        <a:pt x="20" y="52"/>
                      </a:lnTo>
                      <a:lnTo>
                        <a:pt x="29" y="59"/>
                      </a:lnTo>
                      <a:lnTo>
                        <a:pt x="51" y="68"/>
                      </a:lnTo>
                      <a:lnTo>
                        <a:pt x="59" y="72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86" name="Freeform 236">
                  <a:extLst>
                    <a:ext uri="{FF2B5EF4-FFF2-40B4-BE49-F238E27FC236}">
                      <a16:creationId xmlns:a16="http://schemas.microsoft.com/office/drawing/2014/main" id="{28A83F88-EA46-4BBD-955C-3441589ABE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55975" y="4645026"/>
                  <a:ext cx="98425" cy="47625"/>
                </a:xfrm>
                <a:custGeom>
                  <a:avLst/>
                  <a:gdLst>
                    <a:gd name="T0" fmla="*/ 0 w 124"/>
                    <a:gd name="T1" fmla="*/ 0 h 58"/>
                    <a:gd name="T2" fmla="*/ 0 w 124"/>
                    <a:gd name="T3" fmla="*/ 0 h 58"/>
                    <a:gd name="T4" fmla="*/ 8 w 124"/>
                    <a:gd name="T5" fmla="*/ 11 h 58"/>
                    <a:gd name="T6" fmla="*/ 15 w 124"/>
                    <a:gd name="T7" fmla="*/ 21 h 58"/>
                    <a:gd name="T8" fmla="*/ 25 w 124"/>
                    <a:gd name="T9" fmla="*/ 32 h 58"/>
                    <a:gd name="T10" fmla="*/ 34 w 124"/>
                    <a:gd name="T11" fmla="*/ 42 h 58"/>
                    <a:gd name="T12" fmla="*/ 47 w 124"/>
                    <a:gd name="T13" fmla="*/ 52 h 58"/>
                    <a:gd name="T14" fmla="*/ 59 w 124"/>
                    <a:gd name="T15" fmla="*/ 56 h 58"/>
                    <a:gd name="T16" fmla="*/ 65 w 124"/>
                    <a:gd name="T17" fmla="*/ 58 h 58"/>
                    <a:gd name="T18" fmla="*/ 72 w 124"/>
                    <a:gd name="T19" fmla="*/ 58 h 58"/>
                    <a:gd name="T20" fmla="*/ 72 w 124"/>
                    <a:gd name="T21" fmla="*/ 58 h 58"/>
                    <a:gd name="T22" fmla="*/ 83 w 124"/>
                    <a:gd name="T23" fmla="*/ 56 h 58"/>
                    <a:gd name="T24" fmla="*/ 94 w 124"/>
                    <a:gd name="T25" fmla="*/ 53 h 58"/>
                    <a:gd name="T26" fmla="*/ 111 w 124"/>
                    <a:gd name="T27" fmla="*/ 47 h 58"/>
                    <a:gd name="T28" fmla="*/ 120 w 124"/>
                    <a:gd name="T29" fmla="*/ 40 h 58"/>
                    <a:gd name="T30" fmla="*/ 124 w 124"/>
                    <a:gd name="T31" fmla="*/ 39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24" h="5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8" y="11"/>
                      </a:lnTo>
                      <a:lnTo>
                        <a:pt x="15" y="21"/>
                      </a:lnTo>
                      <a:lnTo>
                        <a:pt x="25" y="32"/>
                      </a:lnTo>
                      <a:lnTo>
                        <a:pt x="34" y="42"/>
                      </a:lnTo>
                      <a:lnTo>
                        <a:pt x="47" y="52"/>
                      </a:lnTo>
                      <a:lnTo>
                        <a:pt x="59" y="56"/>
                      </a:lnTo>
                      <a:lnTo>
                        <a:pt x="65" y="58"/>
                      </a:lnTo>
                      <a:lnTo>
                        <a:pt x="72" y="58"/>
                      </a:lnTo>
                      <a:lnTo>
                        <a:pt x="72" y="58"/>
                      </a:lnTo>
                      <a:lnTo>
                        <a:pt x="83" y="56"/>
                      </a:lnTo>
                      <a:lnTo>
                        <a:pt x="94" y="53"/>
                      </a:lnTo>
                      <a:lnTo>
                        <a:pt x="111" y="47"/>
                      </a:lnTo>
                      <a:lnTo>
                        <a:pt x="120" y="40"/>
                      </a:lnTo>
                      <a:lnTo>
                        <a:pt x="124" y="39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87" name="Freeform 237">
                  <a:extLst>
                    <a:ext uri="{FF2B5EF4-FFF2-40B4-BE49-F238E27FC236}">
                      <a16:creationId xmlns:a16="http://schemas.microsoft.com/office/drawing/2014/main" id="{87100635-251A-4E3D-84D9-EDB29641C0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43288" y="4573589"/>
                  <a:ext cx="128588" cy="123825"/>
                </a:xfrm>
                <a:custGeom>
                  <a:avLst/>
                  <a:gdLst>
                    <a:gd name="T0" fmla="*/ 65 w 162"/>
                    <a:gd name="T1" fmla="*/ 156 h 156"/>
                    <a:gd name="T2" fmla="*/ 65 w 162"/>
                    <a:gd name="T3" fmla="*/ 156 h 156"/>
                    <a:gd name="T4" fmla="*/ 55 w 162"/>
                    <a:gd name="T5" fmla="*/ 152 h 156"/>
                    <a:gd name="T6" fmla="*/ 43 w 162"/>
                    <a:gd name="T7" fmla="*/ 149 h 156"/>
                    <a:gd name="T8" fmla="*/ 32 w 162"/>
                    <a:gd name="T9" fmla="*/ 143 h 156"/>
                    <a:gd name="T10" fmla="*/ 19 w 162"/>
                    <a:gd name="T11" fmla="*/ 133 h 156"/>
                    <a:gd name="T12" fmla="*/ 14 w 162"/>
                    <a:gd name="T13" fmla="*/ 128 h 156"/>
                    <a:gd name="T14" fmla="*/ 9 w 162"/>
                    <a:gd name="T15" fmla="*/ 121 h 156"/>
                    <a:gd name="T16" fmla="*/ 4 w 162"/>
                    <a:gd name="T17" fmla="*/ 115 h 156"/>
                    <a:gd name="T18" fmla="*/ 1 w 162"/>
                    <a:gd name="T19" fmla="*/ 108 h 156"/>
                    <a:gd name="T20" fmla="*/ 0 w 162"/>
                    <a:gd name="T21" fmla="*/ 100 h 156"/>
                    <a:gd name="T22" fmla="*/ 0 w 162"/>
                    <a:gd name="T23" fmla="*/ 91 h 156"/>
                    <a:gd name="T24" fmla="*/ 0 w 162"/>
                    <a:gd name="T25" fmla="*/ 91 h 156"/>
                    <a:gd name="T26" fmla="*/ 3 w 162"/>
                    <a:gd name="T27" fmla="*/ 71 h 156"/>
                    <a:gd name="T28" fmla="*/ 8 w 162"/>
                    <a:gd name="T29" fmla="*/ 55 h 156"/>
                    <a:gd name="T30" fmla="*/ 17 w 162"/>
                    <a:gd name="T31" fmla="*/ 39 h 156"/>
                    <a:gd name="T32" fmla="*/ 29 w 162"/>
                    <a:gd name="T33" fmla="*/ 24 h 156"/>
                    <a:gd name="T34" fmla="*/ 42 w 162"/>
                    <a:gd name="T35" fmla="*/ 13 h 156"/>
                    <a:gd name="T36" fmla="*/ 56 w 162"/>
                    <a:gd name="T37" fmla="*/ 5 h 156"/>
                    <a:gd name="T38" fmla="*/ 65 w 162"/>
                    <a:gd name="T39" fmla="*/ 1 h 156"/>
                    <a:gd name="T40" fmla="*/ 73 w 162"/>
                    <a:gd name="T41" fmla="*/ 0 h 156"/>
                    <a:gd name="T42" fmla="*/ 82 w 162"/>
                    <a:gd name="T43" fmla="*/ 0 h 156"/>
                    <a:gd name="T44" fmla="*/ 91 w 162"/>
                    <a:gd name="T45" fmla="*/ 0 h 156"/>
                    <a:gd name="T46" fmla="*/ 91 w 162"/>
                    <a:gd name="T47" fmla="*/ 0 h 156"/>
                    <a:gd name="T48" fmla="*/ 107 w 162"/>
                    <a:gd name="T49" fmla="*/ 3 h 156"/>
                    <a:gd name="T50" fmla="*/ 121 w 162"/>
                    <a:gd name="T51" fmla="*/ 8 h 156"/>
                    <a:gd name="T52" fmla="*/ 134 w 162"/>
                    <a:gd name="T53" fmla="*/ 14 h 156"/>
                    <a:gd name="T54" fmla="*/ 144 w 162"/>
                    <a:gd name="T55" fmla="*/ 21 h 156"/>
                    <a:gd name="T56" fmla="*/ 152 w 162"/>
                    <a:gd name="T57" fmla="*/ 27 h 156"/>
                    <a:gd name="T58" fmla="*/ 157 w 162"/>
                    <a:gd name="T59" fmla="*/ 34 h 156"/>
                    <a:gd name="T60" fmla="*/ 162 w 162"/>
                    <a:gd name="T61" fmla="*/ 39 h 156"/>
                    <a:gd name="T62" fmla="*/ 162 w 162"/>
                    <a:gd name="T63" fmla="*/ 58 h 1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162" h="156">
                      <a:moveTo>
                        <a:pt x="65" y="156"/>
                      </a:moveTo>
                      <a:lnTo>
                        <a:pt x="65" y="156"/>
                      </a:lnTo>
                      <a:lnTo>
                        <a:pt x="55" y="152"/>
                      </a:lnTo>
                      <a:lnTo>
                        <a:pt x="43" y="149"/>
                      </a:lnTo>
                      <a:lnTo>
                        <a:pt x="32" y="143"/>
                      </a:lnTo>
                      <a:lnTo>
                        <a:pt x="19" y="133"/>
                      </a:lnTo>
                      <a:lnTo>
                        <a:pt x="14" y="128"/>
                      </a:lnTo>
                      <a:lnTo>
                        <a:pt x="9" y="121"/>
                      </a:lnTo>
                      <a:lnTo>
                        <a:pt x="4" y="115"/>
                      </a:lnTo>
                      <a:lnTo>
                        <a:pt x="1" y="108"/>
                      </a:lnTo>
                      <a:lnTo>
                        <a:pt x="0" y="100"/>
                      </a:lnTo>
                      <a:lnTo>
                        <a:pt x="0" y="91"/>
                      </a:lnTo>
                      <a:lnTo>
                        <a:pt x="0" y="91"/>
                      </a:lnTo>
                      <a:lnTo>
                        <a:pt x="3" y="71"/>
                      </a:lnTo>
                      <a:lnTo>
                        <a:pt x="8" y="55"/>
                      </a:lnTo>
                      <a:lnTo>
                        <a:pt x="17" y="39"/>
                      </a:lnTo>
                      <a:lnTo>
                        <a:pt x="29" y="24"/>
                      </a:lnTo>
                      <a:lnTo>
                        <a:pt x="42" y="13"/>
                      </a:lnTo>
                      <a:lnTo>
                        <a:pt x="56" y="5"/>
                      </a:lnTo>
                      <a:lnTo>
                        <a:pt x="65" y="1"/>
                      </a:lnTo>
                      <a:lnTo>
                        <a:pt x="73" y="0"/>
                      </a:lnTo>
                      <a:lnTo>
                        <a:pt x="82" y="0"/>
                      </a:lnTo>
                      <a:lnTo>
                        <a:pt x="91" y="0"/>
                      </a:lnTo>
                      <a:lnTo>
                        <a:pt x="91" y="0"/>
                      </a:lnTo>
                      <a:lnTo>
                        <a:pt x="107" y="3"/>
                      </a:lnTo>
                      <a:lnTo>
                        <a:pt x="121" y="8"/>
                      </a:lnTo>
                      <a:lnTo>
                        <a:pt x="134" y="14"/>
                      </a:lnTo>
                      <a:lnTo>
                        <a:pt x="144" y="21"/>
                      </a:lnTo>
                      <a:lnTo>
                        <a:pt x="152" y="27"/>
                      </a:lnTo>
                      <a:lnTo>
                        <a:pt x="157" y="34"/>
                      </a:lnTo>
                      <a:lnTo>
                        <a:pt x="162" y="39"/>
                      </a:lnTo>
                      <a:lnTo>
                        <a:pt x="162" y="58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88" name="Freeform 238">
                  <a:extLst>
                    <a:ext uri="{FF2B5EF4-FFF2-40B4-BE49-F238E27FC236}">
                      <a16:creationId xmlns:a16="http://schemas.microsoft.com/office/drawing/2014/main" id="{27E81556-B180-483F-B6BE-6DAEA0F9FF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54400" y="4495801"/>
                  <a:ext cx="103188" cy="68263"/>
                </a:xfrm>
                <a:custGeom>
                  <a:avLst/>
                  <a:gdLst>
                    <a:gd name="T0" fmla="*/ 0 w 129"/>
                    <a:gd name="T1" fmla="*/ 0 h 86"/>
                    <a:gd name="T2" fmla="*/ 0 w 129"/>
                    <a:gd name="T3" fmla="*/ 0 h 86"/>
                    <a:gd name="T4" fmla="*/ 1 w 129"/>
                    <a:gd name="T5" fmla="*/ 12 h 86"/>
                    <a:gd name="T6" fmla="*/ 3 w 129"/>
                    <a:gd name="T7" fmla="*/ 25 h 86"/>
                    <a:gd name="T8" fmla="*/ 6 w 129"/>
                    <a:gd name="T9" fmla="*/ 39 h 86"/>
                    <a:gd name="T10" fmla="*/ 11 w 129"/>
                    <a:gd name="T11" fmla="*/ 54 h 86"/>
                    <a:gd name="T12" fmla="*/ 19 w 129"/>
                    <a:gd name="T13" fmla="*/ 68 h 86"/>
                    <a:gd name="T14" fmla="*/ 26 w 129"/>
                    <a:gd name="T15" fmla="*/ 73 h 86"/>
                    <a:gd name="T16" fmla="*/ 30 w 129"/>
                    <a:gd name="T17" fmla="*/ 78 h 86"/>
                    <a:gd name="T18" fmla="*/ 37 w 129"/>
                    <a:gd name="T19" fmla="*/ 83 h 86"/>
                    <a:gd name="T20" fmla="*/ 45 w 129"/>
                    <a:gd name="T21" fmla="*/ 85 h 86"/>
                    <a:gd name="T22" fmla="*/ 45 w 129"/>
                    <a:gd name="T23" fmla="*/ 85 h 86"/>
                    <a:gd name="T24" fmla="*/ 61 w 129"/>
                    <a:gd name="T25" fmla="*/ 86 h 86"/>
                    <a:gd name="T26" fmla="*/ 76 w 129"/>
                    <a:gd name="T27" fmla="*/ 86 h 86"/>
                    <a:gd name="T28" fmla="*/ 91 w 129"/>
                    <a:gd name="T29" fmla="*/ 86 h 86"/>
                    <a:gd name="T30" fmla="*/ 104 w 129"/>
                    <a:gd name="T31" fmla="*/ 85 h 86"/>
                    <a:gd name="T32" fmla="*/ 123 w 129"/>
                    <a:gd name="T33" fmla="*/ 80 h 86"/>
                    <a:gd name="T34" fmla="*/ 129 w 129"/>
                    <a:gd name="T35" fmla="*/ 78 h 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29" h="86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" y="12"/>
                      </a:lnTo>
                      <a:lnTo>
                        <a:pt x="3" y="25"/>
                      </a:lnTo>
                      <a:lnTo>
                        <a:pt x="6" y="39"/>
                      </a:lnTo>
                      <a:lnTo>
                        <a:pt x="11" y="54"/>
                      </a:lnTo>
                      <a:lnTo>
                        <a:pt x="19" y="68"/>
                      </a:lnTo>
                      <a:lnTo>
                        <a:pt x="26" y="73"/>
                      </a:lnTo>
                      <a:lnTo>
                        <a:pt x="30" y="78"/>
                      </a:lnTo>
                      <a:lnTo>
                        <a:pt x="37" y="83"/>
                      </a:lnTo>
                      <a:lnTo>
                        <a:pt x="45" y="85"/>
                      </a:lnTo>
                      <a:lnTo>
                        <a:pt x="45" y="85"/>
                      </a:lnTo>
                      <a:lnTo>
                        <a:pt x="61" y="86"/>
                      </a:lnTo>
                      <a:lnTo>
                        <a:pt x="76" y="86"/>
                      </a:lnTo>
                      <a:lnTo>
                        <a:pt x="91" y="86"/>
                      </a:lnTo>
                      <a:lnTo>
                        <a:pt x="104" y="85"/>
                      </a:lnTo>
                      <a:lnTo>
                        <a:pt x="123" y="80"/>
                      </a:lnTo>
                      <a:lnTo>
                        <a:pt x="129" y="78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89" name="Freeform 239">
                  <a:extLst>
                    <a:ext uri="{FF2B5EF4-FFF2-40B4-BE49-F238E27FC236}">
                      <a16:creationId xmlns:a16="http://schemas.microsoft.com/office/drawing/2014/main" id="{337706B7-A805-44B5-AAE4-C4B6E455CF7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44888" y="4440239"/>
                  <a:ext cx="195263" cy="142875"/>
                </a:xfrm>
                <a:custGeom>
                  <a:avLst/>
                  <a:gdLst>
                    <a:gd name="T0" fmla="*/ 79 w 245"/>
                    <a:gd name="T1" fmla="*/ 181 h 181"/>
                    <a:gd name="T2" fmla="*/ 79 w 245"/>
                    <a:gd name="T3" fmla="*/ 181 h 181"/>
                    <a:gd name="T4" fmla="*/ 75 w 245"/>
                    <a:gd name="T5" fmla="*/ 179 h 181"/>
                    <a:gd name="T6" fmla="*/ 65 w 245"/>
                    <a:gd name="T7" fmla="*/ 176 h 181"/>
                    <a:gd name="T8" fmla="*/ 50 w 245"/>
                    <a:gd name="T9" fmla="*/ 173 h 181"/>
                    <a:gd name="T10" fmla="*/ 34 w 245"/>
                    <a:gd name="T11" fmla="*/ 166 h 181"/>
                    <a:gd name="T12" fmla="*/ 26 w 245"/>
                    <a:gd name="T13" fmla="*/ 161 h 181"/>
                    <a:gd name="T14" fmla="*/ 18 w 245"/>
                    <a:gd name="T15" fmla="*/ 156 h 181"/>
                    <a:gd name="T16" fmla="*/ 11 w 245"/>
                    <a:gd name="T17" fmla="*/ 151 h 181"/>
                    <a:gd name="T18" fmla="*/ 6 w 245"/>
                    <a:gd name="T19" fmla="*/ 143 h 181"/>
                    <a:gd name="T20" fmla="*/ 3 w 245"/>
                    <a:gd name="T21" fmla="*/ 135 h 181"/>
                    <a:gd name="T22" fmla="*/ 0 w 245"/>
                    <a:gd name="T23" fmla="*/ 125 h 181"/>
                    <a:gd name="T24" fmla="*/ 0 w 245"/>
                    <a:gd name="T25" fmla="*/ 116 h 181"/>
                    <a:gd name="T26" fmla="*/ 2 w 245"/>
                    <a:gd name="T27" fmla="*/ 103 h 181"/>
                    <a:gd name="T28" fmla="*/ 2 w 245"/>
                    <a:gd name="T29" fmla="*/ 103 h 181"/>
                    <a:gd name="T30" fmla="*/ 8 w 245"/>
                    <a:gd name="T31" fmla="*/ 78 h 181"/>
                    <a:gd name="T32" fmla="*/ 14 w 245"/>
                    <a:gd name="T33" fmla="*/ 59 h 181"/>
                    <a:gd name="T34" fmla="*/ 23 w 245"/>
                    <a:gd name="T35" fmla="*/ 41 h 181"/>
                    <a:gd name="T36" fmla="*/ 27 w 245"/>
                    <a:gd name="T37" fmla="*/ 35 h 181"/>
                    <a:gd name="T38" fmla="*/ 32 w 245"/>
                    <a:gd name="T39" fmla="*/ 28 h 181"/>
                    <a:gd name="T40" fmla="*/ 37 w 245"/>
                    <a:gd name="T41" fmla="*/ 23 h 181"/>
                    <a:gd name="T42" fmla="*/ 44 w 245"/>
                    <a:gd name="T43" fmla="*/ 18 h 181"/>
                    <a:gd name="T44" fmla="*/ 52 w 245"/>
                    <a:gd name="T45" fmla="*/ 15 h 181"/>
                    <a:gd name="T46" fmla="*/ 60 w 245"/>
                    <a:gd name="T47" fmla="*/ 12 h 181"/>
                    <a:gd name="T48" fmla="*/ 81 w 245"/>
                    <a:gd name="T49" fmla="*/ 7 h 181"/>
                    <a:gd name="T50" fmla="*/ 105 w 245"/>
                    <a:gd name="T51" fmla="*/ 5 h 181"/>
                    <a:gd name="T52" fmla="*/ 105 w 245"/>
                    <a:gd name="T53" fmla="*/ 5 h 181"/>
                    <a:gd name="T54" fmla="*/ 131 w 245"/>
                    <a:gd name="T55" fmla="*/ 4 h 181"/>
                    <a:gd name="T56" fmla="*/ 153 w 245"/>
                    <a:gd name="T57" fmla="*/ 2 h 181"/>
                    <a:gd name="T58" fmla="*/ 170 w 245"/>
                    <a:gd name="T59" fmla="*/ 0 h 181"/>
                    <a:gd name="T60" fmla="*/ 185 w 245"/>
                    <a:gd name="T61" fmla="*/ 0 h 181"/>
                    <a:gd name="T62" fmla="*/ 198 w 245"/>
                    <a:gd name="T63" fmla="*/ 4 h 181"/>
                    <a:gd name="T64" fmla="*/ 203 w 245"/>
                    <a:gd name="T65" fmla="*/ 7 h 181"/>
                    <a:gd name="T66" fmla="*/ 209 w 245"/>
                    <a:gd name="T67" fmla="*/ 10 h 181"/>
                    <a:gd name="T68" fmla="*/ 214 w 245"/>
                    <a:gd name="T69" fmla="*/ 15 h 181"/>
                    <a:gd name="T70" fmla="*/ 219 w 245"/>
                    <a:gd name="T71" fmla="*/ 22 h 181"/>
                    <a:gd name="T72" fmla="*/ 229 w 245"/>
                    <a:gd name="T73" fmla="*/ 38 h 181"/>
                    <a:gd name="T74" fmla="*/ 229 w 245"/>
                    <a:gd name="T75" fmla="*/ 38 h 181"/>
                    <a:gd name="T76" fmla="*/ 237 w 245"/>
                    <a:gd name="T77" fmla="*/ 57 h 181"/>
                    <a:gd name="T78" fmla="*/ 242 w 245"/>
                    <a:gd name="T79" fmla="*/ 75 h 181"/>
                    <a:gd name="T80" fmla="*/ 245 w 245"/>
                    <a:gd name="T81" fmla="*/ 91 h 181"/>
                    <a:gd name="T82" fmla="*/ 245 w 245"/>
                    <a:gd name="T83" fmla="*/ 106 h 181"/>
                    <a:gd name="T84" fmla="*/ 245 w 245"/>
                    <a:gd name="T85" fmla="*/ 119 h 181"/>
                    <a:gd name="T86" fmla="*/ 243 w 245"/>
                    <a:gd name="T87" fmla="*/ 127 h 181"/>
                    <a:gd name="T88" fmla="*/ 242 w 245"/>
                    <a:gd name="T89" fmla="*/ 135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245" h="181">
                      <a:moveTo>
                        <a:pt x="79" y="181"/>
                      </a:moveTo>
                      <a:lnTo>
                        <a:pt x="79" y="181"/>
                      </a:lnTo>
                      <a:lnTo>
                        <a:pt x="75" y="179"/>
                      </a:lnTo>
                      <a:lnTo>
                        <a:pt x="65" y="176"/>
                      </a:lnTo>
                      <a:lnTo>
                        <a:pt x="50" y="173"/>
                      </a:lnTo>
                      <a:lnTo>
                        <a:pt x="34" y="166"/>
                      </a:lnTo>
                      <a:lnTo>
                        <a:pt x="26" y="161"/>
                      </a:lnTo>
                      <a:lnTo>
                        <a:pt x="18" y="156"/>
                      </a:lnTo>
                      <a:lnTo>
                        <a:pt x="11" y="151"/>
                      </a:lnTo>
                      <a:lnTo>
                        <a:pt x="6" y="143"/>
                      </a:lnTo>
                      <a:lnTo>
                        <a:pt x="3" y="135"/>
                      </a:lnTo>
                      <a:lnTo>
                        <a:pt x="0" y="125"/>
                      </a:lnTo>
                      <a:lnTo>
                        <a:pt x="0" y="116"/>
                      </a:lnTo>
                      <a:lnTo>
                        <a:pt x="2" y="103"/>
                      </a:lnTo>
                      <a:lnTo>
                        <a:pt x="2" y="103"/>
                      </a:lnTo>
                      <a:lnTo>
                        <a:pt x="8" y="78"/>
                      </a:lnTo>
                      <a:lnTo>
                        <a:pt x="14" y="59"/>
                      </a:lnTo>
                      <a:lnTo>
                        <a:pt x="23" y="41"/>
                      </a:lnTo>
                      <a:lnTo>
                        <a:pt x="27" y="35"/>
                      </a:lnTo>
                      <a:lnTo>
                        <a:pt x="32" y="28"/>
                      </a:lnTo>
                      <a:lnTo>
                        <a:pt x="37" y="23"/>
                      </a:lnTo>
                      <a:lnTo>
                        <a:pt x="44" y="18"/>
                      </a:lnTo>
                      <a:lnTo>
                        <a:pt x="52" y="15"/>
                      </a:lnTo>
                      <a:lnTo>
                        <a:pt x="60" y="12"/>
                      </a:lnTo>
                      <a:lnTo>
                        <a:pt x="81" y="7"/>
                      </a:lnTo>
                      <a:lnTo>
                        <a:pt x="105" y="5"/>
                      </a:lnTo>
                      <a:lnTo>
                        <a:pt x="105" y="5"/>
                      </a:lnTo>
                      <a:lnTo>
                        <a:pt x="131" y="4"/>
                      </a:lnTo>
                      <a:lnTo>
                        <a:pt x="153" y="2"/>
                      </a:lnTo>
                      <a:lnTo>
                        <a:pt x="170" y="0"/>
                      </a:lnTo>
                      <a:lnTo>
                        <a:pt x="185" y="0"/>
                      </a:lnTo>
                      <a:lnTo>
                        <a:pt x="198" y="4"/>
                      </a:lnTo>
                      <a:lnTo>
                        <a:pt x="203" y="7"/>
                      </a:lnTo>
                      <a:lnTo>
                        <a:pt x="209" y="10"/>
                      </a:lnTo>
                      <a:lnTo>
                        <a:pt x="214" y="15"/>
                      </a:lnTo>
                      <a:lnTo>
                        <a:pt x="219" y="22"/>
                      </a:lnTo>
                      <a:lnTo>
                        <a:pt x="229" y="38"/>
                      </a:lnTo>
                      <a:lnTo>
                        <a:pt x="229" y="38"/>
                      </a:lnTo>
                      <a:lnTo>
                        <a:pt x="237" y="57"/>
                      </a:lnTo>
                      <a:lnTo>
                        <a:pt x="242" y="75"/>
                      </a:lnTo>
                      <a:lnTo>
                        <a:pt x="245" y="91"/>
                      </a:lnTo>
                      <a:lnTo>
                        <a:pt x="245" y="106"/>
                      </a:lnTo>
                      <a:lnTo>
                        <a:pt x="245" y="119"/>
                      </a:lnTo>
                      <a:lnTo>
                        <a:pt x="243" y="127"/>
                      </a:lnTo>
                      <a:lnTo>
                        <a:pt x="242" y="135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90" name="Freeform 240">
                  <a:extLst>
                    <a:ext uri="{FF2B5EF4-FFF2-40B4-BE49-F238E27FC236}">
                      <a16:creationId xmlns:a16="http://schemas.microsoft.com/office/drawing/2014/main" id="{9EA7A938-92BF-45E4-8AF0-84F5AB1BE47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55988" y="4392614"/>
                  <a:ext cx="90488" cy="93663"/>
                </a:xfrm>
                <a:custGeom>
                  <a:avLst/>
                  <a:gdLst>
                    <a:gd name="T0" fmla="*/ 3 w 114"/>
                    <a:gd name="T1" fmla="*/ 0 h 117"/>
                    <a:gd name="T2" fmla="*/ 3 w 114"/>
                    <a:gd name="T3" fmla="*/ 0 h 117"/>
                    <a:gd name="T4" fmla="*/ 1 w 114"/>
                    <a:gd name="T5" fmla="*/ 10 h 117"/>
                    <a:gd name="T6" fmla="*/ 0 w 114"/>
                    <a:gd name="T7" fmla="*/ 18 h 117"/>
                    <a:gd name="T8" fmla="*/ 0 w 114"/>
                    <a:gd name="T9" fmla="*/ 28 h 117"/>
                    <a:gd name="T10" fmla="*/ 1 w 114"/>
                    <a:gd name="T11" fmla="*/ 39 h 117"/>
                    <a:gd name="T12" fmla="*/ 6 w 114"/>
                    <a:gd name="T13" fmla="*/ 51 h 117"/>
                    <a:gd name="T14" fmla="*/ 14 w 114"/>
                    <a:gd name="T15" fmla="*/ 64 h 117"/>
                    <a:gd name="T16" fmla="*/ 29 w 114"/>
                    <a:gd name="T17" fmla="*/ 78 h 117"/>
                    <a:gd name="T18" fmla="*/ 29 w 114"/>
                    <a:gd name="T19" fmla="*/ 78 h 117"/>
                    <a:gd name="T20" fmla="*/ 45 w 114"/>
                    <a:gd name="T21" fmla="*/ 91 h 117"/>
                    <a:gd name="T22" fmla="*/ 62 w 114"/>
                    <a:gd name="T23" fmla="*/ 101 h 117"/>
                    <a:gd name="T24" fmla="*/ 76 w 114"/>
                    <a:gd name="T25" fmla="*/ 108 h 117"/>
                    <a:gd name="T26" fmla="*/ 89 w 114"/>
                    <a:gd name="T27" fmla="*/ 112 h 117"/>
                    <a:gd name="T28" fmla="*/ 107 w 114"/>
                    <a:gd name="T29" fmla="*/ 117 h 117"/>
                    <a:gd name="T30" fmla="*/ 114 w 114"/>
                    <a:gd name="T31" fmla="*/ 117 h 1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14" h="117">
                      <a:moveTo>
                        <a:pt x="3" y="0"/>
                      </a:moveTo>
                      <a:lnTo>
                        <a:pt x="3" y="0"/>
                      </a:lnTo>
                      <a:lnTo>
                        <a:pt x="1" y="10"/>
                      </a:lnTo>
                      <a:lnTo>
                        <a:pt x="0" y="18"/>
                      </a:lnTo>
                      <a:lnTo>
                        <a:pt x="0" y="28"/>
                      </a:lnTo>
                      <a:lnTo>
                        <a:pt x="1" y="39"/>
                      </a:lnTo>
                      <a:lnTo>
                        <a:pt x="6" y="51"/>
                      </a:lnTo>
                      <a:lnTo>
                        <a:pt x="14" y="64"/>
                      </a:lnTo>
                      <a:lnTo>
                        <a:pt x="29" y="78"/>
                      </a:lnTo>
                      <a:lnTo>
                        <a:pt x="29" y="78"/>
                      </a:lnTo>
                      <a:lnTo>
                        <a:pt x="45" y="91"/>
                      </a:lnTo>
                      <a:lnTo>
                        <a:pt x="62" y="101"/>
                      </a:lnTo>
                      <a:lnTo>
                        <a:pt x="76" y="108"/>
                      </a:lnTo>
                      <a:lnTo>
                        <a:pt x="89" y="112"/>
                      </a:lnTo>
                      <a:lnTo>
                        <a:pt x="107" y="117"/>
                      </a:lnTo>
                      <a:lnTo>
                        <a:pt x="114" y="117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91" name="Freeform 241">
                  <a:extLst>
                    <a:ext uri="{FF2B5EF4-FFF2-40B4-BE49-F238E27FC236}">
                      <a16:creationId xmlns:a16="http://schemas.microsoft.com/office/drawing/2014/main" id="{D08A93D8-51A5-4D77-9E9E-9879A3332F5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13150" y="4397376"/>
                  <a:ext cx="7938" cy="47625"/>
                </a:xfrm>
                <a:custGeom>
                  <a:avLst/>
                  <a:gdLst>
                    <a:gd name="T0" fmla="*/ 6 w 8"/>
                    <a:gd name="T1" fmla="*/ 0 h 58"/>
                    <a:gd name="T2" fmla="*/ 6 w 8"/>
                    <a:gd name="T3" fmla="*/ 0 h 58"/>
                    <a:gd name="T4" fmla="*/ 6 w 8"/>
                    <a:gd name="T5" fmla="*/ 6 h 58"/>
                    <a:gd name="T6" fmla="*/ 8 w 8"/>
                    <a:gd name="T7" fmla="*/ 16 h 58"/>
                    <a:gd name="T8" fmla="*/ 8 w 8"/>
                    <a:gd name="T9" fmla="*/ 28 h 58"/>
                    <a:gd name="T10" fmla="*/ 8 w 8"/>
                    <a:gd name="T11" fmla="*/ 34 h 58"/>
                    <a:gd name="T12" fmla="*/ 6 w 8"/>
                    <a:gd name="T13" fmla="*/ 39 h 58"/>
                    <a:gd name="T14" fmla="*/ 6 w 8"/>
                    <a:gd name="T15" fmla="*/ 39 h 58"/>
                    <a:gd name="T16" fmla="*/ 2 w 8"/>
                    <a:gd name="T17" fmla="*/ 53 h 58"/>
                    <a:gd name="T18" fmla="*/ 0 w 8"/>
                    <a:gd name="T19" fmla="*/ 58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8" h="58">
                      <a:moveTo>
                        <a:pt x="6" y="0"/>
                      </a:moveTo>
                      <a:lnTo>
                        <a:pt x="6" y="0"/>
                      </a:lnTo>
                      <a:lnTo>
                        <a:pt x="6" y="6"/>
                      </a:lnTo>
                      <a:lnTo>
                        <a:pt x="8" y="16"/>
                      </a:lnTo>
                      <a:lnTo>
                        <a:pt x="8" y="28"/>
                      </a:lnTo>
                      <a:lnTo>
                        <a:pt x="8" y="34"/>
                      </a:lnTo>
                      <a:lnTo>
                        <a:pt x="6" y="39"/>
                      </a:lnTo>
                      <a:lnTo>
                        <a:pt x="6" y="39"/>
                      </a:lnTo>
                      <a:lnTo>
                        <a:pt x="2" y="53"/>
                      </a:lnTo>
                      <a:lnTo>
                        <a:pt x="0" y="58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92" name="Freeform 242">
                  <a:extLst>
                    <a:ext uri="{FF2B5EF4-FFF2-40B4-BE49-F238E27FC236}">
                      <a16:creationId xmlns:a16="http://schemas.microsoft.com/office/drawing/2014/main" id="{E978297C-1E99-47C6-9CE5-BA970AD01BB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67088" y="4475164"/>
                  <a:ext cx="117475" cy="25400"/>
                </a:xfrm>
                <a:custGeom>
                  <a:avLst/>
                  <a:gdLst>
                    <a:gd name="T0" fmla="*/ 0 w 150"/>
                    <a:gd name="T1" fmla="*/ 0 h 33"/>
                    <a:gd name="T2" fmla="*/ 0 w 150"/>
                    <a:gd name="T3" fmla="*/ 0 h 33"/>
                    <a:gd name="T4" fmla="*/ 3 w 150"/>
                    <a:gd name="T5" fmla="*/ 7 h 33"/>
                    <a:gd name="T6" fmla="*/ 7 w 150"/>
                    <a:gd name="T7" fmla="*/ 13 h 33"/>
                    <a:gd name="T8" fmla="*/ 13 w 150"/>
                    <a:gd name="T9" fmla="*/ 18 h 33"/>
                    <a:gd name="T10" fmla="*/ 21 w 150"/>
                    <a:gd name="T11" fmla="*/ 25 h 33"/>
                    <a:gd name="T12" fmla="*/ 31 w 150"/>
                    <a:gd name="T13" fmla="*/ 30 h 33"/>
                    <a:gd name="T14" fmla="*/ 44 w 150"/>
                    <a:gd name="T15" fmla="*/ 33 h 33"/>
                    <a:gd name="T16" fmla="*/ 59 w 150"/>
                    <a:gd name="T17" fmla="*/ 33 h 33"/>
                    <a:gd name="T18" fmla="*/ 59 w 150"/>
                    <a:gd name="T19" fmla="*/ 33 h 33"/>
                    <a:gd name="T20" fmla="*/ 75 w 150"/>
                    <a:gd name="T21" fmla="*/ 31 h 33"/>
                    <a:gd name="T22" fmla="*/ 91 w 150"/>
                    <a:gd name="T23" fmla="*/ 26 h 33"/>
                    <a:gd name="T24" fmla="*/ 106 w 150"/>
                    <a:gd name="T25" fmla="*/ 21 h 33"/>
                    <a:gd name="T26" fmla="*/ 120 w 150"/>
                    <a:gd name="T27" fmla="*/ 17 h 33"/>
                    <a:gd name="T28" fmla="*/ 141 w 150"/>
                    <a:gd name="T29" fmla="*/ 5 h 33"/>
                    <a:gd name="T30" fmla="*/ 150 w 150"/>
                    <a:gd name="T31" fmla="*/ 0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50" h="33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3" y="7"/>
                      </a:lnTo>
                      <a:lnTo>
                        <a:pt x="7" y="13"/>
                      </a:lnTo>
                      <a:lnTo>
                        <a:pt x="13" y="18"/>
                      </a:lnTo>
                      <a:lnTo>
                        <a:pt x="21" y="25"/>
                      </a:lnTo>
                      <a:lnTo>
                        <a:pt x="31" y="30"/>
                      </a:lnTo>
                      <a:lnTo>
                        <a:pt x="44" y="33"/>
                      </a:lnTo>
                      <a:lnTo>
                        <a:pt x="59" y="33"/>
                      </a:lnTo>
                      <a:lnTo>
                        <a:pt x="59" y="33"/>
                      </a:lnTo>
                      <a:lnTo>
                        <a:pt x="75" y="31"/>
                      </a:lnTo>
                      <a:lnTo>
                        <a:pt x="91" y="26"/>
                      </a:lnTo>
                      <a:lnTo>
                        <a:pt x="106" y="21"/>
                      </a:lnTo>
                      <a:lnTo>
                        <a:pt x="120" y="17"/>
                      </a:lnTo>
                      <a:lnTo>
                        <a:pt x="141" y="5"/>
                      </a:lnTo>
                      <a:lnTo>
                        <a:pt x="150" y="0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93" name="Freeform 243">
                  <a:extLst>
                    <a:ext uri="{FF2B5EF4-FFF2-40B4-BE49-F238E27FC236}">
                      <a16:creationId xmlns:a16="http://schemas.microsoft.com/office/drawing/2014/main" id="{21D373BB-9D8B-46B7-BA71-5CE6392FE7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22650" y="4300539"/>
                  <a:ext cx="149225" cy="84138"/>
                </a:xfrm>
                <a:custGeom>
                  <a:avLst/>
                  <a:gdLst>
                    <a:gd name="T0" fmla="*/ 0 w 188"/>
                    <a:gd name="T1" fmla="*/ 103 h 105"/>
                    <a:gd name="T2" fmla="*/ 0 w 188"/>
                    <a:gd name="T3" fmla="*/ 103 h 105"/>
                    <a:gd name="T4" fmla="*/ 6 w 188"/>
                    <a:gd name="T5" fmla="*/ 105 h 105"/>
                    <a:gd name="T6" fmla="*/ 26 w 188"/>
                    <a:gd name="T7" fmla="*/ 105 h 105"/>
                    <a:gd name="T8" fmla="*/ 37 w 188"/>
                    <a:gd name="T9" fmla="*/ 105 h 105"/>
                    <a:gd name="T10" fmla="*/ 52 w 188"/>
                    <a:gd name="T11" fmla="*/ 105 h 105"/>
                    <a:gd name="T12" fmla="*/ 68 w 188"/>
                    <a:gd name="T13" fmla="*/ 102 h 105"/>
                    <a:gd name="T14" fmla="*/ 84 w 188"/>
                    <a:gd name="T15" fmla="*/ 97 h 105"/>
                    <a:gd name="T16" fmla="*/ 84 w 188"/>
                    <a:gd name="T17" fmla="*/ 97 h 105"/>
                    <a:gd name="T18" fmla="*/ 100 w 188"/>
                    <a:gd name="T19" fmla="*/ 90 h 105"/>
                    <a:gd name="T20" fmla="*/ 113 w 188"/>
                    <a:gd name="T21" fmla="*/ 84 h 105"/>
                    <a:gd name="T22" fmla="*/ 125 w 188"/>
                    <a:gd name="T23" fmla="*/ 77 h 105"/>
                    <a:gd name="T24" fmla="*/ 134 w 188"/>
                    <a:gd name="T25" fmla="*/ 69 h 105"/>
                    <a:gd name="T26" fmla="*/ 151 w 188"/>
                    <a:gd name="T27" fmla="*/ 56 h 105"/>
                    <a:gd name="T28" fmla="*/ 162 w 188"/>
                    <a:gd name="T29" fmla="*/ 45 h 105"/>
                    <a:gd name="T30" fmla="*/ 162 w 188"/>
                    <a:gd name="T31" fmla="*/ 45 h 105"/>
                    <a:gd name="T32" fmla="*/ 167 w 188"/>
                    <a:gd name="T33" fmla="*/ 40 h 105"/>
                    <a:gd name="T34" fmla="*/ 172 w 188"/>
                    <a:gd name="T35" fmla="*/ 34 h 105"/>
                    <a:gd name="T36" fmla="*/ 180 w 188"/>
                    <a:gd name="T37" fmla="*/ 17 h 105"/>
                    <a:gd name="T38" fmla="*/ 188 w 188"/>
                    <a:gd name="T39" fmla="*/ 0 h 1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88" h="105">
                      <a:moveTo>
                        <a:pt x="0" y="103"/>
                      </a:moveTo>
                      <a:lnTo>
                        <a:pt x="0" y="103"/>
                      </a:lnTo>
                      <a:lnTo>
                        <a:pt x="6" y="105"/>
                      </a:lnTo>
                      <a:lnTo>
                        <a:pt x="26" y="105"/>
                      </a:lnTo>
                      <a:lnTo>
                        <a:pt x="37" y="105"/>
                      </a:lnTo>
                      <a:lnTo>
                        <a:pt x="52" y="105"/>
                      </a:lnTo>
                      <a:lnTo>
                        <a:pt x="68" y="102"/>
                      </a:lnTo>
                      <a:lnTo>
                        <a:pt x="84" y="97"/>
                      </a:lnTo>
                      <a:lnTo>
                        <a:pt x="84" y="97"/>
                      </a:lnTo>
                      <a:lnTo>
                        <a:pt x="100" y="90"/>
                      </a:lnTo>
                      <a:lnTo>
                        <a:pt x="113" y="84"/>
                      </a:lnTo>
                      <a:lnTo>
                        <a:pt x="125" y="77"/>
                      </a:lnTo>
                      <a:lnTo>
                        <a:pt x="134" y="69"/>
                      </a:lnTo>
                      <a:lnTo>
                        <a:pt x="151" y="56"/>
                      </a:lnTo>
                      <a:lnTo>
                        <a:pt x="162" y="45"/>
                      </a:lnTo>
                      <a:lnTo>
                        <a:pt x="162" y="45"/>
                      </a:lnTo>
                      <a:lnTo>
                        <a:pt x="167" y="40"/>
                      </a:lnTo>
                      <a:lnTo>
                        <a:pt x="172" y="34"/>
                      </a:lnTo>
                      <a:lnTo>
                        <a:pt x="180" y="17"/>
                      </a:lnTo>
                      <a:lnTo>
                        <a:pt x="188" y="0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94" name="Freeform 244">
                  <a:extLst>
                    <a:ext uri="{FF2B5EF4-FFF2-40B4-BE49-F238E27FC236}">
                      <a16:creationId xmlns:a16="http://schemas.microsoft.com/office/drawing/2014/main" id="{50777161-F917-4652-97C6-6BF7837A15E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00438" y="4243389"/>
                  <a:ext cx="165100" cy="49213"/>
                </a:xfrm>
                <a:custGeom>
                  <a:avLst/>
                  <a:gdLst>
                    <a:gd name="T0" fmla="*/ 0 w 208"/>
                    <a:gd name="T1" fmla="*/ 0 h 62"/>
                    <a:gd name="T2" fmla="*/ 0 w 208"/>
                    <a:gd name="T3" fmla="*/ 0 h 62"/>
                    <a:gd name="T4" fmla="*/ 0 w 208"/>
                    <a:gd name="T5" fmla="*/ 2 h 62"/>
                    <a:gd name="T6" fmla="*/ 0 w 208"/>
                    <a:gd name="T7" fmla="*/ 7 h 62"/>
                    <a:gd name="T8" fmla="*/ 2 w 208"/>
                    <a:gd name="T9" fmla="*/ 13 h 62"/>
                    <a:gd name="T10" fmla="*/ 7 w 208"/>
                    <a:gd name="T11" fmla="*/ 20 h 62"/>
                    <a:gd name="T12" fmla="*/ 13 w 208"/>
                    <a:gd name="T13" fmla="*/ 26 h 62"/>
                    <a:gd name="T14" fmla="*/ 21 w 208"/>
                    <a:gd name="T15" fmla="*/ 34 h 62"/>
                    <a:gd name="T16" fmla="*/ 33 w 208"/>
                    <a:gd name="T17" fmla="*/ 41 h 62"/>
                    <a:gd name="T18" fmla="*/ 46 w 208"/>
                    <a:gd name="T19" fmla="*/ 46 h 62"/>
                    <a:gd name="T20" fmla="*/ 46 w 208"/>
                    <a:gd name="T21" fmla="*/ 46 h 62"/>
                    <a:gd name="T22" fmla="*/ 59 w 208"/>
                    <a:gd name="T23" fmla="*/ 50 h 62"/>
                    <a:gd name="T24" fmla="*/ 67 w 208"/>
                    <a:gd name="T25" fmla="*/ 54 h 62"/>
                    <a:gd name="T26" fmla="*/ 78 w 208"/>
                    <a:gd name="T27" fmla="*/ 60 h 62"/>
                    <a:gd name="T28" fmla="*/ 83 w 208"/>
                    <a:gd name="T29" fmla="*/ 62 h 62"/>
                    <a:gd name="T30" fmla="*/ 91 w 208"/>
                    <a:gd name="T31" fmla="*/ 62 h 62"/>
                    <a:gd name="T32" fmla="*/ 123 w 208"/>
                    <a:gd name="T33" fmla="*/ 59 h 62"/>
                    <a:gd name="T34" fmla="*/ 123 w 208"/>
                    <a:gd name="T35" fmla="*/ 59 h 62"/>
                    <a:gd name="T36" fmla="*/ 145 w 208"/>
                    <a:gd name="T37" fmla="*/ 55 h 62"/>
                    <a:gd name="T38" fmla="*/ 162 w 208"/>
                    <a:gd name="T39" fmla="*/ 50 h 62"/>
                    <a:gd name="T40" fmla="*/ 188 w 208"/>
                    <a:gd name="T41" fmla="*/ 42 h 62"/>
                    <a:gd name="T42" fmla="*/ 203 w 208"/>
                    <a:gd name="T43" fmla="*/ 36 h 62"/>
                    <a:gd name="T44" fmla="*/ 208 w 208"/>
                    <a:gd name="T45" fmla="*/ 33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208" h="6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7"/>
                      </a:lnTo>
                      <a:lnTo>
                        <a:pt x="2" y="13"/>
                      </a:lnTo>
                      <a:lnTo>
                        <a:pt x="7" y="20"/>
                      </a:lnTo>
                      <a:lnTo>
                        <a:pt x="13" y="26"/>
                      </a:lnTo>
                      <a:lnTo>
                        <a:pt x="21" y="34"/>
                      </a:lnTo>
                      <a:lnTo>
                        <a:pt x="33" y="41"/>
                      </a:lnTo>
                      <a:lnTo>
                        <a:pt x="46" y="46"/>
                      </a:lnTo>
                      <a:lnTo>
                        <a:pt x="46" y="46"/>
                      </a:lnTo>
                      <a:lnTo>
                        <a:pt x="59" y="50"/>
                      </a:lnTo>
                      <a:lnTo>
                        <a:pt x="67" y="54"/>
                      </a:lnTo>
                      <a:lnTo>
                        <a:pt x="78" y="60"/>
                      </a:lnTo>
                      <a:lnTo>
                        <a:pt x="83" y="62"/>
                      </a:lnTo>
                      <a:lnTo>
                        <a:pt x="91" y="62"/>
                      </a:lnTo>
                      <a:lnTo>
                        <a:pt x="123" y="59"/>
                      </a:lnTo>
                      <a:lnTo>
                        <a:pt x="123" y="59"/>
                      </a:lnTo>
                      <a:lnTo>
                        <a:pt x="145" y="55"/>
                      </a:lnTo>
                      <a:lnTo>
                        <a:pt x="162" y="50"/>
                      </a:lnTo>
                      <a:lnTo>
                        <a:pt x="188" y="42"/>
                      </a:lnTo>
                      <a:lnTo>
                        <a:pt x="203" y="36"/>
                      </a:lnTo>
                      <a:lnTo>
                        <a:pt x="208" y="33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95" name="Freeform 245">
                  <a:extLst>
                    <a:ext uri="{FF2B5EF4-FFF2-40B4-BE49-F238E27FC236}">
                      <a16:creationId xmlns:a16="http://schemas.microsoft.com/office/drawing/2014/main" id="{10C7C7AF-F1EE-4284-8319-95CD63CB43E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46475" y="4325939"/>
                  <a:ext cx="185738" cy="69850"/>
                </a:xfrm>
                <a:custGeom>
                  <a:avLst/>
                  <a:gdLst>
                    <a:gd name="T0" fmla="*/ 0 w 233"/>
                    <a:gd name="T1" fmla="*/ 32 h 88"/>
                    <a:gd name="T2" fmla="*/ 0 w 233"/>
                    <a:gd name="T3" fmla="*/ 32 h 88"/>
                    <a:gd name="T4" fmla="*/ 21 w 233"/>
                    <a:gd name="T5" fmla="*/ 54 h 88"/>
                    <a:gd name="T6" fmla="*/ 38 w 233"/>
                    <a:gd name="T7" fmla="*/ 68 h 88"/>
                    <a:gd name="T8" fmla="*/ 45 w 233"/>
                    <a:gd name="T9" fmla="*/ 75 h 88"/>
                    <a:gd name="T10" fmla="*/ 51 w 233"/>
                    <a:gd name="T11" fmla="*/ 78 h 88"/>
                    <a:gd name="T12" fmla="*/ 51 w 233"/>
                    <a:gd name="T13" fmla="*/ 78 h 88"/>
                    <a:gd name="T14" fmla="*/ 66 w 233"/>
                    <a:gd name="T15" fmla="*/ 83 h 88"/>
                    <a:gd name="T16" fmla="*/ 87 w 233"/>
                    <a:gd name="T17" fmla="*/ 86 h 88"/>
                    <a:gd name="T18" fmla="*/ 110 w 233"/>
                    <a:gd name="T19" fmla="*/ 88 h 88"/>
                    <a:gd name="T20" fmla="*/ 121 w 233"/>
                    <a:gd name="T21" fmla="*/ 86 h 88"/>
                    <a:gd name="T22" fmla="*/ 129 w 233"/>
                    <a:gd name="T23" fmla="*/ 84 h 88"/>
                    <a:gd name="T24" fmla="*/ 129 w 233"/>
                    <a:gd name="T25" fmla="*/ 84 h 88"/>
                    <a:gd name="T26" fmla="*/ 149 w 233"/>
                    <a:gd name="T27" fmla="*/ 80 h 88"/>
                    <a:gd name="T28" fmla="*/ 175 w 233"/>
                    <a:gd name="T29" fmla="*/ 73 h 88"/>
                    <a:gd name="T30" fmla="*/ 188 w 233"/>
                    <a:gd name="T31" fmla="*/ 70 h 88"/>
                    <a:gd name="T32" fmla="*/ 199 w 233"/>
                    <a:gd name="T33" fmla="*/ 65 h 88"/>
                    <a:gd name="T34" fmla="*/ 207 w 233"/>
                    <a:gd name="T35" fmla="*/ 60 h 88"/>
                    <a:gd name="T36" fmla="*/ 214 w 233"/>
                    <a:gd name="T37" fmla="*/ 52 h 88"/>
                    <a:gd name="T38" fmla="*/ 214 w 233"/>
                    <a:gd name="T39" fmla="*/ 52 h 88"/>
                    <a:gd name="T40" fmla="*/ 222 w 233"/>
                    <a:gd name="T41" fmla="*/ 34 h 88"/>
                    <a:gd name="T42" fmla="*/ 228 w 233"/>
                    <a:gd name="T43" fmla="*/ 18 h 88"/>
                    <a:gd name="T44" fmla="*/ 233 w 233"/>
                    <a:gd name="T45" fmla="*/ 0 h 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233" h="88">
                      <a:moveTo>
                        <a:pt x="0" y="32"/>
                      </a:moveTo>
                      <a:lnTo>
                        <a:pt x="0" y="32"/>
                      </a:lnTo>
                      <a:lnTo>
                        <a:pt x="21" y="54"/>
                      </a:lnTo>
                      <a:lnTo>
                        <a:pt x="38" y="68"/>
                      </a:lnTo>
                      <a:lnTo>
                        <a:pt x="45" y="75"/>
                      </a:lnTo>
                      <a:lnTo>
                        <a:pt x="51" y="78"/>
                      </a:lnTo>
                      <a:lnTo>
                        <a:pt x="51" y="78"/>
                      </a:lnTo>
                      <a:lnTo>
                        <a:pt x="66" y="83"/>
                      </a:lnTo>
                      <a:lnTo>
                        <a:pt x="87" y="86"/>
                      </a:lnTo>
                      <a:lnTo>
                        <a:pt x="110" y="88"/>
                      </a:lnTo>
                      <a:lnTo>
                        <a:pt x="121" y="86"/>
                      </a:lnTo>
                      <a:lnTo>
                        <a:pt x="129" y="84"/>
                      </a:lnTo>
                      <a:lnTo>
                        <a:pt x="129" y="84"/>
                      </a:lnTo>
                      <a:lnTo>
                        <a:pt x="149" y="80"/>
                      </a:lnTo>
                      <a:lnTo>
                        <a:pt x="175" y="73"/>
                      </a:lnTo>
                      <a:lnTo>
                        <a:pt x="188" y="70"/>
                      </a:lnTo>
                      <a:lnTo>
                        <a:pt x="199" y="65"/>
                      </a:lnTo>
                      <a:lnTo>
                        <a:pt x="207" y="60"/>
                      </a:lnTo>
                      <a:lnTo>
                        <a:pt x="214" y="52"/>
                      </a:lnTo>
                      <a:lnTo>
                        <a:pt x="214" y="52"/>
                      </a:lnTo>
                      <a:lnTo>
                        <a:pt x="222" y="34"/>
                      </a:lnTo>
                      <a:lnTo>
                        <a:pt x="228" y="18"/>
                      </a:lnTo>
                      <a:lnTo>
                        <a:pt x="233" y="0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96" name="Freeform 246">
                  <a:extLst>
                    <a:ext uri="{FF2B5EF4-FFF2-40B4-BE49-F238E27FC236}">
                      <a16:creationId xmlns:a16="http://schemas.microsoft.com/office/drawing/2014/main" id="{3A1CFE03-6397-4430-AC02-33BEAAACDDB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65538" y="4394201"/>
                  <a:ext cx="46038" cy="55563"/>
                </a:xfrm>
                <a:custGeom>
                  <a:avLst/>
                  <a:gdLst>
                    <a:gd name="T0" fmla="*/ 0 w 58"/>
                    <a:gd name="T1" fmla="*/ 5 h 70"/>
                    <a:gd name="T2" fmla="*/ 0 w 58"/>
                    <a:gd name="T3" fmla="*/ 5 h 70"/>
                    <a:gd name="T4" fmla="*/ 0 w 58"/>
                    <a:gd name="T5" fmla="*/ 3 h 70"/>
                    <a:gd name="T6" fmla="*/ 2 w 58"/>
                    <a:gd name="T7" fmla="*/ 2 h 70"/>
                    <a:gd name="T8" fmla="*/ 3 w 58"/>
                    <a:gd name="T9" fmla="*/ 0 h 70"/>
                    <a:gd name="T10" fmla="*/ 6 w 58"/>
                    <a:gd name="T11" fmla="*/ 2 h 70"/>
                    <a:gd name="T12" fmla="*/ 11 w 58"/>
                    <a:gd name="T13" fmla="*/ 3 h 70"/>
                    <a:gd name="T14" fmla="*/ 18 w 58"/>
                    <a:gd name="T15" fmla="*/ 8 h 70"/>
                    <a:gd name="T16" fmla="*/ 26 w 58"/>
                    <a:gd name="T17" fmla="*/ 18 h 70"/>
                    <a:gd name="T18" fmla="*/ 26 w 58"/>
                    <a:gd name="T19" fmla="*/ 18 h 70"/>
                    <a:gd name="T20" fmla="*/ 40 w 58"/>
                    <a:gd name="T21" fmla="*/ 39 h 70"/>
                    <a:gd name="T22" fmla="*/ 52 w 58"/>
                    <a:gd name="T23" fmla="*/ 55 h 70"/>
                    <a:gd name="T24" fmla="*/ 58 w 58"/>
                    <a:gd name="T25" fmla="*/ 70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58" h="70">
                      <a:moveTo>
                        <a:pt x="0" y="5"/>
                      </a:moveTo>
                      <a:lnTo>
                        <a:pt x="0" y="5"/>
                      </a:lnTo>
                      <a:lnTo>
                        <a:pt x="0" y="3"/>
                      </a:lnTo>
                      <a:lnTo>
                        <a:pt x="2" y="2"/>
                      </a:lnTo>
                      <a:lnTo>
                        <a:pt x="3" y="0"/>
                      </a:lnTo>
                      <a:lnTo>
                        <a:pt x="6" y="2"/>
                      </a:lnTo>
                      <a:lnTo>
                        <a:pt x="11" y="3"/>
                      </a:lnTo>
                      <a:lnTo>
                        <a:pt x="18" y="8"/>
                      </a:lnTo>
                      <a:lnTo>
                        <a:pt x="26" y="18"/>
                      </a:lnTo>
                      <a:lnTo>
                        <a:pt x="26" y="18"/>
                      </a:lnTo>
                      <a:lnTo>
                        <a:pt x="40" y="39"/>
                      </a:lnTo>
                      <a:lnTo>
                        <a:pt x="52" y="55"/>
                      </a:lnTo>
                      <a:lnTo>
                        <a:pt x="58" y="70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97" name="Freeform 247">
                  <a:extLst>
                    <a:ext uri="{FF2B5EF4-FFF2-40B4-BE49-F238E27FC236}">
                      <a16:creationId xmlns:a16="http://schemas.microsoft.com/office/drawing/2014/main" id="{57201DB0-BB2E-4C9A-97EB-551ABFD7957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02050" y="4371976"/>
                  <a:ext cx="165100" cy="76200"/>
                </a:xfrm>
                <a:custGeom>
                  <a:avLst/>
                  <a:gdLst>
                    <a:gd name="T0" fmla="*/ 5 w 206"/>
                    <a:gd name="T1" fmla="*/ 13 h 96"/>
                    <a:gd name="T2" fmla="*/ 5 w 206"/>
                    <a:gd name="T3" fmla="*/ 13 h 96"/>
                    <a:gd name="T4" fmla="*/ 2 w 206"/>
                    <a:gd name="T5" fmla="*/ 17 h 96"/>
                    <a:gd name="T6" fmla="*/ 0 w 206"/>
                    <a:gd name="T7" fmla="*/ 20 h 96"/>
                    <a:gd name="T8" fmla="*/ 0 w 206"/>
                    <a:gd name="T9" fmla="*/ 25 h 96"/>
                    <a:gd name="T10" fmla="*/ 2 w 206"/>
                    <a:gd name="T11" fmla="*/ 31 h 96"/>
                    <a:gd name="T12" fmla="*/ 6 w 206"/>
                    <a:gd name="T13" fmla="*/ 41 h 96"/>
                    <a:gd name="T14" fmla="*/ 16 w 206"/>
                    <a:gd name="T15" fmla="*/ 52 h 96"/>
                    <a:gd name="T16" fmla="*/ 31 w 206"/>
                    <a:gd name="T17" fmla="*/ 65 h 96"/>
                    <a:gd name="T18" fmla="*/ 31 w 206"/>
                    <a:gd name="T19" fmla="*/ 65 h 96"/>
                    <a:gd name="T20" fmla="*/ 47 w 206"/>
                    <a:gd name="T21" fmla="*/ 78 h 96"/>
                    <a:gd name="T22" fmla="*/ 62 w 206"/>
                    <a:gd name="T23" fmla="*/ 88 h 96"/>
                    <a:gd name="T24" fmla="*/ 75 w 206"/>
                    <a:gd name="T25" fmla="*/ 93 h 96"/>
                    <a:gd name="T26" fmla="*/ 86 w 206"/>
                    <a:gd name="T27" fmla="*/ 96 h 96"/>
                    <a:gd name="T28" fmla="*/ 99 w 206"/>
                    <a:gd name="T29" fmla="*/ 96 h 96"/>
                    <a:gd name="T30" fmla="*/ 112 w 206"/>
                    <a:gd name="T31" fmla="*/ 95 h 96"/>
                    <a:gd name="T32" fmla="*/ 125 w 206"/>
                    <a:gd name="T33" fmla="*/ 91 h 96"/>
                    <a:gd name="T34" fmla="*/ 141 w 206"/>
                    <a:gd name="T35" fmla="*/ 85 h 96"/>
                    <a:gd name="T36" fmla="*/ 141 w 206"/>
                    <a:gd name="T37" fmla="*/ 85 h 96"/>
                    <a:gd name="T38" fmla="*/ 149 w 206"/>
                    <a:gd name="T39" fmla="*/ 82 h 96"/>
                    <a:gd name="T40" fmla="*/ 157 w 206"/>
                    <a:gd name="T41" fmla="*/ 77 h 96"/>
                    <a:gd name="T42" fmla="*/ 170 w 206"/>
                    <a:gd name="T43" fmla="*/ 64 h 96"/>
                    <a:gd name="T44" fmla="*/ 182 w 206"/>
                    <a:gd name="T45" fmla="*/ 51 h 96"/>
                    <a:gd name="T46" fmla="*/ 192 w 206"/>
                    <a:gd name="T47" fmla="*/ 36 h 96"/>
                    <a:gd name="T48" fmla="*/ 198 w 206"/>
                    <a:gd name="T49" fmla="*/ 23 h 96"/>
                    <a:gd name="T50" fmla="*/ 203 w 206"/>
                    <a:gd name="T51" fmla="*/ 12 h 96"/>
                    <a:gd name="T52" fmla="*/ 206 w 206"/>
                    <a:gd name="T53" fmla="*/ 0 h 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06" h="96">
                      <a:moveTo>
                        <a:pt x="5" y="13"/>
                      </a:moveTo>
                      <a:lnTo>
                        <a:pt x="5" y="13"/>
                      </a:lnTo>
                      <a:lnTo>
                        <a:pt x="2" y="17"/>
                      </a:lnTo>
                      <a:lnTo>
                        <a:pt x="0" y="20"/>
                      </a:lnTo>
                      <a:lnTo>
                        <a:pt x="0" y="25"/>
                      </a:lnTo>
                      <a:lnTo>
                        <a:pt x="2" y="31"/>
                      </a:lnTo>
                      <a:lnTo>
                        <a:pt x="6" y="41"/>
                      </a:lnTo>
                      <a:lnTo>
                        <a:pt x="16" y="52"/>
                      </a:lnTo>
                      <a:lnTo>
                        <a:pt x="31" y="65"/>
                      </a:lnTo>
                      <a:lnTo>
                        <a:pt x="31" y="65"/>
                      </a:lnTo>
                      <a:lnTo>
                        <a:pt x="47" y="78"/>
                      </a:lnTo>
                      <a:lnTo>
                        <a:pt x="62" y="88"/>
                      </a:lnTo>
                      <a:lnTo>
                        <a:pt x="75" y="93"/>
                      </a:lnTo>
                      <a:lnTo>
                        <a:pt x="86" y="96"/>
                      </a:lnTo>
                      <a:lnTo>
                        <a:pt x="99" y="96"/>
                      </a:lnTo>
                      <a:lnTo>
                        <a:pt x="112" y="95"/>
                      </a:lnTo>
                      <a:lnTo>
                        <a:pt x="125" y="91"/>
                      </a:lnTo>
                      <a:lnTo>
                        <a:pt x="141" y="85"/>
                      </a:lnTo>
                      <a:lnTo>
                        <a:pt x="141" y="85"/>
                      </a:lnTo>
                      <a:lnTo>
                        <a:pt x="149" y="82"/>
                      </a:lnTo>
                      <a:lnTo>
                        <a:pt x="157" y="77"/>
                      </a:lnTo>
                      <a:lnTo>
                        <a:pt x="170" y="64"/>
                      </a:lnTo>
                      <a:lnTo>
                        <a:pt x="182" y="51"/>
                      </a:lnTo>
                      <a:lnTo>
                        <a:pt x="192" y="36"/>
                      </a:lnTo>
                      <a:lnTo>
                        <a:pt x="198" y="23"/>
                      </a:lnTo>
                      <a:lnTo>
                        <a:pt x="203" y="12"/>
                      </a:lnTo>
                      <a:lnTo>
                        <a:pt x="206" y="0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98" name="Freeform 248">
                  <a:extLst>
                    <a:ext uri="{FF2B5EF4-FFF2-40B4-BE49-F238E27FC236}">
                      <a16:creationId xmlns:a16="http://schemas.microsoft.com/office/drawing/2014/main" id="{14D92850-5F7A-468B-B628-232736C2D13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03650" y="4254501"/>
                  <a:ext cx="160338" cy="117475"/>
                </a:xfrm>
                <a:custGeom>
                  <a:avLst/>
                  <a:gdLst>
                    <a:gd name="T0" fmla="*/ 1 w 203"/>
                    <a:gd name="T1" fmla="*/ 0 h 149"/>
                    <a:gd name="T2" fmla="*/ 1 w 203"/>
                    <a:gd name="T3" fmla="*/ 0 h 149"/>
                    <a:gd name="T4" fmla="*/ 0 w 203"/>
                    <a:gd name="T5" fmla="*/ 5 h 149"/>
                    <a:gd name="T6" fmla="*/ 0 w 203"/>
                    <a:gd name="T7" fmla="*/ 15 h 149"/>
                    <a:gd name="T8" fmla="*/ 0 w 203"/>
                    <a:gd name="T9" fmla="*/ 28 h 149"/>
                    <a:gd name="T10" fmla="*/ 1 w 203"/>
                    <a:gd name="T11" fmla="*/ 44 h 149"/>
                    <a:gd name="T12" fmla="*/ 3 w 203"/>
                    <a:gd name="T13" fmla="*/ 60 h 149"/>
                    <a:gd name="T14" fmla="*/ 6 w 203"/>
                    <a:gd name="T15" fmla="*/ 76 h 149"/>
                    <a:gd name="T16" fmla="*/ 13 w 203"/>
                    <a:gd name="T17" fmla="*/ 93 h 149"/>
                    <a:gd name="T18" fmla="*/ 16 w 203"/>
                    <a:gd name="T19" fmla="*/ 99 h 149"/>
                    <a:gd name="T20" fmla="*/ 21 w 203"/>
                    <a:gd name="T21" fmla="*/ 104 h 149"/>
                    <a:gd name="T22" fmla="*/ 21 w 203"/>
                    <a:gd name="T23" fmla="*/ 104 h 149"/>
                    <a:gd name="T24" fmla="*/ 39 w 203"/>
                    <a:gd name="T25" fmla="*/ 122 h 149"/>
                    <a:gd name="T26" fmla="*/ 48 w 203"/>
                    <a:gd name="T27" fmla="*/ 130 h 149"/>
                    <a:gd name="T28" fmla="*/ 60 w 203"/>
                    <a:gd name="T29" fmla="*/ 136 h 149"/>
                    <a:gd name="T30" fmla="*/ 71 w 203"/>
                    <a:gd name="T31" fmla="*/ 143 h 149"/>
                    <a:gd name="T32" fmla="*/ 86 w 203"/>
                    <a:gd name="T33" fmla="*/ 146 h 149"/>
                    <a:gd name="T34" fmla="*/ 100 w 203"/>
                    <a:gd name="T35" fmla="*/ 148 h 149"/>
                    <a:gd name="T36" fmla="*/ 118 w 203"/>
                    <a:gd name="T37" fmla="*/ 149 h 149"/>
                    <a:gd name="T38" fmla="*/ 118 w 203"/>
                    <a:gd name="T39" fmla="*/ 149 h 149"/>
                    <a:gd name="T40" fmla="*/ 136 w 203"/>
                    <a:gd name="T41" fmla="*/ 148 h 149"/>
                    <a:gd name="T42" fmla="*/ 152 w 203"/>
                    <a:gd name="T43" fmla="*/ 145 h 149"/>
                    <a:gd name="T44" fmla="*/ 167 w 203"/>
                    <a:gd name="T45" fmla="*/ 141 h 149"/>
                    <a:gd name="T46" fmla="*/ 180 w 203"/>
                    <a:gd name="T47" fmla="*/ 136 h 149"/>
                    <a:gd name="T48" fmla="*/ 196 w 203"/>
                    <a:gd name="T49" fmla="*/ 127 h 149"/>
                    <a:gd name="T50" fmla="*/ 203 w 203"/>
                    <a:gd name="T51" fmla="*/ 123 h 1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03" h="149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5"/>
                      </a:lnTo>
                      <a:lnTo>
                        <a:pt x="0" y="15"/>
                      </a:lnTo>
                      <a:lnTo>
                        <a:pt x="0" y="28"/>
                      </a:lnTo>
                      <a:lnTo>
                        <a:pt x="1" y="44"/>
                      </a:lnTo>
                      <a:lnTo>
                        <a:pt x="3" y="60"/>
                      </a:lnTo>
                      <a:lnTo>
                        <a:pt x="6" y="76"/>
                      </a:lnTo>
                      <a:lnTo>
                        <a:pt x="13" y="93"/>
                      </a:lnTo>
                      <a:lnTo>
                        <a:pt x="16" y="99"/>
                      </a:lnTo>
                      <a:lnTo>
                        <a:pt x="21" y="104"/>
                      </a:lnTo>
                      <a:lnTo>
                        <a:pt x="21" y="104"/>
                      </a:lnTo>
                      <a:lnTo>
                        <a:pt x="39" y="122"/>
                      </a:lnTo>
                      <a:lnTo>
                        <a:pt x="48" y="130"/>
                      </a:lnTo>
                      <a:lnTo>
                        <a:pt x="60" y="136"/>
                      </a:lnTo>
                      <a:lnTo>
                        <a:pt x="71" y="143"/>
                      </a:lnTo>
                      <a:lnTo>
                        <a:pt x="86" y="146"/>
                      </a:lnTo>
                      <a:lnTo>
                        <a:pt x="100" y="148"/>
                      </a:lnTo>
                      <a:lnTo>
                        <a:pt x="118" y="149"/>
                      </a:lnTo>
                      <a:lnTo>
                        <a:pt x="118" y="149"/>
                      </a:lnTo>
                      <a:lnTo>
                        <a:pt x="136" y="148"/>
                      </a:lnTo>
                      <a:lnTo>
                        <a:pt x="152" y="145"/>
                      </a:lnTo>
                      <a:lnTo>
                        <a:pt x="167" y="141"/>
                      </a:lnTo>
                      <a:lnTo>
                        <a:pt x="180" y="136"/>
                      </a:lnTo>
                      <a:lnTo>
                        <a:pt x="196" y="127"/>
                      </a:lnTo>
                      <a:lnTo>
                        <a:pt x="203" y="123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99" name="Freeform 249">
                  <a:extLst>
                    <a:ext uri="{FF2B5EF4-FFF2-40B4-BE49-F238E27FC236}">
                      <a16:creationId xmlns:a16="http://schemas.microsoft.com/office/drawing/2014/main" id="{51717693-2570-47D3-80D3-91A7DC07045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29063" y="4387851"/>
                  <a:ext cx="96838" cy="66675"/>
                </a:xfrm>
                <a:custGeom>
                  <a:avLst/>
                  <a:gdLst>
                    <a:gd name="T0" fmla="*/ 0 w 124"/>
                    <a:gd name="T1" fmla="*/ 0 h 84"/>
                    <a:gd name="T2" fmla="*/ 0 w 124"/>
                    <a:gd name="T3" fmla="*/ 0 h 84"/>
                    <a:gd name="T4" fmla="*/ 3 w 124"/>
                    <a:gd name="T5" fmla="*/ 13 h 84"/>
                    <a:gd name="T6" fmla="*/ 7 w 124"/>
                    <a:gd name="T7" fmla="*/ 26 h 84"/>
                    <a:gd name="T8" fmla="*/ 13 w 124"/>
                    <a:gd name="T9" fmla="*/ 39 h 84"/>
                    <a:gd name="T10" fmla="*/ 13 w 124"/>
                    <a:gd name="T11" fmla="*/ 39 h 84"/>
                    <a:gd name="T12" fmla="*/ 21 w 124"/>
                    <a:gd name="T13" fmla="*/ 53 h 84"/>
                    <a:gd name="T14" fmla="*/ 26 w 124"/>
                    <a:gd name="T15" fmla="*/ 60 h 84"/>
                    <a:gd name="T16" fmla="*/ 33 w 124"/>
                    <a:gd name="T17" fmla="*/ 68 h 84"/>
                    <a:gd name="T18" fmla="*/ 39 w 124"/>
                    <a:gd name="T19" fmla="*/ 73 h 84"/>
                    <a:gd name="T20" fmla="*/ 49 w 124"/>
                    <a:gd name="T21" fmla="*/ 79 h 84"/>
                    <a:gd name="T22" fmla="*/ 59 w 124"/>
                    <a:gd name="T23" fmla="*/ 83 h 84"/>
                    <a:gd name="T24" fmla="*/ 72 w 124"/>
                    <a:gd name="T25" fmla="*/ 84 h 84"/>
                    <a:gd name="T26" fmla="*/ 72 w 124"/>
                    <a:gd name="T27" fmla="*/ 84 h 84"/>
                    <a:gd name="T28" fmla="*/ 96 w 124"/>
                    <a:gd name="T29" fmla="*/ 84 h 84"/>
                    <a:gd name="T30" fmla="*/ 112 w 124"/>
                    <a:gd name="T31" fmla="*/ 81 h 84"/>
                    <a:gd name="T32" fmla="*/ 120 w 124"/>
                    <a:gd name="T33" fmla="*/ 79 h 84"/>
                    <a:gd name="T34" fmla="*/ 124 w 124"/>
                    <a:gd name="T35" fmla="*/ 78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24" h="84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3" y="13"/>
                      </a:lnTo>
                      <a:lnTo>
                        <a:pt x="7" y="26"/>
                      </a:lnTo>
                      <a:lnTo>
                        <a:pt x="13" y="39"/>
                      </a:lnTo>
                      <a:lnTo>
                        <a:pt x="13" y="39"/>
                      </a:lnTo>
                      <a:lnTo>
                        <a:pt x="21" y="53"/>
                      </a:lnTo>
                      <a:lnTo>
                        <a:pt x="26" y="60"/>
                      </a:lnTo>
                      <a:lnTo>
                        <a:pt x="33" y="68"/>
                      </a:lnTo>
                      <a:lnTo>
                        <a:pt x="39" y="73"/>
                      </a:lnTo>
                      <a:lnTo>
                        <a:pt x="49" y="79"/>
                      </a:lnTo>
                      <a:lnTo>
                        <a:pt x="59" y="83"/>
                      </a:lnTo>
                      <a:lnTo>
                        <a:pt x="72" y="84"/>
                      </a:lnTo>
                      <a:lnTo>
                        <a:pt x="72" y="84"/>
                      </a:lnTo>
                      <a:lnTo>
                        <a:pt x="96" y="84"/>
                      </a:lnTo>
                      <a:lnTo>
                        <a:pt x="112" y="81"/>
                      </a:lnTo>
                      <a:lnTo>
                        <a:pt x="120" y="79"/>
                      </a:lnTo>
                      <a:lnTo>
                        <a:pt x="124" y="78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00" name="Freeform 250">
                  <a:extLst>
                    <a:ext uri="{FF2B5EF4-FFF2-40B4-BE49-F238E27FC236}">
                      <a16:creationId xmlns:a16="http://schemas.microsoft.com/office/drawing/2014/main" id="{C527F80F-518B-4607-AF39-4C3EB61E428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35400" y="4429126"/>
                  <a:ext cx="149225" cy="82550"/>
                </a:xfrm>
                <a:custGeom>
                  <a:avLst/>
                  <a:gdLst>
                    <a:gd name="T0" fmla="*/ 0 w 189"/>
                    <a:gd name="T1" fmla="*/ 0 h 104"/>
                    <a:gd name="T2" fmla="*/ 0 w 189"/>
                    <a:gd name="T3" fmla="*/ 0 h 104"/>
                    <a:gd name="T4" fmla="*/ 3 w 189"/>
                    <a:gd name="T5" fmla="*/ 16 h 104"/>
                    <a:gd name="T6" fmla="*/ 7 w 189"/>
                    <a:gd name="T7" fmla="*/ 34 h 104"/>
                    <a:gd name="T8" fmla="*/ 13 w 189"/>
                    <a:gd name="T9" fmla="*/ 52 h 104"/>
                    <a:gd name="T10" fmla="*/ 21 w 189"/>
                    <a:gd name="T11" fmla="*/ 71 h 104"/>
                    <a:gd name="T12" fmla="*/ 28 w 189"/>
                    <a:gd name="T13" fmla="*/ 81 h 104"/>
                    <a:gd name="T14" fmla="*/ 34 w 189"/>
                    <a:gd name="T15" fmla="*/ 89 h 104"/>
                    <a:gd name="T16" fmla="*/ 42 w 189"/>
                    <a:gd name="T17" fmla="*/ 96 h 104"/>
                    <a:gd name="T18" fmla="*/ 51 w 189"/>
                    <a:gd name="T19" fmla="*/ 101 h 104"/>
                    <a:gd name="T20" fmla="*/ 60 w 189"/>
                    <a:gd name="T21" fmla="*/ 102 h 104"/>
                    <a:gd name="T22" fmla="*/ 72 w 189"/>
                    <a:gd name="T23" fmla="*/ 104 h 104"/>
                    <a:gd name="T24" fmla="*/ 72 w 189"/>
                    <a:gd name="T25" fmla="*/ 104 h 104"/>
                    <a:gd name="T26" fmla="*/ 83 w 189"/>
                    <a:gd name="T27" fmla="*/ 102 h 104"/>
                    <a:gd name="T28" fmla="*/ 94 w 189"/>
                    <a:gd name="T29" fmla="*/ 101 h 104"/>
                    <a:gd name="T30" fmla="*/ 116 w 189"/>
                    <a:gd name="T31" fmla="*/ 94 h 104"/>
                    <a:gd name="T32" fmla="*/ 135 w 189"/>
                    <a:gd name="T33" fmla="*/ 84 h 104"/>
                    <a:gd name="T34" fmla="*/ 153 w 189"/>
                    <a:gd name="T35" fmla="*/ 75 h 104"/>
                    <a:gd name="T36" fmla="*/ 167 w 189"/>
                    <a:gd name="T37" fmla="*/ 63 h 104"/>
                    <a:gd name="T38" fmla="*/ 179 w 189"/>
                    <a:gd name="T39" fmla="*/ 53 h 104"/>
                    <a:gd name="T40" fmla="*/ 189 w 189"/>
                    <a:gd name="T41" fmla="*/ 45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89" h="104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3" y="16"/>
                      </a:lnTo>
                      <a:lnTo>
                        <a:pt x="7" y="34"/>
                      </a:lnTo>
                      <a:lnTo>
                        <a:pt x="13" y="52"/>
                      </a:lnTo>
                      <a:lnTo>
                        <a:pt x="21" y="71"/>
                      </a:lnTo>
                      <a:lnTo>
                        <a:pt x="28" y="81"/>
                      </a:lnTo>
                      <a:lnTo>
                        <a:pt x="34" y="89"/>
                      </a:lnTo>
                      <a:lnTo>
                        <a:pt x="42" y="96"/>
                      </a:lnTo>
                      <a:lnTo>
                        <a:pt x="51" y="101"/>
                      </a:lnTo>
                      <a:lnTo>
                        <a:pt x="60" y="102"/>
                      </a:lnTo>
                      <a:lnTo>
                        <a:pt x="72" y="104"/>
                      </a:lnTo>
                      <a:lnTo>
                        <a:pt x="72" y="104"/>
                      </a:lnTo>
                      <a:lnTo>
                        <a:pt x="83" y="102"/>
                      </a:lnTo>
                      <a:lnTo>
                        <a:pt x="94" y="101"/>
                      </a:lnTo>
                      <a:lnTo>
                        <a:pt x="116" y="94"/>
                      </a:lnTo>
                      <a:lnTo>
                        <a:pt x="135" y="84"/>
                      </a:lnTo>
                      <a:lnTo>
                        <a:pt x="153" y="75"/>
                      </a:lnTo>
                      <a:lnTo>
                        <a:pt x="167" y="63"/>
                      </a:lnTo>
                      <a:lnTo>
                        <a:pt x="179" y="53"/>
                      </a:lnTo>
                      <a:lnTo>
                        <a:pt x="189" y="45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01" name="Freeform 251">
                  <a:extLst>
                    <a:ext uri="{FF2B5EF4-FFF2-40B4-BE49-F238E27FC236}">
                      <a16:creationId xmlns:a16="http://schemas.microsoft.com/office/drawing/2014/main" id="{87FBF878-D5F3-4D41-97CF-2DFDEEB31DB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46488" y="4202114"/>
                  <a:ext cx="152400" cy="120650"/>
                </a:xfrm>
                <a:custGeom>
                  <a:avLst/>
                  <a:gdLst>
                    <a:gd name="T0" fmla="*/ 11 w 193"/>
                    <a:gd name="T1" fmla="*/ 0 h 153"/>
                    <a:gd name="T2" fmla="*/ 11 w 193"/>
                    <a:gd name="T3" fmla="*/ 0 h 153"/>
                    <a:gd name="T4" fmla="*/ 6 w 193"/>
                    <a:gd name="T5" fmla="*/ 10 h 153"/>
                    <a:gd name="T6" fmla="*/ 1 w 193"/>
                    <a:gd name="T7" fmla="*/ 21 h 153"/>
                    <a:gd name="T8" fmla="*/ 0 w 193"/>
                    <a:gd name="T9" fmla="*/ 36 h 153"/>
                    <a:gd name="T10" fmla="*/ 0 w 193"/>
                    <a:gd name="T11" fmla="*/ 44 h 153"/>
                    <a:gd name="T12" fmla="*/ 1 w 193"/>
                    <a:gd name="T13" fmla="*/ 54 h 153"/>
                    <a:gd name="T14" fmla="*/ 4 w 193"/>
                    <a:gd name="T15" fmla="*/ 62 h 153"/>
                    <a:gd name="T16" fmla="*/ 9 w 193"/>
                    <a:gd name="T17" fmla="*/ 72 h 153"/>
                    <a:gd name="T18" fmla="*/ 16 w 193"/>
                    <a:gd name="T19" fmla="*/ 81 h 153"/>
                    <a:gd name="T20" fmla="*/ 24 w 193"/>
                    <a:gd name="T21" fmla="*/ 91 h 153"/>
                    <a:gd name="T22" fmla="*/ 35 w 193"/>
                    <a:gd name="T23" fmla="*/ 101 h 153"/>
                    <a:gd name="T24" fmla="*/ 50 w 193"/>
                    <a:gd name="T25" fmla="*/ 111 h 153"/>
                    <a:gd name="T26" fmla="*/ 50 w 193"/>
                    <a:gd name="T27" fmla="*/ 111 h 153"/>
                    <a:gd name="T28" fmla="*/ 79 w 193"/>
                    <a:gd name="T29" fmla="*/ 127 h 153"/>
                    <a:gd name="T30" fmla="*/ 102 w 193"/>
                    <a:gd name="T31" fmla="*/ 138 h 153"/>
                    <a:gd name="T32" fmla="*/ 121 w 193"/>
                    <a:gd name="T33" fmla="*/ 146 h 153"/>
                    <a:gd name="T34" fmla="*/ 136 w 193"/>
                    <a:gd name="T35" fmla="*/ 151 h 153"/>
                    <a:gd name="T36" fmla="*/ 149 w 193"/>
                    <a:gd name="T37" fmla="*/ 153 h 153"/>
                    <a:gd name="T38" fmla="*/ 159 w 193"/>
                    <a:gd name="T39" fmla="*/ 153 h 153"/>
                    <a:gd name="T40" fmla="*/ 173 w 193"/>
                    <a:gd name="T41" fmla="*/ 149 h 153"/>
                    <a:gd name="T42" fmla="*/ 173 w 193"/>
                    <a:gd name="T43" fmla="*/ 149 h 153"/>
                    <a:gd name="T44" fmla="*/ 190 w 193"/>
                    <a:gd name="T45" fmla="*/ 145 h 153"/>
                    <a:gd name="T46" fmla="*/ 193 w 193"/>
                    <a:gd name="T47" fmla="*/ 143 h 1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193" h="153">
                      <a:moveTo>
                        <a:pt x="11" y="0"/>
                      </a:moveTo>
                      <a:lnTo>
                        <a:pt x="11" y="0"/>
                      </a:lnTo>
                      <a:lnTo>
                        <a:pt x="6" y="10"/>
                      </a:lnTo>
                      <a:lnTo>
                        <a:pt x="1" y="21"/>
                      </a:lnTo>
                      <a:lnTo>
                        <a:pt x="0" y="36"/>
                      </a:lnTo>
                      <a:lnTo>
                        <a:pt x="0" y="44"/>
                      </a:lnTo>
                      <a:lnTo>
                        <a:pt x="1" y="54"/>
                      </a:lnTo>
                      <a:lnTo>
                        <a:pt x="4" y="62"/>
                      </a:lnTo>
                      <a:lnTo>
                        <a:pt x="9" y="72"/>
                      </a:lnTo>
                      <a:lnTo>
                        <a:pt x="16" y="81"/>
                      </a:lnTo>
                      <a:lnTo>
                        <a:pt x="24" y="91"/>
                      </a:lnTo>
                      <a:lnTo>
                        <a:pt x="35" y="101"/>
                      </a:lnTo>
                      <a:lnTo>
                        <a:pt x="50" y="111"/>
                      </a:lnTo>
                      <a:lnTo>
                        <a:pt x="50" y="111"/>
                      </a:lnTo>
                      <a:lnTo>
                        <a:pt x="79" y="127"/>
                      </a:lnTo>
                      <a:lnTo>
                        <a:pt x="102" y="138"/>
                      </a:lnTo>
                      <a:lnTo>
                        <a:pt x="121" y="146"/>
                      </a:lnTo>
                      <a:lnTo>
                        <a:pt x="136" y="151"/>
                      </a:lnTo>
                      <a:lnTo>
                        <a:pt x="149" y="153"/>
                      </a:lnTo>
                      <a:lnTo>
                        <a:pt x="159" y="153"/>
                      </a:lnTo>
                      <a:lnTo>
                        <a:pt x="173" y="149"/>
                      </a:lnTo>
                      <a:lnTo>
                        <a:pt x="173" y="149"/>
                      </a:lnTo>
                      <a:lnTo>
                        <a:pt x="190" y="145"/>
                      </a:lnTo>
                      <a:lnTo>
                        <a:pt x="193" y="143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02" name="Freeform 252">
                  <a:extLst>
                    <a:ext uri="{FF2B5EF4-FFF2-40B4-BE49-F238E27FC236}">
                      <a16:creationId xmlns:a16="http://schemas.microsoft.com/office/drawing/2014/main" id="{A9FE7C90-A2A6-40C4-B2CC-42052DB5AF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48088" y="4192589"/>
                  <a:ext cx="160338" cy="66675"/>
                </a:xfrm>
                <a:custGeom>
                  <a:avLst/>
                  <a:gdLst>
                    <a:gd name="T0" fmla="*/ 0 w 201"/>
                    <a:gd name="T1" fmla="*/ 0 h 85"/>
                    <a:gd name="T2" fmla="*/ 0 w 201"/>
                    <a:gd name="T3" fmla="*/ 0 h 85"/>
                    <a:gd name="T4" fmla="*/ 5 w 201"/>
                    <a:gd name="T5" fmla="*/ 13 h 85"/>
                    <a:gd name="T6" fmla="*/ 13 w 201"/>
                    <a:gd name="T7" fmla="*/ 26 h 85"/>
                    <a:gd name="T8" fmla="*/ 23 w 201"/>
                    <a:gd name="T9" fmla="*/ 42 h 85"/>
                    <a:gd name="T10" fmla="*/ 34 w 201"/>
                    <a:gd name="T11" fmla="*/ 57 h 85"/>
                    <a:gd name="T12" fmla="*/ 49 w 201"/>
                    <a:gd name="T13" fmla="*/ 70 h 85"/>
                    <a:gd name="T14" fmla="*/ 57 w 201"/>
                    <a:gd name="T15" fmla="*/ 76 h 85"/>
                    <a:gd name="T16" fmla="*/ 65 w 201"/>
                    <a:gd name="T17" fmla="*/ 80 h 85"/>
                    <a:gd name="T18" fmla="*/ 75 w 201"/>
                    <a:gd name="T19" fmla="*/ 83 h 85"/>
                    <a:gd name="T20" fmla="*/ 84 w 201"/>
                    <a:gd name="T21" fmla="*/ 85 h 85"/>
                    <a:gd name="T22" fmla="*/ 84 w 201"/>
                    <a:gd name="T23" fmla="*/ 85 h 85"/>
                    <a:gd name="T24" fmla="*/ 105 w 201"/>
                    <a:gd name="T25" fmla="*/ 85 h 85"/>
                    <a:gd name="T26" fmla="*/ 125 w 201"/>
                    <a:gd name="T27" fmla="*/ 83 h 85"/>
                    <a:gd name="T28" fmla="*/ 162 w 201"/>
                    <a:gd name="T29" fmla="*/ 78 h 85"/>
                    <a:gd name="T30" fmla="*/ 190 w 201"/>
                    <a:gd name="T31" fmla="*/ 73 h 85"/>
                    <a:gd name="T32" fmla="*/ 201 w 201"/>
                    <a:gd name="T33" fmla="*/ 72 h 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01" h="85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5" y="13"/>
                      </a:lnTo>
                      <a:lnTo>
                        <a:pt x="13" y="26"/>
                      </a:lnTo>
                      <a:lnTo>
                        <a:pt x="23" y="42"/>
                      </a:lnTo>
                      <a:lnTo>
                        <a:pt x="34" y="57"/>
                      </a:lnTo>
                      <a:lnTo>
                        <a:pt x="49" y="70"/>
                      </a:lnTo>
                      <a:lnTo>
                        <a:pt x="57" y="76"/>
                      </a:lnTo>
                      <a:lnTo>
                        <a:pt x="65" y="80"/>
                      </a:lnTo>
                      <a:lnTo>
                        <a:pt x="75" y="83"/>
                      </a:lnTo>
                      <a:lnTo>
                        <a:pt x="84" y="85"/>
                      </a:lnTo>
                      <a:lnTo>
                        <a:pt x="84" y="85"/>
                      </a:lnTo>
                      <a:lnTo>
                        <a:pt x="105" y="85"/>
                      </a:lnTo>
                      <a:lnTo>
                        <a:pt x="125" y="83"/>
                      </a:lnTo>
                      <a:lnTo>
                        <a:pt x="162" y="78"/>
                      </a:lnTo>
                      <a:lnTo>
                        <a:pt x="190" y="73"/>
                      </a:lnTo>
                      <a:lnTo>
                        <a:pt x="201" y="72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03" name="Freeform 253">
                  <a:extLst>
                    <a:ext uri="{FF2B5EF4-FFF2-40B4-BE49-F238E27FC236}">
                      <a16:creationId xmlns:a16="http://schemas.microsoft.com/office/drawing/2014/main" id="{F86688D6-3C2B-445C-B8EA-57F2BD85C1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16338" y="4078289"/>
                  <a:ext cx="171450" cy="79375"/>
                </a:xfrm>
                <a:custGeom>
                  <a:avLst/>
                  <a:gdLst>
                    <a:gd name="T0" fmla="*/ 2 w 216"/>
                    <a:gd name="T1" fmla="*/ 0 h 99"/>
                    <a:gd name="T2" fmla="*/ 2 w 216"/>
                    <a:gd name="T3" fmla="*/ 0 h 99"/>
                    <a:gd name="T4" fmla="*/ 0 w 216"/>
                    <a:gd name="T5" fmla="*/ 8 h 99"/>
                    <a:gd name="T6" fmla="*/ 0 w 216"/>
                    <a:gd name="T7" fmla="*/ 18 h 99"/>
                    <a:gd name="T8" fmla="*/ 3 w 216"/>
                    <a:gd name="T9" fmla="*/ 29 h 99"/>
                    <a:gd name="T10" fmla="*/ 7 w 216"/>
                    <a:gd name="T11" fmla="*/ 36 h 99"/>
                    <a:gd name="T12" fmla="*/ 10 w 216"/>
                    <a:gd name="T13" fmla="*/ 42 h 99"/>
                    <a:gd name="T14" fmla="*/ 16 w 216"/>
                    <a:gd name="T15" fmla="*/ 49 h 99"/>
                    <a:gd name="T16" fmla="*/ 23 w 216"/>
                    <a:gd name="T17" fmla="*/ 57 h 99"/>
                    <a:gd name="T18" fmla="*/ 33 w 216"/>
                    <a:gd name="T19" fmla="*/ 64 h 99"/>
                    <a:gd name="T20" fmla="*/ 44 w 216"/>
                    <a:gd name="T21" fmla="*/ 72 h 99"/>
                    <a:gd name="T22" fmla="*/ 57 w 216"/>
                    <a:gd name="T23" fmla="*/ 78 h 99"/>
                    <a:gd name="T24" fmla="*/ 73 w 216"/>
                    <a:gd name="T25" fmla="*/ 85 h 99"/>
                    <a:gd name="T26" fmla="*/ 73 w 216"/>
                    <a:gd name="T27" fmla="*/ 85 h 99"/>
                    <a:gd name="T28" fmla="*/ 90 w 216"/>
                    <a:gd name="T29" fmla="*/ 91 h 99"/>
                    <a:gd name="T30" fmla="*/ 106 w 216"/>
                    <a:gd name="T31" fmla="*/ 94 h 99"/>
                    <a:gd name="T32" fmla="*/ 120 w 216"/>
                    <a:gd name="T33" fmla="*/ 98 h 99"/>
                    <a:gd name="T34" fmla="*/ 135 w 216"/>
                    <a:gd name="T35" fmla="*/ 99 h 99"/>
                    <a:gd name="T36" fmla="*/ 159 w 216"/>
                    <a:gd name="T37" fmla="*/ 99 h 99"/>
                    <a:gd name="T38" fmla="*/ 179 w 216"/>
                    <a:gd name="T39" fmla="*/ 98 h 99"/>
                    <a:gd name="T40" fmla="*/ 195 w 216"/>
                    <a:gd name="T41" fmla="*/ 94 h 99"/>
                    <a:gd name="T42" fmla="*/ 206 w 216"/>
                    <a:gd name="T43" fmla="*/ 90 h 99"/>
                    <a:gd name="T44" fmla="*/ 216 w 216"/>
                    <a:gd name="T45" fmla="*/ 85 h 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216" h="99">
                      <a:moveTo>
                        <a:pt x="2" y="0"/>
                      </a:moveTo>
                      <a:lnTo>
                        <a:pt x="2" y="0"/>
                      </a:lnTo>
                      <a:lnTo>
                        <a:pt x="0" y="8"/>
                      </a:lnTo>
                      <a:lnTo>
                        <a:pt x="0" y="18"/>
                      </a:lnTo>
                      <a:lnTo>
                        <a:pt x="3" y="29"/>
                      </a:lnTo>
                      <a:lnTo>
                        <a:pt x="7" y="36"/>
                      </a:lnTo>
                      <a:lnTo>
                        <a:pt x="10" y="42"/>
                      </a:lnTo>
                      <a:lnTo>
                        <a:pt x="16" y="49"/>
                      </a:lnTo>
                      <a:lnTo>
                        <a:pt x="23" y="57"/>
                      </a:lnTo>
                      <a:lnTo>
                        <a:pt x="33" y="64"/>
                      </a:lnTo>
                      <a:lnTo>
                        <a:pt x="44" y="72"/>
                      </a:lnTo>
                      <a:lnTo>
                        <a:pt x="57" y="78"/>
                      </a:lnTo>
                      <a:lnTo>
                        <a:pt x="73" y="85"/>
                      </a:lnTo>
                      <a:lnTo>
                        <a:pt x="73" y="85"/>
                      </a:lnTo>
                      <a:lnTo>
                        <a:pt x="90" y="91"/>
                      </a:lnTo>
                      <a:lnTo>
                        <a:pt x="106" y="94"/>
                      </a:lnTo>
                      <a:lnTo>
                        <a:pt x="120" y="98"/>
                      </a:lnTo>
                      <a:lnTo>
                        <a:pt x="135" y="99"/>
                      </a:lnTo>
                      <a:lnTo>
                        <a:pt x="159" y="99"/>
                      </a:lnTo>
                      <a:lnTo>
                        <a:pt x="179" y="98"/>
                      </a:lnTo>
                      <a:lnTo>
                        <a:pt x="195" y="94"/>
                      </a:lnTo>
                      <a:lnTo>
                        <a:pt x="206" y="90"/>
                      </a:lnTo>
                      <a:lnTo>
                        <a:pt x="216" y="85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04" name="Freeform 254">
                  <a:extLst>
                    <a:ext uri="{FF2B5EF4-FFF2-40B4-BE49-F238E27FC236}">
                      <a16:creationId xmlns:a16="http://schemas.microsoft.com/office/drawing/2014/main" id="{589A2CB7-51CA-4AF0-8D4D-E438C7C151E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08388" y="4151314"/>
                  <a:ext cx="169863" cy="55563"/>
                </a:xfrm>
                <a:custGeom>
                  <a:avLst/>
                  <a:gdLst>
                    <a:gd name="T0" fmla="*/ 0 w 215"/>
                    <a:gd name="T1" fmla="*/ 0 h 72"/>
                    <a:gd name="T2" fmla="*/ 0 w 215"/>
                    <a:gd name="T3" fmla="*/ 0 h 72"/>
                    <a:gd name="T4" fmla="*/ 5 w 215"/>
                    <a:gd name="T5" fmla="*/ 12 h 72"/>
                    <a:gd name="T6" fmla="*/ 12 w 215"/>
                    <a:gd name="T7" fmla="*/ 23 h 72"/>
                    <a:gd name="T8" fmla="*/ 20 w 215"/>
                    <a:gd name="T9" fmla="*/ 36 h 72"/>
                    <a:gd name="T10" fmla="*/ 35 w 215"/>
                    <a:gd name="T11" fmla="*/ 49 h 72"/>
                    <a:gd name="T12" fmla="*/ 41 w 215"/>
                    <a:gd name="T13" fmla="*/ 55 h 72"/>
                    <a:gd name="T14" fmla="*/ 51 w 215"/>
                    <a:gd name="T15" fmla="*/ 60 h 72"/>
                    <a:gd name="T16" fmla="*/ 61 w 215"/>
                    <a:gd name="T17" fmla="*/ 65 h 72"/>
                    <a:gd name="T18" fmla="*/ 72 w 215"/>
                    <a:gd name="T19" fmla="*/ 68 h 72"/>
                    <a:gd name="T20" fmla="*/ 85 w 215"/>
                    <a:gd name="T21" fmla="*/ 72 h 72"/>
                    <a:gd name="T22" fmla="*/ 98 w 215"/>
                    <a:gd name="T23" fmla="*/ 72 h 72"/>
                    <a:gd name="T24" fmla="*/ 98 w 215"/>
                    <a:gd name="T25" fmla="*/ 72 h 72"/>
                    <a:gd name="T26" fmla="*/ 112 w 215"/>
                    <a:gd name="T27" fmla="*/ 70 h 72"/>
                    <a:gd name="T28" fmla="*/ 124 w 215"/>
                    <a:gd name="T29" fmla="*/ 68 h 72"/>
                    <a:gd name="T30" fmla="*/ 137 w 215"/>
                    <a:gd name="T31" fmla="*/ 65 h 72"/>
                    <a:gd name="T32" fmla="*/ 148 w 215"/>
                    <a:gd name="T33" fmla="*/ 60 h 72"/>
                    <a:gd name="T34" fmla="*/ 158 w 215"/>
                    <a:gd name="T35" fmla="*/ 54 h 72"/>
                    <a:gd name="T36" fmla="*/ 168 w 215"/>
                    <a:gd name="T37" fmla="*/ 49 h 72"/>
                    <a:gd name="T38" fmla="*/ 186 w 215"/>
                    <a:gd name="T39" fmla="*/ 36 h 72"/>
                    <a:gd name="T40" fmla="*/ 199 w 215"/>
                    <a:gd name="T41" fmla="*/ 23 h 72"/>
                    <a:gd name="T42" fmla="*/ 207 w 215"/>
                    <a:gd name="T43" fmla="*/ 12 h 72"/>
                    <a:gd name="T44" fmla="*/ 215 w 215"/>
                    <a:gd name="T45" fmla="*/ 0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215" h="7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5" y="12"/>
                      </a:lnTo>
                      <a:lnTo>
                        <a:pt x="12" y="23"/>
                      </a:lnTo>
                      <a:lnTo>
                        <a:pt x="20" y="36"/>
                      </a:lnTo>
                      <a:lnTo>
                        <a:pt x="35" y="49"/>
                      </a:lnTo>
                      <a:lnTo>
                        <a:pt x="41" y="55"/>
                      </a:lnTo>
                      <a:lnTo>
                        <a:pt x="51" y="60"/>
                      </a:lnTo>
                      <a:lnTo>
                        <a:pt x="61" y="65"/>
                      </a:lnTo>
                      <a:lnTo>
                        <a:pt x="72" y="68"/>
                      </a:lnTo>
                      <a:lnTo>
                        <a:pt x="85" y="72"/>
                      </a:lnTo>
                      <a:lnTo>
                        <a:pt x="98" y="72"/>
                      </a:lnTo>
                      <a:lnTo>
                        <a:pt x="98" y="72"/>
                      </a:lnTo>
                      <a:lnTo>
                        <a:pt x="112" y="70"/>
                      </a:lnTo>
                      <a:lnTo>
                        <a:pt x="124" y="68"/>
                      </a:lnTo>
                      <a:lnTo>
                        <a:pt x="137" y="65"/>
                      </a:lnTo>
                      <a:lnTo>
                        <a:pt x="148" y="60"/>
                      </a:lnTo>
                      <a:lnTo>
                        <a:pt x="158" y="54"/>
                      </a:lnTo>
                      <a:lnTo>
                        <a:pt x="168" y="49"/>
                      </a:lnTo>
                      <a:lnTo>
                        <a:pt x="186" y="36"/>
                      </a:lnTo>
                      <a:lnTo>
                        <a:pt x="199" y="23"/>
                      </a:lnTo>
                      <a:lnTo>
                        <a:pt x="207" y="12"/>
                      </a:lnTo>
                      <a:lnTo>
                        <a:pt x="215" y="0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05" name="Freeform 255">
                  <a:extLst>
                    <a:ext uri="{FF2B5EF4-FFF2-40B4-BE49-F238E27FC236}">
                      <a16:creationId xmlns:a16="http://schemas.microsoft.com/office/drawing/2014/main" id="{4894D21D-1812-418B-892A-8C6989C6574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46475" y="4089401"/>
                  <a:ext cx="119063" cy="57150"/>
                </a:xfrm>
                <a:custGeom>
                  <a:avLst/>
                  <a:gdLst>
                    <a:gd name="T0" fmla="*/ 0 w 149"/>
                    <a:gd name="T1" fmla="*/ 65 h 73"/>
                    <a:gd name="T2" fmla="*/ 0 w 149"/>
                    <a:gd name="T3" fmla="*/ 65 h 73"/>
                    <a:gd name="T4" fmla="*/ 14 w 149"/>
                    <a:gd name="T5" fmla="*/ 68 h 73"/>
                    <a:gd name="T6" fmla="*/ 30 w 149"/>
                    <a:gd name="T7" fmla="*/ 70 h 73"/>
                    <a:gd name="T8" fmla="*/ 51 w 149"/>
                    <a:gd name="T9" fmla="*/ 73 h 73"/>
                    <a:gd name="T10" fmla="*/ 71 w 149"/>
                    <a:gd name="T11" fmla="*/ 73 h 73"/>
                    <a:gd name="T12" fmla="*/ 92 w 149"/>
                    <a:gd name="T13" fmla="*/ 72 h 73"/>
                    <a:gd name="T14" fmla="*/ 102 w 149"/>
                    <a:gd name="T15" fmla="*/ 70 h 73"/>
                    <a:gd name="T16" fmla="*/ 110 w 149"/>
                    <a:gd name="T17" fmla="*/ 67 h 73"/>
                    <a:gd name="T18" fmla="*/ 116 w 149"/>
                    <a:gd name="T19" fmla="*/ 64 h 73"/>
                    <a:gd name="T20" fmla="*/ 123 w 149"/>
                    <a:gd name="T21" fmla="*/ 59 h 73"/>
                    <a:gd name="T22" fmla="*/ 123 w 149"/>
                    <a:gd name="T23" fmla="*/ 59 h 73"/>
                    <a:gd name="T24" fmla="*/ 133 w 149"/>
                    <a:gd name="T25" fmla="*/ 47 h 73"/>
                    <a:gd name="T26" fmla="*/ 139 w 149"/>
                    <a:gd name="T27" fmla="*/ 38 h 73"/>
                    <a:gd name="T28" fmla="*/ 144 w 149"/>
                    <a:gd name="T29" fmla="*/ 28 h 73"/>
                    <a:gd name="T30" fmla="*/ 146 w 149"/>
                    <a:gd name="T31" fmla="*/ 18 h 73"/>
                    <a:gd name="T32" fmla="*/ 149 w 149"/>
                    <a:gd name="T33" fmla="*/ 5 h 73"/>
                    <a:gd name="T34" fmla="*/ 149 w 149"/>
                    <a:gd name="T35" fmla="*/ 0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9" h="73">
                      <a:moveTo>
                        <a:pt x="0" y="65"/>
                      </a:moveTo>
                      <a:lnTo>
                        <a:pt x="0" y="65"/>
                      </a:lnTo>
                      <a:lnTo>
                        <a:pt x="14" y="68"/>
                      </a:lnTo>
                      <a:lnTo>
                        <a:pt x="30" y="70"/>
                      </a:lnTo>
                      <a:lnTo>
                        <a:pt x="51" y="73"/>
                      </a:lnTo>
                      <a:lnTo>
                        <a:pt x="71" y="73"/>
                      </a:lnTo>
                      <a:lnTo>
                        <a:pt x="92" y="72"/>
                      </a:lnTo>
                      <a:lnTo>
                        <a:pt x="102" y="70"/>
                      </a:lnTo>
                      <a:lnTo>
                        <a:pt x="110" y="67"/>
                      </a:lnTo>
                      <a:lnTo>
                        <a:pt x="116" y="64"/>
                      </a:lnTo>
                      <a:lnTo>
                        <a:pt x="123" y="59"/>
                      </a:lnTo>
                      <a:lnTo>
                        <a:pt x="123" y="59"/>
                      </a:lnTo>
                      <a:lnTo>
                        <a:pt x="133" y="47"/>
                      </a:lnTo>
                      <a:lnTo>
                        <a:pt x="139" y="38"/>
                      </a:lnTo>
                      <a:lnTo>
                        <a:pt x="144" y="28"/>
                      </a:lnTo>
                      <a:lnTo>
                        <a:pt x="146" y="18"/>
                      </a:lnTo>
                      <a:lnTo>
                        <a:pt x="149" y="5"/>
                      </a:lnTo>
                      <a:lnTo>
                        <a:pt x="149" y="0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06" name="Freeform 256">
                  <a:extLst>
                    <a:ext uri="{FF2B5EF4-FFF2-40B4-BE49-F238E27FC236}">
                      <a16:creationId xmlns:a16="http://schemas.microsoft.com/office/drawing/2014/main" id="{9E0B1AEA-10C6-437F-AC90-8682EF33069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98863" y="3810001"/>
                  <a:ext cx="138113" cy="112713"/>
                </a:xfrm>
                <a:custGeom>
                  <a:avLst/>
                  <a:gdLst>
                    <a:gd name="T0" fmla="*/ 0 w 176"/>
                    <a:gd name="T1" fmla="*/ 110 h 141"/>
                    <a:gd name="T2" fmla="*/ 0 w 176"/>
                    <a:gd name="T3" fmla="*/ 110 h 141"/>
                    <a:gd name="T4" fmla="*/ 4 w 176"/>
                    <a:gd name="T5" fmla="*/ 116 h 141"/>
                    <a:gd name="T6" fmla="*/ 7 w 176"/>
                    <a:gd name="T7" fmla="*/ 123 h 141"/>
                    <a:gd name="T8" fmla="*/ 15 w 176"/>
                    <a:gd name="T9" fmla="*/ 129 h 141"/>
                    <a:gd name="T10" fmla="*/ 25 w 176"/>
                    <a:gd name="T11" fmla="*/ 136 h 141"/>
                    <a:gd name="T12" fmla="*/ 31 w 176"/>
                    <a:gd name="T13" fmla="*/ 138 h 141"/>
                    <a:gd name="T14" fmla="*/ 38 w 176"/>
                    <a:gd name="T15" fmla="*/ 139 h 141"/>
                    <a:gd name="T16" fmla="*/ 46 w 176"/>
                    <a:gd name="T17" fmla="*/ 141 h 141"/>
                    <a:gd name="T18" fmla="*/ 56 w 176"/>
                    <a:gd name="T19" fmla="*/ 141 h 141"/>
                    <a:gd name="T20" fmla="*/ 67 w 176"/>
                    <a:gd name="T21" fmla="*/ 139 h 141"/>
                    <a:gd name="T22" fmla="*/ 78 w 176"/>
                    <a:gd name="T23" fmla="*/ 136 h 141"/>
                    <a:gd name="T24" fmla="*/ 78 w 176"/>
                    <a:gd name="T25" fmla="*/ 136 h 141"/>
                    <a:gd name="T26" fmla="*/ 90 w 176"/>
                    <a:gd name="T27" fmla="*/ 131 h 141"/>
                    <a:gd name="T28" fmla="*/ 101 w 176"/>
                    <a:gd name="T29" fmla="*/ 125 h 141"/>
                    <a:gd name="T30" fmla="*/ 112 w 176"/>
                    <a:gd name="T31" fmla="*/ 116 h 141"/>
                    <a:gd name="T32" fmla="*/ 122 w 176"/>
                    <a:gd name="T33" fmla="*/ 107 h 141"/>
                    <a:gd name="T34" fmla="*/ 130 w 176"/>
                    <a:gd name="T35" fmla="*/ 97 h 141"/>
                    <a:gd name="T36" fmla="*/ 138 w 176"/>
                    <a:gd name="T37" fmla="*/ 84 h 141"/>
                    <a:gd name="T38" fmla="*/ 151 w 176"/>
                    <a:gd name="T39" fmla="*/ 61 h 141"/>
                    <a:gd name="T40" fmla="*/ 163 w 176"/>
                    <a:gd name="T41" fmla="*/ 39 h 141"/>
                    <a:gd name="T42" fmla="*/ 169 w 176"/>
                    <a:gd name="T43" fmla="*/ 19 h 141"/>
                    <a:gd name="T44" fmla="*/ 176 w 176"/>
                    <a:gd name="T45" fmla="*/ 0 h 1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6" h="141">
                      <a:moveTo>
                        <a:pt x="0" y="110"/>
                      </a:moveTo>
                      <a:lnTo>
                        <a:pt x="0" y="110"/>
                      </a:lnTo>
                      <a:lnTo>
                        <a:pt x="4" y="116"/>
                      </a:lnTo>
                      <a:lnTo>
                        <a:pt x="7" y="123"/>
                      </a:lnTo>
                      <a:lnTo>
                        <a:pt x="15" y="129"/>
                      </a:lnTo>
                      <a:lnTo>
                        <a:pt x="25" y="136"/>
                      </a:lnTo>
                      <a:lnTo>
                        <a:pt x="31" y="138"/>
                      </a:lnTo>
                      <a:lnTo>
                        <a:pt x="38" y="139"/>
                      </a:lnTo>
                      <a:lnTo>
                        <a:pt x="46" y="141"/>
                      </a:lnTo>
                      <a:lnTo>
                        <a:pt x="56" y="141"/>
                      </a:lnTo>
                      <a:lnTo>
                        <a:pt x="67" y="139"/>
                      </a:lnTo>
                      <a:lnTo>
                        <a:pt x="78" y="136"/>
                      </a:lnTo>
                      <a:lnTo>
                        <a:pt x="78" y="136"/>
                      </a:lnTo>
                      <a:lnTo>
                        <a:pt x="90" y="131"/>
                      </a:lnTo>
                      <a:lnTo>
                        <a:pt x="101" y="125"/>
                      </a:lnTo>
                      <a:lnTo>
                        <a:pt x="112" y="116"/>
                      </a:lnTo>
                      <a:lnTo>
                        <a:pt x="122" y="107"/>
                      </a:lnTo>
                      <a:lnTo>
                        <a:pt x="130" y="97"/>
                      </a:lnTo>
                      <a:lnTo>
                        <a:pt x="138" y="84"/>
                      </a:lnTo>
                      <a:lnTo>
                        <a:pt x="151" y="61"/>
                      </a:lnTo>
                      <a:lnTo>
                        <a:pt x="163" y="39"/>
                      </a:lnTo>
                      <a:lnTo>
                        <a:pt x="169" y="19"/>
                      </a:lnTo>
                      <a:lnTo>
                        <a:pt x="176" y="0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07" name="Freeform 257">
                  <a:extLst>
                    <a:ext uri="{FF2B5EF4-FFF2-40B4-BE49-F238E27FC236}">
                      <a16:creationId xmlns:a16="http://schemas.microsoft.com/office/drawing/2014/main" id="{8A468055-E032-47F7-BB1F-C759FF2FE7A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11575" y="3887789"/>
                  <a:ext cx="144463" cy="47625"/>
                </a:xfrm>
                <a:custGeom>
                  <a:avLst/>
                  <a:gdLst>
                    <a:gd name="T0" fmla="*/ 0 w 182"/>
                    <a:gd name="T1" fmla="*/ 19 h 60"/>
                    <a:gd name="T2" fmla="*/ 0 w 182"/>
                    <a:gd name="T3" fmla="*/ 19 h 60"/>
                    <a:gd name="T4" fmla="*/ 2 w 182"/>
                    <a:gd name="T5" fmla="*/ 24 h 60"/>
                    <a:gd name="T6" fmla="*/ 5 w 182"/>
                    <a:gd name="T7" fmla="*/ 29 h 60"/>
                    <a:gd name="T8" fmla="*/ 12 w 182"/>
                    <a:gd name="T9" fmla="*/ 36 h 60"/>
                    <a:gd name="T10" fmla="*/ 20 w 182"/>
                    <a:gd name="T11" fmla="*/ 42 h 60"/>
                    <a:gd name="T12" fmla="*/ 31 w 182"/>
                    <a:gd name="T13" fmla="*/ 49 h 60"/>
                    <a:gd name="T14" fmla="*/ 46 w 182"/>
                    <a:gd name="T15" fmla="*/ 54 h 60"/>
                    <a:gd name="T16" fmla="*/ 65 w 182"/>
                    <a:gd name="T17" fmla="*/ 58 h 60"/>
                    <a:gd name="T18" fmla="*/ 65 w 182"/>
                    <a:gd name="T19" fmla="*/ 58 h 60"/>
                    <a:gd name="T20" fmla="*/ 85 w 182"/>
                    <a:gd name="T21" fmla="*/ 60 h 60"/>
                    <a:gd name="T22" fmla="*/ 101 w 182"/>
                    <a:gd name="T23" fmla="*/ 60 h 60"/>
                    <a:gd name="T24" fmla="*/ 116 w 182"/>
                    <a:gd name="T25" fmla="*/ 57 h 60"/>
                    <a:gd name="T26" fmla="*/ 125 w 182"/>
                    <a:gd name="T27" fmla="*/ 54 h 60"/>
                    <a:gd name="T28" fmla="*/ 135 w 182"/>
                    <a:gd name="T29" fmla="*/ 49 h 60"/>
                    <a:gd name="T30" fmla="*/ 143 w 182"/>
                    <a:gd name="T31" fmla="*/ 44 h 60"/>
                    <a:gd name="T32" fmla="*/ 156 w 182"/>
                    <a:gd name="T33" fmla="*/ 32 h 60"/>
                    <a:gd name="T34" fmla="*/ 156 w 182"/>
                    <a:gd name="T35" fmla="*/ 32 h 60"/>
                    <a:gd name="T36" fmla="*/ 168 w 182"/>
                    <a:gd name="T37" fmla="*/ 21 h 60"/>
                    <a:gd name="T38" fmla="*/ 176 w 182"/>
                    <a:gd name="T39" fmla="*/ 11 h 60"/>
                    <a:gd name="T40" fmla="*/ 182 w 182"/>
                    <a:gd name="T41" fmla="*/ 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82" h="60">
                      <a:moveTo>
                        <a:pt x="0" y="19"/>
                      </a:moveTo>
                      <a:lnTo>
                        <a:pt x="0" y="19"/>
                      </a:lnTo>
                      <a:lnTo>
                        <a:pt x="2" y="24"/>
                      </a:lnTo>
                      <a:lnTo>
                        <a:pt x="5" y="29"/>
                      </a:lnTo>
                      <a:lnTo>
                        <a:pt x="12" y="36"/>
                      </a:lnTo>
                      <a:lnTo>
                        <a:pt x="20" y="42"/>
                      </a:lnTo>
                      <a:lnTo>
                        <a:pt x="31" y="49"/>
                      </a:lnTo>
                      <a:lnTo>
                        <a:pt x="46" y="54"/>
                      </a:lnTo>
                      <a:lnTo>
                        <a:pt x="65" y="58"/>
                      </a:lnTo>
                      <a:lnTo>
                        <a:pt x="65" y="58"/>
                      </a:lnTo>
                      <a:lnTo>
                        <a:pt x="85" y="60"/>
                      </a:lnTo>
                      <a:lnTo>
                        <a:pt x="101" y="60"/>
                      </a:lnTo>
                      <a:lnTo>
                        <a:pt x="116" y="57"/>
                      </a:lnTo>
                      <a:lnTo>
                        <a:pt x="125" y="54"/>
                      </a:lnTo>
                      <a:lnTo>
                        <a:pt x="135" y="49"/>
                      </a:lnTo>
                      <a:lnTo>
                        <a:pt x="143" y="44"/>
                      </a:lnTo>
                      <a:lnTo>
                        <a:pt x="156" y="32"/>
                      </a:lnTo>
                      <a:lnTo>
                        <a:pt x="156" y="32"/>
                      </a:lnTo>
                      <a:lnTo>
                        <a:pt x="168" y="21"/>
                      </a:lnTo>
                      <a:lnTo>
                        <a:pt x="176" y="11"/>
                      </a:lnTo>
                      <a:lnTo>
                        <a:pt x="182" y="0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08" name="Freeform 258">
                  <a:extLst>
                    <a:ext uri="{FF2B5EF4-FFF2-40B4-BE49-F238E27FC236}">
                      <a16:creationId xmlns:a16="http://schemas.microsoft.com/office/drawing/2014/main" id="{F859A767-7BAC-447E-B84F-6B12DD9308D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84600" y="3768726"/>
                  <a:ext cx="92075" cy="119063"/>
                </a:xfrm>
                <a:custGeom>
                  <a:avLst/>
                  <a:gdLst>
                    <a:gd name="T0" fmla="*/ 13 w 117"/>
                    <a:gd name="T1" fmla="*/ 0 h 149"/>
                    <a:gd name="T2" fmla="*/ 13 w 117"/>
                    <a:gd name="T3" fmla="*/ 0 h 149"/>
                    <a:gd name="T4" fmla="*/ 8 w 117"/>
                    <a:gd name="T5" fmla="*/ 11 h 149"/>
                    <a:gd name="T6" fmla="*/ 4 w 117"/>
                    <a:gd name="T7" fmla="*/ 24 h 149"/>
                    <a:gd name="T8" fmla="*/ 0 w 117"/>
                    <a:gd name="T9" fmla="*/ 40 h 149"/>
                    <a:gd name="T10" fmla="*/ 0 w 117"/>
                    <a:gd name="T11" fmla="*/ 58 h 149"/>
                    <a:gd name="T12" fmla="*/ 2 w 117"/>
                    <a:gd name="T13" fmla="*/ 68 h 149"/>
                    <a:gd name="T14" fmla="*/ 4 w 117"/>
                    <a:gd name="T15" fmla="*/ 76 h 149"/>
                    <a:gd name="T16" fmla="*/ 7 w 117"/>
                    <a:gd name="T17" fmla="*/ 86 h 149"/>
                    <a:gd name="T18" fmla="*/ 12 w 117"/>
                    <a:gd name="T19" fmla="*/ 94 h 149"/>
                    <a:gd name="T20" fmla="*/ 18 w 117"/>
                    <a:gd name="T21" fmla="*/ 102 h 149"/>
                    <a:gd name="T22" fmla="*/ 26 w 117"/>
                    <a:gd name="T23" fmla="*/ 110 h 149"/>
                    <a:gd name="T24" fmla="*/ 26 w 117"/>
                    <a:gd name="T25" fmla="*/ 110 h 149"/>
                    <a:gd name="T26" fmla="*/ 44 w 117"/>
                    <a:gd name="T27" fmla="*/ 123 h 149"/>
                    <a:gd name="T28" fmla="*/ 62 w 117"/>
                    <a:gd name="T29" fmla="*/ 133 h 149"/>
                    <a:gd name="T30" fmla="*/ 77 w 117"/>
                    <a:gd name="T31" fmla="*/ 139 h 149"/>
                    <a:gd name="T32" fmla="*/ 91 w 117"/>
                    <a:gd name="T33" fmla="*/ 144 h 149"/>
                    <a:gd name="T34" fmla="*/ 111 w 117"/>
                    <a:gd name="T35" fmla="*/ 149 h 149"/>
                    <a:gd name="T36" fmla="*/ 117 w 117"/>
                    <a:gd name="T37" fmla="*/ 149 h 1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17" h="149">
                      <a:moveTo>
                        <a:pt x="13" y="0"/>
                      </a:moveTo>
                      <a:lnTo>
                        <a:pt x="13" y="0"/>
                      </a:lnTo>
                      <a:lnTo>
                        <a:pt x="8" y="11"/>
                      </a:lnTo>
                      <a:lnTo>
                        <a:pt x="4" y="24"/>
                      </a:lnTo>
                      <a:lnTo>
                        <a:pt x="0" y="40"/>
                      </a:lnTo>
                      <a:lnTo>
                        <a:pt x="0" y="58"/>
                      </a:lnTo>
                      <a:lnTo>
                        <a:pt x="2" y="68"/>
                      </a:lnTo>
                      <a:lnTo>
                        <a:pt x="4" y="76"/>
                      </a:lnTo>
                      <a:lnTo>
                        <a:pt x="7" y="86"/>
                      </a:lnTo>
                      <a:lnTo>
                        <a:pt x="12" y="94"/>
                      </a:lnTo>
                      <a:lnTo>
                        <a:pt x="18" y="102"/>
                      </a:lnTo>
                      <a:lnTo>
                        <a:pt x="26" y="110"/>
                      </a:lnTo>
                      <a:lnTo>
                        <a:pt x="26" y="110"/>
                      </a:lnTo>
                      <a:lnTo>
                        <a:pt x="44" y="123"/>
                      </a:lnTo>
                      <a:lnTo>
                        <a:pt x="62" y="133"/>
                      </a:lnTo>
                      <a:lnTo>
                        <a:pt x="77" y="139"/>
                      </a:lnTo>
                      <a:lnTo>
                        <a:pt x="91" y="144"/>
                      </a:lnTo>
                      <a:lnTo>
                        <a:pt x="111" y="149"/>
                      </a:lnTo>
                      <a:lnTo>
                        <a:pt x="117" y="149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09" name="Freeform 259">
                  <a:extLst>
                    <a:ext uri="{FF2B5EF4-FFF2-40B4-BE49-F238E27FC236}">
                      <a16:creationId xmlns:a16="http://schemas.microsoft.com/office/drawing/2014/main" id="{92100403-7AE0-4423-9161-64F98DAA989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87788" y="3810001"/>
                  <a:ext cx="87313" cy="141288"/>
                </a:xfrm>
                <a:custGeom>
                  <a:avLst/>
                  <a:gdLst>
                    <a:gd name="T0" fmla="*/ 39 w 111"/>
                    <a:gd name="T1" fmla="*/ 0 h 177"/>
                    <a:gd name="T2" fmla="*/ 39 w 111"/>
                    <a:gd name="T3" fmla="*/ 0 h 177"/>
                    <a:gd name="T4" fmla="*/ 33 w 111"/>
                    <a:gd name="T5" fmla="*/ 3 h 177"/>
                    <a:gd name="T6" fmla="*/ 26 w 111"/>
                    <a:gd name="T7" fmla="*/ 8 h 177"/>
                    <a:gd name="T8" fmla="*/ 20 w 111"/>
                    <a:gd name="T9" fmla="*/ 14 h 177"/>
                    <a:gd name="T10" fmla="*/ 12 w 111"/>
                    <a:gd name="T11" fmla="*/ 24 h 177"/>
                    <a:gd name="T12" fmla="*/ 5 w 111"/>
                    <a:gd name="T13" fmla="*/ 35 h 177"/>
                    <a:gd name="T14" fmla="*/ 2 w 111"/>
                    <a:gd name="T15" fmla="*/ 52 h 177"/>
                    <a:gd name="T16" fmla="*/ 0 w 111"/>
                    <a:gd name="T17" fmla="*/ 61 h 177"/>
                    <a:gd name="T18" fmla="*/ 0 w 111"/>
                    <a:gd name="T19" fmla="*/ 71 h 177"/>
                    <a:gd name="T20" fmla="*/ 0 w 111"/>
                    <a:gd name="T21" fmla="*/ 71 h 177"/>
                    <a:gd name="T22" fmla="*/ 0 w 111"/>
                    <a:gd name="T23" fmla="*/ 103 h 177"/>
                    <a:gd name="T24" fmla="*/ 2 w 111"/>
                    <a:gd name="T25" fmla="*/ 123 h 177"/>
                    <a:gd name="T26" fmla="*/ 3 w 111"/>
                    <a:gd name="T27" fmla="*/ 129 h 177"/>
                    <a:gd name="T28" fmla="*/ 7 w 111"/>
                    <a:gd name="T29" fmla="*/ 138 h 177"/>
                    <a:gd name="T30" fmla="*/ 20 w 111"/>
                    <a:gd name="T31" fmla="*/ 155 h 177"/>
                    <a:gd name="T32" fmla="*/ 20 w 111"/>
                    <a:gd name="T33" fmla="*/ 155 h 177"/>
                    <a:gd name="T34" fmla="*/ 25 w 111"/>
                    <a:gd name="T35" fmla="*/ 160 h 177"/>
                    <a:gd name="T36" fmla="*/ 31 w 111"/>
                    <a:gd name="T37" fmla="*/ 165 h 177"/>
                    <a:gd name="T38" fmla="*/ 44 w 111"/>
                    <a:gd name="T39" fmla="*/ 172 h 177"/>
                    <a:gd name="T40" fmla="*/ 59 w 111"/>
                    <a:gd name="T41" fmla="*/ 175 h 177"/>
                    <a:gd name="T42" fmla="*/ 75 w 111"/>
                    <a:gd name="T43" fmla="*/ 177 h 177"/>
                    <a:gd name="T44" fmla="*/ 88 w 111"/>
                    <a:gd name="T45" fmla="*/ 177 h 177"/>
                    <a:gd name="T46" fmla="*/ 99 w 111"/>
                    <a:gd name="T47" fmla="*/ 177 h 177"/>
                    <a:gd name="T48" fmla="*/ 111 w 111"/>
                    <a:gd name="T49" fmla="*/ 175 h 1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11" h="177">
                      <a:moveTo>
                        <a:pt x="39" y="0"/>
                      </a:moveTo>
                      <a:lnTo>
                        <a:pt x="39" y="0"/>
                      </a:lnTo>
                      <a:lnTo>
                        <a:pt x="33" y="3"/>
                      </a:lnTo>
                      <a:lnTo>
                        <a:pt x="26" y="8"/>
                      </a:lnTo>
                      <a:lnTo>
                        <a:pt x="20" y="14"/>
                      </a:lnTo>
                      <a:lnTo>
                        <a:pt x="12" y="24"/>
                      </a:lnTo>
                      <a:lnTo>
                        <a:pt x="5" y="35"/>
                      </a:lnTo>
                      <a:lnTo>
                        <a:pt x="2" y="52"/>
                      </a:lnTo>
                      <a:lnTo>
                        <a:pt x="0" y="61"/>
                      </a:lnTo>
                      <a:lnTo>
                        <a:pt x="0" y="71"/>
                      </a:lnTo>
                      <a:lnTo>
                        <a:pt x="0" y="71"/>
                      </a:lnTo>
                      <a:lnTo>
                        <a:pt x="0" y="103"/>
                      </a:lnTo>
                      <a:lnTo>
                        <a:pt x="2" y="123"/>
                      </a:lnTo>
                      <a:lnTo>
                        <a:pt x="3" y="129"/>
                      </a:lnTo>
                      <a:lnTo>
                        <a:pt x="7" y="138"/>
                      </a:lnTo>
                      <a:lnTo>
                        <a:pt x="20" y="155"/>
                      </a:lnTo>
                      <a:lnTo>
                        <a:pt x="20" y="155"/>
                      </a:lnTo>
                      <a:lnTo>
                        <a:pt x="25" y="160"/>
                      </a:lnTo>
                      <a:lnTo>
                        <a:pt x="31" y="165"/>
                      </a:lnTo>
                      <a:lnTo>
                        <a:pt x="44" y="172"/>
                      </a:lnTo>
                      <a:lnTo>
                        <a:pt x="59" y="175"/>
                      </a:lnTo>
                      <a:lnTo>
                        <a:pt x="75" y="177"/>
                      </a:lnTo>
                      <a:lnTo>
                        <a:pt x="88" y="177"/>
                      </a:lnTo>
                      <a:lnTo>
                        <a:pt x="99" y="177"/>
                      </a:lnTo>
                      <a:lnTo>
                        <a:pt x="111" y="175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10" name="Freeform 260">
                  <a:extLst>
                    <a:ext uri="{FF2B5EF4-FFF2-40B4-BE49-F238E27FC236}">
                      <a16:creationId xmlns:a16="http://schemas.microsoft.com/office/drawing/2014/main" id="{0B6FB6F1-190E-4EA4-ACD7-C8C04B70AC7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29025" y="3727451"/>
                  <a:ext cx="185738" cy="88900"/>
                </a:xfrm>
                <a:custGeom>
                  <a:avLst/>
                  <a:gdLst>
                    <a:gd name="T0" fmla="*/ 0 w 234"/>
                    <a:gd name="T1" fmla="*/ 39 h 110"/>
                    <a:gd name="T2" fmla="*/ 0 w 234"/>
                    <a:gd name="T3" fmla="*/ 39 h 110"/>
                    <a:gd name="T4" fmla="*/ 0 w 234"/>
                    <a:gd name="T5" fmla="*/ 42 h 110"/>
                    <a:gd name="T6" fmla="*/ 4 w 234"/>
                    <a:gd name="T7" fmla="*/ 52 h 110"/>
                    <a:gd name="T8" fmla="*/ 10 w 234"/>
                    <a:gd name="T9" fmla="*/ 63 h 110"/>
                    <a:gd name="T10" fmla="*/ 22 w 234"/>
                    <a:gd name="T11" fmla="*/ 76 h 110"/>
                    <a:gd name="T12" fmla="*/ 33 w 234"/>
                    <a:gd name="T13" fmla="*/ 89 h 110"/>
                    <a:gd name="T14" fmla="*/ 41 w 234"/>
                    <a:gd name="T15" fmla="*/ 94 h 110"/>
                    <a:gd name="T16" fmla="*/ 49 w 234"/>
                    <a:gd name="T17" fmla="*/ 100 h 110"/>
                    <a:gd name="T18" fmla="*/ 59 w 234"/>
                    <a:gd name="T19" fmla="*/ 104 h 110"/>
                    <a:gd name="T20" fmla="*/ 69 w 234"/>
                    <a:gd name="T21" fmla="*/ 107 h 110"/>
                    <a:gd name="T22" fmla="*/ 80 w 234"/>
                    <a:gd name="T23" fmla="*/ 110 h 110"/>
                    <a:gd name="T24" fmla="*/ 91 w 234"/>
                    <a:gd name="T25" fmla="*/ 110 h 110"/>
                    <a:gd name="T26" fmla="*/ 91 w 234"/>
                    <a:gd name="T27" fmla="*/ 110 h 110"/>
                    <a:gd name="T28" fmla="*/ 103 w 234"/>
                    <a:gd name="T29" fmla="*/ 108 h 110"/>
                    <a:gd name="T30" fmla="*/ 116 w 234"/>
                    <a:gd name="T31" fmla="*/ 105 h 110"/>
                    <a:gd name="T32" fmla="*/ 129 w 234"/>
                    <a:gd name="T33" fmla="*/ 99 h 110"/>
                    <a:gd name="T34" fmla="*/ 140 w 234"/>
                    <a:gd name="T35" fmla="*/ 92 h 110"/>
                    <a:gd name="T36" fmla="*/ 153 w 234"/>
                    <a:gd name="T37" fmla="*/ 84 h 110"/>
                    <a:gd name="T38" fmla="*/ 164 w 234"/>
                    <a:gd name="T39" fmla="*/ 74 h 110"/>
                    <a:gd name="T40" fmla="*/ 187 w 234"/>
                    <a:gd name="T41" fmla="*/ 55 h 110"/>
                    <a:gd name="T42" fmla="*/ 207 w 234"/>
                    <a:gd name="T43" fmla="*/ 34 h 110"/>
                    <a:gd name="T44" fmla="*/ 221 w 234"/>
                    <a:gd name="T45" fmla="*/ 18 h 110"/>
                    <a:gd name="T46" fmla="*/ 234 w 234"/>
                    <a:gd name="T47" fmla="*/ 0 h 1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34" h="110">
                      <a:moveTo>
                        <a:pt x="0" y="39"/>
                      </a:moveTo>
                      <a:lnTo>
                        <a:pt x="0" y="39"/>
                      </a:lnTo>
                      <a:lnTo>
                        <a:pt x="0" y="42"/>
                      </a:lnTo>
                      <a:lnTo>
                        <a:pt x="4" y="52"/>
                      </a:lnTo>
                      <a:lnTo>
                        <a:pt x="10" y="63"/>
                      </a:lnTo>
                      <a:lnTo>
                        <a:pt x="22" y="76"/>
                      </a:lnTo>
                      <a:lnTo>
                        <a:pt x="33" y="89"/>
                      </a:lnTo>
                      <a:lnTo>
                        <a:pt x="41" y="94"/>
                      </a:lnTo>
                      <a:lnTo>
                        <a:pt x="49" y="100"/>
                      </a:lnTo>
                      <a:lnTo>
                        <a:pt x="59" y="104"/>
                      </a:lnTo>
                      <a:lnTo>
                        <a:pt x="69" y="107"/>
                      </a:lnTo>
                      <a:lnTo>
                        <a:pt x="80" y="110"/>
                      </a:lnTo>
                      <a:lnTo>
                        <a:pt x="91" y="110"/>
                      </a:lnTo>
                      <a:lnTo>
                        <a:pt x="91" y="110"/>
                      </a:lnTo>
                      <a:lnTo>
                        <a:pt x="103" y="108"/>
                      </a:lnTo>
                      <a:lnTo>
                        <a:pt x="116" y="105"/>
                      </a:lnTo>
                      <a:lnTo>
                        <a:pt x="129" y="99"/>
                      </a:lnTo>
                      <a:lnTo>
                        <a:pt x="140" y="92"/>
                      </a:lnTo>
                      <a:lnTo>
                        <a:pt x="153" y="84"/>
                      </a:lnTo>
                      <a:lnTo>
                        <a:pt x="164" y="74"/>
                      </a:lnTo>
                      <a:lnTo>
                        <a:pt x="187" y="55"/>
                      </a:lnTo>
                      <a:lnTo>
                        <a:pt x="207" y="34"/>
                      </a:lnTo>
                      <a:lnTo>
                        <a:pt x="221" y="18"/>
                      </a:lnTo>
                      <a:lnTo>
                        <a:pt x="234" y="0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11" name="Freeform 261">
                  <a:extLst>
                    <a:ext uri="{FF2B5EF4-FFF2-40B4-BE49-F238E27FC236}">
                      <a16:creationId xmlns:a16="http://schemas.microsoft.com/office/drawing/2014/main" id="{2C7A25A9-A645-4D42-978D-D4BC120EAA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05238" y="3660776"/>
                  <a:ext cx="133350" cy="117475"/>
                </a:xfrm>
                <a:custGeom>
                  <a:avLst/>
                  <a:gdLst>
                    <a:gd name="T0" fmla="*/ 0 w 169"/>
                    <a:gd name="T1" fmla="*/ 0 h 148"/>
                    <a:gd name="T2" fmla="*/ 0 w 169"/>
                    <a:gd name="T3" fmla="*/ 0 h 148"/>
                    <a:gd name="T4" fmla="*/ 0 w 169"/>
                    <a:gd name="T5" fmla="*/ 5 h 148"/>
                    <a:gd name="T6" fmla="*/ 0 w 169"/>
                    <a:gd name="T7" fmla="*/ 15 h 148"/>
                    <a:gd name="T8" fmla="*/ 0 w 169"/>
                    <a:gd name="T9" fmla="*/ 28 h 148"/>
                    <a:gd name="T10" fmla="*/ 2 w 169"/>
                    <a:gd name="T11" fmla="*/ 44 h 148"/>
                    <a:gd name="T12" fmla="*/ 7 w 169"/>
                    <a:gd name="T13" fmla="*/ 60 h 148"/>
                    <a:gd name="T14" fmla="*/ 12 w 169"/>
                    <a:gd name="T15" fmla="*/ 70 h 148"/>
                    <a:gd name="T16" fmla="*/ 18 w 169"/>
                    <a:gd name="T17" fmla="*/ 80 h 148"/>
                    <a:gd name="T18" fmla="*/ 25 w 169"/>
                    <a:gd name="T19" fmla="*/ 90 h 148"/>
                    <a:gd name="T20" fmla="*/ 34 w 169"/>
                    <a:gd name="T21" fmla="*/ 98 h 148"/>
                    <a:gd name="T22" fmla="*/ 46 w 169"/>
                    <a:gd name="T23" fmla="*/ 107 h 148"/>
                    <a:gd name="T24" fmla="*/ 59 w 169"/>
                    <a:gd name="T25" fmla="*/ 117 h 148"/>
                    <a:gd name="T26" fmla="*/ 59 w 169"/>
                    <a:gd name="T27" fmla="*/ 117 h 148"/>
                    <a:gd name="T28" fmla="*/ 86 w 169"/>
                    <a:gd name="T29" fmla="*/ 132 h 148"/>
                    <a:gd name="T30" fmla="*/ 109 w 169"/>
                    <a:gd name="T31" fmla="*/ 141 h 148"/>
                    <a:gd name="T32" fmla="*/ 127 w 169"/>
                    <a:gd name="T33" fmla="*/ 146 h 148"/>
                    <a:gd name="T34" fmla="*/ 143 w 169"/>
                    <a:gd name="T35" fmla="*/ 148 h 148"/>
                    <a:gd name="T36" fmla="*/ 155 w 169"/>
                    <a:gd name="T37" fmla="*/ 148 h 148"/>
                    <a:gd name="T38" fmla="*/ 163 w 169"/>
                    <a:gd name="T39" fmla="*/ 146 h 148"/>
                    <a:gd name="T40" fmla="*/ 169 w 169"/>
                    <a:gd name="T41" fmla="*/ 143 h 1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69" h="14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0" y="15"/>
                      </a:lnTo>
                      <a:lnTo>
                        <a:pt x="0" y="28"/>
                      </a:lnTo>
                      <a:lnTo>
                        <a:pt x="2" y="44"/>
                      </a:lnTo>
                      <a:lnTo>
                        <a:pt x="7" y="60"/>
                      </a:lnTo>
                      <a:lnTo>
                        <a:pt x="12" y="70"/>
                      </a:lnTo>
                      <a:lnTo>
                        <a:pt x="18" y="80"/>
                      </a:lnTo>
                      <a:lnTo>
                        <a:pt x="25" y="90"/>
                      </a:lnTo>
                      <a:lnTo>
                        <a:pt x="34" y="98"/>
                      </a:lnTo>
                      <a:lnTo>
                        <a:pt x="46" y="107"/>
                      </a:lnTo>
                      <a:lnTo>
                        <a:pt x="59" y="117"/>
                      </a:lnTo>
                      <a:lnTo>
                        <a:pt x="59" y="117"/>
                      </a:lnTo>
                      <a:lnTo>
                        <a:pt x="86" y="132"/>
                      </a:lnTo>
                      <a:lnTo>
                        <a:pt x="109" y="141"/>
                      </a:lnTo>
                      <a:lnTo>
                        <a:pt x="127" y="146"/>
                      </a:lnTo>
                      <a:lnTo>
                        <a:pt x="143" y="148"/>
                      </a:lnTo>
                      <a:lnTo>
                        <a:pt x="155" y="148"/>
                      </a:lnTo>
                      <a:lnTo>
                        <a:pt x="163" y="146"/>
                      </a:lnTo>
                      <a:lnTo>
                        <a:pt x="169" y="143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12" name="Freeform 262">
                  <a:extLst>
                    <a:ext uri="{FF2B5EF4-FFF2-40B4-BE49-F238E27FC236}">
                      <a16:creationId xmlns:a16="http://schemas.microsoft.com/office/drawing/2014/main" id="{DE159357-348D-4392-A80E-163B1F583B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32238" y="3738564"/>
                  <a:ext cx="52388" cy="149225"/>
                </a:xfrm>
                <a:custGeom>
                  <a:avLst/>
                  <a:gdLst>
                    <a:gd name="T0" fmla="*/ 67 w 67"/>
                    <a:gd name="T1" fmla="*/ 0 h 188"/>
                    <a:gd name="T2" fmla="*/ 67 w 67"/>
                    <a:gd name="T3" fmla="*/ 0 h 188"/>
                    <a:gd name="T4" fmla="*/ 58 w 67"/>
                    <a:gd name="T5" fmla="*/ 1 h 188"/>
                    <a:gd name="T6" fmla="*/ 49 w 67"/>
                    <a:gd name="T7" fmla="*/ 5 h 188"/>
                    <a:gd name="T8" fmla="*/ 37 w 67"/>
                    <a:gd name="T9" fmla="*/ 11 h 188"/>
                    <a:gd name="T10" fmla="*/ 26 w 67"/>
                    <a:gd name="T11" fmla="*/ 22 h 188"/>
                    <a:gd name="T12" fmla="*/ 21 w 67"/>
                    <a:gd name="T13" fmla="*/ 30 h 188"/>
                    <a:gd name="T14" fmla="*/ 16 w 67"/>
                    <a:gd name="T15" fmla="*/ 39 h 188"/>
                    <a:gd name="T16" fmla="*/ 11 w 67"/>
                    <a:gd name="T17" fmla="*/ 50 h 188"/>
                    <a:gd name="T18" fmla="*/ 6 w 67"/>
                    <a:gd name="T19" fmla="*/ 61 h 188"/>
                    <a:gd name="T20" fmla="*/ 3 w 67"/>
                    <a:gd name="T21" fmla="*/ 74 h 188"/>
                    <a:gd name="T22" fmla="*/ 2 w 67"/>
                    <a:gd name="T23" fmla="*/ 91 h 188"/>
                    <a:gd name="T24" fmla="*/ 2 w 67"/>
                    <a:gd name="T25" fmla="*/ 91 h 188"/>
                    <a:gd name="T26" fmla="*/ 0 w 67"/>
                    <a:gd name="T27" fmla="*/ 107 h 188"/>
                    <a:gd name="T28" fmla="*/ 2 w 67"/>
                    <a:gd name="T29" fmla="*/ 120 h 188"/>
                    <a:gd name="T30" fmla="*/ 3 w 67"/>
                    <a:gd name="T31" fmla="*/ 133 h 188"/>
                    <a:gd name="T32" fmla="*/ 8 w 67"/>
                    <a:gd name="T33" fmla="*/ 143 h 188"/>
                    <a:gd name="T34" fmla="*/ 13 w 67"/>
                    <a:gd name="T35" fmla="*/ 152 h 188"/>
                    <a:gd name="T36" fmla="*/ 18 w 67"/>
                    <a:gd name="T37" fmla="*/ 160 h 188"/>
                    <a:gd name="T38" fmla="*/ 24 w 67"/>
                    <a:gd name="T39" fmla="*/ 167 h 188"/>
                    <a:gd name="T40" fmla="*/ 31 w 67"/>
                    <a:gd name="T41" fmla="*/ 173 h 188"/>
                    <a:gd name="T42" fmla="*/ 44 w 67"/>
                    <a:gd name="T43" fmla="*/ 180 h 188"/>
                    <a:gd name="T44" fmla="*/ 55 w 67"/>
                    <a:gd name="T45" fmla="*/ 185 h 188"/>
                    <a:gd name="T46" fmla="*/ 67 w 67"/>
                    <a:gd name="T47" fmla="*/ 188 h 1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67" h="188">
                      <a:moveTo>
                        <a:pt x="67" y="0"/>
                      </a:moveTo>
                      <a:lnTo>
                        <a:pt x="67" y="0"/>
                      </a:lnTo>
                      <a:lnTo>
                        <a:pt x="58" y="1"/>
                      </a:lnTo>
                      <a:lnTo>
                        <a:pt x="49" y="5"/>
                      </a:lnTo>
                      <a:lnTo>
                        <a:pt x="37" y="11"/>
                      </a:lnTo>
                      <a:lnTo>
                        <a:pt x="26" y="22"/>
                      </a:lnTo>
                      <a:lnTo>
                        <a:pt x="21" y="30"/>
                      </a:lnTo>
                      <a:lnTo>
                        <a:pt x="16" y="39"/>
                      </a:lnTo>
                      <a:lnTo>
                        <a:pt x="11" y="50"/>
                      </a:lnTo>
                      <a:lnTo>
                        <a:pt x="6" y="61"/>
                      </a:lnTo>
                      <a:lnTo>
                        <a:pt x="3" y="74"/>
                      </a:lnTo>
                      <a:lnTo>
                        <a:pt x="2" y="91"/>
                      </a:lnTo>
                      <a:lnTo>
                        <a:pt x="2" y="91"/>
                      </a:lnTo>
                      <a:lnTo>
                        <a:pt x="0" y="107"/>
                      </a:lnTo>
                      <a:lnTo>
                        <a:pt x="2" y="120"/>
                      </a:lnTo>
                      <a:lnTo>
                        <a:pt x="3" y="133"/>
                      </a:lnTo>
                      <a:lnTo>
                        <a:pt x="8" y="143"/>
                      </a:lnTo>
                      <a:lnTo>
                        <a:pt x="13" y="152"/>
                      </a:lnTo>
                      <a:lnTo>
                        <a:pt x="18" y="160"/>
                      </a:lnTo>
                      <a:lnTo>
                        <a:pt x="24" y="167"/>
                      </a:lnTo>
                      <a:lnTo>
                        <a:pt x="31" y="173"/>
                      </a:lnTo>
                      <a:lnTo>
                        <a:pt x="44" y="180"/>
                      </a:lnTo>
                      <a:lnTo>
                        <a:pt x="55" y="185"/>
                      </a:lnTo>
                      <a:lnTo>
                        <a:pt x="67" y="188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13" name="Freeform 263">
                  <a:extLst>
                    <a:ext uri="{FF2B5EF4-FFF2-40B4-BE49-F238E27FC236}">
                      <a16:creationId xmlns:a16="http://schemas.microsoft.com/office/drawing/2014/main" id="{505570E0-5A70-4ACE-96B8-A8D79ED2EE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89388" y="3640139"/>
                  <a:ext cx="63500" cy="144463"/>
                </a:xfrm>
                <a:custGeom>
                  <a:avLst/>
                  <a:gdLst>
                    <a:gd name="T0" fmla="*/ 80 w 80"/>
                    <a:gd name="T1" fmla="*/ 0 h 182"/>
                    <a:gd name="T2" fmla="*/ 80 w 80"/>
                    <a:gd name="T3" fmla="*/ 0 h 182"/>
                    <a:gd name="T4" fmla="*/ 69 w 80"/>
                    <a:gd name="T5" fmla="*/ 5 h 182"/>
                    <a:gd name="T6" fmla="*/ 59 w 80"/>
                    <a:gd name="T7" fmla="*/ 10 h 182"/>
                    <a:gd name="T8" fmla="*/ 46 w 80"/>
                    <a:gd name="T9" fmla="*/ 18 h 182"/>
                    <a:gd name="T10" fmla="*/ 31 w 80"/>
                    <a:gd name="T11" fmla="*/ 29 h 182"/>
                    <a:gd name="T12" fmla="*/ 18 w 80"/>
                    <a:gd name="T13" fmla="*/ 42 h 182"/>
                    <a:gd name="T14" fmla="*/ 13 w 80"/>
                    <a:gd name="T15" fmla="*/ 51 h 182"/>
                    <a:gd name="T16" fmla="*/ 9 w 80"/>
                    <a:gd name="T17" fmla="*/ 59 h 182"/>
                    <a:gd name="T18" fmla="*/ 5 w 80"/>
                    <a:gd name="T19" fmla="*/ 68 h 182"/>
                    <a:gd name="T20" fmla="*/ 2 w 80"/>
                    <a:gd name="T21" fmla="*/ 78 h 182"/>
                    <a:gd name="T22" fmla="*/ 2 w 80"/>
                    <a:gd name="T23" fmla="*/ 78 h 182"/>
                    <a:gd name="T24" fmla="*/ 0 w 80"/>
                    <a:gd name="T25" fmla="*/ 88 h 182"/>
                    <a:gd name="T26" fmla="*/ 0 w 80"/>
                    <a:gd name="T27" fmla="*/ 98 h 182"/>
                    <a:gd name="T28" fmla="*/ 2 w 80"/>
                    <a:gd name="T29" fmla="*/ 107 h 182"/>
                    <a:gd name="T30" fmla="*/ 4 w 80"/>
                    <a:gd name="T31" fmla="*/ 117 h 182"/>
                    <a:gd name="T32" fmla="*/ 9 w 80"/>
                    <a:gd name="T33" fmla="*/ 132 h 182"/>
                    <a:gd name="T34" fmla="*/ 17 w 80"/>
                    <a:gd name="T35" fmla="*/ 146 h 182"/>
                    <a:gd name="T36" fmla="*/ 25 w 80"/>
                    <a:gd name="T37" fmla="*/ 158 h 182"/>
                    <a:gd name="T38" fmla="*/ 35 w 80"/>
                    <a:gd name="T39" fmla="*/ 166 h 182"/>
                    <a:gd name="T40" fmla="*/ 43 w 80"/>
                    <a:gd name="T41" fmla="*/ 172 h 182"/>
                    <a:gd name="T42" fmla="*/ 48 w 80"/>
                    <a:gd name="T43" fmla="*/ 176 h 182"/>
                    <a:gd name="T44" fmla="*/ 61 w 80"/>
                    <a:gd name="T45" fmla="*/ 182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80" h="182">
                      <a:moveTo>
                        <a:pt x="80" y="0"/>
                      </a:moveTo>
                      <a:lnTo>
                        <a:pt x="80" y="0"/>
                      </a:lnTo>
                      <a:lnTo>
                        <a:pt x="69" y="5"/>
                      </a:lnTo>
                      <a:lnTo>
                        <a:pt x="59" y="10"/>
                      </a:lnTo>
                      <a:lnTo>
                        <a:pt x="46" y="18"/>
                      </a:lnTo>
                      <a:lnTo>
                        <a:pt x="31" y="29"/>
                      </a:lnTo>
                      <a:lnTo>
                        <a:pt x="18" y="42"/>
                      </a:lnTo>
                      <a:lnTo>
                        <a:pt x="13" y="51"/>
                      </a:lnTo>
                      <a:lnTo>
                        <a:pt x="9" y="59"/>
                      </a:lnTo>
                      <a:lnTo>
                        <a:pt x="5" y="68"/>
                      </a:lnTo>
                      <a:lnTo>
                        <a:pt x="2" y="78"/>
                      </a:lnTo>
                      <a:lnTo>
                        <a:pt x="2" y="78"/>
                      </a:lnTo>
                      <a:lnTo>
                        <a:pt x="0" y="88"/>
                      </a:lnTo>
                      <a:lnTo>
                        <a:pt x="0" y="98"/>
                      </a:lnTo>
                      <a:lnTo>
                        <a:pt x="2" y="107"/>
                      </a:lnTo>
                      <a:lnTo>
                        <a:pt x="4" y="117"/>
                      </a:lnTo>
                      <a:lnTo>
                        <a:pt x="9" y="132"/>
                      </a:lnTo>
                      <a:lnTo>
                        <a:pt x="17" y="146"/>
                      </a:lnTo>
                      <a:lnTo>
                        <a:pt x="25" y="158"/>
                      </a:lnTo>
                      <a:lnTo>
                        <a:pt x="35" y="166"/>
                      </a:lnTo>
                      <a:lnTo>
                        <a:pt x="43" y="172"/>
                      </a:lnTo>
                      <a:lnTo>
                        <a:pt x="48" y="176"/>
                      </a:lnTo>
                      <a:lnTo>
                        <a:pt x="61" y="182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14" name="Freeform 264">
                  <a:extLst>
                    <a:ext uri="{FF2B5EF4-FFF2-40B4-BE49-F238E27FC236}">
                      <a16:creationId xmlns:a16="http://schemas.microsoft.com/office/drawing/2014/main" id="{92742960-433E-4B2B-9379-A312D438033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22713" y="3630614"/>
                  <a:ext cx="57150" cy="71438"/>
                </a:xfrm>
                <a:custGeom>
                  <a:avLst/>
                  <a:gdLst>
                    <a:gd name="T0" fmla="*/ 0 w 71"/>
                    <a:gd name="T1" fmla="*/ 0 h 91"/>
                    <a:gd name="T2" fmla="*/ 0 w 71"/>
                    <a:gd name="T3" fmla="*/ 0 h 91"/>
                    <a:gd name="T4" fmla="*/ 0 w 71"/>
                    <a:gd name="T5" fmla="*/ 5 h 91"/>
                    <a:gd name="T6" fmla="*/ 3 w 71"/>
                    <a:gd name="T7" fmla="*/ 17 h 91"/>
                    <a:gd name="T8" fmla="*/ 11 w 71"/>
                    <a:gd name="T9" fmla="*/ 36 h 91"/>
                    <a:gd name="T10" fmla="*/ 17 w 71"/>
                    <a:gd name="T11" fmla="*/ 47 h 91"/>
                    <a:gd name="T12" fmla="*/ 26 w 71"/>
                    <a:gd name="T13" fmla="*/ 59 h 91"/>
                    <a:gd name="T14" fmla="*/ 26 w 71"/>
                    <a:gd name="T15" fmla="*/ 59 h 91"/>
                    <a:gd name="T16" fmla="*/ 34 w 71"/>
                    <a:gd name="T17" fmla="*/ 70 h 91"/>
                    <a:gd name="T18" fmla="*/ 43 w 71"/>
                    <a:gd name="T19" fmla="*/ 78 h 91"/>
                    <a:gd name="T20" fmla="*/ 50 w 71"/>
                    <a:gd name="T21" fmla="*/ 83 h 91"/>
                    <a:gd name="T22" fmla="*/ 58 w 71"/>
                    <a:gd name="T23" fmla="*/ 88 h 91"/>
                    <a:gd name="T24" fmla="*/ 68 w 71"/>
                    <a:gd name="T25" fmla="*/ 91 h 91"/>
                    <a:gd name="T26" fmla="*/ 71 w 71"/>
                    <a:gd name="T27" fmla="*/ 91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71" h="9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3" y="17"/>
                      </a:lnTo>
                      <a:lnTo>
                        <a:pt x="11" y="36"/>
                      </a:lnTo>
                      <a:lnTo>
                        <a:pt x="17" y="47"/>
                      </a:lnTo>
                      <a:lnTo>
                        <a:pt x="26" y="59"/>
                      </a:lnTo>
                      <a:lnTo>
                        <a:pt x="26" y="59"/>
                      </a:lnTo>
                      <a:lnTo>
                        <a:pt x="34" y="70"/>
                      </a:lnTo>
                      <a:lnTo>
                        <a:pt x="43" y="78"/>
                      </a:lnTo>
                      <a:lnTo>
                        <a:pt x="50" y="83"/>
                      </a:lnTo>
                      <a:lnTo>
                        <a:pt x="58" y="88"/>
                      </a:lnTo>
                      <a:lnTo>
                        <a:pt x="68" y="91"/>
                      </a:lnTo>
                      <a:lnTo>
                        <a:pt x="71" y="91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15" name="Freeform 265">
                  <a:extLst>
                    <a:ext uri="{FF2B5EF4-FFF2-40B4-BE49-F238E27FC236}">
                      <a16:creationId xmlns:a16="http://schemas.microsoft.com/office/drawing/2014/main" id="{8048B60D-ED7A-494E-9522-8191EFA2D03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35400" y="3536951"/>
                  <a:ext cx="155575" cy="96838"/>
                </a:xfrm>
                <a:custGeom>
                  <a:avLst/>
                  <a:gdLst>
                    <a:gd name="T0" fmla="*/ 0 w 195"/>
                    <a:gd name="T1" fmla="*/ 104 h 122"/>
                    <a:gd name="T2" fmla="*/ 0 w 195"/>
                    <a:gd name="T3" fmla="*/ 104 h 122"/>
                    <a:gd name="T4" fmla="*/ 13 w 195"/>
                    <a:gd name="T5" fmla="*/ 109 h 122"/>
                    <a:gd name="T6" fmla="*/ 26 w 195"/>
                    <a:gd name="T7" fmla="*/ 116 h 122"/>
                    <a:gd name="T8" fmla="*/ 42 w 195"/>
                    <a:gd name="T9" fmla="*/ 119 h 122"/>
                    <a:gd name="T10" fmla="*/ 62 w 195"/>
                    <a:gd name="T11" fmla="*/ 122 h 122"/>
                    <a:gd name="T12" fmla="*/ 73 w 195"/>
                    <a:gd name="T13" fmla="*/ 122 h 122"/>
                    <a:gd name="T14" fmla="*/ 83 w 195"/>
                    <a:gd name="T15" fmla="*/ 121 h 122"/>
                    <a:gd name="T16" fmla="*/ 94 w 195"/>
                    <a:gd name="T17" fmla="*/ 119 h 122"/>
                    <a:gd name="T18" fmla="*/ 104 w 195"/>
                    <a:gd name="T19" fmla="*/ 116 h 122"/>
                    <a:gd name="T20" fmla="*/ 114 w 195"/>
                    <a:gd name="T21" fmla="*/ 111 h 122"/>
                    <a:gd name="T22" fmla="*/ 124 w 195"/>
                    <a:gd name="T23" fmla="*/ 104 h 122"/>
                    <a:gd name="T24" fmla="*/ 124 w 195"/>
                    <a:gd name="T25" fmla="*/ 104 h 122"/>
                    <a:gd name="T26" fmla="*/ 141 w 195"/>
                    <a:gd name="T27" fmla="*/ 88 h 122"/>
                    <a:gd name="T28" fmla="*/ 156 w 195"/>
                    <a:gd name="T29" fmla="*/ 72 h 122"/>
                    <a:gd name="T30" fmla="*/ 167 w 195"/>
                    <a:gd name="T31" fmla="*/ 54 h 122"/>
                    <a:gd name="T32" fmla="*/ 179 w 195"/>
                    <a:gd name="T33" fmla="*/ 38 h 122"/>
                    <a:gd name="T34" fmla="*/ 190 w 195"/>
                    <a:gd name="T35" fmla="*/ 12 h 122"/>
                    <a:gd name="T36" fmla="*/ 195 w 195"/>
                    <a:gd name="T37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95" h="122">
                      <a:moveTo>
                        <a:pt x="0" y="104"/>
                      </a:moveTo>
                      <a:lnTo>
                        <a:pt x="0" y="104"/>
                      </a:lnTo>
                      <a:lnTo>
                        <a:pt x="13" y="109"/>
                      </a:lnTo>
                      <a:lnTo>
                        <a:pt x="26" y="116"/>
                      </a:lnTo>
                      <a:lnTo>
                        <a:pt x="42" y="119"/>
                      </a:lnTo>
                      <a:lnTo>
                        <a:pt x="62" y="122"/>
                      </a:lnTo>
                      <a:lnTo>
                        <a:pt x="73" y="122"/>
                      </a:lnTo>
                      <a:lnTo>
                        <a:pt x="83" y="121"/>
                      </a:lnTo>
                      <a:lnTo>
                        <a:pt x="94" y="119"/>
                      </a:lnTo>
                      <a:lnTo>
                        <a:pt x="104" y="116"/>
                      </a:lnTo>
                      <a:lnTo>
                        <a:pt x="114" y="111"/>
                      </a:lnTo>
                      <a:lnTo>
                        <a:pt x="124" y="104"/>
                      </a:lnTo>
                      <a:lnTo>
                        <a:pt x="124" y="104"/>
                      </a:lnTo>
                      <a:lnTo>
                        <a:pt x="141" y="88"/>
                      </a:lnTo>
                      <a:lnTo>
                        <a:pt x="156" y="72"/>
                      </a:lnTo>
                      <a:lnTo>
                        <a:pt x="167" y="54"/>
                      </a:lnTo>
                      <a:lnTo>
                        <a:pt x="179" y="38"/>
                      </a:lnTo>
                      <a:lnTo>
                        <a:pt x="190" y="12"/>
                      </a:lnTo>
                      <a:lnTo>
                        <a:pt x="195" y="0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16" name="Freeform 266">
                  <a:extLst>
                    <a:ext uri="{FF2B5EF4-FFF2-40B4-BE49-F238E27FC236}">
                      <a16:creationId xmlns:a16="http://schemas.microsoft.com/office/drawing/2014/main" id="{755033F8-E201-45EE-8D4E-CA0CDAC6A23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06850" y="3465514"/>
                  <a:ext cx="80963" cy="179388"/>
                </a:xfrm>
                <a:custGeom>
                  <a:avLst/>
                  <a:gdLst>
                    <a:gd name="T0" fmla="*/ 102 w 102"/>
                    <a:gd name="T1" fmla="*/ 0 h 228"/>
                    <a:gd name="T2" fmla="*/ 102 w 102"/>
                    <a:gd name="T3" fmla="*/ 0 h 228"/>
                    <a:gd name="T4" fmla="*/ 91 w 102"/>
                    <a:gd name="T5" fmla="*/ 2 h 228"/>
                    <a:gd name="T6" fmla="*/ 80 w 102"/>
                    <a:gd name="T7" fmla="*/ 5 h 228"/>
                    <a:gd name="T8" fmla="*/ 65 w 102"/>
                    <a:gd name="T9" fmla="*/ 10 h 228"/>
                    <a:gd name="T10" fmla="*/ 49 w 102"/>
                    <a:gd name="T11" fmla="*/ 18 h 228"/>
                    <a:gd name="T12" fmla="*/ 34 w 102"/>
                    <a:gd name="T13" fmla="*/ 30 h 228"/>
                    <a:gd name="T14" fmla="*/ 28 w 102"/>
                    <a:gd name="T15" fmla="*/ 38 h 228"/>
                    <a:gd name="T16" fmla="*/ 21 w 102"/>
                    <a:gd name="T17" fmla="*/ 46 h 228"/>
                    <a:gd name="T18" fmla="*/ 16 w 102"/>
                    <a:gd name="T19" fmla="*/ 56 h 228"/>
                    <a:gd name="T20" fmla="*/ 12 w 102"/>
                    <a:gd name="T21" fmla="*/ 65 h 228"/>
                    <a:gd name="T22" fmla="*/ 12 w 102"/>
                    <a:gd name="T23" fmla="*/ 65 h 228"/>
                    <a:gd name="T24" fmla="*/ 5 w 102"/>
                    <a:gd name="T25" fmla="*/ 87 h 228"/>
                    <a:gd name="T26" fmla="*/ 2 w 102"/>
                    <a:gd name="T27" fmla="*/ 108 h 228"/>
                    <a:gd name="T28" fmla="*/ 0 w 102"/>
                    <a:gd name="T29" fmla="*/ 127 h 228"/>
                    <a:gd name="T30" fmla="*/ 2 w 102"/>
                    <a:gd name="T31" fmla="*/ 143 h 228"/>
                    <a:gd name="T32" fmla="*/ 5 w 102"/>
                    <a:gd name="T33" fmla="*/ 160 h 228"/>
                    <a:gd name="T34" fmla="*/ 10 w 102"/>
                    <a:gd name="T35" fmla="*/ 173 h 228"/>
                    <a:gd name="T36" fmla="*/ 16 w 102"/>
                    <a:gd name="T37" fmla="*/ 186 h 228"/>
                    <a:gd name="T38" fmla="*/ 25 w 102"/>
                    <a:gd name="T39" fmla="*/ 195 h 228"/>
                    <a:gd name="T40" fmla="*/ 25 w 102"/>
                    <a:gd name="T41" fmla="*/ 195 h 228"/>
                    <a:gd name="T42" fmla="*/ 34 w 102"/>
                    <a:gd name="T43" fmla="*/ 203 h 228"/>
                    <a:gd name="T44" fmla="*/ 44 w 102"/>
                    <a:gd name="T45" fmla="*/ 210 h 228"/>
                    <a:gd name="T46" fmla="*/ 64 w 102"/>
                    <a:gd name="T47" fmla="*/ 221 h 228"/>
                    <a:gd name="T48" fmla="*/ 76 w 102"/>
                    <a:gd name="T49" fmla="*/ 226 h 228"/>
                    <a:gd name="T50" fmla="*/ 83 w 102"/>
                    <a:gd name="T51" fmla="*/ 228 h 2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02" h="228">
                      <a:moveTo>
                        <a:pt x="102" y="0"/>
                      </a:moveTo>
                      <a:lnTo>
                        <a:pt x="102" y="0"/>
                      </a:lnTo>
                      <a:lnTo>
                        <a:pt x="91" y="2"/>
                      </a:lnTo>
                      <a:lnTo>
                        <a:pt x="80" y="5"/>
                      </a:lnTo>
                      <a:lnTo>
                        <a:pt x="65" y="10"/>
                      </a:lnTo>
                      <a:lnTo>
                        <a:pt x="49" y="18"/>
                      </a:lnTo>
                      <a:lnTo>
                        <a:pt x="34" y="30"/>
                      </a:lnTo>
                      <a:lnTo>
                        <a:pt x="28" y="38"/>
                      </a:lnTo>
                      <a:lnTo>
                        <a:pt x="21" y="46"/>
                      </a:lnTo>
                      <a:lnTo>
                        <a:pt x="16" y="56"/>
                      </a:lnTo>
                      <a:lnTo>
                        <a:pt x="12" y="65"/>
                      </a:lnTo>
                      <a:lnTo>
                        <a:pt x="12" y="65"/>
                      </a:lnTo>
                      <a:lnTo>
                        <a:pt x="5" y="87"/>
                      </a:lnTo>
                      <a:lnTo>
                        <a:pt x="2" y="108"/>
                      </a:lnTo>
                      <a:lnTo>
                        <a:pt x="0" y="127"/>
                      </a:lnTo>
                      <a:lnTo>
                        <a:pt x="2" y="143"/>
                      </a:lnTo>
                      <a:lnTo>
                        <a:pt x="5" y="160"/>
                      </a:lnTo>
                      <a:lnTo>
                        <a:pt x="10" y="173"/>
                      </a:lnTo>
                      <a:lnTo>
                        <a:pt x="16" y="186"/>
                      </a:lnTo>
                      <a:lnTo>
                        <a:pt x="25" y="195"/>
                      </a:lnTo>
                      <a:lnTo>
                        <a:pt x="25" y="195"/>
                      </a:lnTo>
                      <a:lnTo>
                        <a:pt x="34" y="203"/>
                      </a:lnTo>
                      <a:lnTo>
                        <a:pt x="44" y="210"/>
                      </a:lnTo>
                      <a:lnTo>
                        <a:pt x="64" y="221"/>
                      </a:lnTo>
                      <a:lnTo>
                        <a:pt x="76" y="226"/>
                      </a:lnTo>
                      <a:lnTo>
                        <a:pt x="83" y="228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17" name="Freeform 267">
                  <a:extLst>
                    <a:ext uri="{FF2B5EF4-FFF2-40B4-BE49-F238E27FC236}">
                      <a16:creationId xmlns:a16="http://schemas.microsoft.com/office/drawing/2014/main" id="{0C5845BB-F531-4E60-BAD9-F07013E5CD3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75113" y="3589339"/>
                  <a:ext cx="58738" cy="117475"/>
                </a:xfrm>
                <a:custGeom>
                  <a:avLst/>
                  <a:gdLst>
                    <a:gd name="T0" fmla="*/ 75 w 75"/>
                    <a:gd name="T1" fmla="*/ 0 h 150"/>
                    <a:gd name="T2" fmla="*/ 75 w 75"/>
                    <a:gd name="T3" fmla="*/ 0 h 150"/>
                    <a:gd name="T4" fmla="*/ 67 w 75"/>
                    <a:gd name="T5" fmla="*/ 2 h 150"/>
                    <a:gd name="T6" fmla="*/ 46 w 75"/>
                    <a:gd name="T7" fmla="*/ 7 h 150"/>
                    <a:gd name="T8" fmla="*/ 34 w 75"/>
                    <a:gd name="T9" fmla="*/ 12 h 150"/>
                    <a:gd name="T10" fmla="*/ 25 w 75"/>
                    <a:gd name="T11" fmla="*/ 17 h 150"/>
                    <a:gd name="T12" fmla="*/ 15 w 75"/>
                    <a:gd name="T13" fmla="*/ 25 h 150"/>
                    <a:gd name="T14" fmla="*/ 12 w 75"/>
                    <a:gd name="T15" fmla="*/ 28 h 150"/>
                    <a:gd name="T16" fmla="*/ 10 w 75"/>
                    <a:gd name="T17" fmla="*/ 33 h 150"/>
                    <a:gd name="T18" fmla="*/ 10 w 75"/>
                    <a:gd name="T19" fmla="*/ 33 h 150"/>
                    <a:gd name="T20" fmla="*/ 7 w 75"/>
                    <a:gd name="T21" fmla="*/ 44 h 150"/>
                    <a:gd name="T22" fmla="*/ 3 w 75"/>
                    <a:gd name="T23" fmla="*/ 59 h 150"/>
                    <a:gd name="T24" fmla="*/ 0 w 75"/>
                    <a:gd name="T25" fmla="*/ 90 h 150"/>
                    <a:gd name="T26" fmla="*/ 0 w 75"/>
                    <a:gd name="T27" fmla="*/ 119 h 150"/>
                    <a:gd name="T28" fmla="*/ 2 w 75"/>
                    <a:gd name="T29" fmla="*/ 130 h 150"/>
                    <a:gd name="T30" fmla="*/ 3 w 75"/>
                    <a:gd name="T31" fmla="*/ 137 h 150"/>
                    <a:gd name="T32" fmla="*/ 3 w 75"/>
                    <a:gd name="T33" fmla="*/ 137 h 150"/>
                    <a:gd name="T34" fmla="*/ 8 w 75"/>
                    <a:gd name="T35" fmla="*/ 143 h 150"/>
                    <a:gd name="T36" fmla="*/ 13 w 75"/>
                    <a:gd name="T37" fmla="*/ 148 h 150"/>
                    <a:gd name="T38" fmla="*/ 16 w 75"/>
                    <a:gd name="T39" fmla="*/ 150 h 1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75" h="150">
                      <a:moveTo>
                        <a:pt x="75" y="0"/>
                      </a:moveTo>
                      <a:lnTo>
                        <a:pt x="75" y="0"/>
                      </a:lnTo>
                      <a:lnTo>
                        <a:pt x="67" y="2"/>
                      </a:lnTo>
                      <a:lnTo>
                        <a:pt x="46" y="7"/>
                      </a:lnTo>
                      <a:lnTo>
                        <a:pt x="34" y="12"/>
                      </a:lnTo>
                      <a:lnTo>
                        <a:pt x="25" y="17"/>
                      </a:lnTo>
                      <a:lnTo>
                        <a:pt x="15" y="25"/>
                      </a:lnTo>
                      <a:lnTo>
                        <a:pt x="12" y="28"/>
                      </a:lnTo>
                      <a:lnTo>
                        <a:pt x="10" y="33"/>
                      </a:lnTo>
                      <a:lnTo>
                        <a:pt x="10" y="33"/>
                      </a:lnTo>
                      <a:lnTo>
                        <a:pt x="7" y="44"/>
                      </a:lnTo>
                      <a:lnTo>
                        <a:pt x="3" y="59"/>
                      </a:lnTo>
                      <a:lnTo>
                        <a:pt x="0" y="90"/>
                      </a:lnTo>
                      <a:lnTo>
                        <a:pt x="0" y="119"/>
                      </a:lnTo>
                      <a:lnTo>
                        <a:pt x="2" y="130"/>
                      </a:lnTo>
                      <a:lnTo>
                        <a:pt x="3" y="137"/>
                      </a:lnTo>
                      <a:lnTo>
                        <a:pt x="3" y="137"/>
                      </a:lnTo>
                      <a:lnTo>
                        <a:pt x="8" y="143"/>
                      </a:lnTo>
                      <a:lnTo>
                        <a:pt x="13" y="148"/>
                      </a:lnTo>
                      <a:lnTo>
                        <a:pt x="16" y="150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18" name="Freeform 268">
                  <a:extLst>
                    <a:ext uri="{FF2B5EF4-FFF2-40B4-BE49-F238E27FC236}">
                      <a16:creationId xmlns:a16="http://schemas.microsoft.com/office/drawing/2014/main" id="{1F05CB2D-902C-4229-AA85-7A563FD18B7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75063" y="3536951"/>
                  <a:ext cx="163513" cy="149225"/>
                </a:xfrm>
                <a:custGeom>
                  <a:avLst/>
                  <a:gdLst>
                    <a:gd name="T0" fmla="*/ 201 w 204"/>
                    <a:gd name="T1" fmla="*/ 0 h 189"/>
                    <a:gd name="T2" fmla="*/ 201 w 204"/>
                    <a:gd name="T3" fmla="*/ 0 h 189"/>
                    <a:gd name="T4" fmla="*/ 201 w 204"/>
                    <a:gd name="T5" fmla="*/ 18 h 189"/>
                    <a:gd name="T6" fmla="*/ 204 w 204"/>
                    <a:gd name="T7" fmla="*/ 54 h 189"/>
                    <a:gd name="T8" fmla="*/ 204 w 204"/>
                    <a:gd name="T9" fmla="*/ 75 h 189"/>
                    <a:gd name="T10" fmla="*/ 203 w 204"/>
                    <a:gd name="T11" fmla="*/ 96 h 189"/>
                    <a:gd name="T12" fmla="*/ 200 w 204"/>
                    <a:gd name="T13" fmla="*/ 114 h 189"/>
                    <a:gd name="T14" fmla="*/ 198 w 204"/>
                    <a:gd name="T15" fmla="*/ 124 h 189"/>
                    <a:gd name="T16" fmla="*/ 195 w 204"/>
                    <a:gd name="T17" fmla="*/ 130 h 189"/>
                    <a:gd name="T18" fmla="*/ 195 w 204"/>
                    <a:gd name="T19" fmla="*/ 130 h 189"/>
                    <a:gd name="T20" fmla="*/ 187 w 204"/>
                    <a:gd name="T21" fmla="*/ 143 h 189"/>
                    <a:gd name="T22" fmla="*/ 178 w 204"/>
                    <a:gd name="T23" fmla="*/ 155 h 189"/>
                    <a:gd name="T24" fmla="*/ 167 w 204"/>
                    <a:gd name="T25" fmla="*/ 164 h 189"/>
                    <a:gd name="T26" fmla="*/ 154 w 204"/>
                    <a:gd name="T27" fmla="*/ 172 h 189"/>
                    <a:gd name="T28" fmla="*/ 141 w 204"/>
                    <a:gd name="T29" fmla="*/ 179 h 189"/>
                    <a:gd name="T30" fmla="*/ 123 w 204"/>
                    <a:gd name="T31" fmla="*/ 184 h 189"/>
                    <a:gd name="T32" fmla="*/ 105 w 204"/>
                    <a:gd name="T33" fmla="*/ 187 h 189"/>
                    <a:gd name="T34" fmla="*/ 84 w 204"/>
                    <a:gd name="T35" fmla="*/ 189 h 189"/>
                    <a:gd name="T36" fmla="*/ 84 w 204"/>
                    <a:gd name="T37" fmla="*/ 189 h 189"/>
                    <a:gd name="T38" fmla="*/ 73 w 204"/>
                    <a:gd name="T39" fmla="*/ 187 h 189"/>
                    <a:gd name="T40" fmla="*/ 63 w 204"/>
                    <a:gd name="T41" fmla="*/ 185 h 189"/>
                    <a:gd name="T42" fmla="*/ 55 w 204"/>
                    <a:gd name="T43" fmla="*/ 181 h 189"/>
                    <a:gd name="T44" fmla="*/ 47 w 204"/>
                    <a:gd name="T45" fmla="*/ 174 h 189"/>
                    <a:gd name="T46" fmla="*/ 39 w 204"/>
                    <a:gd name="T47" fmla="*/ 168 h 189"/>
                    <a:gd name="T48" fmla="*/ 32 w 204"/>
                    <a:gd name="T49" fmla="*/ 159 h 189"/>
                    <a:gd name="T50" fmla="*/ 21 w 204"/>
                    <a:gd name="T51" fmla="*/ 143 h 189"/>
                    <a:gd name="T52" fmla="*/ 11 w 204"/>
                    <a:gd name="T53" fmla="*/ 127 h 189"/>
                    <a:gd name="T54" fmla="*/ 5 w 204"/>
                    <a:gd name="T55" fmla="*/ 112 h 189"/>
                    <a:gd name="T56" fmla="*/ 0 w 204"/>
                    <a:gd name="T57" fmla="*/ 98 h 1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204" h="189">
                      <a:moveTo>
                        <a:pt x="201" y="0"/>
                      </a:moveTo>
                      <a:lnTo>
                        <a:pt x="201" y="0"/>
                      </a:lnTo>
                      <a:lnTo>
                        <a:pt x="201" y="18"/>
                      </a:lnTo>
                      <a:lnTo>
                        <a:pt x="204" y="54"/>
                      </a:lnTo>
                      <a:lnTo>
                        <a:pt x="204" y="75"/>
                      </a:lnTo>
                      <a:lnTo>
                        <a:pt x="203" y="96"/>
                      </a:lnTo>
                      <a:lnTo>
                        <a:pt x="200" y="114"/>
                      </a:lnTo>
                      <a:lnTo>
                        <a:pt x="198" y="124"/>
                      </a:lnTo>
                      <a:lnTo>
                        <a:pt x="195" y="130"/>
                      </a:lnTo>
                      <a:lnTo>
                        <a:pt x="195" y="130"/>
                      </a:lnTo>
                      <a:lnTo>
                        <a:pt x="187" y="143"/>
                      </a:lnTo>
                      <a:lnTo>
                        <a:pt x="178" y="155"/>
                      </a:lnTo>
                      <a:lnTo>
                        <a:pt x="167" y="164"/>
                      </a:lnTo>
                      <a:lnTo>
                        <a:pt x="154" y="172"/>
                      </a:lnTo>
                      <a:lnTo>
                        <a:pt x="141" y="179"/>
                      </a:lnTo>
                      <a:lnTo>
                        <a:pt x="123" y="184"/>
                      </a:lnTo>
                      <a:lnTo>
                        <a:pt x="105" y="187"/>
                      </a:lnTo>
                      <a:lnTo>
                        <a:pt x="84" y="189"/>
                      </a:lnTo>
                      <a:lnTo>
                        <a:pt x="84" y="189"/>
                      </a:lnTo>
                      <a:lnTo>
                        <a:pt x="73" y="187"/>
                      </a:lnTo>
                      <a:lnTo>
                        <a:pt x="63" y="185"/>
                      </a:lnTo>
                      <a:lnTo>
                        <a:pt x="55" y="181"/>
                      </a:lnTo>
                      <a:lnTo>
                        <a:pt x="47" y="174"/>
                      </a:lnTo>
                      <a:lnTo>
                        <a:pt x="39" y="168"/>
                      </a:lnTo>
                      <a:lnTo>
                        <a:pt x="32" y="159"/>
                      </a:lnTo>
                      <a:lnTo>
                        <a:pt x="21" y="143"/>
                      </a:lnTo>
                      <a:lnTo>
                        <a:pt x="11" y="127"/>
                      </a:lnTo>
                      <a:lnTo>
                        <a:pt x="5" y="112"/>
                      </a:lnTo>
                      <a:lnTo>
                        <a:pt x="0" y="98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19" name="Freeform 269">
                  <a:extLst>
                    <a:ext uri="{FF2B5EF4-FFF2-40B4-BE49-F238E27FC236}">
                      <a16:creationId xmlns:a16="http://schemas.microsoft.com/office/drawing/2014/main" id="{1865F0B3-1A08-4DCE-89F5-88A2DF29E2B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22688" y="3459164"/>
                  <a:ext cx="144463" cy="93663"/>
                </a:xfrm>
                <a:custGeom>
                  <a:avLst/>
                  <a:gdLst>
                    <a:gd name="T0" fmla="*/ 0 w 182"/>
                    <a:gd name="T1" fmla="*/ 71 h 117"/>
                    <a:gd name="T2" fmla="*/ 0 w 182"/>
                    <a:gd name="T3" fmla="*/ 71 h 117"/>
                    <a:gd name="T4" fmla="*/ 4 w 182"/>
                    <a:gd name="T5" fmla="*/ 78 h 117"/>
                    <a:gd name="T6" fmla="*/ 7 w 182"/>
                    <a:gd name="T7" fmla="*/ 86 h 117"/>
                    <a:gd name="T8" fmla="*/ 13 w 182"/>
                    <a:gd name="T9" fmla="*/ 94 h 117"/>
                    <a:gd name="T10" fmla="*/ 21 w 182"/>
                    <a:gd name="T11" fmla="*/ 102 h 117"/>
                    <a:gd name="T12" fmla="*/ 33 w 182"/>
                    <a:gd name="T13" fmla="*/ 110 h 117"/>
                    <a:gd name="T14" fmla="*/ 39 w 182"/>
                    <a:gd name="T15" fmla="*/ 114 h 117"/>
                    <a:gd name="T16" fmla="*/ 47 w 182"/>
                    <a:gd name="T17" fmla="*/ 115 h 117"/>
                    <a:gd name="T18" fmla="*/ 56 w 182"/>
                    <a:gd name="T19" fmla="*/ 117 h 117"/>
                    <a:gd name="T20" fmla="*/ 65 w 182"/>
                    <a:gd name="T21" fmla="*/ 117 h 117"/>
                    <a:gd name="T22" fmla="*/ 65 w 182"/>
                    <a:gd name="T23" fmla="*/ 117 h 117"/>
                    <a:gd name="T24" fmla="*/ 85 w 182"/>
                    <a:gd name="T25" fmla="*/ 115 h 117"/>
                    <a:gd name="T26" fmla="*/ 103 w 182"/>
                    <a:gd name="T27" fmla="*/ 110 h 117"/>
                    <a:gd name="T28" fmla="*/ 119 w 182"/>
                    <a:gd name="T29" fmla="*/ 104 h 117"/>
                    <a:gd name="T30" fmla="*/ 132 w 182"/>
                    <a:gd name="T31" fmla="*/ 96 h 117"/>
                    <a:gd name="T32" fmla="*/ 145 w 182"/>
                    <a:gd name="T33" fmla="*/ 86 h 117"/>
                    <a:gd name="T34" fmla="*/ 155 w 182"/>
                    <a:gd name="T35" fmla="*/ 75 h 117"/>
                    <a:gd name="T36" fmla="*/ 163 w 182"/>
                    <a:gd name="T37" fmla="*/ 63 h 117"/>
                    <a:gd name="T38" fmla="*/ 169 w 182"/>
                    <a:gd name="T39" fmla="*/ 52 h 117"/>
                    <a:gd name="T40" fmla="*/ 169 w 182"/>
                    <a:gd name="T41" fmla="*/ 52 h 117"/>
                    <a:gd name="T42" fmla="*/ 177 w 182"/>
                    <a:gd name="T43" fmla="*/ 31 h 117"/>
                    <a:gd name="T44" fmla="*/ 181 w 182"/>
                    <a:gd name="T45" fmla="*/ 15 h 117"/>
                    <a:gd name="T46" fmla="*/ 182 w 182"/>
                    <a:gd name="T47" fmla="*/ 0 h 1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182" h="117">
                      <a:moveTo>
                        <a:pt x="0" y="71"/>
                      </a:moveTo>
                      <a:lnTo>
                        <a:pt x="0" y="71"/>
                      </a:lnTo>
                      <a:lnTo>
                        <a:pt x="4" y="78"/>
                      </a:lnTo>
                      <a:lnTo>
                        <a:pt x="7" y="86"/>
                      </a:lnTo>
                      <a:lnTo>
                        <a:pt x="13" y="94"/>
                      </a:lnTo>
                      <a:lnTo>
                        <a:pt x="21" y="102"/>
                      </a:lnTo>
                      <a:lnTo>
                        <a:pt x="33" y="110"/>
                      </a:lnTo>
                      <a:lnTo>
                        <a:pt x="39" y="114"/>
                      </a:lnTo>
                      <a:lnTo>
                        <a:pt x="47" y="115"/>
                      </a:lnTo>
                      <a:lnTo>
                        <a:pt x="56" y="117"/>
                      </a:lnTo>
                      <a:lnTo>
                        <a:pt x="65" y="117"/>
                      </a:lnTo>
                      <a:lnTo>
                        <a:pt x="65" y="117"/>
                      </a:lnTo>
                      <a:lnTo>
                        <a:pt x="85" y="115"/>
                      </a:lnTo>
                      <a:lnTo>
                        <a:pt x="103" y="110"/>
                      </a:lnTo>
                      <a:lnTo>
                        <a:pt x="119" y="104"/>
                      </a:lnTo>
                      <a:lnTo>
                        <a:pt x="132" y="96"/>
                      </a:lnTo>
                      <a:lnTo>
                        <a:pt x="145" y="86"/>
                      </a:lnTo>
                      <a:lnTo>
                        <a:pt x="155" y="75"/>
                      </a:lnTo>
                      <a:lnTo>
                        <a:pt x="163" y="63"/>
                      </a:lnTo>
                      <a:lnTo>
                        <a:pt x="169" y="52"/>
                      </a:lnTo>
                      <a:lnTo>
                        <a:pt x="169" y="52"/>
                      </a:lnTo>
                      <a:lnTo>
                        <a:pt x="177" y="31"/>
                      </a:lnTo>
                      <a:lnTo>
                        <a:pt x="181" y="15"/>
                      </a:lnTo>
                      <a:lnTo>
                        <a:pt x="182" y="0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20" name="Freeform 270">
                  <a:extLst>
                    <a:ext uri="{FF2B5EF4-FFF2-40B4-BE49-F238E27FC236}">
                      <a16:creationId xmlns:a16="http://schemas.microsoft.com/office/drawing/2014/main" id="{C6FC199B-D631-4307-BC05-3943F9B305C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98888" y="3330576"/>
                  <a:ext cx="176213" cy="130175"/>
                </a:xfrm>
                <a:custGeom>
                  <a:avLst/>
                  <a:gdLst>
                    <a:gd name="T0" fmla="*/ 0 w 221"/>
                    <a:gd name="T1" fmla="*/ 58 h 164"/>
                    <a:gd name="T2" fmla="*/ 0 w 221"/>
                    <a:gd name="T3" fmla="*/ 58 h 164"/>
                    <a:gd name="T4" fmla="*/ 0 w 221"/>
                    <a:gd name="T5" fmla="*/ 63 h 164"/>
                    <a:gd name="T6" fmla="*/ 1 w 221"/>
                    <a:gd name="T7" fmla="*/ 78 h 164"/>
                    <a:gd name="T8" fmla="*/ 5 w 221"/>
                    <a:gd name="T9" fmla="*/ 89 h 164"/>
                    <a:gd name="T10" fmla="*/ 10 w 221"/>
                    <a:gd name="T11" fmla="*/ 99 h 164"/>
                    <a:gd name="T12" fmla="*/ 16 w 221"/>
                    <a:gd name="T13" fmla="*/ 112 h 164"/>
                    <a:gd name="T14" fmla="*/ 26 w 221"/>
                    <a:gd name="T15" fmla="*/ 123 h 164"/>
                    <a:gd name="T16" fmla="*/ 26 w 221"/>
                    <a:gd name="T17" fmla="*/ 123 h 164"/>
                    <a:gd name="T18" fmla="*/ 37 w 221"/>
                    <a:gd name="T19" fmla="*/ 134 h 164"/>
                    <a:gd name="T20" fmla="*/ 50 w 221"/>
                    <a:gd name="T21" fmla="*/ 144 h 164"/>
                    <a:gd name="T22" fmla="*/ 65 w 221"/>
                    <a:gd name="T23" fmla="*/ 151 h 164"/>
                    <a:gd name="T24" fmla="*/ 78 w 221"/>
                    <a:gd name="T25" fmla="*/ 157 h 164"/>
                    <a:gd name="T26" fmla="*/ 89 w 221"/>
                    <a:gd name="T27" fmla="*/ 160 h 164"/>
                    <a:gd name="T28" fmla="*/ 100 w 221"/>
                    <a:gd name="T29" fmla="*/ 162 h 164"/>
                    <a:gd name="T30" fmla="*/ 110 w 221"/>
                    <a:gd name="T31" fmla="*/ 164 h 164"/>
                    <a:gd name="T32" fmla="*/ 117 w 221"/>
                    <a:gd name="T33" fmla="*/ 162 h 164"/>
                    <a:gd name="T34" fmla="*/ 117 w 221"/>
                    <a:gd name="T35" fmla="*/ 162 h 164"/>
                    <a:gd name="T36" fmla="*/ 131 w 221"/>
                    <a:gd name="T37" fmla="*/ 157 h 164"/>
                    <a:gd name="T38" fmla="*/ 136 w 221"/>
                    <a:gd name="T39" fmla="*/ 155 h 164"/>
                    <a:gd name="T40" fmla="*/ 136 w 221"/>
                    <a:gd name="T41" fmla="*/ 155 h 164"/>
                    <a:gd name="T42" fmla="*/ 162 w 221"/>
                    <a:gd name="T43" fmla="*/ 142 h 164"/>
                    <a:gd name="T44" fmla="*/ 162 w 221"/>
                    <a:gd name="T45" fmla="*/ 142 h 164"/>
                    <a:gd name="T46" fmla="*/ 169 w 221"/>
                    <a:gd name="T47" fmla="*/ 134 h 164"/>
                    <a:gd name="T48" fmla="*/ 185 w 221"/>
                    <a:gd name="T49" fmla="*/ 113 h 164"/>
                    <a:gd name="T50" fmla="*/ 193 w 221"/>
                    <a:gd name="T51" fmla="*/ 100 h 164"/>
                    <a:gd name="T52" fmla="*/ 199 w 221"/>
                    <a:gd name="T53" fmla="*/ 87 h 164"/>
                    <a:gd name="T54" fmla="*/ 206 w 221"/>
                    <a:gd name="T55" fmla="*/ 74 h 164"/>
                    <a:gd name="T56" fmla="*/ 208 w 221"/>
                    <a:gd name="T57" fmla="*/ 65 h 164"/>
                    <a:gd name="T58" fmla="*/ 208 w 221"/>
                    <a:gd name="T59" fmla="*/ 65 h 164"/>
                    <a:gd name="T60" fmla="*/ 211 w 221"/>
                    <a:gd name="T61" fmla="*/ 43 h 164"/>
                    <a:gd name="T62" fmla="*/ 214 w 221"/>
                    <a:gd name="T63" fmla="*/ 22 h 164"/>
                    <a:gd name="T64" fmla="*/ 221 w 221"/>
                    <a:gd name="T65" fmla="*/ 0 h 1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221" h="164">
                      <a:moveTo>
                        <a:pt x="0" y="58"/>
                      </a:moveTo>
                      <a:lnTo>
                        <a:pt x="0" y="58"/>
                      </a:lnTo>
                      <a:lnTo>
                        <a:pt x="0" y="63"/>
                      </a:lnTo>
                      <a:lnTo>
                        <a:pt x="1" y="78"/>
                      </a:lnTo>
                      <a:lnTo>
                        <a:pt x="5" y="89"/>
                      </a:lnTo>
                      <a:lnTo>
                        <a:pt x="10" y="99"/>
                      </a:lnTo>
                      <a:lnTo>
                        <a:pt x="16" y="112"/>
                      </a:lnTo>
                      <a:lnTo>
                        <a:pt x="26" y="123"/>
                      </a:lnTo>
                      <a:lnTo>
                        <a:pt x="26" y="123"/>
                      </a:lnTo>
                      <a:lnTo>
                        <a:pt x="37" y="134"/>
                      </a:lnTo>
                      <a:lnTo>
                        <a:pt x="50" y="144"/>
                      </a:lnTo>
                      <a:lnTo>
                        <a:pt x="65" y="151"/>
                      </a:lnTo>
                      <a:lnTo>
                        <a:pt x="78" y="157"/>
                      </a:lnTo>
                      <a:lnTo>
                        <a:pt x="89" y="160"/>
                      </a:lnTo>
                      <a:lnTo>
                        <a:pt x="100" y="162"/>
                      </a:lnTo>
                      <a:lnTo>
                        <a:pt x="110" y="164"/>
                      </a:lnTo>
                      <a:lnTo>
                        <a:pt x="117" y="162"/>
                      </a:lnTo>
                      <a:lnTo>
                        <a:pt x="117" y="162"/>
                      </a:lnTo>
                      <a:lnTo>
                        <a:pt x="131" y="157"/>
                      </a:lnTo>
                      <a:lnTo>
                        <a:pt x="136" y="155"/>
                      </a:lnTo>
                      <a:lnTo>
                        <a:pt x="136" y="155"/>
                      </a:lnTo>
                      <a:lnTo>
                        <a:pt x="162" y="142"/>
                      </a:lnTo>
                      <a:lnTo>
                        <a:pt x="162" y="142"/>
                      </a:lnTo>
                      <a:lnTo>
                        <a:pt x="169" y="134"/>
                      </a:lnTo>
                      <a:lnTo>
                        <a:pt x="185" y="113"/>
                      </a:lnTo>
                      <a:lnTo>
                        <a:pt x="193" y="100"/>
                      </a:lnTo>
                      <a:lnTo>
                        <a:pt x="199" y="87"/>
                      </a:lnTo>
                      <a:lnTo>
                        <a:pt x="206" y="74"/>
                      </a:lnTo>
                      <a:lnTo>
                        <a:pt x="208" y="65"/>
                      </a:lnTo>
                      <a:lnTo>
                        <a:pt x="208" y="65"/>
                      </a:lnTo>
                      <a:lnTo>
                        <a:pt x="211" y="43"/>
                      </a:lnTo>
                      <a:lnTo>
                        <a:pt x="214" y="22"/>
                      </a:lnTo>
                      <a:lnTo>
                        <a:pt x="221" y="0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21" name="Freeform 271">
                  <a:extLst>
                    <a:ext uri="{FF2B5EF4-FFF2-40B4-BE49-F238E27FC236}">
                      <a16:creationId xmlns:a16="http://schemas.microsoft.com/office/drawing/2014/main" id="{0AF8847B-9928-47F5-B3C8-0A81A3A9AE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13188" y="3470276"/>
                  <a:ext cx="87313" cy="61913"/>
                </a:xfrm>
                <a:custGeom>
                  <a:avLst/>
                  <a:gdLst>
                    <a:gd name="T0" fmla="*/ 0 w 110"/>
                    <a:gd name="T1" fmla="*/ 0 h 78"/>
                    <a:gd name="T2" fmla="*/ 0 w 110"/>
                    <a:gd name="T3" fmla="*/ 0 h 78"/>
                    <a:gd name="T4" fmla="*/ 0 w 110"/>
                    <a:gd name="T5" fmla="*/ 2 h 78"/>
                    <a:gd name="T6" fmla="*/ 0 w 110"/>
                    <a:gd name="T7" fmla="*/ 10 h 78"/>
                    <a:gd name="T8" fmla="*/ 3 w 110"/>
                    <a:gd name="T9" fmla="*/ 21 h 78"/>
                    <a:gd name="T10" fmla="*/ 6 w 110"/>
                    <a:gd name="T11" fmla="*/ 29 h 78"/>
                    <a:gd name="T12" fmla="*/ 13 w 110"/>
                    <a:gd name="T13" fmla="*/ 39 h 78"/>
                    <a:gd name="T14" fmla="*/ 13 w 110"/>
                    <a:gd name="T15" fmla="*/ 39 h 78"/>
                    <a:gd name="T16" fmla="*/ 18 w 110"/>
                    <a:gd name="T17" fmla="*/ 44 h 78"/>
                    <a:gd name="T18" fmla="*/ 22 w 110"/>
                    <a:gd name="T19" fmla="*/ 49 h 78"/>
                    <a:gd name="T20" fmla="*/ 35 w 110"/>
                    <a:gd name="T21" fmla="*/ 57 h 78"/>
                    <a:gd name="T22" fmla="*/ 52 w 110"/>
                    <a:gd name="T23" fmla="*/ 63 h 78"/>
                    <a:gd name="T24" fmla="*/ 69 w 110"/>
                    <a:gd name="T25" fmla="*/ 68 h 78"/>
                    <a:gd name="T26" fmla="*/ 97 w 110"/>
                    <a:gd name="T27" fmla="*/ 76 h 78"/>
                    <a:gd name="T28" fmla="*/ 110 w 110"/>
                    <a:gd name="T29" fmla="*/ 78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10" h="7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3" y="21"/>
                      </a:lnTo>
                      <a:lnTo>
                        <a:pt x="6" y="29"/>
                      </a:lnTo>
                      <a:lnTo>
                        <a:pt x="13" y="39"/>
                      </a:lnTo>
                      <a:lnTo>
                        <a:pt x="13" y="39"/>
                      </a:lnTo>
                      <a:lnTo>
                        <a:pt x="18" y="44"/>
                      </a:lnTo>
                      <a:lnTo>
                        <a:pt x="22" y="49"/>
                      </a:lnTo>
                      <a:lnTo>
                        <a:pt x="35" y="57"/>
                      </a:lnTo>
                      <a:lnTo>
                        <a:pt x="52" y="63"/>
                      </a:lnTo>
                      <a:lnTo>
                        <a:pt x="69" y="68"/>
                      </a:lnTo>
                      <a:lnTo>
                        <a:pt x="97" y="76"/>
                      </a:lnTo>
                      <a:lnTo>
                        <a:pt x="110" y="78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22" name="Freeform 272">
                  <a:extLst>
                    <a:ext uri="{FF2B5EF4-FFF2-40B4-BE49-F238E27FC236}">
                      <a16:creationId xmlns:a16="http://schemas.microsoft.com/office/drawing/2014/main" id="{FABFA586-95EA-4C48-A158-3A8497DA4C7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98925" y="3367089"/>
                  <a:ext cx="92075" cy="169863"/>
                </a:xfrm>
                <a:custGeom>
                  <a:avLst/>
                  <a:gdLst>
                    <a:gd name="T0" fmla="*/ 46 w 117"/>
                    <a:gd name="T1" fmla="*/ 0 h 214"/>
                    <a:gd name="T2" fmla="*/ 46 w 117"/>
                    <a:gd name="T3" fmla="*/ 0 h 214"/>
                    <a:gd name="T4" fmla="*/ 38 w 117"/>
                    <a:gd name="T5" fmla="*/ 5 h 214"/>
                    <a:gd name="T6" fmla="*/ 31 w 117"/>
                    <a:gd name="T7" fmla="*/ 11 h 214"/>
                    <a:gd name="T8" fmla="*/ 22 w 117"/>
                    <a:gd name="T9" fmla="*/ 20 h 214"/>
                    <a:gd name="T10" fmla="*/ 13 w 117"/>
                    <a:gd name="T11" fmla="*/ 31 h 214"/>
                    <a:gd name="T12" fmla="*/ 7 w 117"/>
                    <a:gd name="T13" fmla="*/ 46 h 214"/>
                    <a:gd name="T14" fmla="*/ 2 w 117"/>
                    <a:gd name="T15" fmla="*/ 60 h 214"/>
                    <a:gd name="T16" fmla="*/ 0 w 117"/>
                    <a:gd name="T17" fmla="*/ 68 h 214"/>
                    <a:gd name="T18" fmla="*/ 0 w 117"/>
                    <a:gd name="T19" fmla="*/ 78 h 214"/>
                    <a:gd name="T20" fmla="*/ 0 w 117"/>
                    <a:gd name="T21" fmla="*/ 78 h 214"/>
                    <a:gd name="T22" fmla="*/ 0 w 117"/>
                    <a:gd name="T23" fmla="*/ 110 h 214"/>
                    <a:gd name="T24" fmla="*/ 2 w 117"/>
                    <a:gd name="T25" fmla="*/ 125 h 214"/>
                    <a:gd name="T26" fmla="*/ 2 w 117"/>
                    <a:gd name="T27" fmla="*/ 136 h 214"/>
                    <a:gd name="T28" fmla="*/ 5 w 117"/>
                    <a:gd name="T29" fmla="*/ 148 h 214"/>
                    <a:gd name="T30" fmla="*/ 12 w 117"/>
                    <a:gd name="T31" fmla="*/ 159 h 214"/>
                    <a:gd name="T32" fmla="*/ 20 w 117"/>
                    <a:gd name="T33" fmla="*/ 171 h 214"/>
                    <a:gd name="T34" fmla="*/ 33 w 117"/>
                    <a:gd name="T35" fmla="*/ 182 h 214"/>
                    <a:gd name="T36" fmla="*/ 33 w 117"/>
                    <a:gd name="T37" fmla="*/ 182 h 214"/>
                    <a:gd name="T38" fmla="*/ 48 w 117"/>
                    <a:gd name="T39" fmla="*/ 192 h 214"/>
                    <a:gd name="T40" fmla="*/ 64 w 117"/>
                    <a:gd name="T41" fmla="*/ 200 h 214"/>
                    <a:gd name="T42" fmla="*/ 77 w 117"/>
                    <a:gd name="T43" fmla="*/ 206 h 214"/>
                    <a:gd name="T44" fmla="*/ 90 w 117"/>
                    <a:gd name="T45" fmla="*/ 210 h 214"/>
                    <a:gd name="T46" fmla="*/ 109 w 117"/>
                    <a:gd name="T47" fmla="*/ 214 h 214"/>
                    <a:gd name="T48" fmla="*/ 117 w 117"/>
                    <a:gd name="T49" fmla="*/ 214 h 2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17" h="214">
                      <a:moveTo>
                        <a:pt x="46" y="0"/>
                      </a:moveTo>
                      <a:lnTo>
                        <a:pt x="46" y="0"/>
                      </a:lnTo>
                      <a:lnTo>
                        <a:pt x="38" y="5"/>
                      </a:lnTo>
                      <a:lnTo>
                        <a:pt x="31" y="11"/>
                      </a:lnTo>
                      <a:lnTo>
                        <a:pt x="22" y="20"/>
                      </a:lnTo>
                      <a:lnTo>
                        <a:pt x="13" y="31"/>
                      </a:lnTo>
                      <a:lnTo>
                        <a:pt x="7" y="46"/>
                      </a:lnTo>
                      <a:lnTo>
                        <a:pt x="2" y="60"/>
                      </a:lnTo>
                      <a:lnTo>
                        <a:pt x="0" y="68"/>
                      </a:lnTo>
                      <a:lnTo>
                        <a:pt x="0" y="78"/>
                      </a:lnTo>
                      <a:lnTo>
                        <a:pt x="0" y="78"/>
                      </a:lnTo>
                      <a:lnTo>
                        <a:pt x="0" y="110"/>
                      </a:lnTo>
                      <a:lnTo>
                        <a:pt x="2" y="125"/>
                      </a:lnTo>
                      <a:lnTo>
                        <a:pt x="2" y="136"/>
                      </a:lnTo>
                      <a:lnTo>
                        <a:pt x="5" y="148"/>
                      </a:lnTo>
                      <a:lnTo>
                        <a:pt x="12" y="159"/>
                      </a:lnTo>
                      <a:lnTo>
                        <a:pt x="20" y="171"/>
                      </a:lnTo>
                      <a:lnTo>
                        <a:pt x="33" y="182"/>
                      </a:lnTo>
                      <a:lnTo>
                        <a:pt x="33" y="182"/>
                      </a:lnTo>
                      <a:lnTo>
                        <a:pt x="48" y="192"/>
                      </a:lnTo>
                      <a:lnTo>
                        <a:pt x="64" y="200"/>
                      </a:lnTo>
                      <a:lnTo>
                        <a:pt x="77" y="206"/>
                      </a:lnTo>
                      <a:lnTo>
                        <a:pt x="90" y="210"/>
                      </a:lnTo>
                      <a:lnTo>
                        <a:pt x="109" y="214"/>
                      </a:lnTo>
                      <a:lnTo>
                        <a:pt x="117" y="214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23" name="Freeform 273">
                  <a:extLst>
                    <a:ext uri="{FF2B5EF4-FFF2-40B4-BE49-F238E27FC236}">
                      <a16:creationId xmlns:a16="http://schemas.microsoft.com/office/drawing/2014/main" id="{A651DAE9-2D19-42D5-A02E-D2A7BCDB98E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54488" y="3527426"/>
                  <a:ext cx="73025" cy="103188"/>
                </a:xfrm>
                <a:custGeom>
                  <a:avLst/>
                  <a:gdLst>
                    <a:gd name="T0" fmla="*/ 15 w 93"/>
                    <a:gd name="T1" fmla="*/ 130 h 130"/>
                    <a:gd name="T2" fmla="*/ 15 w 93"/>
                    <a:gd name="T3" fmla="*/ 130 h 130"/>
                    <a:gd name="T4" fmla="*/ 10 w 93"/>
                    <a:gd name="T5" fmla="*/ 117 h 130"/>
                    <a:gd name="T6" fmla="*/ 4 w 93"/>
                    <a:gd name="T7" fmla="*/ 88 h 130"/>
                    <a:gd name="T8" fmla="*/ 0 w 93"/>
                    <a:gd name="T9" fmla="*/ 70 h 130"/>
                    <a:gd name="T10" fmla="*/ 0 w 93"/>
                    <a:gd name="T11" fmla="*/ 52 h 130"/>
                    <a:gd name="T12" fmla="*/ 0 w 93"/>
                    <a:gd name="T13" fmla="*/ 44 h 130"/>
                    <a:gd name="T14" fmla="*/ 2 w 93"/>
                    <a:gd name="T15" fmla="*/ 38 h 130"/>
                    <a:gd name="T16" fmla="*/ 5 w 93"/>
                    <a:gd name="T17" fmla="*/ 31 h 130"/>
                    <a:gd name="T18" fmla="*/ 8 w 93"/>
                    <a:gd name="T19" fmla="*/ 26 h 130"/>
                    <a:gd name="T20" fmla="*/ 8 w 93"/>
                    <a:gd name="T21" fmla="*/ 26 h 130"/>
                    <a:gd name="T22" fmla="*/ 18 w 93"/>
                    <a:gd name="T23" fmla="*/ 18 h 130"/>
                    <a:gd name="T24" fmla="*/ 31 w 93"/>
                    <a:gd name="T25" fmla="*/ 12 h 130"/>
                    <a:gd name="T26" fmla="*/ 46 w 93"/>
                    <a:gd name="T27" fmla="*/ 7 h 130"/>
                    <a:gd name="T28" fmla="*/ 59 w 93"/>
                    <a:gd name="T29" fmla="*/ 4 h 130"/>
                    <a:gd name="T30" fmla="*/ 83 w 93"/>
                    <a:gd name="T31" fmla="*/ 0 h 130"/>
                    <a:gd name="T32" fmla="*/ 93 w 93"/>
                    <a:gd name="T33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93" h="130">
                      <a:moveTo>
                        <a:pt x="15" y="130"/>
                      </a:moveTo>
                      <a:lnTo>
                        <a:pt x="15" y="130"/>
                      </a:lnTo>
                      <a:lnTo>
                        <a:pt x="10" y="117"/>
                      </a:lnTo>
                      <a:lnTo>
                        <a:pt x="4" y="88"/>
                      </a:lnTo>
                      <a:lnTo>
                        <a:pt x="0" y="70"/>
                      </a:lnTo>
                      <a:lnTo>
                        <a:pt x="0" y="52"/>
                      </a:lnTo>
                      <a:lnTo>
                        <a:pt x="0" y="44"/>
                      </a:lnTo>
                      <a:lnTo>
                        <a:pt x="2" y="38"/>
                      </a:lnTo>
                      <a:lnTo>
                        <a:pt x="5" y="31"/>
                      </a:lnTo>
                      <a:lnTo>
                        <a:pt x="8" y="26"/>
                      </a:lnTo>
                      <a:lnTo>
                        <a:pt x="8" y="26"/>
                      </a:lnTo>
                      <a:lnTo>
                        <a:pt x="18" y="18"/>
                      </a:lnTo>
                      <a:lnTo>
                        <a:pt x="31" y="12"/>
                      </a:lnTo>
                      <a:lnTo>
                        <a:pt x="46" y="7"/>
                      </a:lnTo>
                      <a:lnTo>
                        <a:pt x="59" y="4"/>
                      </a:lnTo>
                      <a:lnTo>
                        <a:pt x="83" y="0"/>
                      </a:lnTo>
                      <a:lnTo>
                        <a:pt x="93" y="0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24" name="Freeform 274">
                  <a:extLst>
                    <a:ext uri="{FF2B5EF4-FFF2-40B4-BE49-F238E27FC236}">
                      <a16:creationId xmlns:a16="http://schemas.microsoft.com/office/drawing/2014/main" id="{9D3C4CD5-5F34-49E2-B7AF-3AAEC72BFB9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32275" y="3490914"/>
                  <a:ext cx="107950" cy="87313"/>
                </a:xfrm>
                <a:custGeom>
                  <a:avLst/>
                  <a:gdLst>
                    <a:gd name="T0" fmla="*/ 137 w 137"/>
                    <a:gd name="T1" fmla="*/ 6 h 110"/>
                    <a:gd name="T2" fmla="*/ 137 w 137"/>
                    <a:gd name="T3" fmla="*/ 6 h 110"/>
                    <a:gd name="T4" fmla="*/ 130 w 137"/>
                    <a:gd name="T5" fmla="*/ 3 h 110"/>
                    <a:gd name="T6" fmla="*/ 122 w 137"/>
                    <a:gd name="T7" fmla="*/ 2 h 110"/>
                    <a:gd name="T8" fmla="*/ 112 w 137"/>
                    <a:gd name="T9" fmla="*/ 0 h 110"/>
                    <a:gd name="T10" fmla="*/ 99 w 137"/>
                    <a:gd name="T11" fmla="*/ 0 h 110"/>
                    <a:gd name="T12" fmla="*/ 85 w 137"/>
                    <a:gd name="T13" fmla="*/ 2 h 110"/>
                    <a:gd name="T14" fmla="*/ 70 w 137"/>
                    <a:gd name="T15" fmla="*/ 5 h 110"/>
                    <a:gd name="T16" fmla="*/ 52 w 137"/>
                    <a:gd name="T17" fmla="*/ 13 h 110"/>
                    <a:gd name="T18" fmla="*/ 52 w 137"/>
                    <a:gd name="T19" fmla="*/ 13 h 110"/>
                    <a:gd name="T20" fmla="*/ 25 w 137"/>
                    <a:gd name="T21" fmla="*/ 29 h 110"/>
                    <a:gd name="T22" fmla="*/ 15 w 137"/>
                    <a:gd name="T23" fmla="*/ 36 h 110"/>
                    <a:gd name="T24" fmla="*/ 8 w 137"/>
                    <a:gd name="T25" fmla="*/ 42 h 110"/>
                    <a:gd name="T26" fmla="*/ 4 w 137"/>
                    <a:gd name="T27" fmla="*/ 49 h 110"/>
                    <a:gd name="T28" fmla="*/ 2 w 137"/>
                    <a:gd name="T29" fmla="*/ 57 h 110"/>
                    <a:gd name="T30" fmla="*/ 0 w 137"/>
                    <a:gd name="T31" fmla="*/ 63 h 110"/>
                    <a:gd name="T32" fmla="*/ 0 w 137"/>
                    <a:gd name="T33" fmla="*/ 71 h 110"/>
                    <a:gd name="T34" fmla="*/ 0 w 137"/>
                    <a:gd name="T35" fmla="*/ 71 h 110"/>
                    <a:gd name="T36" fmla="*/ 2 w 137"/>
                    <a:gd name="T37" fmla="*/ 88 h 110"/>
                    <a:gd name="T38" fmla="*/ 4 w 137"/>
                    <a:gd name="T39" fmla="*/ 99 h 110"/>
                    <a:gd name="T40" fmla="*/ 7 w 137"/>
                    <a:gd name="T41" fmla="*/ 110 h 1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37" h="110">
                      <a:moveTo>
                        <a:pt x="137" y="6"/>
                      </a:moveTo>
                      <a:lnTo>
                        <a:pt x="137" y="6"/>
                      </a:lnTo>
                      <a:lnTo>
                        <a:pt x="130" y="3"/>
                      </a:lnTo>
                      <a:lnTo>
                        <a:pt x="122" y="2"/>
                      </a:lnTo>
                      <a:lnTo>
                        <a:pt x="112" y="0"/>
                      </a:lnTo>
                      <a:lnTo>
                        <a:pt x="99" y="0"/>
                      </a:lnTo>
                      <a:lnTo>
                        <a:pt x="85" y="2"/>
                      </a:lnTo>
                      <a:lnTo>
                        <a:pt x="70" y="5"/>
                      </a:lnTo>
                      <a:lnTo>
                        <a:pt x="52" y="13"/>
                      </a:lnTo>
                      <a:lnTo>
                        <a:pt x="52" y="13"/>
                      </a:lnTo>
                      <a:lnTo>
                        <a:pt x="25" y="29"/>
                      </a:lnTo>
                      <a:lnTo>
                        <a:pt x="15" y="36"/>
                      </a:lnTo>
                      <a:lnTo>
                        <a:pt x="8" y="42"/>
                      </a:lnTo>
                      <a:lnTo>
                        <a:pt x="4" y="49"/>
                      </a:lnTo>
                      <a:lnTo>
                        <a:pt x="2" y="57"/>
                      </a:lnTo>
                      <a:lnTo>
                        <a:pt x="0" y="63"/>
                      </a:lnTo>
                      <a:lnTo>
                        <a:pt x="0" y="71"/>
                      </a:lnTo>
                      <a:lnTo>
                        <a:pt x="0" y="71"/>
                      </a:lnTo>
                      <a:lnTo>
                        <a:pt x="2" y="88"/>
                      </a:lnTo>
                      <a:lnTo>
                        <a:pt x="4" y="99"/>
                      </a:lnTo>
                      <a:lnTo>
                        <a:pt x="7" y="110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25" name="Freeform 275">
                  <a:extLst>
                    <a:ext uri="{FF2B5EF4-FFF2-40B4-BE49-F238E27FC236}">
                      <a16:creationId xmlns:a16="http://schemas.microsoft.com/office/drawing/2014/main" id="{0598B5BE-32B9-45AF-8FE1-286D10C453A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40225" y="3446464"/>
                  <a:ext cx="82550" cy="90488"/>
                </a:xfrm>
                <a:custGeom>
                  <a:avLst/>
                  <a:gdLst>
                    <a:gd name="T0" fmla="*/ 106 w 106"/>
                    <a:gd name="T1" fmla="*/ 5 h 115"/>
                    <a:gd name="T2" fmla="*/ 106 w 106"/>
                    <a:gd name="T3" fmla="*/ 5 h 115"/>
                    <a:gd name="T4" fmla="*/ 106 w 106"/>
                    <a:gd name="T5" fmla="*/ 3 h 115"/>
                    <a:gd name="T6" fmla="*/ 104 w 106"/>
                    <a:gd name="T7" fmla="*/ 2 h 115"/>
                    <a:gd name="T8" fmla="*/ 101 w 106"/>
                    <a:gd name="T9" fmla="*/ 0 h 115"/>
                    <a:gd name="T10" fmla="*/ 96 w 106"/>
                    <a:gd name="T11" fmla="*/ 2 h 115"/>
                    <a:gd name="T12" fmla="*/ 88 w 106"/>
                    <a:gd name="T13" fmla="*/ 3 h 115"/>
                    <a:gd name="T14" fmla="*/ 76 w 106"/>
                    <a:gd name="T15" fmla="*/ 8 h 115"/>
                    <a:gd name="T16" fmla="*/ 60 w 106"/>
                    <a:gd name="T17" fmla="*/ 18 h 115"/>
                    <a:gd name="T18" fmla="*/ 60 w 106"/>
                    <a:gd name="T19" fmla="*/ 18 h 115"/>
                    <a:gd name="T20" fmla="*/ 31 w 106"/>
                    <a:gd name="T21" fmla="*/ 37 h 115"/>
                    <a:gd name="T22" fmla="*/ 21 w 106"/>
                    <a:gd name="T23" fmla="*/ 46 h 115"/>
                    <a:gd name="T24" fmla="*/ 15 w 106"/>
                    <a:gd name="T25" fmla="*/ 52 h 115"/>
                    <a:gd name="T26" fmla="*/ 10 w 106"/>
                    <a:gd name="T27" fmla="*/ 60 h 115"/>
                    <a:gd name="T28" fmla="*/ 5 w 106"/>
                    <a:gd name="T29" fmla="*/ 67 h 115"/>
                    <a:gd name="T30" fmla="*/ 3 w 106"/>
                    <a:gd name="T31" fmla="*/ 75 h 115"/>
                    <a:gd name="T32" fmla="*/ 2 w 106"/>
                    <a:gd name="T33" fmla="*/ 83 h 115"/>
                    <a:gd name="T34" fmla="*/ 2 w 106"/>
                    <a:gd name="T35" fmla="*/ 83 h 115"/>
                    <a:gd name="T36" fmla="*/ 0 w 106"/>
                    <a:gd name="T37" fmla="*/ 98 h 115"/>
                    <a:gd name="T38" fmla="*/ 0 w 106"/>
                    <a:gd name="T39" fmla="*/ 109 h 115"/>
                    <a:gd name="T40" fmla="*/ 2 w 106"/>
                    <a:gd name="T41" fmla="*/ 115 h 1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06" h="115">
                      <a:moveTo>
                        <a:pt x="106" y="5"/>
                      </a:moveTo>
                      <a:lnTo>
                        <a:pt x="106" y="5"/>
                      </a:lnTo>
                      <a:lnTo>
                        <a:pt x="106" y="3"/>
                      </a:lnTo>
                      <a:lnTo>
                        <a:pt x="104" y="2"/>
                      </a:lnTo>
                      <a:lnTo>
                        <a:pt x="101" y="0"/>
                      </a:lnTo>
                      <a:lnTo>
                        <a:pt x="96" y="2"/>
                      </a:lnTo>
                      <a:lnTo>
                        <a:pt x="88" y="3"/>
                      </a:lnTo>
                      <a:lnTo>
                        <a:pt x="76" y="8"/>
                      </a:lnTo>
                      <a:lnTo>
                        <a:pt x="60" y="18"/>
                      </a:lnTo>
                      <a:lnTo>
                        <a:pt x="60" y="18"/>
                      </a:lnTo>
                      <a:lnTo>
                        <a:pt x="31" y="37"/>
                      </a:lnTo>
                      <a:lnTo>
                        <a:pt x="21" y="46"/>
                      </a:lnTo>
                      <a:lnTo>
                        <a:pt x="15" y="52"/>
                      </a:lnTo>
                      <a:lnTo>
                        <a:pt x="10" y="60"/>
                      </a:lnTo>
                      <a:lnTo>
                        <a:pt x="5" y="67"/>
                      </a:lnTo>
                      <a:lnTo>
                        <a:pt x="3" y="75"/>
                      </a:lnTo>
                      <a:lnTo>
                        <a:pt x="2" y="83"/>
                      </a:lnTo>
                      <a:lnTo>
                        <a:pt x="2" y="83"/>
                      </a:lnTo>
                      <a:lnTo>
                        <a:pt x="0" y="98"/>
                      </a:lnTo>
                      <a:lnTo>
                        <a:pt x="0" y="109"/>
                      </a:lnTo>
                      <a:lnTo>
                        <a:pt x="2" y="115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26" name="Freeform 276">
                  <a:extLst>
                    <a:ext uri="{FF2B5EF4-FFF2-40B4-BE49-F238E27FC236}">
                      <a16:creationId xmlns:a16="http://schemas.microsoft.com/office/drawing/2014/main" id="{6B542403-9F2A-4C16-B185-62AE88376E0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22775" y="3444876"/>
                  <a:ext cx="139700" cy="87313"/>
                </a:xfrm>
                <a:custGeom>
                  <a:avLst/>
                  <a:gdLst>
                    <a:gd name="T0" fmla="*/ 13 w 175"/>
                    <a:gd name="T1" fmla="*/ 111 h 111"/>
                    <a:gd name="T2" fmla="*/ 13 w 175"/>
                    <a:gd name="T3" fmla="*/ 111 h 111"/>
                    <a:gd name="T4" fmla="*/ 8 w 175"/>
                    <a:gd name="T5" fmla="*/ 104 h 111"/>
                    <a:gd name="T6" fmla="*/ 5 w 175"/>
                    <a:gd name="T7" fmla="*/ 96 h 111"/>
                    <a:gd name="T8" fmla="*/ 1 w 175"/>
                    <a:gd name="T9" fmla="*/ 87 h 111"/>
                    <a:gd name="T10" fmla="*/ 0 w 175"/>
                    <a:gd name="T11" fmla="*/ 75 h 111"/>
                    <a:gd name="T12" fmla="*/ 0 w 175"/>
                    <a:gd name="T13" fmla="*/ 64 h 111"/>
                    <a:gd name="T14" fmla="*/ 1 w 175"/>
                    <a:gd name="T15" fmla="*/ 57 h 111"/>
                    <a:gd name="T16" fmla="*/ 3 w 175"/>
                    <a:gd name="T17" fmla="*/ 51 h 111"/>
                    <a:gd name="T18" fmla="*/ 8 w 175"/>
                    <a:gd name="T19" fmla="*/ 46 h 111"/>
                    <a:gd name="T20" fmla="*/ 13 w 175"/>
                    <a:gd name="T21" fmla="*/ 39 h 111"/>
                    <a:gd name="T22" fmla="*/ 13 w 175"/>
                    <a:gd name="T23" fmla="*/ 39 h 111"/>
                    <a:gd name="T24" fmla="*/ 26 w 175"/>
                    <a:gd name="T25" fmla="*/ 28 h 111"/>
                    <a:gd name="T26" fmla="*/ 37 w 175"/>
                    <a:gd name="T27" fmla="*/ 20 h 111"/>
                    <a:gd name="T28" fmla="*/ 50 w 175"/>
                    <a:gd name="T29" fmla="*/ 12 h 111"/>
                    <a:gd name="T30" fmla="*/ 63 w 175"/>
                    <a:gd name="T31" fmla="*/ 7 h 111"/>
                    <a:gd name="T32" fmla="*/ 74 w 175"/>
                    <a:gd name="T33" fmla="*/ 4 h 111"/>
                    <a:gd name="T34" fmla="*/ 84 w 175"/>
                    <a:gd name="T35" fmla="*/ 0 h 111"/>
                    <a:gd name="T36" fmla="*/ 92 w 175"/>
                    <a:gd name="T37" fmla="*/ 0 h 111"/>
                    <a:gd name="T38" fmla="*/ 97 w 175"/>
                    <a:gd name="T39" fmla="*/ 0 h 111"/>
                    <a:gd name="T40" fmla="*/ 97 w 175"/>
                    <a:gd name="T41" fmla="*/ 0 h 111"/>
                    <a:gd name="T42" fmla="*/ 175 w 175"/>
                    <a:gd name="T43" fmla="*/ 20 h 1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175" h="111">
                      <a:moveTo>
                        <a:pt x="13" y="111"/>
                      </a:moveTo>
                      <a:lnTo>
                        <a:pt x="13" y="111"/>
                      </a:lnTo>
                      <a:lnTo>
                        <a:pt x="8" y="104"/>
                      </a:lnTo>
                      <a:lnTo>
                        <a:pt x="5" y="96"/>
                      </a:lnTo>
                      <a:lnTo>
                        <a:pt x="1" y="87"/>
                      </a:lnTo>
                      <a:lnTo>
                        <a:pt x="0" y="75"/>
                      </a:lnTo>
                      <a:lnTo>
                        <a:pt x="0" y="64"/>
                      </a:lnTo>
                      <a:lnTo>
                        <a:pt x="1" y="57"/>
                      </a:lnTo>
                      <a:lnTo>
                        <a:pt x="3" y="51"/>
                      </a:lnTo>
                      <a:lnTo>
                        <a:pt x="8" y="46"/>
                      </a:lnTo>
                      <a:lnTo>
                        <a:pt x="13" y="39"/>
                      </a:lnTo>
                      <a:lnTo>
                        <a:pt x="13" y="39"/>
                      </a:lnTo>
                      <a:lnTo>
                        <a:pt x="26" y="28"/>
                      </a:lnTo>
                      <a:lnTo>
                        <a:pt x="37" y="20"/>
                      </a:lnTo>
                      <a:lnTo>
                        <a:pt x="50" y="12"/>
                      </a:lnTo>
                      <a:lnTo>
                        <a:pt x="63" y="7"/>
                      </a:lnTo>
                      <a:lnTo>
                        <a:pt x="74" y="4"/>
                      </a:lnTo>
                      <a:lnTo>
                        <a:pt x="84" y="0"/>
                      </a:lnTo>
                      <a:lnTo>
                        <a:pt x="92" y="0"/>
                      </a:lnTo>
                      <a:lnTo>
                        <a:pt x="97" y="0"/>
                      </a:lnTo>
                      <a:lnTo>
                        <a:pt x="97" y="0"/>
                      </a:lnTo>
                      <a:lnTo>
                        <a:pt x="175" y="20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27" name="Freeform 277">
                  <a:extLst>
                    <a:ext uri="{FF2B5EF4-FFF2-40B4-BE49-F238E27FC236}">
                      <a16:creationId xmlns:a16="http://schemas.microsoft.com/office/drawing/2014/main" id="{503D5D1D-9136-45B3-A5FF-D3A40E1EF29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08488" y="3336926"/>
                  <a:ext cx="20638" cy="128588"/>
                </a:xfrm>
                <a:custGeom>
                  <a:avLst/>
                  <a:gdLst>
                    <a:gd name="T0" fmla="*/ 20 w 26"/>
                    <a:gd name="T1" fmla="*/ 0 h 162"/>
                    <a:gd name="T2" fmla="*/ 20 w 26"/>
                    <a:gd name="T3" fmla="*/ 0 h 162"/>
                    <a:gd name="T4" fmla="*/ 15 w 26"/>
                    <a:gd name="T5" fmla="*/ 7 h 162"/>
                    <a:gd name="T6" fmla="*/ 10 w 26"/>
                    <a:gd name="T7" fmla="*/ 21 h 162"/>
                    <a:gd name="T8" fmla="*/ 3 w 26"/>
                    <a:gd name="T9" fmla="*/ 42 h 162"/>
                    <a:gd name="T10" fmla="*/ 2 w 26"/>
                    <a:gd name="T11" fmla="*/ 54 h 162"/>
                    <a:gd name="T12" fmla="*/ 0 w 26"/>
                    <a:gd name="T13" fmla="*/ 65 h 162"/>
                    <a:gd name="T14" fmla="*/ 0 w 26"/>
                    <a:gd name="T15" fmla="*/ 65 h 162"/>
                    <a:gd name="T16" fmla="*/ 0 w 26"/>
                    <a:gd name="T17" fmla="*/ 78 h 162"/>
                    <a:gd name="T18" fmla="*/ 3 w 26"/>
                    <a:gd name="T19" fmla="*/ 94 h 162"/>
                    <a:gd name="T20" fmla="*/ 13 w 26"/>
                    <a:gd name="T21" fmla="*/ 125 h 162"/>
                    <a:gd name="T22" fmla="*/ 21 w 26"/>
                    <a:gd name="T23" fmla="*/ 151 h 162"/>
                    <a:gd name="T24" fmla="*/ 26 w 26"/>
                    <a:gd name="T25" fmla="*/ 162 h 1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6" h="162">
                      <a:moveTo>
                        <a:pt x="20" y="0"/>
                      </a:moveTo>
                      <a:lnTo>
                        <a:pt x="20" y="0"/>
                      </a:lnTo>
                      <a:lnTo>
                        <a:pt x="15" y="7"/>
                      </a:lnTo>
                      <a:lnTo>
                        <a:pt x="10" y="21"/>
                      </a:lnTo>
                      <a:lnTo>
                        <a:pt x="3" y="42"/>
                      </a:lnTo>
                      <a:lnTo>
                        <a:pt x="2" y="54"/>
                      </a:lnTo>
                      <a:lnTo>
                        <a:pt x="0" y="65"/>
                      </a:lnTo>
                      <a:lnTo>
                        <a:pt x="0" y="65"/>
                      </a:lnTo>
                      <a:lnTo>
                        <a:pt x="0" y="78"/>
                      </a:lnTo>
                      <a:lnTo>
                        <a:pt x="3" y="94"/>
                      </a:lnTo>
                      <a:lnTo>
                        <a:pt x="13" y="125"/>
                      </a:lnTo>
                      <a:lnTo>
                        <a:pt x="21" y="151"/>
                      </a:lnTo>
                      <a:lnTo>
                        <a:pt x="26" y="162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28" name="Freeform 278">
                  <a:extLst>
                    <a:ext uri="{FF2B5EF4-FFF2-40B4-BE49-F238E27FC236}">
                      <a16:creationId xmlns:a16="http://schemas.microsoft.com/office/drawing/2014/main" id="{C8B0BDC6-BDB2-41BA-A8C2-57BCAF0DCF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38638" y="3309939"/>
                  <a:ext cx="53975" cy="160338"/>
                </a:xfrm>
                <a:custGeom>
                  <a:avLst/>
                  <a:gdLst>
                    <a:gd name="T0" fmla="*/ 69 w 69"/>
                    <a:gd name="T1" fmla="*/ 0 h 201"/>
                    <a:gd name="T2" fmla="*/ 69 w 69"/>
                    <a:gd name="T3" fmla="*/ 0 h 201"/>
                    <a:gd name="T4" fmla="*/ 61 w 69"/>
                    <a:gd name="T5" fmla="*/ 1 h 201"/>
                    <a:gd name="T6" fmla="*/ 54 w 69"/>
                    <a:gd name="T7" fmla="*/ 3 h 201"/>
                    <a:gd name="T8" fmla="*/ 46 w 69"/>
                    <a:gd name="T9" fmla="*/ 6 h 201"/>
                    <a:gd name="T10" fmla="*/ 36 w 69"/>
                    <a:gd name="T11" fmla="*/ 13 h 201"/>
                    <a:gd name="T12" fmla="*/ 28 w 69"/>
                    <a:gd name="T13" fmla="*/ 22 h 201"/>
                    <a:gd name="T14" fmla="*/ 18 w 69"/>
                    <a:gd name="T15" fmla="*/ 37 h 201"/>
                    <a:gd name="T16" fmla="*/ 10 w 69"/>
                    <a:gd name="T17" fmla="*/ 58 h 201"/>
                    <a:gd name="T18" fmla="*/ 10 w 69"/>
                    <a:gd name="T19" fmla="*/ 58 h 201"/>
                    <a:gd name="T20" fmla="*/ 4 w 69"/>
                    <a:gd name="T21" fmla="*/ 82 h 201"/>
                    <a:gd name="T22" fmla="*/ 2 w 69"/>
                    <a:gd name="T23" fmla="*/ 107 h 201"/>
                    <a:gd name="T24" fmla="*/ 0 w 69"/>
                    <a:gd name="T25" fmla="*/ 131 h 201"/>
                    <a:gd name="T26" fmla="*/ 2 w 69"/>
                    <a:gd name="T27" fmla="*/ 154 h 201"/>
                    <a:gd name="T28" fmla="*/ 5 w 69"/>
                    <a:gd name="T29" fmla="*/ 173 h 201"/>
                    <a:gd name="T30" fmla="*/ 7 w 69"/>
                    <a:gd name="T31" fmla="*/ 188 h 201"/>
                    <a:gd name="T32" fmla="*/ 10 w 69"/>
                    <a:gd name="T33" fmla="*/ 201 h 2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69" h="201">
                      <a:moveTo>
                        <a:pt x="69" y="0"/>
                      </a:moveTo>
                      <a:lnTo>
                        <a:pt x="69" y="0"/>
                      </a:lnTo>
                      <a:lnTo>
                        <a:pt x="61" y="1"/>
                      </a:lnTo>
                      <a:lnTo>
                        <a:pt x="54" y="3"/>
                      </a:lnTo>
                      <a:lnTo>
                        <a:pt x="46" y="6"/>
                      </a:lnTo>
                      <a:lnTo>
                        <a:pt x="36" y="13"/>
                      </a:lnTo>
                      <a:lnTo>
                        <a:pt x="28" y="22"/>
                      </a:lnTo>
                      <a:lnTo>
                        <a:pt x="18" y="37"/>
                      </a:lnTo>
                      <a:lnTo>
                        <a:pt x="10" y="58"/>
                      </a:lnTo>
                      <a:lnTo>
                        <a:pt x="10" y="58"/>
                      </a:lnTo>
                      <a:lnTo>
                        <a:pt x="4" y="82"/>
                      </a:lnTo>
                      <a:lnTo>
                        <a:pt x="2" y="107"/>
                      </a:lnTo>
                      <a:lnTo>
                        <a:pt x="0" y="131"/>
                      </a:lnTo>
                      <a:lnTo>
                        <a:pt x="2" y="154"/>
                      </a:lnTo>
                      <a:lnTo>
                        <a:pt x="5" y="173"/>
                      </a:lnTo>
                      <a:lnTo>
                        <a:pt x="7" y="188"/>
                      </a:lnTo>
                      <a:lnTo>
                        <a:pt x="10" y="201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29" name="Freeform 279">
                  <a:extLst>
                    <a:ext uri="{FF2B5EF4-FFF2-40B4-BE49-F238E27FC236}">
                      <a16:creationId xmlns:a16="http://schemas.microsoft.com/office/drawing/2014/main" id="{21A843F9-F282-441B-A826-4EABCF74FCD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37038" y="3357564"/>
                  <a:ext cx="41275" cy="142875"/>
                </a:xfrm>
                <a:custGeom>
                  <a:avLst/>
                  <a:gdLst>
                    <a:gd name="T0" fmla="*/ 54 w 54"/>
                    <a:gd name="T1" fmla="*/ 0 h 182"/>
                    <a:gd name="T2" fmla="*/ 54 w 54"/>
                    <a:gd name="T3" fmla="*/ 0 h 182"/>
                    <a:gd name="T4" fmla="*/ 46 w 54"/>
                    <a:gd name="T5" fmla="*/ 3 h 182"/>
                    <a:gd name="T6" fmla="*/ 39 w 54"/>
                    <a:gd name="T7" fmla="*/ 7 h 182"/>
                    <a:gd name="T8" fmla="*/ 29 w 54"/>
                    <a:gd name="T9" fmla="*/ 13 h 182"/>
                    <a:gd name="T10" fmla="*/ 20 w 54"/>
                    <a:gd name="T11" fmla="*/ 21 h 182"/>
                    <a:gd name="T12" fmla="*/ 12 w 54"/>
                    <a:gd name="T13" fmla="*/ 34 h 182"/>
                    <a:gd name="T14" fmla="*/ 8 w 54"/>
                    <a:gd name="T15" fmla="*/ 42 h 182"/>
                    <a:gd name="T16" fmla="*/ 5 w 54"/>
                    <a:gd name="T17" fmla="*/ 50 h 182"/>
                    <a:gd name="T18" fmla="*/ 3 w 54"/>
                    <a:gd name="T19" fmla="*/ 60 h 182"/>
                    <a:gd name="T20" fmla="*/ 2 w 54"/>
                    <a:gd name="T21" fmla="*/ 72 h 182"/>
                    <a:gd name="T22" fmla="*/ 2 w 54"/>
                    <a:gd name="T23" fmla="*/ 72 h 182"/>
                    <a:gd name="T24" fmla="*/ 0 w 54"/>
                    <a:gd name="T25" fmla="*/ 94 h 182"/>
                    <a:gd name="T26" fmla="*/ 0 w 54"/>
                    <a:gd name="T27" fmla="*/ 115 h 182"/>
                    <a:gd name="T28" fmla="*/ 3 w 54"/>
                    <a:gd name="T29" fmla="*/ 149 h 182"/>
                    <a:gd name="T30" fmla="*/ 7 w 54"/>
                    <a:gd name="T31" fmla="*/ 174 h 182"/>
                    <a:gd name="T32" fmla="*/ 8 w 54"/>
                    <a:gd name="T33" fmla="*/ 182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54" h="182">
                      <a:moveTo>
                        <a:pt x="54" y="0"/>
                      </a:moveTo>
                      <a:lnTo>
                        <a:pt x="54" y="0"/>
                      </a:lnTo>
                      <a:lnTo>
                        <a:pt x="46" y="3"/>
                      </a:lnTo>
                      <a:lnTo>
                        <a:pt x="39" y="7"/>
                      </a:lnTo>
                      <a:lnTo>
                        <a:pt x="29" y="13"/>
                      </a:lnTo>
                      <a:lnTo>
                        <a:pt x="20" y="21"/>
                      </a:lnTo>
                      <a:lnTo>
                        <a:pt x="12" y="34"/>
                      </a:lnTo>
                      <a:lnTo>
                        <a:pt x="8" y="42"/>
                      </a:lnTo>
                      <a:lnTo>
                        <a:pt x="5" y="50"/>
                      </a:lnTo>
                      <a:lnTo>
                        <a:pt x="3" y="60"/>
                      </a:lnTo>
                      <a:lnTo>
                        <a:pt x="2" y="72"/>
                      </a:lnTo>
                      <a:lnTo>
                        <a:pt x="2" y="72"/>
                      </a:lnTo>
                      <a:lnTo>
                        <a:pt x="0" y="94"/>
                      </a:lnTo>
                      <a:lnTo>
                        <a:pt x="0" y="115"/>
                      </a:lnTo>
                      <a:lnTo>
                        <a:pt x="3" y="149"/>
                      </a:lnTo>
                      <a:lnTo>
                        <a:pt x="7" y="174"/>
                      </a:lnTo>
                      <a:lnTo>
                        <a:pt x="8" y="182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30" name="Freeform 280">
                  <a:extLst>
                    <a:ext uri="{FF2B5EF4-FFF2-40B4-BE49-F238E27FC236}">
                      <a16:creationId xmlns:a16="http://schemas.microsoft.com/office/drawing/2014/main" id="{0230DBD2-1350-484E-903D-B8FE483B934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43375" y="3289301"/>
                  <a:ext cx="84138" cy="123825"/>
                </a:xfrm>
                <a:custGeom>
                  <a:avLst/>
                  <a:gdLst>
                    <a:gd name="T0" fmla="*/ 2 w 106"/>
                    <a:gd name="T1" fmla="*/ 0 h 156"/>
                    <a:gd name="T2" fmla="*/ 2 w 106"/>
                    <a:gd name="T3" fmla="*/ 0 h 156"/>
                    <a:gd name="T4" fmla="*/ 2 w 106"/>
                    <a:gd name="T5" fmla="*/ 8 h 156"/>
                    <a:gd name="T6" fmla="*/ 0 w 106"/>
                    <a:gd name="T7" fmla="*/ 24 h 156"/>
                    <a:gd name="T8" fmla="*/ 2 w 106"/>
                    <a:gd name="T9" fmla="*/ 48 h 156"/>
                    <a:gd name="T10" fmla="*/ 5 w 106"/>
                    <a:gd name="T11" fmla="*/ 63 h 156"/>
                    <a:gd name="T12" fmla="*/ 8 w 106"/>
                    <a:gd name="T13" fmla="*/ 78 h 156"/>
                    <a:gd name="T14" fmla="*/ 8 w 106"/>
                    <a:gd name="T15" fmla="*/ 78 h 156"/>
                    <a:gd name="T16" fmla="*/ 12 w 106"/>
                    <a:gd name="T17" fmla="*/ 86 h 156"/>
                    <a:gd name="T18" fmla="*/ 17 w 106"/>
                    <a:gd name="T19" fmla="*/ 94 h 156"/>
                    <a:gd name="T20" fmla="*/ 23 w 106"/>
                    <a:gd name="T21" fmla="*/ 100 h 156"/>
                    <a:gd name="T22" fmla="*/ 30 w 106"/>
                    <a:gd name="T23" fmla="*/ 107 h 156"/>
                    <a:gd name="T24" fmla="*/ 46 w 106"/>
                    <a:gd name="T25" fmla="*/ 121 h 156"/>
                    <a:gd name="T26" fmla="*/ 62 w 106"/>
                    <a:gd name="T27" fmla="*/ 133 h 156"/>
                    <a:gd name="T28" fmla="*/ 78 w 106"/>
                    <a:gd name="T29" fmla="*/ 143 h 156"/>
                    <a:gd name="T30" fmla="*/ 93 w 106"/>
                    <a:gd name="T31" fmla="*/ 149 h 156"/>
                    <a:gd name="T32" fmla="*/ 106 w 106"/>
                    <a:gd name="T33" fmla="*/ 156 h 1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06" h="156">
                      <a:moveTo>
                        <a:pt x="2" y="0"/>
                      </a:moveTo>
                      <a:lnTo>
                        <a:pt x="2" y="0"/>
                      </a:lnTo>
                      <a:lnTo>
                        <a:pt x="2" y="8"/>
                      </a:lnTo>
                      <a:lnTo>
                        <a:pt x="0" y="24"/>
                      </a:lnTo>
                      <a:lnTo>
                        <a:pt x="2" y="48"/>
                      </a:lnTo>
                      <a:lnTo>
                        <a:pt x="5" y="63"/>
                      </a:lnTo>
                      <a:lnTo>
                        <a:pt x="8" y="78"/>
                      </a:lnTo>
                      <a:lnTo>
                        <a:pt x="8" y="78"/>
                      </a:lnTo>
                      <a:lnTo>
                        <a:pt x="12" y="86"/>
                      </a:lnTo>
                      <a:lnTo>
                        <a:pt x="17" y="94"/>
                      </a:lnTo>
                      <a:lnTo>
                        <a:pt x="23" y="100"/>
                      </a:lnTo>
                      <a:lnTo>
                        <a:pt x="30" y="107"/>
                      </a:lnTo>
                      <a:lnTo>
                        <a:pt x="46" y="121"/>
                      </a:lnTo>
                      <a:lnTo>
                        <a:pt x="62" y="133"/>
                      </a:lnTo>
                      <a:lnTo>
                        <a:pt x="78" y="143"/>
                      </a:lnTo>
                      <a:lnTo>
                        <a:pt x="93" y="149"/>
                      </a:lnTo>
                      <a:lnTo>
                        <a:pt x="106" y="156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31" name="Freeform 281">
                  <a:extLst>
                    <a:ext uri="{FF2B5EF4-FFF2-40B4-BE49-F238E27FC236}">
                      <a16:creationId xmlns:a16="http://schemas.microsoft.com/office/drawing/2014/main" id="{B07C44A1-6353-4088-90C6-83A5FB12814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00500" y="3330576"/>
                  <a:ext cx="98425" cy="88900"/>
                </a:xfrm>
                <a:custGeom>
                  <a:avLst/>
                  <a:gdLst>
                    <a:gd name="T0" fmla="*/ 7 w 123"/>
                    <a:gd name="T1" fmla="*/ 0 h 110"/>
                    <a:gd name="T2" fmla="*/ 7 w 123"/>
                    <a:gd name="T3" fmla="*/ 0 h 110"/>
                    <a:gd name="T4" fmla="*/ 3 w 123"/>
                    <a:gd name="T5" fmla="*/ 8 h 110"/>
                    <a:gd name="T6" fmla="*/ 0 w 123"/>
                    <a:gd name="T7" fmla="*/ 16 h 110"/>
                    <a:gd name="T8" fmla="*/ 0 w 123"/>
                    <a:gd name="T9" fmla="*/ 26 h 110"/>
                    <a:gd name="T10" fmla="*/ 2 w 123"/>
                    <a:gd name="T11" fmla="*/ 32 h 110"/>
                    <a:gd name="T12" fmla="*/ 3 w 123"/>
                    <a:gd name="T13" fmla="*/ 39 h 110"/>
                    <a:gd name="T14" fmla="*/ 7 w 123"/>
                    <a:gd name="T15" fmla="*/ 45 h 110"/>
                    <a:gd name="T16" fmla="*/ 10 w 123"/>
                    <a:gd name="T17" fmla="*/ 52 h 110"/>
                    <a:gd name="T18" fmla="*/ 16 w 123"/>
                    <a:gd name="T19" fmla="*/ 58 h 110"/>
                    <a:gd name="T20" fmla="*/ 24 w 123"/>
                    <a:gd name="T21" fmla="*/ 65 h 110"/>
                    <a:gd name="T22" fmla="*/ 34 w 123"/>
                    <a:gd name="T23" fmla="*/ 71 h 110"/>
                    <a:gd name="T24" fmla="*/ 46 w 123"/>
                    <a:gd name="T25" fmla="*/ 78 h 110"/>
                    <a:gd name="T26" fmla="*/ 46 w 123"/>
                    <a:gd name="T27" fmla="*/ 78 h 110"/>
                    <a:gd name="T28" fmla="*/ 88 w 123"/>
                    <a:gd name="T29" fmla="*/ 97 h 110"/>
                    <a:gd name="T30" fmla="*/ 110 w 123"/>
                    <a:gd name="T31" fmla="*/ 105 h 110"/>
                    <a:gd name="T32" fmla="*/ 123 w 123"/>
                    <a:gd name="T33" fmla="*/ 110 h 1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23" h="110">
                      <a:moveTo>
                        <a:pt x="7" y="0"/>
                      </a:moveTo>
                      <a:lnTo>
                        <a:pt x="7" y="0"/>
                      </a:lnTo>
                      <a:lnTo>
                        <a:pt x="3" y="8"/>
                      </a:lnTo>
                      <a:lnTo>
                        <a:pt x="0" y="16"/>
                      </a:lnTo>
                      <a:lnTo>
                        <a:pt x="0" y="26"/>
                      </a:lnTo>
                      <a:lnTo>
                        <a:pt x="2" y="32"/>
                      </a:lnTo>
                      <a:lnTo>
                        <a:pt x="3" y="39"/>
                      </a:lnTo>
                      <a:lnTo>
                        <a:pt x="7" y="45"/>
                      </a:lnTo>
                      <a:lnTo>
                        <a:pt x="10" y="52"/>
                      </a:lnTo>
                      <a:lnTo>
                        <a:pt x="16" y="58"/>
                      </a:lnTo>
                      <a:lnTo>
                        <a:pt x="24" y="65"/>
                      </a:lnTo>
                      <a:lnTo>
                        <a:pt x="34" y="71"/>
                      </a:lnTo>
                      <a:lnTo>
                        <a:pt x="46" y="78"/>
                      </a:lnTo>
                      <a:lnTo>
                        <a:pt x="46" y="78"/>
                      </a:lnTo>
                      <a:lnTo>
                        <a:pt x="88" y="97"/>
                      </a:lnTo>
                      <a:lnTo>
                        <a:pt x="110" y="105"/>
                      </a:lnTo>
                      <a:lnTo>
                        <a:pt x="123" y="110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32" name="Freeform 282">
                  <a:extLst>
                    <a:ext uri="{FF2B5EF4-FFF2-40B4-BE49-F238E27FC236}">
                      <a16:creationId xmlns:a16="http://schemas.microsoft.com/office/drawing/2014/main" id="{C86F6680-F309-400A-91C4-624A1969E81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02075" y="3259139"/>
                  <a:ext cx="165100" cy="74613"/>
                </a:xfrm>
                <a:custGeom>
                  <a:avLst/>
                  <a:gdLst>
                    <a:gd name="T0" fmla="*/ 2 w 209"/>
                    <a:gd name="T1" fmla="*/ 0 h 94"/>
                    <a:gd name="T2" fmla="*/ 2 w 209"/>
                    <a:gd name="T3" fmla="*/ 0 h 94"/>
                    <a:gd name="T4" fmla="*/ 0 w 209"/>
                    <a:gd name="T5" fmla="*/ 6 h 94"/>
                    <a:gd name="T6" fmla="*/ 2 w 209"/>
                    <a:gd name="T7" fmla="*/ 19 h 94"/>
                    <a:gd name="T8" fmla="*/ 5 w 209"/>
                    <a:gd name="T9" fmla="*/ 37 h 94"/>
                    <a:gd name="T10" fmla="*/ 7 w 209"/>
                    <a:gd name="T11" fmla="*/ 47 h 94"/>
                    <a:gd name="T12" fmla="*/ 11 w 209"/>
                    <a:gd name="T13" fmla="*/ 55 h 94"/>
                    <a:gd name="T14" fmla="*/ 16 w 209"/>
                    <a:gd name="T15" fmla="*/ 65 h 94"/>
                    <a:gd name="T16" fmla="*/ 24 w 209"/>
                    <a:gd name="T17" fmla="*/ 73 h 94"/>
                    <a:gd name="T18" fmla="*/ 33 w 209"/>
                    <a:gd name="T19" fmla="*/ 81 h 94"/>
                    <a:gd name="T20" fmla="*/ 42 w 209"/>
                    <a:gd name="T21" fmla="*/ 86 h 94"/>
                    <a:gd name="T22" fmla="*/ 55 w 209"/>
                    <a:gd name="T23" fmla="*/ 91 h 94"/>
                    <a:gd name="T24" fmla="*/ 70 w 209"/>
                    <a:gd name="T25" fmla="*/ 94 h 94"/>
                    <a:gd name="T26" fmla="*/ 86 w 209"/>
                    <a:gd name="T27" fmla="*/ 94 h 94"/>
                    <a:gd name="T28" fmla="*/ 106 w 209"/>
                    <a:gd name="T29" fmla="*/ 91 h 94"/>
                    <a:gd name="T30" fmla="*/ 106 w 209"/>
                    <a:gd name="T31" fmla="*/ 91 h 94"/>
                    <a:gd name="T32" fmla="*/ 125 w 209"/>
                    <a:gd name="T33" fmla="*/ 86 h 94"/>
                    <a:gd name="T34" fmla="*/ 141 w 209"/>
                    <a:gd name="T35" fmla="*/ 81 h 94"/>
                    <a:gd name="T36" fmla="*/ 156 w 209"/>
                    <a:gd name="T37" fmla="*/ 76 h 94"/>
                    <a:gd name="T38" fmla="*/ 167 w 209"/>
                    <a:gd name="T39" fmla="*/ 70 h 94"/>
                    <a:gd name="T40" fmla="*/ 179 w 209"/>
                    <a:gd name="T41" fmla="*/ 63 h 94"/>
                    <a:gd name="T42" fmla="*/ 187 w 209"/>
                    <a:gd name="T43" fmla="*/ 57 h 94"/>
                    <a:gd name="T44" fmla="*/ 193 w 209"/>
                    <a:gd name="T45" fmla="*/ 50 h 94"/>
                    <a:gd name="T46" fmla="*/ 198 w 209"/>
                    <a:gd name="T47" fmla="*/ 44 h 94"/>
                    <a:gd name="T48" fmla="*/ 206 w 209"/>
                    <a:gd name="T49" fmla="*/ 32 h 94"/>
                    <a:gd name="T50" fmla="*/ 208 w 209"/>
                    <a:gd name="T51" fmla="*/ 22 h 94"/>
                    <a:gd name="T52" fmla="*/ 209 w 209"/>
                    <a:gd name="T53" fmla="*/ 16 h 94"/>
                    <a:gd name="T54" fmla="*/ 209 w 209"/>
                    <a:gd name="T55" fmla="*/ 13 h 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209" h="94">
                      <a:moveTo>
                        <a:pt x="2" y="0"/>
                      </a:moveTo>
                      <a:lnTo>
                        <a:pt x="2" y="0"/>
                      </a:lnTo>
                      <a:lnTo>
                        <a:pt x="0" y="6"/>
                      </a:lnTo>
                      <a:lnTo>
                        <a:pt x="2" y="19"/>
                      </a:lnTo>
                      <a:lnTo>
                        <a:pt x="5" y="37"/>
                      </a:lnTo>
                      <a:lnTo>
                        <a:pt x="7" y="47"/>
                      </a:lnTo>
                      <a:lnTo>
                        <a:pt x="11" y="55"/>
                      </a:lnTo>
                      <a:lnTo>
                        <a:pt x="16" y="65"/>
                      </a:lnTo>
                      <a:lnTo>
                        <a:pt x="24" y="73"/>
                      </a:lnTo>
                      <a:lnTo>
                        <a:pt x="33" y="81"/>
                      </a:lnTo>
                      <a:lnTo>
                        <a:pt x="42" y="86"/>
                      </a:lnTo>
                      <a:lnTo>
                        <a:pt x="55" y="91"/>
                      </a:lnTo>
                      <a:lnTo>
                        <a:pt x="70" y="94"/>
                      </a:lnTo>
                      <a:lnTo>
                        <a:pt x="86" y="94"/>
                      </a:lnTo>
                      <a:lnTo>
                        <a:pt x="106" y="91"/>
                      </a:lnTo>
                      <a:lnTo>
                        <a:pt x="106" y="91"/>
                      </a:lnTo>
                      <a:lnTo>
                        <a:pt x="125" y="86"/>
                      </a:lnTo>
                      <a:lnTo>
                        <a:pt x="141" y="81"/>
                      </a:lnTo>
                      <a:lnTo>
                        <a:pt x="156" y="76"/>
                      </a:lnTo>
                      <a:lnTo>
                        <a:pt x="167" y="70"/>
                      </a:lnTo>
                      <a:lnTo>
                        <a:pt x="179" y="63"/>
                      </a:lnTo>
                      <a:lnTo>
                        <a:pt x="187" y="57"/>
                      </a:lnTo>
                      <a:lnTo>
                        <a:pt x="193" y="50"/>
                      </a:lnTo>
                      <a:lnTo>
                        <a:pt x="198" y="44"/>
                      </a:lnTo>
                      <a:lnTo>
                        <a:pt x="206" y="32"/>
                      </a:lnTo>
                      <a:lnTo>
                        <a:pt x="208" y="22"/>
                      </a:lnTo>
                      <a:lnTo>
                        <a:pt x="209" y="16"/>
                      </a:lnTo>
                      <a:lnTo>
                        <a:pt x="209" y="13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33" name="Freeform 283">
                  <a:extLst>
                    <a:ext uri="{FF2B5EF4-FFF2-40B4-BE49-F238E27FC236}">
                      <a16:creationId xmlns:a16="http://schemas.microsoft.com/office/drawing/2014/main" id="{4BA3C9E7-37E3-4412-88C1-0F6E21BEF63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25900" y="3165476"/>
                  <a:ext cx="180975" cy="119063"/>
                </a:xfrm>
                <a:custGeom>
                  <a:avLst/>
                  <a:gdLst>
                    <a:gd name="T0" fmla="*/ 13 w 227"/>
                    <a:gd name="T1" fmla="*/ 0 h 149"/>
                    <a:gd name="T2" fmla="*/ 13 w 227"/>
                    <a:gd name="T3" fmla="*/ 0 h 149"/>
                    <a:gd name="T4" fmla="*/ 8 w 227"/>
                    <a:gd name="T5" fmla="*/ 0 h 149"/>
                    <a:gd name="T6" fmla="*/ 4 w 227"/>
                    <a:gd name="T7" fmla="*/ 3 h 149"/>
                    <a:gd name="T8" fmla="*/ 1 w 227"/>
                    <a:gd name="T9" fmla="*/ 8 h 149"/>
                    <a:gd name="T10" fmla="*/ 0 w 227"/>
                    <a:gd name="T11" fmla="*/ 14 h 149"/>
                    <a:gd name="T12" fmla="*/ 1 w 227"/>
                    <a:gd name="T13" fmla="*/ 26 h 149"/>
                    <a:gd name="T14" fmla="*/ 8 w 227"/>
                    <a:gd name="T15" fmla="*/ 42 h 149"/>
                    <a:gd name="T16" fmla="*/ 19 w 227"/>
                    <a:gd name="T17" fmla="*/ 65 h 149"/>
                    <a:gd name="T18" fmla="*/ 19 w 227"/>
                    <a:gd name="T19" fmla="*/ 65 h 149"/>
                    <a:gd name="T20" fmla="*/ 26 w 227"/>
                    <a:gd name="T21" fmla="*/ 76 h 149"/>
                    <a:gd name="T22" fmla="*/ 30 w 227"/>
                    <a:gd name="T23" fmla="*/ 87 h 149"/>
                    <a:gd name="T24" fmla="*/ 35 w 227"/>
                    <a:gd name="T25" fmla="*/ 105 h 149"/>
                    <a:gd name="T26" fmla="*/ 39 w 227"/>
                    <a:gd name="T27" fmla="*/ 120 h 149"/>
                    <a:gd name="T28" fmla="*/ 42 w 227"/>
                    <a:gd name="T29" fmla="*/ 131 h 149"/>
                    <a:gd name="T30" fmla="*/ 43 w 227"/>
                    <a:gd name="T31" fmla="*/ 135 h 149"/>
                    <a:gd name="T32" fmla="*/ 47 w 227"/>
                    <a:gd name="T33" fmla="*/ 139 h 149"/>
                    <a:gd name="T34" fmla="*/ 53 w 227"/>
                    <a:gd name="T35" fmla="*/ 141 h 149"/>
                    <a:gd name="T36" fmla="*/ 60 w 227"/>
                    <a:gd name="T37" fmla="*/ 144 h 149"/>
                    <a:gd name="T38" fmla="*/ 82 w 227"/>
                    <a:gd name="T39" fmla="*/ 148 h 149"/>
                    <a:gd name="T40" fmla="*/ 116 w 227"/>
                    <a:gd name="T41" fmla="*/ 149 h 149"/>
                    <a:gd name="T42" fmla="*/ 116 w 227"/>
                    <a:gd name="T43" fmla="*/ 149 h 149"/>
                    <a:gd name="T44" fmla="*/ 136 w 227"/>
                    <a:gd name="T45" fmla="*/ 149 h 149"/>
                    <a:gd name="T46" fmla="*/ 154 w 227"/>
                    <a:gd name="T47" fmla="*/ 149 h 149"/>
                    <a:gd name="T48" fmla="*/ 168 w 227"/>
                    <a:gd name="T49" fmla="*/ 148 h 149"/>
                    <a:gd name="T50" fmla="*/ 181 w 227"/>
                    <a:gd name="T51" fmla="*/ 144 h 149"/>
                    <a:gd name="T52" fmla="*/ 191 w 227"/>
                    <a:gd name="T53" fmla="*/ 141 h 149"/>
                    <a:gd name="T54" fmla="*/ 201 w 227"/>
                    <a:gd name="T55" fmla="*/ 138 h 149"/>
                    <a:gd name="T56" fmla="*/ 214 w 227"/>
                    <a:gd name="T57" fmla="*/ 131 h 149"/>
                    <a:gd name="T58" fmla="*/ 222 w 227"/>
                    <a:gd name="T59" fmla="*/ 123 h 149"/>
                    <a:gd name="T60" fmla="*/ 225 w 227"/>
                    <a:gd name="T61" fmla="*/ 117 h 149"/>
                    <a:gd name="T62" fmla="*/ 227 w 227"/>
                    <a:gd name="T63" fmla="*/ 112 h 149"/>
                    <a:gd name="T64" fmla="*/ 227 w 227"/>
                    <a:gd name="T65" fmla="*/ 110 h 1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227" h="149">
                      <a:moveTo>
                        <a:pt x="13" y="0"/>
                      </a:moveTo>
                      <a:lnTo>
                        <a:pt x="13" y="0"/>
                      </a:lnTo>
                      <a:lnTo>
                        <a:pt x="8" y="0"/>
                      </a:lnTo>
                      <a:lnTo>
                        <a:pt x="4" y="3"/>
                      </a:lnTo>
                      <a:lnTo>
                        <a:pt x="1" y="8"/>
                      </a:lnTo>
                      <a:lnTo>
                        <a:pt x="0" y="14"/>
                      </a:lnTo>
                      <a:lnTo>
                        <a:pt x="1" y="26"/>
                      </a:lnTo>
                      <a:lnTo>
                        <a:pt x="8" y="42"/>
                      </a:lnTo>
                      <a:lnTo>
                        <a:pt x="19" y="65"/>
                      </a:lnTo>
                      <a:lnTo>
                        <a:pt x="19" y="65"/>
                      </a:lnTo>
                      <a:lnTo>
                        <a:pt x="26" y="76"/>
                      </a:lnTo>
                      <a:lnTo>
                        <a:pt x="30" y="87"/>
                      </a:lnTo>
                      <a:lnTo>
                        <a:pt x="35" y="105"/>
                      </a:lnTo>
                      <a:lnTo>
                        <a:pt x="39" y="120"/>
                      </a:lnTo>
                      <a:lnTo>
                        <a:pt x="42" y="131"/>
                      </a:lnTo>
                      <a:lnTo>
                        <a:pt x="43" y="135"/>
                      </a:lnTo>
                      <a:lnTo>
                        <a:pt x="47" y="139"/>
                      </a:lnTo>
                      <a:lnTo>
                        <a:pt x="53" y="141"/>
                      </a:lnTo>
                      <a:lnTo>
                        <a:pt x="60" y="144"/>
                      </a:lnTo>
                      <a:lnTo>
                        <a:pt x="82" y="148"/>
                      </a:lnTo>
                      <a:lnTo>
                        <a:pt x="116" y="149"/>
                      </a:lnTo>
                      <a:lnTo>
                        <a:pt x="116" y="149"/>
                      </a:lnTo>
                      <a:lnTo>
                        <a:pt x="136" y="149"/>
                      </a:lnTo>
                      <a:lnTo>
                        <a:pt x="154" y="149"/>
                      </a:lnTo>
                      <a:lnTo>
                        <a:pt x="168" y="148"/>
                      </a:lnTo>
                      <a:lnTo>
                        <a:pt x="181" y="144"/>
                      </a:lnTo>
                      <a:lnTo>
                        <a:pt x="191" y="141"/>
                      </a:lnTo>
                      <a:lnTo>
                        <a:pt x="201" y="138"/>
                      </a:lnTo>
                      <a:lnTo>
                        <a:pt x="214" y="131"/>
                      </a:lnTo>
                      <a:lnTo>
                        <a:pt x="222" y="123"/>
                      </a:lnTo>
                      <a:lnTo>
                        <a:pt x="225" y="117"/>
                      </a:lnTo>
                      <a:lnTo>
                        <a:pt x="227" y="112"/>
                      </a:lnTo>
                      <a:lnTo>
                        <a:pt x="227" y="110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34" name="Freeform 284">
                  <a:extLst>
                    <a:ext uri="{FF2B5EF4-FFF2-40B4-BE49-F238E27FC236}">
                      <a16:creationId xmlns:a16="http://schemas.microsoft.com/office/drawing/2014/main" id="{9686F676-076B-4AF1-ACD6-1D0B0923F7C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48138" y="3124201"/>
                  <a:ext cx="95250" cy="123825"/>
                </a:xfrm>
                <a:custGeom>
                  <a:avLst/>
                  <a:gdLst>
                    <a:gd name="T0" fmla="*/ 10 w 120"/>
                    <a:gd name="T1" fmla="*/ 0 h 156"/>
                    <a:gd name="T2" fmla="*/ 10 w 120"/>
                    <a:gd name="T3" fmla="*/ 0 h 156"/>
                    <a:gd name="T4" fmla="*/ 7 w 120"/>
                    <a:gd name="T5" fmla="*/ 10 h 156"/>
                    <a:gd name="T6" fmla="*/ 3 w 120"/>
                    <a:gd name="T7" fmla="*/ 18 h 156"/>
                    <a:gd name="T8" fmla="*/ 0 w 120"/>
                    <a:gd name="T9" fmla="*/ 27 h 156"/>
                    <a:gd name="T10" fmla="*/ 0 w 120"/>
                    <a:gd name="T11" fmla="*/ 40 h 156"/>
                    <a:gd name="T12" fmla="*/ 0 w 120"/>
                    <a:gd name="T13" fmla="*/ 53 h 156"/>
                    <a:gd name="T14" fmla="*/ 3 w 120"/>
                    <a:gd name="T15" fmla="*/ 68 h 156"/>
                    <a:gd name="T16" fmla="*/ 10 w 120"/>
                    <a:gd name="T17" fmla="*/ 84 h 156"/>
                    <a:gd name="T18" fmla="*/ 10 w 120"/>
                    <a:gd name="T19" fmla="*/ 84 h 156"/>
                    <a:gd name="T20" fmla="*/ 15 w 120"/>
                    <a:gd name="T21" fmla="*/ 92 h 156"/>
                    <a:gd name="T22" fmla="*/ 21 w 120"/>
                    <a:gd name="T23" fmla="*/ 101 h 156"/>
                    <a:gd name="T24" fmla="*/ 38 w 120"/>
                    <a:gd name="T25" fmla="*/ 113 h 156"/>
                    <a:gd name="T26" fmla="*/ 55 w 120"/>
                    <a:gd name="T27" fmla="*/ 126 h 156"/>
                    <a:gd name="T28" fmla="*/ 75 w 120"/>
                    <a:gd name="T29" fmla="*/ 136 h 156"/>
                    <a:gd name="T30" fmla="*/ 91 w 120"/>
                    <a:gd name="T31" fmla="*/ 144 h 156"/>
                    <a:gd name="T32" fmla="*/ 106 w 120"/>
                    <a:gd name="T33" fmla="*/ 151 h 156"/>
                    <a:gd name="T34" fmla="*/ 120 w 120"/>
                    <a:gd name="T35" fmla="*/ 156 h 1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20" h="156">
                      <a:moveTo>
                        <a:pt x="10" y="0"/>
                      </a:moveTo>
                      <a:lnTo>
                        <a:pt x="10" y="0"/>
                      </a:lnTo>
                      <a:lnTo>
                        <a:pt x="7" y="10"/>
                      </a:lnTo>
                      <a:lnTo>
                        <a:pt x="3" y="18"/>
                      </a:lnTo>
                      <a:lnTo>
                        <a:pt x="0" y="27"/>
                      </a:lnTo>
                      <a:lnTo>
                        <a:pt x="0" y="40"/>
                      </a:lnTo>
                      <a:lnTo>
                        <a:pt x="0" y="53"/>
                      </a:lnTo>
                      <a:lnTo>
                        <a:pt x="3" y="68"/>
                      </a:lnTo>
                      <a:lnTo>
                        <a:pt x="10" y="84"/>
                      </a:lnTo>
                      <a:lnTo>
                        <a:pt x="10" y="84"/>
                      </a:lnTo>
                      <a:lnTo>
                        <a:pt x="15" y="92"/>
                      </a:lnTo>
                      <a:lnTo>
                        <a:pt x="21" y="101"/>
                      </a:lnTo>
                      <a:lnTo>
                        <a:pt x="38" y="113"/>
                      </a:lnTo>
                      <a:lnTo>
                        <a:pt x="55" y="126"/>
                      </a:lnTo>
                      <a:lnTo>
                        <a:pt x="75" y="136"/>
                      </a:lnTo>
                      <a:lnTo>
                        <a:pt x="91" y="144"/>
                      </a:lnTo>
                      <a:lnTo>
                        <a:pt x="106" y="151"/>
                      </a:lnTo>
                      <a:lnTo>
                        <a:pt x="120" y="156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35" name="Freeform 285">
                  <a:extLst>
                    <a:ext uri="{FF2B5EF4-FFF2-40B4-BE49-F238E27FC236}">
                      <a16:creationId xmlns:a16="http://schemas.microsoft.com/office/drawing/2014/main" id="{6D49B4F4-FDD7-49D6-9E79-5892063495C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46563" y="3160714"/>
                  <a:ext cx="84138" cy="222250"/>
                </a:xfrm>
                <a:custGeom>
                  <a:avLst/>
                  <a:gdLst>
                    <a:gd name="T0" fmla="*/ 86 w 106"/>
                    <a:gd name="T1" fmla="*/ 0 h 280"/>
                    <a:gd name="T2" fmla="*/ 86 w 106"/>
                    <a:gd name="T3" fmla="*/ 0 h 280"/>
                    <a:gd name="T4" fmla="*/ 72 w 106"/>
                    <a:gd name="T5" fmla="*/ 12 h 280"/>
                    <a:gd name="T6" fmla="*/ 55 w 106"/>
                    <a:gd name="T7" fmla="*/ 26 h 280"/>
                    <a:gd name="T8" fmla="*/ 39 w 106"/>
                    <a:gd name="T9" fmla="*/ 46 h 280"/>
                    <a:gd name="T10" fmla="*/ 23 w 106"/>
                    <a:gd name="T11" fmla="*/ 67 h 280"/>
                    <a:gd name="T12" fmla="*/ 16 w 106"/>
                    <a:gd name="T13" fmla="*/ 80 h 280"/>
                    <a:gd name="T14" fmla="*/ 10 w 106"/>
                    <a:gd name="T15" fmla="*/ 93 h 280"/>
                    <a:gd name="T16" fmla="*/ 5 w 106"/>
                    <a:gd name="T17" fmla="*/ 106 h 280"/>
                    <a:gd name="T18" fmla="*/ 2 w 106"/>
                    <a:gd name="T19" fmla="*/ 120 h 280"/>
                    <a:gd name="T20" fmla="*/ 0 w 106"/>
                    <a:gd name="T21" fmla="*/ 135 h 280"/>
                    <a:gd name="T22" fmla="*/ 2 w 106"/>
                    <a:gd name="T23" fmla="*/ 150 h 280"/>
                    <a:gd name="T24" fmla="*/ 2 w 106"/>
                    <a:gd name="T25" fmla="*/ 150 h 280"/>
                    <a:gd name="T26" fmla="*/ 5 w 106"/>
                    <a:gd name="T27" fmla="*/ 164 h 280"/>
                    <a:gd name="T28" fmla="*/ 10 w 106"/>
                    <a:gd name="T29" fmla="*/ 179 h 280"/>
                    <a:gd name="T30" fmla="*/ 16 w 106"/>
                    <a:gd name="T31" fmla="*/ 192 h 280"/>
                    <a:gd name="T32" fmla="*/ 23 w 106"/>
                    <a:gd name="T33" fmla="*/ 203 h 280"/>
                    <a:gd name="T34" fmla="*/ 31 w 106"/>
                    <a:gd name="T35" fmla="*/ 215 h 280"/>
                    <a:gd name="T36" fmla="*/ 41 w 106"/>
                    <a:gd name="T37" fmla="*/ 226 h 280"/>
                    <a:gd name="T38" fmla="*/ 59 w 106"/>
                    <a:gd name="T39" fmla="*/ 244 h 280"/>
                    <a:gd name="T40" fmla="*/ 77 w 106"/>
                    <a:gd name="T41" fmla="*/ 260 h 280"/>
                    <a:gd name="T42" fmla="*/ 91 w 106"/>
                    <a:gd name="T43" fmla="*/ 270 h 280"/>
                    <a:gd name="T44" fmla="*/ 106 w 106"/>
                    <a:gd name="T45" fmla="*/ 280 h 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06" h="280">
                      <a:moveTo>
                        <a:pt x="86" y="0"/>
                      </a:moveTo>
                      <a:lnTo>
                        <a:pt x="86" y="0"/>
                      </a:lnTo>
                      <a:lnTo>
                        <a:pt x="72" y="12"/>
                      </a:lnTo>
                      <a:lnTo>
                        <a:pt x="55" y="26"/>
                      </a:lnTo>
                      <a:lnTo>
                        <a:pt x="39" y="46"/>
                      </a:lnTo>
                      <a:lnTo>
                        <a:pt x="23" y="67"/>
                      </a:lnTo>
                      <a:lnTo>
                        <a:pt x="16" y="80"/>
                      </a:lnTo>
                      <a:lnTo>
                        <a:pt x="10" y="93"/>
                      </a:lnTo>
                      <a:lnTo>
                        <a:pt x="5" y="106"/>
                      </a:lnTo>
                      <a:lnTo>
                        <a:pt x="2" y="120"/>
                      </a:lnTo>
                      <a:lnTo>
                        <a:pt x="0" y="135"/>
                      </a:lnTo>
                      <a:lnTo>
                        <a:pt x="2" y="150"/>
                      </a:lnTo>
                      <a:lnTo>
                        <a:pt x="2" y="150"/>
                      </a:lnTo>
                      <a:lnTo>
                        <a:pt x="5" y="164"/>
                      </a:lnTo>
                      <a:lnTo>
                        <a:pt x="10" y="179"/>
                      </a:lnTo>
                      <a:lnTo>
                        <a:pt x="16" y="192"/>
                      </a:lnTo>
                      <a:lnTo>
                        <a:pt x="23" y="203"/>
                      </a:lnTo>
                      <a:lnTo>
                        <a:pt x="31" y="215"/>
                      </a:lnTo>
                      <a:lnTo>
                        <a:pt x="41" y="226"/>
                      </a:lnTo>
                      <a:lnTo>
                        <a:pt x="59" y="244"/>
                      </a:lnTo>
                      <a:lnTo>
                        <a:pt x="77" y="260"/>
                      </a:lnTo>
                      <a:lnTo>
                        <a:pt x="91" y="270"/>
                      </a:lnTo>
                      <a:lnTo>
                        <a:pt x="106" y="280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36" name="Freeform 286">
                  <a:extLst>
                    <a:ext uri="{FF2B5EF4-FFF2-40B4-BE49-F238E27FC236}">
                      <a16:creationId xmlns:a16="http://schemas.microsoft.com/office/drawing/2014/main" id="{B5D4BFA2-F1A2-4B65-AC0F-6FFA899CD9E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84675" y="3217864"/>
                  <a:ext cx="120650" cy="128588"/>
                </a:xfrm>
                <a:custGeom>
                  <a:avLst/>
                  <a:gdLst>
                    <a:gd name="T0" fmla="*/ 23 w 153"/>
                    <a:gd name="T1" fmla="*/ 0 h 162"/>
                    <a:gd name="T2" fmla="*/ 23 w 153"/>
                    <a:gd name="T3" fmla="*/ 0 h 162"/>
                    <a:gd name="T4" fmla="*/ 19 w 153"/>
                    <a:gd name="T5" fmla="*/ 5 h 162"/>
                    <a:gd name="T6" fmla="*/ 13 w 153"/>
                    <a:gd name="T7" fmla="*/ 16 h 162"/>
                    <a:gd name="T8" fmla="*/ 8 w 153"/>
                    <a:gd name="T9" fmla="*/ 32 h 162"/>
                    <a:gd name="T10" fmla="*/ 2 w 153"/>
                    <a:gd name="T11" fmla="*/ 50 h 162"/>
                    <a:gd name="T12" fmla="*/ 2 w 153"/>
                    <a:gd name="T13" fmla="*/ 60 h 162"/>
                    <a:gd name="T14" fmla="*/ 0 w 153"/>
                    <a:gd name="T15" fmla="*/ 71 h 162"/>
                    <a:gd name="T16" fmla="*/ 2 w 153"/>
                    <a:gd name="T17" fmla="*/ 81 h 162"/>
                    <a:gd name="T18" fmla="*/ 3 w 153"/>
                    <a:gd name="T19" fmla="*/ 91 h 162"/>
                    <a:gd name="T20" fmla="*/ 6 w 153"/>
                    <a:gd name="T21" fmla="*/ 100 h 162"/>
                    <a:gd name="T22" fmla="*/ 11 w 153"/>
                    <a:gd name="T23" fmla="*/ 109 h 162"/>
                    <a:gd name="T24" fmla="*/ 19 w 153"/>
                    <a:gd name="T25" fmla="*/ 117 h 162"/>
                    <a:gd name="T26" fmla="*/ 29 w 153"/>
                    <a:gd name="T27" fmla="*/ 123 h 162"/>
                    <a:gd name="T28" fmla="*/ 29 w 153"/>
                    <a:gd name="T29" fmla="*/ 123 h 162"/>
                    <a:gd name="T30" fmla="*/ 52 w 153"/>
                    <a:gd name="T31" fmla="*/ 134 h 162"/>
                    <a:gd name="T32" fmla="*/ 73 w 153"/>
                    <a:gd name="T33" fmla="*/ 143 h 162"/>
                    <a:gd name="T34" fmla="*/ 94 w 153"/>
                    <a:gd name="T35" fmla="*/ 151 h 162"/>
                    <a:gd name="T36" fmla="*/ 114 w 153"/>
                    <a:gd name="T37" fmla="*/ 156 h 162"/>
                    <a:gd name="T38" fmla="*/ 141 w 153"/>
                    <a:gd name="T39" fmla="*/ 160 h 162"/>
                    <a:gd name="T40" fmla="*/ 153 w 153"/>
                    <a:gd name="T41" fmla="*/ 162 h 1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53" h="16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5"/>
                      </a:lnTo>
                      <a:lnTo>
                        <a:pt x="13" y="16"/>
                      </a:lnTo>
                      <a:lnTo>
                        <a:pt x="8" y="32"/>
                      </a:lnTo>
                      <a:lnTo>
                        <a:pt x="2" y="50"/>
                      </a:lnTo>
                      <a:lnTo>
                        <a:pt x="2" y="60"/>
                      </a:lnTo>
                      <a:lnTo>
                        <a:pt x="0" y="71"/>
                      </a:lnTo>
                      <a:lnTo>
                        <a:pt x="2" y="81"/>
                      </a:lnTo>
                      <a:lnTo>
                        <a:pt x="3" y="91"/>
                      </a:lnTo>
                      <a:lnTo>
                        <a:pt x="6" y="100"/>
                      </a:lnTo>
                      <a:lnTo>
                        <a:pt x="11" y="109"/>
                      </a:lnTo>
                      <a:lnTo>
                        <a:pt x="19" y="117"/>
                      </a:lnTo>
                      <a:lnTo>
                        <a:pt x="29" y="123"/>
                      </a:lnTo>
                      <a:lnTo>
                        <a:pt x="29" y="123"/>
                      </a:lnTo>
                      <a:lnTo>
                        <a:pt x="52" y="134"/>
                      </a:lnTo>
                      <a:lnTo>
                        <a:pt x="73" y="143"/>
                      </a:lnTo>
                      <a:lnTo>
                        <a:pt x="94" y="151"/>
                      </a:lnTo>
                      <a:lnTo>
                        <a:pt x="114" y="156"/>
                      </a:lnTo>
                      <a:lnTo>
                        <a:pt x="141" y="160"/>
                      </a:lnTo>
                      <a:lnTo>
                        <a:pt x="153" y="162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37" name="Freeform 287">
                  <a:extLst>
                    <a:ext uri="{FF2B5EF4-FFF2-40B4-BE49-F238E27FC236}">
                      <a16:creationId xmlns:a16="http://schemas.microsoft.com/office/drawing/2014/main" id="{4AE5AD28-FFA9-44FD-9A54-F887B8938C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21175" y="3089276"/>
                  <a:ext cx="196850" cy="125413"/>
                </a:xfrm>
                <a:custGeom>
                  <a:avLst/>
                  <a:gdLst>
                    <a:gd name="T0" fmla="*/ 12 w 247"/>
                    <a:gd name="T1" fmla="*/ 0 h 159"/>
                    <a:gd name="T2" fmla="*/ 12 w 247"/>
                    <a:gd name="T3" fmla="*/ 0 h 159"/>
                    <a:gd name="T4" fmla="*/ 7 w 247"/>
                    <a:gd name="T5" fmla="*/ 15 h 159"/>
                    <a:gd name="T6" fmla="*/ 4 w 247"/>
                    <a:gd name="T7" fmla="*/ 30 h 159"/>
                    <a:gd name="T8" fmla="*/ 0 w 247"/>
                    <a:gd name="T9" fmla="*/ 46 h 159"/>
                    <a:gd name="T10" fmla="*/ 0 w 247"/>
                    <a:gd name="T11" fmla="*/ 64 h 159"/>
                    <a:gd name="T12" fmla="*/ 0 w 247"/>
                    <a:gd name="T13" fmla="*/ 73 h 159"/>
                    <a:gd name="T14" fmla="*/ 4 w 247"/>
                    <a:gd name="T15" fmla="*/ 83 h 159"/>
                    <a:gd name="T16" fmla="*/ 7 w 247"/>
                    <a:gd name="T17" fmla="*/ 93 h 159"/>
                    <a:gd name="T18" fmla="*/ 10 w 247"/>
                    <a:gd name="T19" fmla="*/ 101 h 159"/>
                    <a:gd name="T20" fmla="*/ 17 w 247"/>
                    <a:gd name="T21" fmla="*/ 109 h 159"/>
                    <a:gd name="T22" fmla="*/ 25 w 247"/>
                    <a:gd name="T23" fmla="*/ 117 h 159"/>
                    <a:gd name="T24" fmla="*/ 25 w 247"/>
                    <a:gd name="T25" fmla="*/ 117 h 159"/>
                    <a:gd name="T26" fmla="*/ 43 w 247"/>
                    <a:gd name="T27" fmla="*/ 130 h 159"/>
                    <a:gd name="T28" fmla="*/ 60 w 247"/>
                    <a:gd name="T29" fmla="*/ 142 h 159"/>
                    <a:gd name="T30" fmla="*/ 80 w 247"/>
                    <a:gd name="T31" fmla="*/ 150 h 159"/>
                    <a:gd name="T32" fmla="*/ 99 w 247"/>
                    <a:gd name="T33" fmla="*/ 156 h 159"/>
                    <a:gd name="T34" fmla="*/ 119 w 247"/>
                    <a:gd name="T35" fmla="*/ 159 h 159"/>
                    <a:gd name="T36" fmla="*/ 138 w 247"/>
                    <a:gd name="T37" fmla="*/ 159 h 159"/>
                    <a:gd name="T38" fmla="*/ 156 w 247"/>
                    <a:gd name="T39" fmla="*/ 156 h 159"/>
                    <a:gd name="T40" fmla="*/ 174 w 247"/>
                    <a:gd name="T41" fmla="*/ 150 h 159"/>
                    <a:gd name="T42" fmla="*/ 174 w 247"/>
                    <a:gd name="T43" fmla="*/ 150 h 159"/>
                    <a:gd name="T44" fmla="*/ 190 w 247"/>
                    <a:gd name="T45" fmla="*/ 140 h 159"/>
                    <a:gd name="T46" fmla="*/ 205 w 247"/>
                    <a:gd name="T47" fmla="*/ 130 h 159"/>
                    <a:gd name="T48" fmla="*/ 216 w 247"/>
                    <a:gd name="T49" fmla="*/ 119 h 159"/>
                    <a:gd name="T50" fmla="*/ 226 w 247"/>
                    <a:gd name="T51" fmla="*/ 108 h 159"/>
                    <a:gd name="T52" fmla="*/ 234 w 247"/>
                    <a:gd name="T53" fmla="*/ 95 h 159"/>
                    <a:gd name="T54" fmla="*/ 239 w 247"/>
                    <a:gd name="T55" fmla="*/ 83 h 159"/>
                    <a:gd name="T56" fmla="*/ 244 w 247"/>
                    <a:gd name="T57" fmla="*/ 73 h 159"/>
                    <a:gd name="T58" fmla="*/ 246 w 247"/>
                    <a:gd name="T59" fmla="*/ 65 h 159"/>
                    <a:gd name="T60" fmla="*/ 246 w 247"/>
                    <a:gd name="T61" fmla="*/ 65 h 159"/>
                    <a:gd name="T62" fmla="*/ 247 w 247"/>
                    <a:gd name="T63" fmla="*/ 47 h 159"/>
                    <a:gd name="T64" fmla="*/ 247 w 247"/>
                    <a:gd name="T65" fmla="*/ 28 h 159"/>
                    <a:gd name="T66" fmla="*/ 246 w 247"/>
                    <a:gd name="T67" fmla="*/ 7 h 1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247" h="159">
                      <a:moveTo>
                        <a:pt x="12" y="0"/>
                      </a:moveTo>
                      <a:lnTo>
                        <a:pt x="12" y="0"/>
                      </a:lnTo>
                      <a:lnTo>
                        <a:pt x="7" y="15"/>
                      </a:lnTo>
                      <a:lnTo>
                        <a:pt x="4" y="30"/>
                      </a:lnTo>
                      <a:lnTo>
                        <a:pt x="0" y="46"/>
                      </a:lnTo>
                      <a:lnTo>
                        <a:pt x="0" y="64"/>
                      </a:lnTo>
                      <a:lnTo>
                        <a:pt x="0" y="73"/>
                      </a:lnTo>
                      <a:lnTo>
                        <a:pt x="4" y="83"/>
                      </a:lnTo>
                      <a:lnTo>
                        <a:pt x="7" y="93"/>
                      </a:lnTo>
                      <a:lnTo>
                        <a:pt x="10" y="101"/>
                      </a:lnTo>
                      <a:lnTo>
                        <a:pt x="17" y="109"/>
                      </a:lnTo>
                      <a:lnTo>
                        <a:pt x="25" y="117"/>
                      </a:lnTo>
                      <a:lnTo>
                        <a:pt x="25" y="117"/>
                      </a:lnTo>
                      <a:lnTo>
                        <a:pt x="43" y="130"/>
                      </a:lnTo>
                      <a:lnTo>
                        <a:pt x="60" y="142"/>
                      </a:lnTo>
                      <a:lnTo>
                        <a:pt x="80" y="150"/>
                      </a:lnTo>
                      <a:lnTo>
                        <a:pt x="99" y="156"/>
                      </a:lnTo>
                      <a:lnTo>
                        <a:pt x="119" y="159"/>
                      </a:lnTo>
                      <a:lnTo>
                        <a:pt x="138" y="159"/>
                      </a:lnTo>
                      <a:lnTo>
                        <a:pt x="156" y="156"/>
                      </a:lnTo>
                      <a:lnTo>
                        <a:pt x="174" y="150"/>
                      </a:lnTo>
                      <a:lnTo>
                        <a:pt x="174" y="150"/>
                      </a:lnTo>
                      <a:lnTo>
                        <a:pt x="190" y="140"/>
                      </a:lnTo>
                      <a:lnTo>
                        <a:pt x="205" y="130"/>
                      </a:lnTo>
                      <a:lnTo>
                        <a:pt x="216" y="119"/>
                      </a:lnTo>
                      <a:lnTo>
                        <a:pt x="226" y="108"/>
                      </a:lnTo>
                      <a:lnTo>
                        <a:pt x="234" y="95"/>
                      </a:lnTo>
                      <a:lnTo>
                        <a:pt x="239" y="83"/>
                      </a:lnTo>
                      <a:lnTo>
                        <a:pt x="244" y="73"/>
                      </a:lnTo>
                      <a:lnTo>
                        <a:pt x="246" y="65"/>
                      </a:lnTo>
                      <a:lnTo>
                        <a:pt x="246" y="65"/>
                      </a:lnTo>
                      <a:lnTo>
                        <a:pt x="247" y="47"/>
                      </a:lnTo>
                      <a:lnTo>
                        <a:pt x="247" y="28"/>
                      </a:lnTo>
                      <a:lnTo>
                        <a:pt x="246" y="7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38" name="Freeform 288">
                  <a:extLst>
                    <a:ext uri="{FF2B5EF4-FFF2-40B4-BE49-F238E27FC236}">
                      <a16:creationId xmlns:a16="http://schemas.microsoft.com/office/drawing/2014/main" id="{5DC7474E-B848-42C6-B2C5-D98BC9230BF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97388" y="3094039"/>
                  <a:ext cx="152400" cy="174625"/>
                </a:xfrm>
                <a:custGeom>
                  <a:avLst/>
                  <a:gdLst>
                    <a:gd name="T0" fmla="*/ 88 w 191"/>
                    <a:gd name="T1" fmla="*/ 0 h 219"/>
                    <a:gd name="T2" fmla="*/ 88 w 191"/>
                    <a:gd name="T3" fmla="*/ 0 h 219"/>
                    <a:gd name="T4" fmla="*/ 71 w 191"/>
                    <a:gd name="T5" fmla="*/ 16 h 219"/>
                    <a:gd name="T6" fmla="*/ 53 w 191"/>
                    <a:gd name="T7" fmla="*/ 34 h 219"/>
                    <a:gd name="T8" fmla="*/ 36 w 191"/>
                    <a:gd name="T9" fmla="*/ 57 h 219"/>
                    <a:gd name="T10" fmla="*/ 27 w 191"/>
                    <a:gd name="T11" fmla="*/ 70 h 219"/>
                    <a:gd name="T12" fmla="*/ 18 w 191"/>
                    <a:gd name="T13" fmla="*/ 83 h 219"/>
                    <a:gd name="T14" fmla="*/ 11 w 191"/>
                    <a:gd name="T15" fmla="*/ 96 h 219"/>
                    <a:gd name="T16" fmla="*/ 5 w 191"/>
                    <a:gd name="T17" fmla="*/ 110 h 219"/>
                    <a:gd name="T18" fmla="*/ 1 w 191"/>
                    <a:gd name="T19" fmla="*/ 125 h 219"/>
                    <a:gd name="T20" fmla="*/ 0 w 191"/>
                    <a:gd name="T21" fmla="*/ 140 h 219"/>
                    <a:gd name="T22" fmla="*/ 0 w 191"/>
                    <a:gd name="T23" fmla="*/ 154 h 219"/>
                    <a:gd name="T24" fmla="*/ 3 w 191"/>
                    <a:gd name="T25" fmla="*/ 169 h 219"/>
                    <a:gd name="T26" fmla="*/ 3 w 191"/>
                    <a:gd name="T27" fmla="*/ 169 h 219"/>
                    <a:gd name="T28" fmla="*/ 10 w 191"/>
                    <a:gd name="T29" fmla="*/ 182 h 219"/>
                    <a:gd name="T30" fmla="*/ 18 w 191"/>
                    <a:gd name="T31" fmla="*/ 191 h 219"/>
                    <a:gd name="T32" fmla="*/ 27 w 191"/>
                    <a:gd name="T33" fmla="*/ 201 h 219"/>
                    <a:gd name="T34" fmla="*/ 39 w 191"/>
                    <a:gd name="T35" fmla="*/ 208 h 219"/>
                    <a:gd name="T36" fmla="*/ 50 w 191"/>
                    <a:gd name="T37" fmla="*/ 213 h 219"/>
                    <a:gd name="T38" fmla="*/ 65 w 191"/>
                    <a:gd name="T39" fmla="*/ 216 h 219"/>
                    <a:gd name="T40" fmla="*/ 78 w 191"/>
                    <a:gd name="T41" fmla="*/ 219 h 219"/>
                    <a:gd name="T42" fmla="*/ 92 w 191"/>
                    <a:gd name="T43" fmla="*/ 219 h 219"/>
                    <a:gd name="T44" fmla="*/ 118 w 191"/>
                    <a:gd name="T45" fmla="*/ 219 h 219"/>
                    <a:gd name="T46" fmla="*/ 143 w 191"/>
                    <a:gd name="T47" fmla="*/ 216 h 219"/>
                    <a:gd name="T48" fmla="*/ 162 w 191"/>
                    <a:gd name="T49" fmla="*/ 211 h 219"/>
                    <a:gd name="T50" fmla="*/ 172 w 191"/>
                    <a:gd name="T51" fmla="*/ 208 h 219"/>
                    <a:gd name="T52" fmla="*/ 172 w 191"/>
                    <a:gd name="T53" fmla="*/ 208 h 219"/>
                    <a:gd name="T54" fmla="*/ 182 w 191"/>
                    <a:gd name="T55" fmla="*/ 203 h 219"/>
                    <a:gd name="T56" fmla="*/ 187 w 191"/>
                    <a:gd name="T57" fmla="*/ 201 h 219"/>
                    <a:gd name="T58" fmla="*/ 191 w 191"/>
                    <a:gd name="T59" fmla="*/ 201 h 2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191" h="219">
                      <a:moveTo>
                        <a:pt x="88" y="0"/>
                      </a:moveTo>
                      <a:lnTo>
                        <a:pt x="88" y="0"/>
                      </a:lnTo>
                      <a:lnTo>
                        <a:pt x="71" y="16"/>
                      </a:lnTo>
                      <a:lnTo>
                        <a:pt x="53" y="34"/>
                      </a:lnTo>
                      <a:lnTo>
                        <a:pt x="36" y="57"/>
                      </a:lnTo>
                      <a:lnTo>
                        <a:pt x="27" y="70"/>
                      </a:lnTo>
                      <a:lnTo>
                        <a:pt x="18" y="83"/>
                      </a:lnTo>
                      <a:lnTo>
                        <a:pt x="11" y="96"/>
                      </a:lnTo>
                      <a:lnTo>
                        <a:pt x="5" y="110"/>
                      </a:lnTo>
                      <a:lnTo>
                        <a:pt x="1" y="125"/>
                      </a:lnTo>
                      <a:lnTo>
                        <a:pt x="0" y="140"/>
                      </a:lnTo>
                      <a:lnTo>
                        <a:pt x="0" y="154"/>
                      </a:lnTo>
                      <a:lnTo>
                        <a:pt x="3" y="169"/>
                      </a:lnTo>
                      <a:lnTo>
                        <a:pt x="3" y="169"/>
                      </a:lnTo>
                      <a:lnTo>
                        <a:pt x="10" y="182"/>
                      </a:lnTo>
                      <a:lnTo>
                        <a:pt x="18" y="191"/>
                      </a:lnTo>
                      <a:lnTo>
                        <a:pt x="27" y="201"/>
                      </a:lnTo>
                      <a:lnTo>
                        <a:pt x="39" y="208"/>
                      </a:lnTo>
                      <a:lnTo>
                        <a:pt x="50" y="213"/>
                      </a:lnTo>
                      <a:lnTo>
                        <a:pt x="65" y="216"/>
                      </a:lnTo>
                      <a:lnTo>
                        <a:pt x="78" y="219"/>
                      </a:lnTo>
                      <a:lnTo>
                        <a:pt x="92" y="219"/>
                      </a:lnTo>
                      <a:lnTo>
                        <a:pt x="118" y="219"/>
                      </a:lnTo>
                      <a:lnTo>
                        <a:pt x="143" y="216"/>
                      </a:lnTo>
                      <a:lnTo>
                        <a:pt x="162" y="211"/>
                      </a:lnTo>
                      <a:lnTo>
                        <a:pt x="172" y="208"/>
                      </a:lnTo>
                      <a:lnTo>
                        <a:pt x="172" y="208"/>
                      </a:lnTo>
                      <a:lnTo>
                        <a:pt x="182" y="203"/>
                      </a:lnTo>
                      <a:lnTo>
                        <a:pt x="187" y="201"/>
                      </a:lnTo>
                      <a:lnTo>
                        <a:pt x="191" y="201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39" name="Freeform 289">
                  <a:extLst>
                    <a:ext uri="{FF2B5EF4-FFF2-40B4-BE49-F238E27FC236}">
                      <a16:creationId xmlns:a16="http://schemas.microsoft.com/office/drawing/2014/main" id="{F3C4E15C-0F15-48DB-AC98-777A5C800F7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21213" y="3094039"/>
                  <a:ext cx="122238" cy="112713"/>
                </a:xfrm>
                <a:custGeom>
                  <a:avLst/>
                  <a:gdLst>
                    <a:gd name="T0" fmla="*/ 5 w 154"/>
                    <a:gd name="T1" fmla="*/ 0 h 143"/>
                    <a:gd name="T2" fmla="*/ 5 w 154"/>
                    <a:gd name="T3" fmla="*/ 0 h 143"/>
                    <a:gd name="T4" fmla="*/ 2 w 154"/>
                    <a:gd name="T5" fmla="*/ 11 h 143"/>
                    <a:gd name="T6" fmla="*/ 0 w 154"/>
                    <a:gd name="T7" fmla="*/ 23 h 143"/>
                    <a:gd name="T8" fmla="*/ 0 w 154"/>
                    <a:gd name="T9" fmla="*/ 37 h 143"/>
                    <a:gd name="T10" fmla="*/ 3 w 154"/>
                    <a:gd name="T11" fmla="*/ 53 h 143"/>
                    <a:gd name="T12" fmla="*/ 5 w 154"/>
                    <a:gd name="T13" fmla="*/ 62 h 143"/>
                    <a:gd name="T14" fmla="*/ 10 w 154"/>
                    <a:gd name="T15" fmla="*/ 71 h 143"/>
                    <a:gd name="T16" fmla="*/ 15 w 154"/>
                    <a:gd name="T17" fmla="*/ 79 h 143"/>
                    <a:gd name="T18" fmla="*/ 20 w 154"/>
                    <a:gd name="T19" fmla="*/ 88 h 143"/>
                    <a:gd name="T20" fmla="*/ 28 w 154"/>
                    <a:gd name="T21" fmla="*/ 96 h 143"/>
                    <a:gd name="T22" fmla="*/ 37 w 154"/>
                    <a:gd name="T23" fmla="*/ 104 h 143"/>
                    <a:gd name="T24" fmla="*/ 37 w 154"/>
                    <a:gd name="T25" fmla="*/ 104 h 143"/>
                    <a:gd name="T26" fmla="*/ 59 w 154"/>
                    <a:gd name="T27" fmla="*/ 117 h 143"/>
                    <a:gd name="T28" fmla="*/ 80 w 154"/>
                    <a:gd name="T29" fmla="*/ 127 h 143"/>
                    <a:gd name="T30" fmla="*/ 99 w 154"/>
                    <a:gd name="T31" fmla="*/ 133 h 143"/>
                    <a:gd name="T32" fmla="*/ 117 w 154"/>
                    <a:gd name="T33" fmla="*/ 138 h 143"/>
                    <a:gd name="T34" fmla="*/ 132 w 154"/>
                    <a:gd name="T35" fmla="*/ 141 h 143"/>
                    <a:gd name="T36" fmla="*/ 145 w 154"/>
                    <a:gd name="T37" fmla="*/ 143 h 143"/>
                    <a:gd name="T38" fmla="*/ 154 w 154"/>
                    <a:gd name="T39" fmla="*/ 143 h 1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54" h="143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2" y="11"/>
                      </a:lnTo>
                      <a:lnTo>
                        <a:pt x="0" y="23"/>
                      </a:lnTo>
                      <a:lnTo>
                        <a:pt x="0" y="37"/>
                      </a:lnTo>
                      <a:lnTo>
                        <a:pt x="3" y="53"/>
                      </a:lnTo>
                      <a:lnTo>
                        <a:pt x="5" y="62"/>
                      </a:lnTo>
                      <a:lnTo>
                        <a:pt x="10" y="71"/>
                      </a:lnTo>
                      <a:lnTo>
                        <a:pt x="15" y="79"/>
                      </a:lnTo>
                      <a:lnTo>
                        <a:pt x="20" y="88"/>
                      </a:lnTo>
                      <a:lnTo>
                        <a:pt x="28" y="96"/>
                      </a:lnTo>
                      <a:lnTo>
                        <a:pt x="37" y="104"/>
                      </a:lnTo>
                      <a:lnTo>
                        <a:pt x="37" y="104"/>
                      </a:lnTo>
                      <a:lnTo>
                        <a:pt x="59" y="117"/>
                      </a:lnTo>
                      <a:lnTo>
                        <a:pt x="80" y="127"/>
                      </a:lnTo>
                      <a:lnTo>
                        <a:pt x="99" y="133"/>
                      </a:lnTo>
                      <a:lnTo>
                        <a:pt x="117" y="138"/>
                      </a:lnTo>
                      <a:lnTo>
                        <a:pt x="132" y="141"/>
                      </a:lnTo>
                      <a:lnTo>
                        <a:pt x="145" y="143"/>
                      </a:lnTo>
                      <a:lnTo>
                        <a:pt x="154" y="143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40" name="Freeform 290">
                  <a:extLst>
                    <a:ext uri="{FF2B5EF4-FFF2-40B4-BE49-F238E27FC236}">
                      <a16:creationId xmlns:a16="http://schemas.microsoft.com/office/drawing/2014/main" id="{511AB5BF-004B-4820-8922-75EE9313B9B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14850" y="3268664"/>
                  <a:ext cx="73025" cy="160338"/>
                </a:xfrm>
                <a:custGeom>
                  <a:avLst/>
                  <a:gdLst>
                    <a:gd name="T0" fmla="*/ 15 w 92"/>
                    <a:gd name="T1" fmla="*/ 0 h 201"/>
                    <a:gd name="T2" fmla="*/ 15 w 92"/>
                    <a:gd name="T3" fmla="*/ 0 h 201"/>
                    <a:gd name="T4" fmla="*/ 11 w 92"/>
                    <a:gd name="T5" fmla="*/ 5 h 201"/>
                    <a:gd name="T6" fmla="*/ 6 w 92"/>
                    <a:gd name="T7" fmla="*/ 18 h 201"/>
                    <a:gd name="T8" fmla="*/ 3 w 92"/>
                    <a:gd name="T9" fmla="*/ 26 h 201"/>
                    <a:gd name="T10" fmla="*/ 2 w 92"/>
                    <a:gd name="T11" fmla="*/ 37 h 201"/>
                    <a:gd name="T12" fmla="*/ 0 w 92"/>
                    <a:gd name="T13" fmla="*/ 50 h 201"/>
                    <a:gd name="T14" fmla="*/ 2 w 92"/>
                    <a:gd name="T15" fmla="*/ 65 h 201"/>
                    <a:gd name="T16" fmla="*/ 2 w 92"/>
                    <a:gd name="T17" fmla="*/ 65 h 201"/>
                    <a:gd name="T18" fmla="*/ 6 w 92"/>
                    <a:gd name="T19" fmla="*/ 95 h 201"/>
                    <a:gd name="T20" fmla="*/ 11 w 92"/>
                    <a:gd name="T21" fmla="*/ 112 h 201"/>
                    <a:gd name="T22" fmla="*/ 16 w 92"/>
                    <a:gd name="T23" fmla="*/ 128 h 201"/>
                    <a:gd name="T24" fmla="*/ 23 w 92"/>
                    <a:gd name="T25" fmla="*/ 144 h 201"/>
                    <a:gd name="T26" fmla="*/ 31 w 92"/>
                    <a:gd name="T27" fmla="*/ 157 h 201"/>
                    <a:gd name="T28" fmla="*/ 41 w 92"/>
                    <a:gd name="T29" fmla="*/ 170 h 201"/>
                    <a:gd name="T30" fmla="*/ 54 w 92"/>
                    <a:gd name="T31" fmla="*/ 182 h 201"/>
                    <a:gd name="T32" fmla="*/ 54 w 92"/>
                    <a:gd name="T33" fmla="*/ 182 h 201"/>
                    <a:gd name="T34" fmla="*/ 75 w 92"/>
                    <a:gd name="T35" fmla="*/ 196 h 201"/>
                    <a:gd name="T36" fmla="*/ 86 w 92"/>
                    <a:gd name="T37" fmla="*/ 201 h 201"/>
                    <a:gd name="T38" fmla="*/ 91 w 92"/>
                    <a:gd name="T39" fmla="*/ 201 h 201"/>
                    <a:gd name="T40" fmla="*/ 92 w 92"/>
                    <a:gd name="T41" fmla="*/ 201 h 2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92" h="201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11" y="5"/>
                      </a:lnTo>
                      <a:lnTo>
                        <a:pt x="6" y="18"/>
                      </a:lnTo>
                      <a:lnTo>
                        <a:pt x="3" y="26"/>
                      </a:lnTo>
                      <a:lnTo>
                        <a:pt x="2" y="37"/>
                      </a:lnTo>
                      <a:lnTo>
                        <a:pt x="0" y="50"/>
                      </a:lnTo>
                      <a:lnTo>
                        <a:pt x="2" y="65"/>
                      </a:lnTo>
                      <a:lnTo>
                        <a:pt x="2" y="65"/>
                      </a:lnTo>
                      <a:lnTo>
                        <a:pt x="6" y="95"/>
                      </a:lnTo>
                      <a:lnTo>
                        <a:pt x="11" y="112"/>
                      </a:lnTo>
                      <a:lnTo>
                        <a:pt x="16" y="128"/>
                      </a:lnTo>
                      <a:lnTo>
                        <a:pt x="23" y="144"/>
                      </a:lnTo>
                      <a:lnTo>
                        <a:pt x="31" y="157"/>
                      </a:lnTo>
                      <a:lnTo>
                        <a:pt x="41" y="170"/>
                      </a:lnTo>
                      <a:lnTo>
                        <a:pt x="54" y="182"/>
                      </a:lnTo>
                      <a:lnTo>
                        <a:pt x="54" y="182"/>
                      </a:lnTo>
                      <a:lnTo>
                        <a:pt x="75" y="196"/>
                      </a:lnTo>
                      <a:lnTo>
                        <a:pt x="86" y="201"/>
                      </a:lnTo>
                      <a:lnTo>
                        <a:pt x="91" y="201"/>
                      </a:lnTo>
                      <a:lnTo>
                        <a:pt x="92" y="201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41" name="Freeform 291">
                  <a:extLst>
                    <a:ext uri="{FF2B5EF4-FFF2-40B4-BE49-F238E27FC236}">
                      <a16:creationId xmlns:a16="http://schemas.microsoft.com/office/drawing/2014/main" id="{C28B2DF0-0760-4F12-B1C3-7C4959E61F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62475" y="3398839"/>
                  <a:ext cx="92075" cy="142875"/>
                </a:xfrm>
                <a:custGeom>
                  <a:avLst/>
                  <a:gdLst>
                    <a:gd name="T0" fmla="*/ 117 w 117"/>
                    <a:gd name="T1" fmla="*/ 0 h 182"/>
                    <a:gd name="T2" fmla="*/ 117 w 117"/>
                    <a:gd name="T3" fmla="*/ 0 h 182"/>
                    <a:gd name="T4" fmla="*/ 114 w 117"/>
                    <a:gd name="T5" fmla="*/ 0 h 182"/>
                    <a:gd name="T6" fmla="*/ 109 w 117"/>
                    <a:gd name="T7" fmla="*/ 0 h 182"/>
                    <a:gd name="T8" fmla="*/ 89 w 117"/>
                    <a:gd name="T9" fmla="*/ 3 h 182"/>
                    <a:gd name="T10" fmla="*/ 68 w 117"/>
                    <a:gd name="T11" fmla="*/ 10 h 182"/>
                    <a:gd name="T12" fmla="*/ 60 w 117"/>
                    <a:gd name="T13" fmla="*/ 15 h 182"/>
                    <a:gd name="T14" fmla="*/ 52 w 117"/>
                    <a:gd name="T15" fmla="*/ 20 h 182"/>
                    <a:gd name="T16" fmla="*/ 52 w 117"/>
                    <a:gd name="T17" fmla="*/ 20 h 182"/>
                    <a:gd name="T18" fmla="*/ 36 w 117"/>
                    <a:gd name="T19" fmla="*/ 33 h 182"/>
                    <a:gd name="T20" fmla="*/ 26 w 117"/>
                    <a:gd name="T21" fmla="*/ 41 h 182"/>
                    <a:gd name="T22" fmla="*/ 18 w 117"/>
                    <a:gd name="T23" fmla="*/ 50 h 182"/>
                    <a:gd name="T24" fmla="*/ 10 w 117"/>
                    <a:gd name="T25" fmla="*/ 62 h 182"/>
                    <a:gd name="T26" fmla="*/ 3 w 117"/>
                    <a:gd name="T27" fmla="*/ 76 h 182"/>
                    <a:gd name="T28" fmla="*/ 0 w 117"/>
                    <a:gd name="T29" fmla="*/ 93 h 182"/>
                    <a:gd name="T30" fmla="*/ 0 w 117"/>
                    <a:gd name="T31" fmla="*/ 101 h 182"/>
                    <a:gd name="T32" fmla="*/ 0 w 117"/>
                    <a:gd name="T33" fmla="*/ 110 h 182"/>
                    <a:gd name="T34" fmla="*/ 0 w 117"/>
                    <a:gd name="T35" fmla="*/ 110 h 182"/>
                    <a:gd name="T36" fmla="*/ 5 w 117"/>
                    <a:gd name="T37" fmla="*/ 145 h 182"/>
                    <a:gd name="T38" fmla="*/ 10 w 117"/>
                    <a:gd name="T39" fmla="*/ 166 h 182"/>
                    <a:gd name="T40" fmla="*/ 13 w 117"/>
                    <a:gd name="T41" fmla="*/ 182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17" h="182">
                      <a:moveTo>
                        <a:pt x="117" y="0"/>
                      </a:moveTo>
                      <a:lnTo>
                        <a:pt x="117" y="0"/>
                      </a:lnTo>
                      <a:lnTo>
                        <a:pt x="114" y="0"/>
                      </a:lnTo>
                      <a:lnTo>
                        <a:pt x="109" y="0"/>
                      </a:lnTo>
                      <a:lnTo>
                        <a:pt x="89" y="3"/>
                      </a:lnTo>
                      <a:lnTo>
                        <a:pt x="68" y="10"/>
                      </a:lnTo>
                      <a:lnTo>
                        <a:pt x="60" y="15"/>
                      </a:lnTo>
                      <a:lnTo>
                        <a:pt x="52" y="20"/>
                      </a:lnTo>
                      <a:lnTo>
                        <a:pt x="52" y="20"/>
                      </a:lnTo>
                      <a:lnTo>
                        <a:pt x="36" y="33"/>
                      </a:lnTo>
                      <a:lnTo>
                        <a:pt x="26" y="41"/>
                      </a:lnTo>
                      <a:lnTo>
                        <a:pt x="18" y="50"/>
                      </a:lnTo>
                      <a:lnTo>
                        <a:pt x="10" y="62"/>
                      </a:lnTo>
                      <a:lnTo>
                        <a:pt x="3" y="76"/>
                      </a:lnTo>
                      <a:lnTo>
                        <a:pt x="0" y="93"/>
                      </a:lnTo>
                      <a:lnTo>
                        <a:pt x="0" y="101"/>
                      </a:lnTo>
                      <a:lnTo>
                        <a:pt x="0" y="110"/>
                      </a:lnTo>
                      <a:lnTo>
                        <a:pt x="0" y="110"/>
                      </a:lnTo>
                      <a:lnTo>
                        <a:pt x="5" y="145"/>
                      </a:lnTo>
                      <a:lnTo>
                        <a:pt x="10" y="166"/>
                      </a:lnTo>
                      <a:lnTo>
                        <a:pt x="13" y="182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42" name="Freeform 292">
                  <a:extLst>
                    <a:ext uri="{FF2B5EF4-FFF2-40B4-BE49-F238E27FC236}">
                      <a16:creationId xmlns:a16="http://schemas.microsoft.com/office/drawing/2014/main" id="{7ABDE1F4-7DCC-496C-99DF-6EB60D4F7F2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86300" y="3475039"/>
                  <a:ext cx="169863" cy="87313"/>
                </a:xfrm>
                <a:custGeom>
                  <a:avLst/>
                  <a:gdLst>
                    <a:gd name="T0" fmla="*/ 0 w 214"/>
                    <a:gd name="T1" fmla="*/ 111 h 111"/>
                    <a:gd name="T2" fmla="*/ 0 w 214"/>
                    <a:gd name="T3" fmla="*/ 111 h 111"/>
                    <a:gd name="T4" fmla="*/ 3 w 214"/>
                    <a:gd name="T5" fmla="*/ 93 h 111"/>
                    <a:gd name="T6" fmla="*/ 6 w 214"/>
                    <a:gd name="T7" fmla="*/ 75 h 111"/>
                    <a:gd name="T8" fmla="*/ 13 w 214"/>
                    <a:gd name="T9" fmla="*/ 56 h 111"/>
                    <a:gd name="T10" fmla="*/ 21 w 214"/>
                    <a:gd name="T11" fmla="*/ 36 h 111"/>
                    <a:gd name="T12" fmla="*/ 27 w 214"/>
                    <a:gd name="T13" fmla="*/ 26 h 111"/>
                    <a:gd name="T14" fmla="*/ 34 w 214"/>
                    <a:gd name="T15" fmla="*/ 18 h 111"/>
                    <a:gd name="T16" fmla="*/ 42 w 214"/>
                    <a:gd name="T17" fmla="*/ 10 h 111"/>
                    <a:gd name="T18" fmla="*/ 50 w 214"/>
                    <a:gd name="T19" fmla="*/ 5 h 111"/>
                    <a:gd name="T20" fmla="*/ 60 w 214"/>
                    <a:gd name="T21" fmla="*/ 2 h 111"/>
                    <a:gd name="T22" fmla="*/ 71 w 214"/>
                    <a:gd name="T23" fmla="*/ 0 h 111"/>
                    <a:gd name="T24" fmla="*/ 71 w 214"/>
                    <a:gd name="T25" fmla="*/ 0 h 111"/>
                    <a:gd name="T26" fmla="*/ 110 w 214"/>
                    <a:gd name="T27" fmla="*/ 0 h 111"/>
                    <a:gd name="T28" fmla="*/ 135 w 214"/>
                    <a:gd name="T29" fmla="*/ 2 h 111"/>
                    <a:gd name="T30" fmla="*/ 144 w 214"/>
                    <a:gd name="T31" fmla="*/ 5 h 111"/>
                    <a:gd name="T32" fmla="*/ 153 w 214"/>
                    <a:gd name="T33" fmla="*/ 9 h 111"/>
                    <a:gd name="T34" fmla="*/ 161 w 214"/>
                    <a:gd name="T35" fmla="*/ 13 h 111"/>
                    <a:gd name="T36" fmla="*/ 169 w 214"/>
                    <a:gd name="T37" fmla="*/ 20 h 111"/>
                    <a:gd name="T38" fmla="*/ 169 w 214"/>
                    <a:gd name="T39" fmla="*/ 20 h 111"/>
                    <a:gd name="T40" fmla="*/ 177 w 214"/>
                    <a:gd name="T41" fmla="*/ 28 h 111"/>
                    <a:gd name="T42" fmla="*/ 185 w 214"/>
                    <a:gd name="T43" fmla="*/ 38 h 111"/>
                    <a:gd name="T44" fmla="*/ 200 w 214"/>
                    <a:gd name="T45" fmla="*/ 59 h 111"/>
                    <a:gd name="T46" fmla="*/ 214 w 214"/>
                    <a:gd name="T47" fmla="*/ 85 h 1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14" h="111">
                      <a:moveTo>
                        <a:pt x="0" y="111"/>
                      </a:moveTo>
                      <a:lnTo>
                        <a:pt x="0" y="111"/>
                      </a:lnTo>
                      <a:lnTo>
                        <a:pt x="3" y="93"/>
                      </a:lnTo>
                      <a:lnTo>
                        <a:pt x="6" y="75"/>
                      </a:lnTo>
                      <a:lnTo>
                        <a:pt x="13" y="56"/>
                      </a:lnTo>
                      <a:lnTo>
                        <a:pt x="21" y="36"/>
                      </a:lnTo>
                      <a:lnTo>
                        <a:pt x="27" y="26"/>
                      </a:lnTo>
                      <a:lnTo>
                        <a:pt x="34" y="18"/>
                      </a:lnTo>
                      <a:lnTo>
                        <a:pt x="42" y="10"/>
                      </a:lnTo>
                      <a:lnTo>
                        <a:pt x="50" y="5"/>
                      </a:lnTo>
                      <a:lnTo>
                        <a:pt x="60" y="2"/>
                      </a:lnTo>
                      <a:lnTo>
                        <a:pt x="71" y="0"/>
                      </a:lnTo>
                      <a:lnTo>
                        <a:pt x="71" y="0"/>
                      </a:lnTo>
                      <a:lnTo>
                        <a:pt x="110" y="0"/>
                      </a:lnTo>
                      <a:lnTo>
                        <a:pt x="135" y="2"/>
                      </a:lnTo>
                      <a:lnTo>
                        <a:pt x="144" y="5"/>
                      </a:lnTo>
                      <a:lnTo>
                        <a:pt x="153" y="9"/>
                      </a:lnTo>
                      <a:lnTo>
                        <a:pt x="161" y="13"/>
                      </a:lnTo>
                      <a:lnTo>
                        <a:pt x="169" y="20"/>
                      </a:lnTo>
                      <a:lnTo>
                        <a:pt x="169" y="20"/>
                      </a:lnTo>
                      <a:lnTo>
                        <a:pt x="177" y="28"/>
                      </a:lnTo>
                      <a:lnTo>
                        <a:pt x="185" y="38"/>
                      </a:lnTo>
                      <a:lnTo>
                        <a:pt x="200" y="59"/>
                      </a:lnTo>
                      <a:lnTo>
                        <a:pt x="214" y="85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43" name="Freeform 293">
                  <a:extLst>
                    <a:ext uri="{FF2B5EF4-FFF2-40B4-BE49-F238E27FC236}">
                      <a16:creationId xmlns:a16="http://schemas.microsoft.com/office/drawing/2014/main" id="{EF0D6234-BCE8-4EA2-BDB7-3BFAE79FBDF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30763" y="3536951"/>
                  <a:ext cx="112713" cy="61913"/>
                </a:xfrm>
                <a:custGeom>
                  <a:avLst/>
                  <a:gdLst>
                    <a:gd name="T0" fmla="*/ 143 w 143"/>
                    <a:gd name="T1" fmla="*/ 13 h 78"/>
                    <a:gd name="T2" fmla="*/ 143 w 143"/>
                    <a:gd name="T3" fmla="*/ 13 h 78"/>
                    <a:gd name="T4" fmla="*/ 133 w 143"/>
                    <a:gd name="T5" fmla="*/ 8 h 78"/>
                    <a:gd name="T6" fmla="*/ 123 w 143"/>
                    <a:gd name="T7" fmla="*/ 5 h 78"/>
                    <a:gd name="T8" fmla="*/ 110 w 143"/>
                    <a:gd name="T9" fmla="*/ 2 h 78"/>
                    <a:gd name="T10" fmla="*/ 96 w 143"/>
                    <a:gd name="T11" fmla="*/ 0 h 78"/>
                    <a:gd name="T12" fmla="*/ 81 w 143"/>
                    <a:gd name="T13" fmla="*/ 0 h 78"/>
                    <a:gd name="T14" fmla="*/ 66 w 143"/>
                    <a:gd name="T15" fmla="*/ 2 h 78"/>
                    <a:gd name="T16" fmla="*/ 52 w 143"/>
                    <a:gd name="T17" fmla="*/ 7 h 78"/>
                    <a:gd name="T18" fmla="*/ 52 w 143"/>
                    <a:gd name="T19" fmla="*/ 7 h 78"/>
                    <a:gd name="T20" fmla="*/ 39 w 143"/>
                    <a:gd name="T21" fmla="*/ 15 h 78"/>
                    <a:gd name="T22" fmla="*/ 29 w 143"/>
                    <a:gd name="T23" fmla="*/ 25 h 78"/>
                    <a:gd name="T24" fmla="*/ 19 w 143"/>
                    <a:gd name="T25" fmla="*/ 38 h 78"/>
                    <a:gd name="T26" fmla="*/ 13 w 143"/>
                    <a:gd name="T27" fmla="*/ 49 h 78"/>
                    <a:gd name="T28" fmla="*/ 3 w 143"/>
                    <a:gd name="T29" fmla="*/ 70 h 78"/>
                    <a:gd name="T30" fmla="*/ 0 w 143"/>
                    <a:gd name="T31" fmla="*/ 78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43" h="78">
                      <a:moveTo>
                        <a:pt x="143" y="13"/>
                      </a:moveTo>
                      <a:lnTo>
                        <a:pt x="143" y="13"/>
                      </a:lnTo>
                      <a:lnTo>
                        <a:pt x="133" y="8"/>
                      </a:lnTo>
                      <a:lnTo>
                        <a:pt x="123" y="5"/>
                      </a:lnTo>
                      <a:lnTo>
                        <a:pt x="110" y="2"/>
                      </a:lnTo>
                      <a:lnTo>
                        <a:pt x="96" y="0"/>
                      </a:lnTo>
                      <a:lnTo>
                        <a:pt x="81" y="0"/>
                      </a:lnTo>
                      <a:lnTo>
                        <a:pt x="66" y="2"/>
                      </a:lnTo>
                      <a:lnTo>
                        <a:pt x="52" y="7"/>
                      </a:lnTo>
                      <a:lnTo>
                        <a:pt x="52" y="7"/>
                      </a:lnTo>
                      <a:lnTo>
                        <a:pt x="39" y="15"/>
                      </a:lnTo>
                      <a:lnTo>
                        <a:pt x="29" y="25"/>
                      </a:lnTo>
                      <a:lnTo>
                        <a:pt x="19" y="38"/>
                      </a:lnTo>
                      <a:lnTo>
                        <a:pt x="13" y="49"/>
                      </a:lnTo>
                      <a:lnTo>
                        <a:pt x="3" y="70"/>
                      </a:lnTo>
                      <a:lnTo>
                        <a:pt x="0" y="78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44" name="Freeform 294">
                  <a:extLst>
                    <a:ext uri="{FF2B5EF4-FFF2-40B4-BE49-F238E27FC236}">
                      <a16:creationId xmlns:a16="http://schemas.microsoft.com/office/drawing/2014/main" id="{669E2A74-F7FC-4400-A7C6-AB9813E0CEE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54550" y="3309939"/>
                  <a:ext cx="57150" cy="165100"/>
                </a:xfrm>
                <a:custGeom>
                  <a:avLst/>
                  <a:gdLst>
                    <a:gd name="T0" fmla="*/ 26 w 71"/>
                    <a:gd name="T1" fmla="*/ 0 h 207"/>
                    <a:gd name="T2" fmla="*/ 26 w 71"/>
                    <a:gd name="T3" fmla="*/ 0 h 207"/>
                    <a:gd name="T4" fmla="*/ 21 w 71"/>
                    <a:gd name="T5" fmla="*/ 6 h 207"/>
                    <a:gd name="T6" fmla="*/ 13 w 71"/>
                    <a:gd name="T7" fmla="*/ 22 h 207"/>
                    <a:gd name="T8" fmla="*/ 8 w 71"/>
                    <a:gd name="T9" fmla="*/ 32 h 207"/>
                    <a:gd name="T10" fmla="*/ 3 w 71"/>
                    <a:gd name="T11" fmla="*/ 45 h 207"/>
                    <a:gd name="T12" fmla="*/ 0 w 71"/>
                    <a:gd name="T13" fmla="*/ 58 h 207"/>
                    <a:gd name="T14" fmla="*/ 0 w 71"/>
                    <a:gd name="T15" fmla="*/ 71 h 207"/>
                    <a:gd name="T16" fmla="*/ 0 w 71"/>
                    <a:gd name="T17" fmla="*/ 71 h 207"/>
                    <a:gd name="T18" fmla="*/ 2 w 71"/>
                    <a:gd name="T19" fmla="*/ 97 h 207"/>
                    <a:gd name="T20" fmla="*/ 3 w 71"/>
                    <a:gd name="T21" fmla="*/ 110 h 207"/>
                    <a:gd name="T22" fmla="*/ 5 w 71"/>
                    <a:gd name="T23" fmla="*/ 123 h 207"/>
                    <a:gd name="T24" fmla="*/ 10 w 71"/>
                    <a:gd name="T25" fmla="*/ 136 h 207"/>
                    <a:gd name="T26" fmla="*/ 15 w 71"/>
                    <a:gd name="T27" fmla="*/ 149 h 207"/>
                    <a:gd name="T28" fmla="*/ 23 w 71"/>
                    <a:gd name="T29" fmla="*/ 162 h 207"/>
                    <a:gd name="T30" fmla="*/ 32 w 71"/>
                    <a:gd name="T31" fmla="*/ 175 h 207"/>
                    <a:gd name="T32" fmla="*/ 32 w 71"/>
                    <a:gd name="T33" fmla="*/ 175 h 207"/>
                    <a:gd name="T34" fmla="*/ 52 w 71"/>
                    <a:gd name="T35" fmla="*/ 194 h 207"/>
                    <a:gd name="T36" fmla="*/ 63 w 71"/>
                    <a:gd name="T37" fmla="*/ 204 h 207"/>
                    <a:gd name="T38" fmla="*/ 70 w 71"/>
                    <a:gd name="T39" fmla="*/ 207 h 207"/>
                    <a:gd name="T40" fmla="*/ 71 w 71"/>
                    <a:gd name="T41" fmla="*/ 207 h 2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71" h="207">
                      <a:moveTo>
                        <a:pt x="26" y="0"/>
                      </a:moveTo>
                      <a:lnTo>
                        <a:pt x="26" y="0"/>
                      </a:lnTo>
                      <a:lnTo>
                        <a:pt x="21" y="6"/>
                      </a:lnTo>
                      <a:lnTo>
                        <a:pt x="13" y="22"/>
                      </a:lnTo>
                      <a:lnTo>
                        <a:pt x="8" y="32"/>
                      </a:lnTo>
                      <a:lnTo>
                        <a:pt x="3" y="45"/>
                      </a:lnTo>
                      <a:lnTo>
                        <a:pt x="0" y="58"/>
                      </a:lnTo>
                      <a:lnTo>
                        <a:pt x="0" y="71"/>
                      </a:lnTo>
                      <a:lnTo>
                        <a:pt x="0" y="71"/>
                      </a:lnTo>
                      <a:lnTo>
                        <a:pt x="2" y="97"/>
                      </a:lnTo>
                      <a:lnTo>
                        <a:pt x="3" y="110"/>
                      </a:lnTo>
                      <a:lnTo>
                        <a:pt x="5" y="123"/>
                      </a:lnTo>
                      <a:lnTo>
                        <a:pt x="10" y="136"/>
                      </a:lnTo>
                      <a:lnTo>
                        <a:pt x="15" y="149"/>
                      </a:lnTo>
                      <a:lnTo>
                        <a:pt x="23" y="162"/>
                      </a:lnTo>
                      <a:lnTo>
                        <a:pt x="32" y="175"/>
                      </a:lnTo>
                      <a:lnTo>
                        <a:pt x="32" y="175"/>
                      </a:lnTo>
                      <a:lnTo>
                        <a:pt x="52" y="194"/>
                      </a:lnTo>
                      <a:lnTo>
                        <a:pt x="63" y="204"/>
                      </a:lnTo>
                      <a:lnTo>
                        <a:pt x="70" y="207"/>
                      </a:lnTo>
                      <a:lnTo>
                        <a:pt x="71" y="207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45" name="Freeform 295">
                  <a:extLst>
                    <a:ext uri="{FF2B5EF4-FFF2-40B4-BE49-F238E27FC236}">
                      <a16:creationId xmlns:a16="http://schemas.microsoft.com/office/drawing/2014/main" id="{02967482-B6CA-4E16-9771-F0D598A86EA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57738" y="3279776"/>
                  <a:ext cx="73025" cy="153988"/>
                </a:xfrm>
                <a:custGeom>
                  <a:avLst/>
                  <a:gdLst>
                    <a:gd name="T0" fmla="*/ 41 w 93"/>
                    <a:gd name="T1" fmla="*/ 0 h 194"/>
                    <a:gd name="T2" fmla="*/ 41 w 93"/>
                    <a:gd name="T3" fmla="*/ 0 h 194"/>
                    <a:gd name="T4" fmla="*/ 34 w 93"/>
                    <a:gd name="T5" fmla="*/ 6 h 194"/>
                    <a:gd name="T6" fmla="*/ 26 w 93"/>
                    <a:gd name="T7" fmla="*/ 13 h 194"/>
                    <a:gd name="T8" fmla="*/ 18 w 93"/>
                    <a:gd name="T9" fmla="*/ 22 h 194"/>
                    <a:gd name="T10" fmla="*/ 10 w 93"/>
                    <a:gd name="T11" fmla="*/ 34 h 194"/>
                    <a:gd name="T12" fmla="*/ 5 w 93"/>
                    <a:gd name="T13" fmla="*/ 48 h 194"/>
                    <a:gd name="T14" fmla="*/ 2 w 93"/>
                    <a:gd name="T15" fmla="*/ 56 h 194"/>
                    <a:gd name="T16" fmla="*/ 2 w 93"/>
                    <a:gd name="T17" fmla="*/ 65 h 194"/>
                    <a:gd name="T18" fmla="*/ 0 w 93"/>
                    <a:gd name="T19" fmla="*/ 74 h 194"/>
                    <a:gd name="T20" fmla="*/ 2 w 93"/>
                    <a:gd name="T21" fmla="*/ 84 h 194"/>
                    <a:gd name="T22" fmla="*/ 2 w 93"/>
                    <a:gd name="T23" fmla="*/ 84 h 194"/>
                    <a:gd name="T24" fmla="*/ 5 w 93"/>
                    <a:gd name="T25" fmla="*/ 94 h 194"/>
                    <a:gd name="T26" fmla="*/ 8 w 93"/>
                    <a:gd name="T27" fmla="*/ 104 h 194"/>
                    <a:gd name="T28" fmla="*/ 13 w 93"/>
                    <a:gd name="T29" fmla="*/ 113 h 194"/>
                    <a:gd name="T30" fmla="*/ 20 w 93"/>
                    <a:gd name="T31" fmla="*/ 123 h 194"/>
                    <a:gd name="T32" fmla="*/ 34 w 93"/>
                    <a:gd name="T33" fmla="*/ 143 h 194"/>
                    <a:gd name="T34" fmla="*/ 51 w 93"/>
                    <a:gd name="T35" fmla="*/ 159 h 194"/>
                    <a:gd name="T36" fmla="*/ 67 w 93"/>
                    <a:gd name="T37" fmla="*/ 173 h 194"/>
                    <a:gd name="T38" fmla="*/ 80 w 93"/>
                    <a:gd name="T39" fmla="*/ 185 h 194"/>
                    <a:gd name="T40" fmla="*/ 93 w 93"/>
                    <a:gd name="T41" fmla="*/ 194 h 1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93" h="194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34" y="6"/>
                      </a:lnTo>
                      <a:lnTo>
                        <a:pt x="26" y="13"/>
                      </a:lnTo>
                      <a:lnTo>
                        <a:pt x="18" y="22"/>
                      </a:lnTo>
                      <a:lnTo>
                        <a:pt x="10" y="34"/>
                      </a:lnTo>
                      <a:lnTo>
                        <a:pt x="5" y="48"/>
                      </a:lnTo>
                      <a:lnTo>
                        <a:pt x="2" y="56"/>
                      </a:lnTo>
                      <a:lnTo>
                        <a:pt x="2" y="65"/>
                      </a:lnTo>
                      <a:lnTo>
                        <a:pt x="0" y="74"/>
                      </a:lnTo>
                      <a:lnTo>
                        <a:pt x="2" y="84"/>
                      </a:lnTo>
                      <a:lnTo>
                        <a:pt x="2" y="84"/>
                      </a:lnTo>
                      <a:lnTo>
                        <a:pt x="5" y="94"/>
                      </a:lnTo>
                      <a:lnTo>
                        <a:pt x="8" y="104"/>
                      </a:lnTo>
                      <a:lnTo>
                        <a:pt x="13" y="113"/>
                      </a:lnTo>
                      <a:lnTo>
                        <a:pt x="20" y="123"/>
                      </a:lnTo>
                      <a:lnTo>
                        <a:pt x="34" y="143"/>
                      </a:lnTo>
                      <a:lnTo>
                        <a:pt x="51" y="159"/>
                      </a:lnTo>
                      <a:lnTo>
                        <a:pt x="67" y="173"/>
                      </a:lnTo>
                      <a:lnTo>
                        <a:pt x="80" y="185"/>
                      </a:lnTo>
                      <a:lnTo>
                        <a:pt x="93" y="194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46" name="Freeform 296">
                  <a:extLst>
                    <a:ext uri="{FF2B5EF4-FFF2-40B4-BE49-F238E27FC236}">
                      <a16:creationId xmlns:a16="http://schemas.microsoft.com/office/drawing/2014/main" id="{9B3AF197-87FA-4B66-801E-38EAB7074E3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51375" y="3192464"/>
                  <a:ext cx="96838" cy="133350"/>
                </a:xfrm>
                <a:custGeom>
                  <a:avLst/>
                  <a:gdLst>
                    <a:gd name="T0" fmla="*/ 11 w 122"/>
                    <a:gd name="T1" fmla="*/ 0 h 169"/>
                    <a:gd name="T2" fmla="*/ 11 w 122"/>
                    <a:gd name="T3" fmla="*/ 0 h 169"/>
                    <a:gd name="T4" fmla="*/ 8 w 122"/>
                    <a:gd name="T5" fmla="*/ 13 h 169"/>
                    <a:gd name="T6" fmla="*/ 5 w 122"/>
                    <a:gd name="T7" fmla="*/ 28 h 169"/>
                    <a:gd name="T8" fmla="*/ 2 w 122"/>
                    <a:gd name="T9" fmla="*/ 44 h 169"/>
                    <a:gd name="T10" fmla="*/ 0 w 122"/>
                    <a:gd name="T11" fmla="*/ 64 h 169"/>
                    <a:gd name="T12" fmla="*/ 2 w 122"/>
                    <a:gd name="T13" fmla="*/ 83 h 169"/>
                    <a:gd name="T14" fmla="*/ 5 w 122"/>
                    <a:gd name="T15" fmla="*/ 101 h 169"/>
                    <a:gd name="T16" fmla="*/ 7 w 122"/>
                    <a:gd name="T17" fmla="*/ 109 h 169"/>
                    <a:gd name="T18" fmla="*/ 11 w 122"/>
                    <a:gd name="T19" fmla="*/ 117 h 169"/>
                    <a:gd name="T20" fmla="*/ 11 w 122"/>
                    <a:gd name="T21" fmla="*/ 117 h 169"/>
                    <a:gd name="T22" fmla="*/ 16 w 122"/>
                    <a:gd name="T23" fmla="*/ 124 h 169"/>
                    <a:gd name="T24" fmla="*/ 23 w 122"/>
                    <a:gd name="T25" fmla="*/ 130 h 169"/>
                    <a:gd name="T26" fmla="*/ 39 w 122"/>
                    <a:gd name="T27" fmla="*/ 142 h 169"/>
                    <a:gd name="T28" fmla="*/ 57 w 122"/>
                    <a:gd name="T29" fmla="*/ 150 h 169"/>
                    <a:gd name="T30" fmla="*/ 76 w 122"/>
                    <a:gd name="T31" fmla="*/ 158 h 169"/>
                    <a:gd name="T32" fmla="*/ 109 w 122"/>
                    <a:gd name="T33" fmla="*/ 166 h 169"/>
                    <a:gd name="T34" fmla="*/ 122 w 122"/>
                    <a:gd name="T35" fmla="*/ 169 h 1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22" h="169">
                      <a:moveTo>
                        <a:pt x="11" y="0"/>
                      </a:moveTo>
                      <a:lnTo>
                        <a:pt x="11" y="0"/>
                      </a:lnTo>
                      <a:lnTo>
                        <a:pt x="8" y="13"/>
                      </a:lnTo>
                      <a:lnTo>
                        <a:pt x="5" y="28"/>
                      </a:lnTo>
                      <a:lnTo>
                        <a:pt x="2" y="44"/>
                      </a:lnTo>
                      <a:lnTo>
                        <a:pt x="0" y="64"/>
                      </a:lnTo>
                      <a:lnTo>
                        <a:pt x="2" y="83"/>
                      </a:lnTo>
                      <a:lnTo>
                        <a:pt x="5" y="101"/>
                      </a:lnTo>
                      <a:lnTo>
                        <a:pt x="7" y="109"/>
                      </a:lnTo>
                      <a:lnTo>
                        <a:pt x="11" y="117"/>
                      </a:lnTo>
                      <a:lnTo>
                        <a:pt x="11" y="117"/>
                      </a:lnTo>
                      <a:lnTo>
                        <a:pt x="16" y="124"/>
                      </a:lnTo>
                      <a:lnTo>
                        <a:pt x="23" y="130"/>
                      </a:lnTo>
                      <a:lnTo>
                        <a:pt x="39" y="142"/>
                      </a:lnTo>
                      <a:lnTo>
                        <a:pt x="57" y="150"/>
                      </a:lnTo>
                      <a:lnTo>
                        <a:pt x="76" y="158"/>
                      </a:lnTo>
                      <a:lnTo>
                        <a:pt x="109" y="166"/>
                      </a:lnTo>
                      <a:lnTo>
                        <a:pt x="122" y="169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47" name="Freeform 297">
                  <a:extLst>
                    <a:ext uri="{FF2B5EF4-FFF2-40B4-BE49-F238E27FC236}">
                      <a16:creationId xmlns:a16="http://schemas.microsoft.com/office/drawing/2014/main" id="{D2384EE0-C8DF-4EE8-9FA9-DD063238245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40275" y="3130551"/>
                  <a:ext cx="173038" cy="165100"/>
                </a:xfrm>
                <a:custGeom>
                  <a:avLst/>
                  <a:gdLst>
                    <a:gd name="T0" fmla="*/ 23 w 218"/>
                    <a:gd name="T1" fmla="*/ 0 h 208"/>
                    <a:gd name="T2" fmla="*/ 23 w 218"/>
                    <a:gd name="T3" fmla="*/ 0 h 208"/>
                    <a:gd name="T4" fmla="*/ 16 w 218"/>
                    <a:gd name="T5" fmla="*/ 15 h 208"/>
                    <a:gd name="T6" fmla="*/ 11 w 218"/>
                    <a:gd name="T7" fmla="*/ 30 h 208"/>
                    <a:gd name="T8" fmla="*/ 7 w 218"/>
                    <a:gd name="T9" fmla="*/ 49 h 208"/>
                    <a:gd name="T10" fmla="*/ 2 w 218"/>
                    <a:gd name="T11" fmla="*/ 70 h 208"/>
                    <a:gd name="T12" fmla="*/ 0 w 218"/>
                    <a:gd name="T13" fmla="*/ 91 h 208"/>
                    <a:gd name="T14" fmla="*/ 2 w 218"/>
                    <a:gd name="T15" fmla="*/ 103 h 208"/>
                    <a:gd name="T16" fmla="*/ 3 w 218"/>
                    <a:gd name="T17" fmla="*/ 112 h 208"/>
                    <a:gd name="T18" fmla="*/ 5 w 218"/>
                    <a:gd name="T19" fmla="*/ 122 h 208"/>
                    <a:gd name="T20" fmla="*/ 10 w 218"/>
                    <a:gd name="T21" fmla="*/ 130 h 208"/>
                    <a:gd name="T22" fmla="*/ 10 w 218"/>
                    <a:gd name="T23" fmla="*/ 130 h 208"/>
                    <a:gd name="T24" fmla="*/ 20 w 218"/>
                    <a:gd name="T25" fmla="*/ 146 h 208"/>
                    <a:gd name="T26" fmla="*/ 31 w 218"/>
                    <a:gd name="T27" fmla="*/ 161 h 208"/>
                    <a:gd name="T28" fmla="*/ 44 w 218"/>
                    <a:gd name="T29" fmla="*/ 174 h 208"/>
                    <a:gd name="T30" fmla="*/ 57 w 218"/>
                    <a:gd name="T31" fmla="*/ 185 h 208"/>
                    <a:gd name="T32" fmla="*/ 70 w 218"/>
                    <a:gd name="T33" fmla="*/ 194 h 208"/>
                    <a:gd name="T34" fmla="*/ 86 w 218"/>
                    <a:gd name="T35" fmla="*/ 202 h 208"/>
                    <a:gd name="T36" fmla="*/ 102 w 218"/>
                    <a:gd name="T37" fmla="*/ 207 h 208"/>
                    <a:gd name="T38" fmla="*/ 120 w 218"/>
                    <a:gd name="T39" fmla="*/ 208 h 208"/>
                    <a:gd name="T40" fmla="*/ 120 w 218"/>
                    <a:gd name="T41" fmla="*/ 208 h 208"/>
                    <a:gd name="T42" fmla="*/ 140 w 218"/>
                    <a:gd name="T43" fmla="*/ 208 h 208"/>
                    <a:gd name="T44" fmla="*/ 158 w 218"/>
                    <a:gd name="T45" fmla="*/ 207 h 208"/>
                    <a:gd name="T46" fmla="*/ 188 w 218"/>
                    <a:gd name="T47" fmla="*/ 202 h 208"/>
                    <a:gd name="T48" fmla="*/ 210 w 218"/>
                    <a:gd name="T49" fmla="*/ 197 h 208"/>
                    <a:gd name="T50" fmla="*/ 218 w 218"/>
                    <a:gd name="T51" fmla="*/ 195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18" h="208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6" y="15"/>
                      </a:lnTo>
                      <a:lnTo>
                        <a:pt x="11" y="30"/>
                      </a:lnTo>
                      <a:lnTo>
                        <a:pt x="7" y="49"/>
                      </a:lnTo>
                      <a:lnTo>
                        <a:pt x="2" y="70"/>
                      </a:lnTo>
                      <a:lnTo>
                        <a:pt x="0" y="91"/>
                      </a:lnTo>
                      <a:lnTo>
                        <a:pt x="2" y="103"/>
                      </a:lnTo>
                      <a:lnTo>
                        <a:pt x="3" y="112"/>
                      </a:lnTo>
                      <a:lnTo>
                        <a:pt x="5" y="122"/>
                      </a:lnTo>
                      <a:lnTo>
                        <a:pt x="10" y="130"/>
                      </a:lnTo>
                      <a:lnTo>
                        <a:pt x="10" y="130"/>
                      </a:lnTo>
                      <a:lnTo>
                        <a:pt x="20" y="146"/>
                      </a:lnTo>
                      <a:lnTo>
                        <a:pt x="31" y="161"/>
                      </a:lnTo>
                      <a:lnTo>
                        <a:pt x="44" y="174"/>
                      </a:lnTo>
                      <a:lnTo>
                        <a:pt x="57" y="185"/>
                      </a:lnTo>
                      <a:lnTo>
                        <a:pt x="70" y="194"/>
                      </a:lnTo>
                      <a:lnTo>
                        <a:pt x="86" y="202"/>
                      </a:lnTo>
                      <a:lnTo>
                        <a:pt x="102" y="207"/>
                      </a:lnTo>
                      <a:lnTo>
                        <a:pt x="120" y="208"/>
                      </a:lnTo>
                      <a:lnTo>
                        <a:pt x="120" y="208"/>
                      </a:lnTo>
                      <a:lnTo>
                        <a:pt x="140" y="208"/>
                      </a:lnTo>
                      <a:lnTo>
                        <a:pt x="158" y="207"/>
                      </a:lnTo>
                      <a:lnTo>
                        <a:pt x="188" y="202"/>
                      </a:lnTo>
                      <a:lnTo>
                        <a:pt x="210" y="197"/>
                      </a:lnTo>
                      <a:lnTo>
                        <a:pt x="218" y="195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48" name="Freeform 298">
                  <a:extLst>
                    <a:ext uri="{FF2B5EF4-FFF2-40B4-BE49-F238E27FC236}">
                      <a16:creationId xmlns:a16="http://schemas.microsoft.com/office/drawing/2014/main" id="{BE06A467-0F79-4C01-9E91-6FDE95B5FAB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94250" y="3408364"/>
                  <a:ext cx="103188" cy="57150"/>
                </a:xfrm>
                <a:custGeom>
                  <a:avLst/>
                  <a:gdLst>
                    <a:gd name="T0" fmla="*/ 0 w 130"/>
                    <a:gd name="T1" fmla="*/ 71 h 71"/>
                    <a:gd name="T2" fmla="*/ 0 w 130"/>
                    <a:gd name="T3" fmla="*/ 71 h 71"/>
                    <a:gd name="T4" fmla="*/ 7 w 130"/>
                    <a:gd name="T5" fmla="*/ 63 h 71"/>
                    <a:gd name="T6" fmla="*/ 23 w 130"/>
                    <a:gd name="T7" fmla="*/ 45 h 71"/>
                    <a:gd name="T8" fmla="*/ 34 w 130"/>
                    <a:gd name="T9" fmla="*/ 36 h 71"/>
                    <a:gd name="T10" fmla="*/ 46 w 130"/>
                    <a:gd name="T11" fmla="*/ 26 h 71"/>
                    <a:gd name="T12" fmla="*/ 59 w 130"/>
                    <a:gd name="T13" fmla="*/ 18 h 71"/>
                    <a:gd name="T14" fmla="*/ 72 w 130"/>
                    <a:gd name="T15" fmla="*/ 13 h 71"/>
                    <a:gd name="T16" fmla="*/ 72 w 130"/>
                    <a:gd name="T17" fmla="*/ 13 h 71"/>
                    <a:gd name="T18" fmla="*/ 114 w 130"/>
                    <a:gd name="T19" fmla="*/ 3 h 71"/>
                    <a:gd name="T20" fmla="*/ 130 w 130"/>
                    <a:gd name="T21" fmla="*/ 0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30" h="71">
                      <a:moveTo>
                        <a:pt x="0" y="71"/>
                      </a:moveTo>
                      <a:lnTo>
                        <a:pt x="0" y="71"/>
                      </a:lnTo>
                      <a:lnTo>
                        <a:pt x="7" y="63"/>
                      </a:lnTo>
                      <a:lnTo>
                        <a:pt x="23" y="45"/>
                      </a:lnTo>
                      <a:lnTo>
                        <a:pt x="34" y="36"/>
                      </a:lnTo>
                      <a:lnTo>
                        <a:pt x="46" y="26"/>
                      </a:lnTo>
                      <a:lnTo>
                        <a:pt x="59" y="18"/>
                      </a:lnTo>
                      <a:lnTo>
                        <a:pt x="72" y="13"/>
                      </a:lnTo>
                      <a:lnTo>
                        <a:pt x="72" y="13"/>
                      </a:lnTo>
                      <a:lnTo>
                        <a:pt x="114" y="3"/>
                      </a:lnTo>
                      <a:lnTo>
                        <a:pt x="130" y="0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49" name="Freeform 299">
                  <a:extLst>
                    <a:ext uri="{FF2B5EF4-FFF2-40B4-BE49-F238E27FC236}">
                      <a16:creationId xmlns:a16="http://schemas.microsoft.com/office/drawing/2014/main" id="{25BF792F-259A-4D1B-8625-9E1A1C5B3D8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02200" y="3330576"/>
                  <a:ext cx="61913" cy="165100"/>
                </a:xfrm>
                <a:custGeom>
                  <a:avLst/>
                  <a:gdLst>
                    <a:gd name="T0" fmla="*/ 54 w 80"/>
                    <a:gd name="T1" fmla="*/ 0 h 207"/>
                    <a:gd name="T2" fmla="*/ 54 w 80"/>
                    <a:gd name="T3" fmla="*/ 0 h 207"/>
                    <a:gd name="T4" fmla="*/ 50 w 80"/>
                    <a:gd name="T5" fmla="*/ 1 h 207"/>
                    <a:gd name="T6" fmla="*/ 46 w 80"/>
                    <a:gd name="T7" fmla="*/ 6 h 207"/>
                    <a:gd name="T8" fmla="*/ 29 w 80"/>
                    <a:gd name="T9" fmla="*/ 21 h 207"/>
                    <a:gd name="T10" fmla="*/ 20 w 80"/>
                    <a:gd name="T11" fmla="*/ 32 h 207"/>
                    <a:gd name="T12" fmla="*/ 13 w 80"/>
                    <a:gd name="T13" fmla="*/ 45 h 207"/>
                    <a:gd name="T14" fmla="*/ 7 w 80"/>
                    <a:gd name="T15" fmla="*/ 58 h 207"/>
                    <a:gd name="T16" fmla="*/ 2 w 80"/>
                    <a:gd name="T17" fmla="*/ 71 h 207"/>
                    <a:gd name="T18" fmla="*/ 2 w 80"/>
                    <a:gd name="T19" fmla="*/ 71 h 207"/>
                    <a:gd name="T20" fmla="*/ 0 w 80"/>
                    <a:gd name="T21" fmla="*/ 86 h 207"/>
                    <a:gd name="T22" fmla="*/ 2 w 80"/>
                    <a:gd name="T23" fmla="*/ 100 h 207"/>
                    <a:gd name="T24" fmla="*/ 5 w 80"/>
                    <a:gd name="T25" fmla="*/ 115 h 207"/>
                    <a:gd name="T26" fmla="*/ 10 w 80"/>
                    <a:gd name="T27" fmla="*/ 129 h 207"/>
                    <a:gd name="T28" fmla="*/ 16 w 80"/>
                    <a:gd name="T29" fmla="*/ 142 h 207"/>
                    <a:gd name="T30" fmla="*/ 24 w 80"/>
                    <a:gd name="T31" fmla="*/ 155 h 207"/>
                    <a:gd name="T32" fmla="*/ 33 w 80"/>
                    <a:gd name="T33" fmla="*/ 167 h 207"/>
                    <a:gd name="T34" fmla="*/ 41 w 80"/>
                    <a:gd name="T35" fmla="*/ 175 h 207"/>
                    <a:gd name="T36" fmla="*/ 41 w 80"/>
                    <a:gd name="T37" fmla="*/ 175 h 207"/>
                    <a:gd name="T38" fmla="*/ 68 w 80"/>
                    <a:gd name="T39" fmla="*/ 199 h 207"/>
                    <a:gd name="T40" fmla="*/ 80 w 80"/>
                    <a:gd name="T41" fmla="*/ 207 h 2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80" h="207">
                      <a:moveTo>
                        <a:pt x="54" y="0"/>
                      </a:moveTo>
                      <a:lnTo>
                        <a:pt x="54" y="0"/>
                      </a:lnTo>
                      <a:lnTo>
                        <a:pt x="50" y="1"/>
                      </a:lnTo>
                      <a:lnTo>
                        <a:pt x="46" y="6"/>
                      </a:lnTo>
                      <a:lnTo>
                        <a:pt x="29" y="21"/>
                      </a:lnTo>
                      <a:lnTo>
                        <a:pt x="20" y="32"/>
                      </a:lnTo>
                      <a:lnTo>
                        <a:pt x="13" y="45"/>
                      </a:lnTo>
                      <a:lnTo>
                        <a:pt x="7" y="58"/>
                      </a:lnTo>
                      <a:lnTo>
                        <a:pt x="2" y="71"/>
                      </a:lnTo>
                      <a:lnTo>
                        <a:pt x="2" y="71"/>
                      </a:lnTo>
                      <a:lnTo>
                        <a:pt x="0" y="86"/>
                      </a:lnTo>
                      <a:lnTo>
                        <a:pt x="2" y="100"/>
                      </a:lnTo>
                      <a:lnTo>
                        <a:pt x="5" y="115"/>
                      </a:lnTo>
                      <a:lnTo>
                        <a:pt x="10" y="129"/>
                      </a:lnTo>
                      <a:lnTo>
                        <a:pt x="16" y="142"/>
                      </a:lnTo>
                      <a:lnTo>
                        <a:pt x="24" y="155"/>
                      </a:lnTo>
                      <a:lnTo>
                        <a:pt x="33" y="167"/>
                      </a:lnTo>
                      <a:lnTo>
                        <a:pt x="41" y="175"/>
                      </a:lnTo>
                      <a:lnTo>
                        <a:pt x="41" y="175"/>
                      </a:lnTo>
                      <a:lnTo>
                        <a:pt x="68" y="199"/>
                      </a:lnTo>
                      <a:lnTo>
                        <a:pt x="80" y="207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50" name="Freeform 300">
                  <a:extLst>
                    <a:ext uri="{FF2B5EF4-FFF2-40B4-BE49-F238E27FC236}">
                      <a16:creationId xmlns:a16="http://schemas.microsoft.com/office/drawing/2014/main" id="{723537A1-4CA8-4FEE-B429-20E510DABB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43475" y="3470276"/>
                  <a:ext cx="93663" cy="174625"/>
                </a:xfrm>
                <a:custGeom>
                  <a:avLst/>
                  <a:gdLst>
                    <a:gd name="T0" fmla="*/ 119 w 119"/>
                    <a:gd name="T1" fmla="*/ 0 h 221"/>
                    <a:gd name="T2" fmla="*/ 119 w 119"/>
                    <a:gd name="T3" fmla="*/ 0 h 221"/>
                    <a:gd name="T4" fmla="*/ 104 w 119"/>
                    <a:gd name="T5" fmla="*/ 3 h 221"/>
                    <a:gd name="T6" fmla="*/ 71 w 119"/>
                    <a:gd name="T7" fmla="*/ 15 h 221"/>
                    <a:gd name="T8" fmla="*/ 54 w 119"/>
                    <a:gd name="T9" fmla="*/ 23 h 221"/>
                    <a:gd name="T10" fmla="*/ 36 w 119"/>
                    <a:gd name="T11" fmla="*/ 31 h 221"/>
                    <a:gd name="T12" fmla="*/ 19 w 119"/>
                    <a:gd name="T13" fmla="*/ 41 h 221"/>
                    <a:gd name="T14" fmla="*/ 13 w 119"/>
                    <a:gd name="T15" fmla="*/ 47 h 221"/>
                    <a:gd name="T16" fmla="*/ 8 w 119"/>
                    <a:gd name="T17" fmla="*/ 52 h 221"/>
                    <a:gd name="T18" fmla="*/ 8 w 119"/>
                    <a:gd name="T19" fmla="*/ 52 h 221"/>
                    <a:gd name="T20" fmla="*/ 5 w 119"/>
                    <a:gd name="T21" fmla="*/ 58 h 221"/>
                    <a:gd name="T22" fmla="*/ 2 w 119"/>
                    <a:gd name="T23" fmla="*/ 67 h 221"/>
                    <a:gd name="T24" fmla="*/ 0 w 119"/>
                    <a:gd name="T25" fmla="*/ 75 h 221"/>
                    <a:gd name="T26" fmla="*/ 0 w 119"/>
                    <a:gd name="T27" fmla="*/ 84 h 221"/>
                    <a:gd name="T28" fmla="*/ 0 w 119"/>
                    <a:gd name="T29" fmla="*/ 107 h 221"/>
                    <a:gd name="T30" fmla="*/ 3 w 119"/>
                    <a:gd name="T31" fmla="*/ 130 h 221"/>
                    <a:gd name="T32" fmla="*/ 7 w 119"/>
                    <a:gd name="T33" fmla="*/ 153 h 221"/>
                    <a:gd name="T34" fmla="*/ 11 w 119"/>
                    <a:gd name="T35" fmla="*/ 172 h 221"/>
                    <a:gd name="T36" fmla="*/ 16 w 119"/>
                    <a:gd name="T37" fmla="*/ 187 h 221"/>
                    <a:gd name="T38" fmla="*/ 21 w 119"/>
                    <a:gd name="T39" fmla="*/ 195 h 221"/>
                    <a:gd name="T40" fmla="*/ 21 w 119"/>
                    <a:gd name="T41" fmla="*/ 195 h 221"/>
                    <a:gd name="T42" fmla="*/ 31 w 119"/>
                    <a:gd name="T43" fmla="*/ 205 h 221"/>
                    <a:gd name="T44" fmla="*/ 41 w 119"/>
                    <a:gd name="T45" fmla="*/ 213 h 221"/>
                    <a:gd name="T46" fmla="*/ 54 w 119"/>
                    <a:gd name="T47" fmla="*/ 221 h 2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119" h="221">
                      <a:moveTo>
                        <a:pt x="119" y="0"/>
                      </a:moveTo>
                      <a:lnTo>
                        <a:pt x="119" y="0"/>
                      </a:lnTo>
                      <a:lnTo>
                        <a:pt x="104" y="3"/>
                      </a:lnTo>
                      <a:lnTo>
                        <a:pt x="71" y="15"/>
                      </a:lnTo>
                      <a:lnTo>
                        <a:pt x="54" y="23"/>
                      </a:lnTo>
                      <a:lnTo>
                        <a:pt x="36" y="31"/>
                      </a:lnTo>
                      <a:lnTo>
                        <a:pt x="19" y="41"/>
                      </a:lnTo>
                      <a:lnTo>
                        <a:pt x="13" y="47"/>
                      </a:lnTo>
                      <a:lnTo>
                        <a:pt x="8" y="52"/>
                      </a:lnTo>
                      <a:lnTo>
                        <a:pt x="8" y="52"/>
                      </a:lnTo>
                      <a:lnTo>
                        <a:pt x="5" y="58"/>
                      </a:lnTo>
                      <a:lnTo>
                        <a:pt x="2" y="67"/>
                      </a:lnTo>
                      <a:lnTo>
                        <a:pt x="0" y="75"/>
                      </a:lnTo>
                      <a:lnTo>
                        <a:pt x="0" y="84"/>
                      </a:lnTo>
                      <a:lnTo>
                        <a:pt x="0" y="107"/>
                      </a:lnTo>
                      <a:lnTo>
                        <a:pt x="3" y="130"/>
                      </a:lnTo>
                      <a:lnTo>
                        <a:pt x="7" y="153"/>
                      </a:lnTo>
                      <a:lnTo>
                        <a:pt x="11" y="172"/>
                      </a:lnTo>
                      <a:lnTo>
                        <a:pt x="16" y="187"/>
                      </a:lnTo>
                      <a:lnTo>
                        <a:pt x="21" y="195"/>
                      </a:lnTo>
                      <a:lnTo>
                        <a:pt x="21" y="195"/>
                      </a:lnTo>
                      <a:lnTo>
                        <a:pt x="31" y="205"/>
                      </a:lnTo>
                      <a:lnTo>
                        <a:pt x="41" y="213"/>
                      </a:lnTo>
                      <a:lnTo>
                        <a:pt x="54" y="221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51" name="Freeform 301">
                  <a:extLst>
                    <a:ext uri="{FF2B5EF4-FFF2-40B4-BE49-F238E27FC236}">
                      <a16:creationId xmlns:a16="http://schemas.microsoft.com/office/drawing/2014/main" id="{DC9F6309-3653-4A01-A1A2-D99DB5073F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87913" y="3181351"/>
                  <a:ext cx="165100" cy="160338"/>
                </a:xfrm>
                <a:custGeom>
                  <a:avLst/>
                  <a:gdLst>
                    <a:gd name="T0" fmla="*/ 33 w 208"/>
                    <a:gd name="T1" fmla="*/ 0 h 202"/>
                    <a:gd name="T2" fmla="*/ 33 w 208"/>
                    <a:gd name="T3" fmla="*/ 0 h 202"/>
                    <a:gd name="T4" fmla="*/ 26 w 208"/>
                    <a:gd name="T5" fmla="*/ 5 h 202"/>
                    <a:gd name="T6" fmla="*/ 20 w 208"/>
                    <a:gd name="T7" fmla="*/ 12 h 202"/>
                    <a:gd name="T8" fmla="*/ 15 w 208"/>
                    <a:gd name="T9" fmla="*/ 18 h 202"/>
                    <a:gd name="T10" fmla="*/ 8 w 208"/>
                    <a:gd name="T11" fmla="*/ 28 h 202"/>
                    <a:gd name="T12" fmla="*/ 3 w 208"/>
                    <a:gd name="T13" fmla="*/ 39 h 202"/>
                    <a:gd name="T14" fmla="*/ 0 w 208"/>
                    <a:gd name="T15" fmla="*/ 52 h 202"/>
                    <a:gd name="T16" fmla="*/ 0 w 208"/>
                    <a:gd name="T17" fmla="*/ 65 h 202"/>
                    <a:gd name="T18" fmla="*/ 0 w 208"/>
                    <a:gd name="T19" fmla="*/ 65 h 202"/>
                    <a:gd name="T20" fmla="*/ 3 w 208"/>
                    <a:gd name="T21" fmla="*/ 80 h 202"/>
                    <a:gd name="T22" fmla="*/ 8 w 208"/>
                    <a:gd name="T23" fmla="*/ 96 h 202"/>
                    <a:gd name="T24" fmla="*/ 16 w 208"/>
                    <a:gd name="T25" fmla="*/ 114 h 202"/>
                    <a:gd name="T26" fmla="*/ 28 w 208"/>
                    <a:gd name="T27" fmla="*/ 132 h 202"/>
                    <a:gd name="T28" fmla="*/ 41 w 208"/>
                    <a:gd name="T29" fmla="*/ 148 h 202"/>
                    <a:gd name="T30" fmla="*/ 55 w 208"/>
                    <a:gd name="T31" fmla="*/ 164 h 202"/>
                    <a:gd name="T32" fmla="*/ 73 w 208"/>
                    <a:gd name="T33" fmla="*/ 177 h 202"/>
                    <a:gd name="T34" fmla="*/ 91 w 208"/>
                    <a:gd name="T35" fmla="*/ 189 h 202"/>
                    <a:gd name="T36" fmla="*/ 91 w 208"/>
                    <a:gd name="T37" fmla="*/ 189 h 202"/>
                    <a:gd name="T38" fmla="*/ 101 w 208"/>
                    <a:gd name="T39" fmla="*/ 193 h 202"/>
                    <a:gd name="T40" fmla="*/ 111 w 208"/>
                    <a:gd name="T41" fmla="*/ 197 h 202"/>
                    <a:gd name="T42" fmla="*/ 130 w 208"/>
                    <a:gd name="T43" fmla="*/ 200 h 202"/>
                    <a:gd name="T44" fmla="*/ 150 w 208"/>
                    <a:gd name="T45" fmla="*/ 202 h 202"/>
                    <a:gd name="T46" fmla="*/ 169 w 208"/>
                    <a:gd name="T47" fmla="*/ 202 h 202"/>
                    <a:gd name="T48" fmla="*/ 184 w 208"/>
                    <a:gd name="T49" fmla="*/ 200 h 202"/>
                    <a:gd name="T50" fmla="*/ 197 w 208"/>
                    <a:gd name="T51" fmla="*/ 198 h 202"/>
                    <a:gd name="T52" fmla="*/ 208 w 208"/>
                    <a:gd name="T53" fmla="*/ 195 h 2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08" h="202">
                      <a:moveTo>
                        <a:pt x="33" y="0"/>
                      </a:moveTo>
                      <a:lnTo>
                        <a:pt x="33" y="0"/>
                      </a:lnTo>
                      <a:lnTo>
                        <a:pt x="26" y="5"/>
                      </a:lnTo>
                      <a:lnTo>
                        <a:pt x="20" y="12"/>
                      </a:lnTo>
                      <a:lnTo>
                        <a:pt x="15" y="18"/>
                      </a:lnTo>
                      <a:lnTo>
                        <a:pt x="8" y="28"/>
                      </a:lnTo>
                      <a:lnTo>
                        <a:pt x="3" y="39"/>
                      </a:lnTo>
                      <a:lnTo>
                        <a:pt x="0" y="52"/>
                      </a:lnTo>
                      <a:lnTo>
                        <a:pt x="0" y="65"/>
                      </a:lnTo>
                      <a:lnTo>
                        <a:pt x="0" y="65"/>
                      </a:lnTo>
                      <a:lnTo>
                        <a:pt x="3" y="80"/>
                      </a:lnTo>
                      <a:lnTo>
                        <a:pt x="8" y="96"/>
                      </a:lnTo>
                      <a:lnTo>
                        <a:pt x="16" y="114"/>
                      </a:lnTo>
                      <a:lnTo>
                        <a:pt x="28" y="132"/>
                      </a:lnTo>
                      <a:lnTo>
                        <a:pt x="41" y="148"/>
                      </a:lnTo>
                      <a:lnTo>
                        <a:pt x="55" y="164"/>
                      </a:lnTo>
                      <a:lnTo>
                        <a:pt x="73" y="177"/>
                      </a:lnTo>
                      <a:lnTo>
                        <a:pt x="91" y="189"/>
                      </a:lnTo>
                      <a:lnTo>
                        <a:pt x="91" y="189"/>
                      </a:lnTo>
                      <a:lnTo>
                        <a:pt x="101" y="193"/>
                      </a:lnTo>
                      <a:lnTo>
                        <a:pt x="111" y="197"/>
                      </a:lnTo>
                      <a:lnTo>
                        <a:pt x="130" y="200"/>
                      </a:lnTo>
                      <a:lnTo>
                        <a:pt x="150" y="202"/>
                      </a:lnTo>
                      <a:lnTo>
                        <a:pt x="169" y="202"/>
                      </a:lnTo>
                      <a:lnTo>
                        <a:pt x="184" y="200"/>
                      </a:lnTo>
                      <a:lnTo>
                        <a:pt x="197" y="198"/>
                      </a:lnTo>
                      <a:lnTo>
                        <a:pt x="208" y="195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52" name="Freeform 302">
                  <a:extLst>
                    <a:ext uri="{FF2B5EF4-FFF2-40B4-BE49-F238E27FC236}">
                      <a16:creationId xmlns:a16="http://schemas.microsoft.com/office/drawing/2014/main" id="{46B6987D-EC50-4706-A5FA-7B6B016CC0C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32375" y="3227389"/>
                  <a:ext cx="128588" cy="155575"/>
                </a:xfrm>
                <a:custGeom>
                  <a:avLst/>
                  <a:gdLst>
                    <a:gd name="T0" fmla="*/ 26 w 162"/>
                    <a:gd name="T1" fmla="*/ 0 h 195"/>
                    <a:gd name="T2" fmla="*/ 26 w 162"/>
                    <a:gd name="T3" fmla="*/ 0 h 195"/>
                    <a:gd name="T4" fmla="*/ 21 w 162"/>
                    <a:gd name="T5" fmla="*/ 5 h 195"/>
                    <a:gd name="T6" fmla="*/ 13 w 162"/>
                    <a:gd name="T7" fmla="*/ 19 h 195"/>
                    <a:gd name="T8" fmla="*/ 7 w 162"/>
                    <a:gd name="T9" fmla="*/ 31 h 195"/>
                    <a:gd name="T10" fmla="*/ 3 w 162"/>
                    <a:gd name="T11" fmla="*/ 40 h 195"/>
                    <a:gd name="T12" fmla="*/ 0 w 162"/>
                    <a:gd name="T13" fmla="*/ 53 h 195"/>
                    <a:gd name="T14" fmla="*/ 0 w 162"/>
                    <a:gd name="T15" fmla="*/ 65 h 195"/>
                    <a:gd name="T16" fmla="*/ 0 w 162"/>
                    <a:gd name="T17" fmla="*/ 65 h 195"/>
                    <a:gd name="T18" fmla="*/ 3 w 162"/>
                    <a:gd name="T19" fmla="*/ 91 h 195"/>
                    <a:gd name="T20" fmla="*/ 7 w 162"/>
                    <a:gd name="T21" fmla="*/ 104 h 195"/>
                    <a:gd name="T22" fmla="*/ 11 w 162"/>
                    <a:gd name="T23" fmla="*/ 118 h 195"/>
                    <a:gd name="T24" fmla="*/ 18 w 162"/>
                    <a:gd name="T25" fmla="*/ 131 h 195"/>
                    <a:gd name="T26" fmla="*/ 29 w 162"/>
                    <a:gd name="T27" fmla="*/ 146 h 195"/>
                    <a:gd name="T28" fmla="*/ 42 w 162"/>
                    <a:gd name="T29" fmla="*/ 157 h 195"/>
                    <a:gd name="T30" fmla="*/ 59 w 162"/>
                    <a:gd name="T31" fmla="*/ 169 h 195"/>
                    <a:gd name="T32" fmla="*/ 59 w 162"/>
                    <a:gd name="T33" fmla="*/ 169 h 195"/>
                    <a:gd name="T34" fmla="*/ 78 w 162"/>
                    <a:gd name="T35" fmla="*/ 178 h 195"/>
                    <a:gd name="T36" fmla="*/ 96 w 162"/>
                    <a:gd name="T37" fmla="*/ 185 h 195"/>
                    <a:gd name="T38" fmla="*/ 114 w 162"/>
                    <a:gd name="T39" fmla="*/ 190 h 195"/>
                    <a:gd name="T40" fmla="*/ 130 w 162"/>
                    <a:gd name="T41" fmla="*/ 191 h 195"/>
                    <a:gd name="T42" fmla="*/ 153 w 162"/>
                    <a:gd name="T43" fmla="*/ 195 h 195"/>
                    <a:gd name="T44" fmla="*/ 162 w 162"/>
                    <a:gd name="T45" fmla="*/ 195 h 1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62" h="195">
                      <a:moveTo>
                        <a:pt x="26" y="0"/>
                      </a:moveTo>
                      <a:lnTo>
                        <a:pt x="26" y="0"/>
                      </a:lnTo>
                      <a:lnTo>
                        <a:pt x="21" y="5"/>
                      </a:lnTo>
                      <a:lnTo>
                        <a:pt x="13" y="19"/>
                      </a:lnTo>
                      <a:lnTo>
                        <a:pt x="7" y="31"/>
                      </a:lnTo>
                      <a:lnTo>
                        <a:pt x="3" y="40"/>
                      </a:lnTo>
                      <a:lnTo>
                        <a:pt x="0" y="53"/>
                      </a:lnTo>
                      <a:lnTo>
                        <a:pt x="0" y="65"/>
                      </a:lnTo>
                      <a:lnTo>
                        <a:pt x="0" y="65"/>
                      </a:lnTo>
                      <a:lnTo>
                        <a:pt x="3" y="91"/>
                      </a:lnTo>
                      <a:lnTo>
                        <a:pt x="7" y="104"/>
                      </a:lnTo>
                      <a:lnTo>
                        <a:pt x="11" y="118"/>
                      </a:lnTo>
                      <a:lnTo>
                        <a:pt x="18" y="131"/>
                      </a:lnTo>
                      <a:lnTo>
                        <a:pt x="29" y="146"/>
                      </a:lnTo>
                      <a:lnTo>
                        <a:pt x="42" y="157"/>
                      </a:lnTo>
                      <a:lnTo>
                        <a:pt x="59" y="169"/>
                      </a:lnTo>
                      <a:lnTo>
                        <a:pt x="59" y="169"/>
                      </a:lnTo>
                      <a:lnTo>
                        <a:pt x="78" y="178"/>
                      </a:lnTo>
                      <a:lnTo>
                        <a:pt x="96" y="185"/>
                      </a:lnTo>
                      <a:lnTo>
                        <a:pt x="114" y="190"/>
                      </a:lnTo>
                      <a:lnTo>
                        <a:pt x="130" y="191"/>
                      </a:lnTo>
                      <a:lnTo>
                        <a:pt x="153" y="195"/>
                      </a:lnTo>
                      <a:lnTo>
                        <a:pt x="162" y="195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53" name="Freeform 303">
                  <a:extLst>
                    <a:ext uri="{FF2B5EF4-FFF2-40B4-BE49-F238E27FC236}">
                      <a16:creationId xmlns:a16="http://schemas.microsoft.com/office/drawing/2014/main" id="{F5C3C2F1-057A-4F63-8277-E2E9FEF861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45075" y="3382964"/>
                  <a:ext cx="53975" cy="200025"/>
                </a:xfrm>
                <a:custGeom>
                  <a:avLst/>
                  <a:gdLst>
                    <a:gd name="T0" fmla="*/ 60 w 66"/>
                    <a:gd name="T1" fmla="*/ 0 h 253"/>
                    <a:gd name="T2" fmla="*/ 60 w 66"/>
                    <a:gd name="T3" fmla="*/ 0 h 253"/>
                    <a:gd name="T4" fmla="*/ 49 w 66"/>
                    <a:gd name="T5" fmla="*/ 9 h 253"/>
                    <a:gd name="T6" fmla="*/ 37 w 66"/>
                    <a:gd name="T7" fmla="*/ 22 h 253"/>
                    <a:gd name="T8" fmla="*/ 26 w 66"/>
                    <a:gd name="T9" fmla="*/ 39 h 253"/>
                    <a:gd name="T10" fmla="*/ 13 w 66"/>
                    <a:gd name="T11" fmla="*/ 58 h 253"/>
                    <a:gd name="T12" fmla="*/ 8 w 66"/>
                    <a:gd name="T13" fmla="*/ 69 h 253"/>
                    <a:gd name="T14" fmla="*/ 5 w 66"/>
                    <a:gd name="T15" fmla="*/ 82 h 253"/>
                    <a:gd name="T16" fmla="*/ 2 w 66"/>
                    <a:gd name="T17" fmla="*/ 94 h 253"/>
                    <a:gd name="T18" fmla="*/ 0 w 66"/>
                    <a:gd name="T19" fmla="*/ 108 h 253"/>
                    <a:gd name="T20" fmla="*/ 0 w 66"/>
                    <a:gd name="T21" fmla="*/ 121 h 253"/>
                    <a:gd name="T22" fmla="*/ 2 w 66"/>
                    <a:gd name="T23" fmla="*/ 136 h 253"/>
                    <a:gd name="T24" fmla="*/ 2 w 66"/>
                    <a:gd name="T25" fmla="*/ 136 h 253"/>
                    <a:gd name="T26" fmla="*/ 8 w 66"/>
                    <a:gd name="T27" fmla="*/ 164 h 253"/>
                    <a:gd name="T28" fmla="*/ 18 w 66"/>
                    <a:gd name="T29" fmla="*/ 186 h 253"/>
                    <a:gd name="T30" fmla="*/ 29 w 66"/>
                    <a:gd name="T31" fmla="*/ 207 h 253"/>
                    <a:gd name="T32" fmla="*/ 39 w 66"/>
                    <a:gd name="T33" fmla="*/ 224 h 253"/>
                    <a:gd name="T34" fmla="*/ 50 w 66"/>
                    <a:gd name="T35" fmla="*/ 237 h 253"/>
                    <a:gd name="T36" fmla="*/ 58 w 66"/>
                    <a:gd name="T37" fmla="*/ 245 h 253"/>
                    <a:gd name="T38" fmla="*/ 66 w 66"/>
                    <a:gd name="T39" fmla="*/ 253 h 2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66" h="253">
                      <a:moveTo>
                        <a:pt x="60" y="0"/>
                      </a:moveTo>
                      <a:lnTo>
                        <a:pt x="60" y="0"/>
                      </a:lnTo>
                      <a:lnTo>
                        <a:pt x="49" y="9"/>
                      </a:lnTo>
                      <a:lnTo>
                        <a:pt x="37" y="22"/>
                      </a:lnTo>
                      <a:lnTo>
                        <a:pt x="26" y="39"/>
                      </a:lnTo>
                      <a:lnTo>
                        <a:pt x="13" y="58"/>
                      </a:lnTo>
                      <a:lnTo>
                        <a:pt x="8" y="69"/>
                      </a:lnTo>
                      <a:lnTo>
                        <a:pt x="5" y="82"/>
                      </a:lnTo>
                      <a:lnTo>
                        <a:pt x="2" y="94"/>
                      </a:lnTo>
                      <a:lnTo>
                        <a:pt x="0" y="108"/>
                      </a:lnTo>
                      <a:lnTo>
                        <a:pt x="0" y="121"/>
                      </a:lnTo>
                      <a:lnTo>
                        <a:pt x="2" y="136"/>
                      </a:lnTo>
                      <a:lnTo>
                        <a:pt x="2" y="136"/>
                      </a:lnTo>
                      <a:lnTo>
                        <a:pt x="8" y="164"/>
                      </a:lnTo>
                      <a:lnTo>
                        <a:pt x="18" y="186"/>
                      </a:lnTo>
                      <a:lnTo>
                        <a:pt x="29" y="207"/>
                      </a:lnTo>
                      <a:lnTo>
                        <a:pt x="39" y="224"/>
                      </a:lnTo>
                      <a:lnTo>
                        <a:pt x="50" y="237"/>
                      </a:lnTo>
                      <a:lnTo>
                        <a:pt x="58" y="245"/>
                      </a:lnTo>
                      <a:lnTo>
                        <a:pt x="66" y="253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54" name="Freeform 304">
                  <a:extLst>
                    <a:ext uri="{FF2B5EF4-FFF2-40B4-BE49-F238E27FC236}">
                      <a16:creationId xmlns:a16="http://schemas.microsoft.com/office/drawing/2014/main" id="{1F0103D6-F504-444E-B1B9-E236F91D13A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62538" y="3582989"/>
                  <a:ext cx="185738" cy="88900"/>
                </a:xfrm>
                <a:custGeom>
                  <a:avLst/>
                  <a:gdLst>
                    <a:gd name="T0" fmla="*/ 0 w 234"/>
                    <a:gd name="T1" fmla="*/ 110 h 110"/>
                    <a:gd name="T2" fmla="*/ 0 w 234"/>
                    <a:gd name="T3" fmla="*/ 110 h 110"/>
                    <a:gd name="T4" fmla="*/ 0 w 234"/>
                    <a:gd name="T5" fmla="*/ 89 h 110"/>
                    <a:gd name="T6" fmla="*/ 3 w 234"/>
                    <a:gd name="T7" fmla="*/ 71 h 110"/>
                    <a:gd name="T8" fmla="*/ 8 w 234"/>
                    <a:gd name="T9" fmla="*/ 50 h 110"/>
                    <a:gd name="T10" fmla="*/ 13 w 234"/>
                    <a:gd name="T11" fmla="*/ 40 h 110"/>
                    <a:gd name="T12" fmla="*/ 18 w 234"/>
                    <a:gd name="T13" fmla="*/ 29 h 110"/>
                    <a:gd name="T14" fmla="*/ 24 w 234"/>
                    <a:gd name="T15" fmla="*/ 21 h 110"/>
                    <a:gd name="T16" fmla="*/ 34 w 234"/>
                    <a:gd name="T17" fmla="*/ 13 h 110"/>
                    <a:gd name="T18" fmla="*/ 44 w 234"/>
                    <a:gd name="T19" fmla="*/ 6 h 110"/>
                    <a:gd name="T20" fmla="*/ 55 w 234"/>
                    <a:gd name="T21" fmla="*/ 1 h 110"/>
                    <a:gd name="T22" fmla="*/ 68 w 234"/>
                    <a:gd name="T23" fmla="*/ 0 h 110"/>
                    <a:gd name="T24" fmla="*/ 84 w 234"/>
                    <a:gd name="T25" fmla="*/ 0 h 110"/>
                    <a:gd name="T26" fmla="*/ 84 w 234"/>
                    <a:gd name="T27" fmla="*/ 0 h 110"/>
                    <a:gd name="T28" fmla="*/ 101 w 234"/>
                    <a:gd name="T29" fmla="*/ 1 h 110"/>
                    <a:gd name="T30" fmla="*/ 117 w 234"/>
                    <a:gd name="T31" fmla="*/ 6 h 110"/>
                    <a:gd name="T32" fmla="*/ 132 w 234"/>
                    <a:gd name="T33" fmla="*/ 10 h 110"/>
                    <a:gd name="T34" fmla="*/ 146 w 234"/>
                    <a:gd name="T35" fmla="*/ 16 h 110"/>
                    <a:gd name="T36" fmla="*/ 171 w 234"/>
                    <a:gd name="T37" fmla="*/ 29 h 110"/>
                    <a:gd name="T38" fmla="*/ 193 w 234"/>
                    <a:gd name="T39" fmla="*/ 42 h 110"/>
                    <a:gd name="T40" fmla="*/ 209 w 234"/>
                    <a:gd name="T41" fmla="*/ 55 h 110"/>
                    <a:gd name="T42" fmla="*/ 222 w 234"/>
                    <a:gd name="T43" fmla="*/ 66 h 110"/>
                    <a:gd name="T44" fmla="*/ 234 w 234"/>
                    <a:gd name="T45" fmla="*/ 78 h 1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234" h="110">
                      <a:moveTo>
                        <a:pt x="0" y="110"/>
                      </a:moveTo>
                      <a:lnTo>
                        <a:pt x="0" y="110"/>
                      </a:lnTo>
                      <a:lnTo>
                        <a:pt x="0" y="89"/>
                      </a:lnTo>
                      <a:lnTo>
                        <a:pt x="3" y="71"/>
                      </a:lnTo>
                      <a:lnTo>
                        <a:pt x="8" y="50"/>
                      </a:lnTo>
                      <a:lnTo>
                        <a:pt x="13" y="40"/>
                      </a:lnTo>
                      <a:lnTo>
                        <a:pt x="18" y="29"/>
                      </a:lnTo>
                      <a:lnTo>
                        <a:pt x="24" y="21"/>
                      </a:lnTo>
                      <a:lnTo>
                        <a:pt x="34" y="13"/>
                      </a:lnTo>
                      <a:lnTo>
                        <a:pt x="44" y="6"/>
                      </a:lnTo>
                      <a:lnTo>
                        <a:pt x="55" y="1"/>
                      </a:lnTo>
                      <a:lnTo>
                        <a:pt x="68" y="0"/>
                      </a:lnTo>
                      <a:lnTo>
                        <a:pt x="84" y="0"/>
                      </a:lnTo>
                      <a:lnTo>
                        <a:pt x="84" y="0"/>
                      </a:lnTo>
                      <a:lnTo>
                        <a:pt x="101" y="1"/>
                      </a:lnTo>
                      <a:lnTo>
                        <a:pt x="117" y="6"/>
                      </a:lnTo>
                      <a:lnTo>
                        <a:pt x="132" y="10"/>
                      </a:lnTo>
                      <a:lnTo>
                        <a:pt x="146" y="16"/>
                      </a:lnTo>
                      <a:lnTo>
                        <a:pt x="171" y="29"/>
                      </a:lnTo>
                      <a:lnTo>
                        <a:pt x="193" y="42"/>
                      </a:lnTo>
                      <a:lnTo>
                        <a:pt x="209" y="55"/>
                      </a:lnTo>
                      <a:lnTo>
                        <a:pt x="222" y="66"/>
                      </a:lnTo>
                      <a:lnTo>
                        <a:pt x="234" y="78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55" name="Freeform 305">
                  <a:extLst>
                    <a:ext uri="{FF2B5EF4-FFF2-40B4-BE49-F238E27FC236}">
                      <a16:creationId xmlns:a16="http://schemas.microsoft.com/office/drawing/2014/main" id="{EF78E617-1804-4475-9F15-AA3DA85E94E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49850" y="3470276"/>
                  <a:ext cx="46038" cy="107950"/>
                </a:xfrm>
                <a:custGeom>
                  <a:avLst/>
                  <a:gdLst>
                    <a:gd name="T0" fmla="*/ 59 w 59"/>
                    <a:gd name="T1" fmla="*/ 0 h 136"/>
                    <a:gd name="T2" fmla="*/ 59 w 59"/>
                    <a:gd name="T3" fmla="*/ 0 h 136"/>
                    <a:gd name="T4" fmla="*/ 49 w 59"/>
                    <a:gd name="T5" fmla="*/ 11 h 136"/>
                    <a:gd name="T6" fmla="*/ 39 w 59"/>
                    <a:gd name="T7" fmla="*/ 28 h 136"/>
                    <a:gd name="T8" fmla="*/ 26 w 59"/>
                    <a:gd name="T9" fmla="*/ 52 h 136"/>
                    <a:gd name="T10" fmla="*/ 26 w 59"/>
                    <a:gd name="T11" fmla="*/ 52 h 136"/>
                    <a:gd name="T12" fmla="*/ 20 w 59"/>
                    <a:gd name="T13" fmla="*/ 67 h 136"/>
                    <a:gd name="T14" fmla="*/ 15 w 59"/>
                    <a:gd name="T15" fmla="*/ 81 h 136"/>
                    <a:gd name="T16" fmla="*/ 7 w 59"/>
                    <a:gd name="T17" fmla="*/ 109 h 136"/>
                    <a:gd name="T18" fmla="*/ 0 w 59"/>
                    <a:gd name="T19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59" h="136">
                      <a:moveTo>
                        <a:pt x="59" y="0"/>
                      </a:moveTo>
                      <a:lnTo>
                        <a:pt x="59" y="0"/>
                      </a:lnTo>
                      <a:lnTo>
                        <a:pt x="49" y="11"/>
                      </a:lnTo>
                      <a:lnTo>
                        <a:pt x="39" y="28"/>
                      </a:lnTo>
                      <a:lnTo>
                        <a:pt x="26" y="52"/>
                      </a:lnTo>
                      <a:lnTo>
                        <a:pt x="26" y="52"/>
                      </a:lnTo>
                      <a:lnTo>
                        <a:pt x="20" y="67"/>
                      </a:lnTo>
                      <a:lnTo>
                        <a:pt x="15" y="81"/>
                      </a:lnTo>
                      <a:lnTo>
                        <a:pt x="7" y="109"/>
                      </a:lnTo>
                      <a:lnTo>
                        <a:pt x="0" y="136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56" name="Freeform 306">
                  <a:extLst>
                    <a:ext uri="{FF2B5EF4-FFF2-40B4-BE49-F238E27FC236}">
                      <a16:creationId xmlns:a16="http://schemas.microsoft.com/office/drawing/2014/main" id="{ACFCA948-3FA4-4F40-B6FD-FDEC3C3621A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68900" y="3284539"/>
                  <a:ext cx="146050" cy="198438"/>
                </a:xfrm>
                <a:custGeom>
                  <a:avLst/>
                  <a:gdLst>
                    <a:gd name="T0" fmla="*/ 60 w 183"/>
                    <a:gd name="T1" fmla="*/ 0 h 250"/>
                    <a:gd name="T2" fmla="*/ 60 w 183"/>
                    <a:gd name="T3" fmla="*/ 0 h 250"/>
                    <a:gd name="T4" fmla="*/ 55 w 183"/>
                    <a:gd name="T5" fmla="*/ 5 h 250"/>
                    <a:gd name="T6" fmla="*/ 48 w 183"/>
                    <a:gd name="T7" fmla="*/ 12 h 250"/>
                    <a:gd name="T8" fmla="*/ 42 w 183"/>
                    <a:gd name="T9" fmla="*/ 21 h 250"/>
                    <a:gd name="T10" fmla="*/ 34 w 183"/>
                    <a:gd name="T11" fmla="*/ 34 h 250"/>
                    <a:gd name="T12" fmla="*/ 26 w 183"/>
                    <a:gd name="T13" fmla="*/ 49 h 250"/>
                    <a:gd name="T14" fmla="*/ 19 w 183"/>
                    <a:gd name="T15" fmla="*/ 68 h 250"/>
                    <a:gd name="T16" fmla="*/ 14 w 183"/>
                    <a:gd name="T17" fmla="*/ 91 h 250"/>
                    <a:gd name="T18" fmla="*/ 14 w 183"/>
                    <a:gd name="T19" fmla="*/ 91 h 250"/>
                    <a:gd name="T20" fmla="*/ 5 w 183"/>
                    <a:gd name="T21" fmla="*/ 138 h 250"/>
                    <a:gd name="T22" fmla="*/ 0 w 183"/>
                    <a:gd name="T23" fmla="*/ 159 h 250"/>
                    <a:gd name="T24" fmla="*/ 0 w 183"/>
                    <a:gd name="T25" fmla="*/ 171 h 250"/>
                    <a:gd name="T26" fmla="*/ 0 w 183"/>
                    <a:gd name="T27" fmla="*/ 180 h 250"/>
                    <a:gd name="T28" fmla="*/ 1 w 183"/>
                    <a:gd name="T29" fmla="*/ 190 h 250"/>
                    <a:gd name="T30" fmla="*/ 3 w 183"/>
                    <a:gd name="T31" fmla="*/ 198 h 250"/>
                    <a:gd name="T32" fmla="*/ 8 w 183"/>
                    <a:gd name="T33" fmla="*/ 206 h 250"/>
                    <a:gd name="T34" fmla="*/ 14 w 183"/>
                    <a:gd name="T35" fmla="*/ 214 h 250"/>
                    <a:gd name="T36" fmla="*/ 21 w 183"/>
                    <a:gd name="T37" fmla="*/ 223 h 250"/>
                    <a:gd name="T38" fmla="*/ 32 w 183"/>
                    <a:gd name="T39" fmla="*/ 229 h 250"/>
                    <a:gd name="T40" fmla="*/ 45 w 183"/>
                    <a:gd name="T41" fmla="*/ 236 h 250"/>
                    <a:gd name="T42" fmla="*/ 60 w 183"/>
                    <a:gd name="T43" fmla="*/ 240 h 250"/>
                    <a:gd name="T44" fmla="*/ 60 w 183"/>
                    <a:gd name="T45" fmla="*/ 240 h 250"/>
                    <a:gd name="T46" fmla="*/ 76 w 183"/>
                    <a:gd name="T47" fmla="*/ 245 h 250"/>
                    <a:gd name="T48" fmla="*/ 91 w 183"/>
                    <a:gd name="T49" fmla="*/ 247 h 250"/>
                    <a:gd name="T50" fmla="*/ 104 w 183"/>
                    <a:gd name="T51" fmla="*/ 249 h 250"/>
                    <a:gd name="T52" fmla="*/ 117 w 183"/>
                    <a:gd name="T53" fmla="*/ 250 h 250"/>
                    <a:gd name="T54" fmla="*/ 138 w 183"/>
                    <a:gd name="T55" fmla="*/ 249 h 250"/>
                    <a:gd name="T56" fmla="*/ 156 w 183"/>
                    <a:gd name="T57" fmla="*/ 244 h 250"/>
                    <a:gd name="T58" fmla="*/ 167 w 183"/>
                    <a:gd name="T59" fmla="*/ 239 h 250"/>
                    <a:gd name="T60" fmla="*/ 177 w 183"/>
                    <a:gd name="T61" fmla="*/ 234 h 250"/>
                    <a:gd name="T62" fmla="*/ 183 w 183"/>
                    <a:gd name="T63" fmla="*/ 227 h 2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183" h="250">
                      <a:moveTo>
                        <a:pt x="60" y="0"/>
                      </a:moveTo>
                      <a:lnTo>
                        <a:pt x="60" y="0"/>
                      </a:lnTo>
                      <a:lnTo>
                        <a:pt x="55" y="5"/>
                      </a:lnTo>
                      <a:lnTo>
                        <a:pt x="48" y="12"/>
                      </a:lnTo>
                      <a:lnTo>
                        <a:pt x="42" y="21"/>
                      </a:lnTo>
                      <a:lnTo>
                        <a:pt x="34" y="34"/>
                      </a:lnTo>
                      <a:lnTo>
                        <a:pt x="26" y="49"/>
                      </a:lnTo>
                      <a:lnTo>
                        <a:pt x="19" y="68"/>
                      </a:lnTo>
                      <a:lnTo>
                        <a:pt x="14" y="91"/>
                      </a:lnTo>
                      <a:lnTo>
                        <a:pt x="14" y="91"/>
                      </a:lnTo>
                      <a:lnTo>
                        <a:pt x="5" y="138"/>
                      </a:lnTo>
                      <a:lnTo>
                        <a:pt x="0" y="159"/>
                      </a:lnTo>
                      <a:lnTo>
                        <a:pt x="0" y="171"/>
                      </a:lnTo>
                      <a:lnTo>
                        <a:pt x="0" y="180"/>
                      </a:lnTo>
                      <a:lnTo>
                        <a:pt x="1" y="190"/>
                      </a:lnTo>
                      <a:lnTo>
                        <a:pt x="3" y="198"/>
                      </a:lnTo>
                      <a:lnTo>
                        <a:pt x="8" y="206"/>
                      </a:lnTo>
                      <a:lnTo>
                        <a:pt x="14" y="214"/>
                      </a:lnTo>
                      <a:lnTo>
                        <a:pt x="21" y="223"/>
                      </a:lnTo>
                      <a:lnTo>
                        <a:pt x="32" y="229"/>
                      </a:lnTo>
                      <a:lnTo>
                        <a:pt x="45" y="236"/>
                      </a:lnTo>
                      <a:lnTo>
                        <a:pt x="60" y="240"/>
                      </a:lnTo>
                      <a:lnTo>
                        <a:pt x="60" y="240"/>
                      </a:lnTo>
                      <a:lnTo>
                        <a:pt x="76" y="245"/>
                      </a:lnTo>
                      <a:lnTo>
                        <a:pt x="91" y="247"/>
                      </a:lnTo>
                      <a:lnTo>
                        <a:pt x="104" y="249"/>
                      </a:lnTo>
                      <a:lnTo>
                        <a:pt x="117" y="250"/>
                      </a:lnTo>
                      <a:lnTo>
                        <a:pt x="138" y="249"/>
                      </a:lnTo>
                      <a:lnTo>
                        <a:pt x="156" y="244"/>
                      </a:lnTo>
                      <a:lnTo>
                        <a:pt x="167" y="239"/>
                      </a:lnTo>
                      <a:lnTo>
                        <a:pt x="177" y="234"/>
                      </a:lnTo>
                      <a:lnTo>
                        <a:pt x="183" y="227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57" name="Freeform 307">
                  <a:extLst>
                    <a:ext uri="{FF2B5EF4-FFF2-40B4-BE49-F238E27FC236}">
                      <a16:creationId xmlns:a16="http://schemas.microsoft.com/office/drawing/2014/main" id="{995D2E5B-49DF-49DB-BEE7-ACAB9E298E2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305425" y="3330576"/>
                  <a:ext cx="149225" cy="198438"/>
                </a:xfrm>
                <a:custGeom>
                  <a:avLst/>
                  <a:gdLst>
                    <a:gd name="T0" fmla="*/ 39 w 189"/>
                    <a:gd name="T1" fmla="*/ 0 h 248"/>
                    <a:gd name="T2" fmla="*/ 39 w 189"/>
                    <a:gd name="T3" fmla="*/ 0 h 248"/>
                    <a:gd name="T4" fmla="*/ 33 w 189"/>
                    <a:gd name="T5" fmla="*/ 8 h 248"/>
                    <a:gd name="T6" fmla="*/ 20 w 189"/>
                    <a:gd name="T7" fmla="*/ 27 h 248"/>
                    <a:gd name="T8" fmla="*/ 13 w 189"/>
                    <a:gd name="T9" fmla="*/ 42 h 248"/>
                    <a:gd name="T10" fmla="*/ 7 w 189"/>
                    <a:gd name="T11" fmla="*/ 56 h 248"/>
                    <a:gd name="T12" fmla="*/ 2 w 189"/>
                    <a:gd name="T13" fmla="*/ 73 h 248"/>
                    <a:gd name="T14" fmla="*/ 0 w 189"/>
                    <a:gd name="T15" fmla="*/ 91 h 248"/>
                    <a:gd name="T16" fmla="*/ 0 w 189"/>
                    <a:gd name="T17" fmla="*/ 91 h 248"/>
                    <a:gd name="T18" fmla="*/ 0 w 189"/>
                    <a:gd name="T19" fmla="*/ 128 h 248"/>
                    <a:gd name="T20" fmla="*/ 2 w 189"/>
                    <a:gd name="T21" fmla="*/ 149 h 248"/>
                    <a:gd name="T22" fmla="*/ 7 w 189"/>
                    <a:gd name="T23" fmla="*/ 168 h 248"/>
                    <a:gd name="T24" fmla="*/ 10 w 189"/>
                    <a:gd name="T25" fmla="*/ 178 h 248"/>
                    <a:gd name="T26" fmla="*/ 15 w 189"/>
                    <a:gd name="T27" fmla="*/ 188 h 248"/>
                    <a:gd name="T28" fmla="*/ 21 w 189"/>
                    <a:gd name="T29" fmla="*/ 196 h 248"/>
                    <a:gd name="T30" fmla="*/ 30 w 189"/>
                    <a:gd name="T31" fmla="*/ 204 h 248"/>
                    <a:gd name="T32" fmla="*/ 39 w 189"/>
                    <a:gd name="T33" fmla="*/ 212 h 248"/>
                    <a:gd name="T34" fmla="*/ 49 w 189"/>
                    <a:gd name="T35" fmla="*/ 220 h 248"/>
                    <a:gd name="T36" fmla="*/ 64 w 189"/>
                    <a:gd name="T37" fmla="*/ 227 h 248"/>
                    <a:gd name="T38" fmla="*/ 78 w 189"/>
                    <a:gd name="T39" fmla="*/ 233 h 248"/>
                    <a:gd name="T40" fmla="*/ 78 w 189"/>
                    <a:gd name="T41" fmla="*/ 233 h 248"/>
                    <a:gd name="T42" fmla="*/ 107 w 189"/>
                    <a:gd name="T43" fmla="*/ 243 h 248"/>
                    <a:gd name="T44" fmla="*/ 132 w 189"/>
                    <a:gd name="T45" fmla="*/ 248 h 248"/>
                    <a:gd name="T46" fmla="*/ 151 w 189"/>
                    <a:gd name="T47" fmla="*/ 248 h 248"/>
                    <a:gd name="T48" fmla="*/ 166 w 189"/>
                    <a:gd name="T49" fmla="*/ 248 h 248"/>
                    <a:gd name="T50" fmla="*/ 177 w 189"/>
                    <a:gd name="T51" fmla="*/ 246 h 248"/>
                    <a:gd name="T52" fmla="*/ 184 w 189"/>
                    <a:gd name="T53" fmla="*/ 243 h 248"/>
                    <a:gd name="T54" fmla="*/ 189 w 189"/>
                    <a:gd name="T55" fmla="*/ 240 h 2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9" h="248">
                      <a:moveTo>
                        <a:pt x="39" y="0"/>
                      </a:moveTo>
                      <a:lnTo>
                        <a:pt x="39" y="0"/>
                      </a:lnTo>
                      <a:lnTo>
                        <a:pt x="33" y="8"/>
                      </a:lnTo>
                      <a:lnTo>
                        <a:pt x="20" y="27"/>
                      </a:lnTo>
                      <a:lnTo>
                        <a:pt x="13" y="42"/>
                      </a:lnTo>
                      <a:lnTo>
                        <a:pt x="7" y="56"/>
                      </a:lnTo>
                      <a:lnTo>
                        <a:pt x="2" y="73"/>
                      </a:lnTo>
                      <a:lnTo>
                        <a:pt x="0" y="91"/>
                      </a:lnTo>
                      <a:lnTo>
                        <a:pt x="0" y="91"/>
                      </a:lnTo>
                      <a:lnTo>
                        <a:pt x="0" y="128"/>
                      </a:lnTo>
                      <a:lnTo>
                        <a:pt x="2" y="149"/>
                      </a:lnTo>
                      <a:lnTo>
                        <a:pt x="7" y="168"/>
                      </a:lnTo>
                      <a:lnTo>
                        <a:pt x="10" y="178"/>
                      </a:lnTo>
                      <a:lnTo>
                        <a:pt x="15" y="188"/>
                      </a:lnTo>
                      <a:lnTo>
                        <a:pt x="21" y="196"/>
                      </a:lnTo>
                      <a:lnTo>
                        <a:pt x="30" y="204"/>
                      </a:lnTo>
                      <a:lnTo>
                        <a:pt x="39" y="212"/>
                      </a:lnTo>
                      <a:lnTo>
                        <a:pt x="49" y="220"/>
                      </a:lnTo>
                      <a:lnTo>
                        <a:pt x="64" y="227"/>
                      </a:lnTo>
                      <a:lnTo>
                        <a:pt x="78" y="233"/>
                      </a:lnTo>
                      <a:lnTo>
                        <a:pt x="78" y="233"/>
                      </a:lnTo>
                      <a:lnTo>
                        <a:pt x="107" y="243"/>
                      </a:lnTo>
                      <a:lnTo>
                        <a:pt x="132" y="248"/>
                      </a:lnTo>
                      <a:lnTo>
                        <a:pt x="151" y="248"/>
                      </a:lnTo>
                      <a:lnTo>
                        <a:pt x="166" y="248"/>
                      </a:lnTo>
                      <a:lnTo>
                        <a:pt x="177" y="246"/>
                      </a:lnTo>
                      <a:lnTo>
                        <a:pt x="184" y="243"/>
                      </a:lnTo>
                      <a:lnTo>
                        <a:pt x="189" y="240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58" name="Freeform 308">
                  <a:extLst>
                    <a:ext uri="{FF2B5EF4-FFF2-40B4-BE49-F238E27FC236}">
                      <a16:creationId xmlns:a16="http://schemas.microsoft.com/office/drawing/2014/main" id="{F03DC3BF-7D63-4C87-B2BD-1838AE64501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343525" y="3527426"/>
                  <a:ext cx="65088" cy="149225"/>
                </a:xfrm>
                <a:custGeom>
                  <a:avLst/>
                  <a:gdLst>
                    <a:gd name="T0" fmla="*/ 3 w 81"/>
                    <a:gd name="T1" fmla="*/ 0 h 189"/>
                    <a:gd name="T2" fmla="*/ 3 w 81"/>
                    <a:gd name="T3" fmla="*/ 0 h 189"/>
                    <a:gd name="T4" fmla="*/ 2 w 81"/>
                    <a:gd name="T5" fmla="*/ 5 h 189"/>
                    <a:gd name="T6" fmla="*/ 0 w 81"/>
                    <a:gd name="T7" fmla="*/ 23 h 189"/>
                    <a:gd name="T8" fmla="*/ 0 w 81"/>
                    <a:gd name="T9" fmla="*/ 34 h 189"/>
                    <a:gd name="T10" fmla="*/ 2 w 81"/>
                    <a:gd name="T11" fmla="*/ 49 h 189"/>
                    <a:gd name="T12" fmla="*/ 5 w 81"/>
                    <a:gd name="T13" fmla="*/ 65 h 189"/>
                    <a:gd name="T14" fmla="*/ 10 w 81"/>
                    <a:gd name="T15" fmla="*/ 85 h 189"/>
                    <a:gd name="T16" fmla="*/ 10 w 81"/>
                    <a:gd name="T17" fmla="*/ 85 h 189"/>
                    <a:gd name="T18" fmla="*/ 18 w 81"/>
                    <a:gd name="T19" fmla="*/ 104 h 189"/>
                    <a:gd name="T20" fmla="*/ 28 w 81"/>
                    <a:gd name="T21" fmla="*/ 124 h 189"/>
                    <a:gd name="T22" fmla="*/ 41 w 81"/>
                    <a:gd name="T23" fmla="*/ 142 h 189"/>
                    <a:gd name="T24" fmla="*/ 52 w 81"/>
                    <a:gd name="T25" fmla="*/ 156 h 189"/>
                    <a:gd name="T26" fmla="*/ 73 w 81"/>
                    <a:gd name="T27" fmla="*/ 181 h 189"/>
                    <a:gd name="T28" fmla="*/ 81 w 81"/>
                    <a:gd name="T29" fmla="*/ 189 h 1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81" h="189">
                      <a:moveTo>
                        <a:pt x="3" y="0"/>
                      </a:moveTo>
                      <a:lnTo>
                        <a:pt x="3" y="0"/>
                      </a:lnTo>
                      <a:lnTo>
                        <a:pt x="2" y="5"/>
                      </a:lnTo>
                      <a:lnTo>
                        <a:pt x="0" y="23"/>
                      </a:lnTo>
                      <a:lnTo>
                        <a:pt x="0" y="34"/>
                      </a:lnTo>
                      <a:lnTo>
                        <a:pt x="2" y="49"/>
                      </a:lnTo>
                      <a:lnTo>
                        <a:pt x="5" y="65"/>
                      </a:lnTo>
                      <a:lnTo>
                        <a:pt x="10" y="85"/>
                      </a:lnTo>
                      <a:lnTo>
                        <a:pt x="10" y="85"/>
                      </a:lnTo>
                      <a:lnTo>
                        <a:pt x="18" y="104"/>
                      </a:lnTo>
                      <a:lnTo>
                        <a:pt x="28" y="124"/>
                      </a:lnTo>
                      <a:lnTo>
                        <a:pt x="41" y="142"/>
                      </a:lnTo>
                      <a:lnTo>
                        <a:pt x="52" y="156"/>
                      </a:lnTo>
                      <a:lnTo>
                        <a:pt x="73" y="181"/>
                      </a:lnTo>
                      <a:lnTo>
                        <a:pt x="81" y="189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59" name="Freeform 309">
                  <a:extLst>
                    <a:ext uri="{FF2B5EF4-FFF2-40B4-BE49-F238E27FC236}">
                      <a16:creationId xmlns:a16="http://schemas.microsoft.com/office/drawing/2014/main" id="{08BF6ECA-2220-4FD8-B24A-8375DA28FA4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22875" y="3614739"/>
                  <a:ext cx="112713" cy="92075"/>
                </a:xfrm>
                <a:custGeom>
                  <a:avLst/>
                  <a:gdLst>
                    <a:gd name="T0" fmla="*/ 0 w 143"/>
                    <a:gd name="T1" fmla="*/ 117 h 117"/>
                    <a:gd name="T2" fmla="*/ 0 w 143"/>
                    <a:gd name="T3" fmla="*/ 117 h 117"/>
                    <a:gd name="T4" fmla="*/ 5 w 143"/>
                    <a:gd name="T5" fmla="*/ 104 h 117"/>
                    <a:gd name="T6" fmla="*/ 20 w 143"/>
                    <a:gd name="T7" fmla="*/ 76 h 117"/>
                    <a:gd name="T8" fmla="*/ 30 w 143"/>
                    <a:gd name="T9" fmla="*/ 61 h 117"/>
                    <a:gd name="T10" fmla="*/ 39 w 143"/>
                    <a:gd name="T11" fmla="*/ 45 h 117"/>
                    <a:gd name="T12" fmla="*/ 49 w 143"/>
                    <a:gd name="T13" fmla="*/ 34 h 117"/>
                    <a:gd name="T14" fmla="*/ 59 w 143"/>
                    <a:gd name="T15" fmla="*/ 26 h 117"/>
                    <a:gd name="T16" fmla="*/ 59 w 143"/>
                    <a:gd name="T17" fmla="*/ 26 h 117"/>
                    <a:gd name="T18" fmla="*/ 70 w 143"/>
                    <a:gd name="T19" fmla="*/ 21 h 117"/>
                    <a:gd name="T20" fmla="*/ 83 w 143"/>
                    <a:gd name="T21" fmla="*/ 16 h 117"/>
                    <a:gd name="T22" fmla="*/ 111 w 143"/>
                    <a:gd name="T23" fmla="*/ 8 h 117"/>
                    <a:gd name="T24" fmla="*/ 143 w 143"/>
                    <a:gd name="T25" fmla="*/ 0 h 1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43" h="117">
                      <a:moveTo>
                        <a:pt x="0" y="117"/>
                      </a:moveTo>
                      <a:lnTo>
                        <a:pt x="0" y="117"/>
                      </a:lnTo>
                      <a:lnTo>
                        <a:pt x="5" y="104"/>
                      </a:lnTo>
                      <a:lnTo>
                        <a:pt x="20" y="76"/>
                      </a:lnTo>
                      <a:lnTo>
                        <a:pt x="30" y="61"/>
                      </a:lnTo>
                      <a:lnTo>
                        <a:pt x="39" y="45"/>
                      </a:lnTo>
                      <a:lnTo>
                        <a:pt x="49" y="34"/>
                      </a:lnTo>
                      <a:lnTo>
                        <a:pt x="59" y="26"/>
                      </a:lnTo>
                      <a:lnTo>
                        <a:pt x="59" y="26"/>
                      </a:lnTo>
                      <a:lnTo>
                        <a:pt x="70" y="21"/>
                      </a:lnTo>
                      <a:lnTo>
                        <a:pt x="83" y="16"/>
                      </a:lnTo>
                      <a:lnTo>
                        <a:pt x="111" y="8"/>
                      </a:lnTo>
                      <a:lnTo>
                        <a:pt x="143" y="0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60" name="Freeform 310">
                  <a:extLst>
                    <a:ext uri="{FF2B5EF4-FFF2-40B4-BE49-F238E27FC236}">
                      <a16:creationId xmlns:a16="http://schemas.microsoft.com/office/drawing/2014/main" id="{91F13550-2628-4261-BDE7-AD64A6C15AC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394325" y="3659189"/>
                  <a:ext cx="106363" cy="95250"/>
                </a:xfrm>
                <a:custGeom>
                  <a:avLst/>
                  <a:gdLst>
                    <a:gd name="T0" fmla="*/ 3 w 133"/>
                    <a:gd name="T1" fmla="*/ 118 h 118"/>
                    <a:gd name="T2" fmla="*/ 3 w 133"/>
                    <a:gd name="T3" fmla="*/ 118 h 118"/>
                    <a:gd name="T4" fmla="*/ 3 w 133"/>
                    <a:gd name="T5" fmla="*/ 113 h 118"/>
                    <a:gd name="T6" fmla="*/ 2 w 133"/>
                    <a:gd name="T7" fmla="*/ 105 h 118"/>
                    <a:gd name="T8" fmla="*/ 0 w 133"/>
                    <a:gd name="T9" fmla="*/ 95 h 118"/>
                    <a:gd name="T10" fmla="*/ 0 w 133"/>
                    <a:gd name="T11" fmla="*/ 82 h 118"/>
                    <a:gd name="T12" fmla="*/ 2 w 133"/>
                    <a:gd name="T13" fmla="*/ 69 h 118"/>
                    <a:gd name="T14" fmla="*/ 5 w 133"/>
                    <a:gd name="T15" fmla="*/ 63 h 118"/>
                    <a:gd name="T16" fmla="*/ 8 w 133"/>
                    <a:gd name="T17" fmla="*/ 55 h 118"/>
                    <a:gd name="T18" fmla="*/ 13 w 133"/>
                    <a:gd name="T19" fmla="*/ 48 h 118"/>
                    <a:gd name="T20" fmla="*/ 19 w 133"/>
                    <a:gd name="T21" fmla="*/ 42 h 118"/>
                    <a:gd name="T22" fmla="*/ 26 w 133"/>
                    <a:gd name="T23" fmla="*/ 34 h 118"/>
                    <a:gd name="T24" fmla="*/ 36 w 133"/>
                    <a:gd name="T25" fmla="*/ 27 h 118"/>
                    <a:gd name="T26" fmla="*/ 36 w 133"/>
                    <a:gd name="T27" fmla="*/ 27 h 118"/>
                    <a:gd name="T28" fmla="*/ 55 w 133"/>
                    <a:gd name="T29" fmla="*/ 16 h 118"/>
                    <a:gd name="T30" fmla="*/ 73 w 133"/>
                    <a:gd name="T31" fmla="*/ 8 h 118"/>
                    <a:gd name="T32" fmla="*/ 91 w 133"/>
                    <a:gd name="T33" fmla="*/ 3 h 118"/>
                    <a:gd name="T34" fmla="*/ 104 w 133"/>
                    <a:gd name="T35" fmla="*/ 1 h 118"/>
                    <a:gd name="T36" fmla="*/ 117 w 133"/>
                    <a:gd name="T37" fmla="*/ 0 h 118"/>
                    <a:gd name="T38" fmla="*/ 125 w 133"/>
                    <a:gd name="T39" fmla="*/ 0 h 118"/>
                    <a:gd name="T40" fmla="*/ 133 w 133"/>
                    <a:gd name="T41" fmla="*/ 1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33" h="118">
                      <a:moveTo>
                        <a:pt x="3" y="118"/>
                      </a:moveTo>
                      <a:lnTo>
                        <a:pt x="3" y="118"/>
                      </a:lnTo>
                      <a:lnTo>
                        <a:pt x="3" y="113"/>
                      </a:lnTo>
                      <a:lnTo>
                        <a:pt x="2" y="105"/>
                      </a:lnTo>
                      <a:lnTo>
                        <a:pt x="0" y="95"/>
                      </a:lnTo>
                      <a:lnTo>
                        <a:pt x="0" y="82"/>
                      </a:lnTo>
                      <a:lnTo>
                        <a:pt x="2" y="69"/>
                      </a:lnTo>
                      <a:lnTo>
                        <a:pt x="5" y="63"/>
                      </a:lnTo>
                      <a:lnTo>
                        <a:pt x="8" y="55"/>
                      </a:lnTo>
                      <a:lnTo>
                        <a:pt x="13" y="48"/>
                      </a:lnTo>
                      <a:lnTo>
                        <a:pt x="19" y="42"/>
                      </a:lnTo>
                      <a:lnTo>
                        <a:pt x="26" y="34"/>
                      </a:lnTo>
                      <a:lnTo>
                        <a:pt x="36" y="27"/>
                      </a:lnTo>
                      <a:lnTo>
                        <a:pt x="36" y="27"/>
                      </a:lnTo>
                      <a:lnTo>
                        <a:pt x="55" y="16"/>
                      </a:lnTo>
                      <a:lnTo>
                        <a:pt x="73" y="8"/>
                      </a:lnTo>
                      <a:lnTo>
                        <a:pt x="91" y="3"/>
                      </a:lnTo>
                      <a:lnTo>
                        <a:pt x="104" y="1"/>
                      </a:lnTo>
                      <a:lnTo>
                        <a:pt x="117" y="0"/>
                      </a:lnTo>
                      <a:lnTo>
                        <a:pt x="125" y="0"/>
                      </a:lnTo>
                      <a:lnTo>
                        <a:pt x="133" y="1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61" name="Freeform 311">
                  <a:extLst>
                    <a:ext uri="{FF2B5EF4-FFF2-40B4-BE49-F238E27FC236}">
                      <a16:creationId xmlns:a16="http://schemas.microsoft.com/office/drawing/2014/main" id="{E40C8655-89AD-45BB-9828-2C0A8091EF9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34013" y="3378201"/>
                  <a:ext cx="144463" cy="179388"/>
                </a:xfrm>
                <a:custGeom>
                  <a:avLst/>
                  <a:gdLst>
                    <a:gd name="T0" fmla="*/ 71 w 182"/>
                    <a:gd name="T1" fmla="*/ 0 h 227"/>
                    <a:gd name="T2" fmla="*/ 71 w 182"/>
                    <a:gd name="T3" fmla="*/ 0 h 227"/>
                    <a:gd name="T4" fmla="*/ 58 w 182"/>
                    <a:gd name="T5" fmla="*/ 10 h 227"/>
                    <a:gd name="T6" fmla="*/ 47 w 182"/>
                    <a:gd name="T7" fmla="*/ 21 h 227"/>
                    <a:gd name="T8" fmla="*/ 32 w 182"/>
                    <a:gd name="T9" fmla="*/ 36 h 227"/>
                    <a:gd name="T10" fmla="*/ 19 w 182"/>
                    <a:gd name="T11" fmla="*/ 54 h 227"/>
                    <a:gd name="T12" fmla="*/ 13 w 182"/>
                    <a:gd name="T13" fmla="*/ 62 h 227"/>
                    <a:gd name="T14" fmla="*/ 8 w 182"/>
                    <a:gd name="T15" fmla="*/ 73 h 227"/>
                    <a:gd name="T16" fmla="*/ 3 w 182"/>
                    <a:gd name="T17" fmla="*/ 83 h 227"/>
                    <a:gd name="T18" fmla="*/ 0 w 182"/>
                    <a:gd name="T19" fmla="*/ 94 h 227"/>
                    <a:gd name="T20" fmla="*/ 0 w 182"/>
                    <a:gd name="T21" fmla="*/ 106 h 227"/>
                    <a:gd name="T22" fmla="*/ 0 w 182"/>
                    <a:gd name="T23" fmla="*/ 117 h 227"/>
                    <a:gd name="T24" fmla="*/ 0 w 182"/>
                    <a:gd name="T25" fmla="*/ 117 h 227"/>
                    <a:gd name="T26" fmla="*/ 3 w 182"/>
                    <a:gd name="T27" fmla="*/ 140 h 227"/>
                    <a:gd name="T28" fmla="*/ 9 w 182"/>
                    <a:gd name="T29" fmla="*/ 159 h 227"/>
                    <a:gd name="T30" fmla="*/ 18 w 182"/>
                    <a:gd name="T31" fmla="*/ 177 h 227"/>
                    <a:gd name="T32" fmla="*/ 27 w 182"/>
                    <a:gd name="T33" fmla="*/ 193 h 227"/>
                    <a:gd name="T34" fmla="*/ 34 w 182"/>
                    <a:gd name="T35" fmla="*/ 200 h 227"/>
                    <a:gd name="T36" fmla="*/ 40 w 182"/>
                    <a:gd name="T37" fmla="*/ 206 h 227"/>
                    <a:gd name="T38" fmla="*/ 47 w 182"/>
                    <a:gd name="T39" fmla="*/ 211 h 227"/>
                    <a:gd name="T40" fmla="*/ 55 w 182"/>
                    <a:gd name="T41" fmla="*/ 216 h 227"/>
                    <a:gd name="T42" fmla="*/ 65 w 182"/>
                    <a:gd name="T43" fmla="*/ 221 h 227"/>
                    <a:gd name="T44" fmla="*/ 74 w 182"/>
                    <a:gd name="T45" fmla="*/ 224 h 227"/>
                    <a:gd name="T46" fmla="*/ 86 w 182"/>
                    <a:gd name="T47" fmla="*/ 226 h 227"/>
                    <a:gd name="T48" fmla="*/ 97 w 182"/>
                    <a:gd name="T49" fmla="*/ 227 h 227"/>
                    <a:gd name="T50" fmla="*/ 97 w 182"/>
                    <a:gd name="T51" fmla="*/ 227 h 227"/>
                    <a:gd name="T52" fmla="*/ 108 w 182"/>
                    <a:gd name="T53" fmla="*/ 227 h 227"/>
                    <a:gd name="T54" fmla="*/ 120 w 182"/>
                    <a:gd name="T55" fmla="*/ 227 h 227"/>
                    <a:gd name="T56" fmla="*/ 130 w 182"/>
                    <a:gd name="T57" fmla="*/ 224 h 227"/>
                    <a:gd name="T58" fmla="*/ 138 w 182"/>
                    <a:gd name="T59" fmla="*/ 221 h 227"/>
                    <a:gd name="T60" fmla="*/ 146 w 182"/>
                    <a:gd name="T61" fmla="*/ 218 h 227"/>
                    <a:gd name="T62" fmla="*/ 152 w 182"/>
                    <a:gd name="T63" fmla="*/ 213 h 227"/>
                    <a:gd name="T64" fmla="*/ 164 w 182"/>
                    <a:gd name="T65" fmla="*/ 203 h 227"/>
                    <a:gd name="T66" fmla="*/ 172 w 182"/>
                    <a:gd name="T67" fmla="*/ 193 h 227"/>
                    <a:gd name="T68" fmla="*/ 178 w 182"/>
                    <a:gd name="T69" fmla="*/ 184 h 227"/>
                    <a:gd name="T70" fmla="*/ 182 w 182"/>
                    <a:gd name="T71" fmla="*/ 175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182" h="227">
                      <a:moveTo>
                        <a:pt x="71" y="0"/>
                      </a:moveTo>
                      <a:lnTo>
                        <a:pt x="71" y="0"/>
                      </a:lnTo>
                      <a:lnTo>
                        <a:pt x="58" y="10"/>
                      </a:lnTo>
                      <a:lnTo>
                        <a:pt x="47" y="21"/>
                      </a:lnTo>
                      <a:lnTo>
                        <a:pt x="32" y="36"/>
                      </a:lnTo>
                      <a:lnTo>
                        <a:pt x="19" y="54"/>
                      </a:lnTo>
                      <a:lnTo>
                        <a:pt x="13" y="62"/>
                      </a:lnTo>
                      <a:lnTo>
                        <a:pt x="8" y="73"/>
                      </a:lnTo>
                      <a:lnTo>
                        <a:pt x="3" y="83"/>
                      </a:lnTo>
                      <a:lnTo>
                        <a:pt x="0" y="94"/>
                      </a:lnTo>
                      <a:lnTo>
                        <a:pt x="0" y="106"/>
                      </a:lnTo>
                      <a:lnTo>
                        <a:pt x="0" y="117"/>
                      </a:lnTo>
                      <a:lnTo>
                        <a:pt x="0" y="117"/>
                      </a:lnTo>
                      <a:lnTo>
                        <a:pt x="3" y="140"/>
                      </a:lnTo>
                      <a:lnTo>
                        <a:pt x="9" y="159"/>
                      </a:lnTo>
                      <a:lnTo>
                        <a:pt x="18" y="177"/>
                      </a:lnTo>
                      <a:lnTo>
                        <a:pt x="27" y="193"/>
                      </a:lnTo>
                      <a:lnTo>
                        <a:pt x="34" y="200"/>
                      </a:lnTo>
                      <a:lnTo>
                        <a:pt x="40" y="206"/>
                      </a:lnTo>
                      <a:lnTo>
                        <a:pt x="47" y="211"/>
                      </a:lnTo>
                      <a:lnTo>
                        <a:pt x="55" y="216"/>
                      </a:lnTo>
                      <a:lnTo>
                        <a:pt x="65" y="221"/>
                      </a:lnTo>
                      <a:lnTo>
                        <a:pt x="74" y="224"/>
                      </a:lnTo>
                      <a:lnTo>
                        <a:pt x="86" y="226"/>
                      </a:lnTo>
                      <a:lnTo>
                        <a:pt x="97" y="227"/>
                      </a:lnTo>
                      <a:lnTo>
                        <a:pt x="97" y="227"/>
                      </a:lnTo>
                      <a:lnTo>
                        <a:pt x="108" y="227"/>
                      </a:lnTo>
                      <a:lnTo>
                        <a:pt x="120" y="227"/>
                      </a:lnTo>
                      <a:lnTo>
                        <a:pt x="130" y="224"/>
                      </a:lnTo>
                      <a:lnTo>
                        <a:pt x="138" y="221"/>
                      </a:lnTo>
                      <a:lnTo>
                        <a:pt x="146" y="218"/>
                      </a:lnTo>
                      <a:lnTo>
                        <a:pt x="152" y="213"/>
                      </a:lnTo>
                      <a:lnTo>
                        <a:pt x="164" y="203"/>
                      </a:lnTo>
                      <a:lnTo>
                        <a:pt x="172" y="193"/>
                      </a:lnTo>
                      <a:lnTo>
                        <a:pt x="178" y="184"/>
                      </a:lnTo>
                      <a:lnTo>
                        <a:pt x="182" y="175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62" name="Freeform 312">
                  <a:extLst>
                    <a:ext uri="{FF2B5EF4-FFF2-40B4-BE49-F238E27FC236}">
                      <a16:creationId xmlns:a16="http://schemas.microsoft.com/office/drawing/2014/main" id="{FF8A4C99-3157-403B-B1A7-847E9D4BF3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49900" y="3378201"/>
                  <a:ext cx="152400" cy="160338"/>
                </a:xfrm>
                <a:custGeom>
                  <a:avLst/>
                  <a:gdLst>
                    <a:gd name="T0" fmla="*/ 29 w 191"/>
                    <a:gd name="T1" fmla="*/ 0 h 203"/>
                    <a:gd name="T2" fmla="*/ 29 w 191"/>
                    <a:gd name="T3" fmla="*/ 0 h 203"/>
                    <a:gd name="T4" fmla="*/ 27 w 191"/>
                    <a:gd name="T5" fmla="*/ 2 h 203"/>
                    <a:gd name="T6" fmla="*/ 23 w 191"/>
                    <a:gd name="T7" fmla="*/ 7 h 203"/>
                    <a:gd name="T8" fmla="*/ 16 w 191"/>
                    <a:gd name="T9" fmla="*/ 15 h 203"/>
                    <a:gd name="T10" fmla="*/ 10 w 191"/>
                    <a:gd name="T11" fmla="*/ 24 h 203"/>
                    <a:gd name="T12" fmla="*/ 3 w 191"/>
                    <a:gd name="T13" fmla="*/ 39 h 203"/>
                    <a:gd name="T14" fmla="*/ 0 w 191"/>
                    <a:gd name="T15" fmla="*/ 55 h 203"/>
                    <a:gd name="T16" fmla="*/ 0 w 191"/>
                    <a:gd name="T17" fmla="*/ 75 h 203"/>
                    <a:gd name="T18" fmla="*/ 1 w 191"/>
                    <a:gd name="T19" fmla="*/ 86 h 203"/>
                    <a:gd name="T20" fmla="*/ 3 w 191"/>
                    <a:gd name="T21" fmla="*/ 97 h 203"/>
                    <a:gd name="T22" fmla="*/ 3 w 191"/>
                    <a:gd name="T23" fmla="*/ 97 h 203"/>
                    <a:gd name="T24" fmla="*/ 14 w 191"/>
                    <a:gd name="T25" fmla="*/ 140 h 203"/>
                    <a:gd name="T26" fmla="*/ 19 w 191"/>
                    <a:gd name="T27" fmla="*/ 156 h 203"/>
                    <a:gd name="T28" fmla="*/ 27 w 191"/>
                    <a:gd name="T29" fmla="*/ 169 h 203"/>
                    <a:gd name="T30" fmla="*/ 36 w 191"/>
                    <a:gd name="T31" fmla="*/ 180 h 203"/>
                    <a:gd name="T32" fmla="*/ 47 w 191"/>
                    <a:gd name="T33" fmla="*/ 188 h 203"/>
                    <a:gd name="T34" fmla="*/ 61 w 191"/>
                    <a:gd name="T35" fmla="*/ 197 h 203"/>
                    <a:gd name="T36" fmla="*/ 81 w 191"/>
                    <a:gd name="T37" fmla="*/ 201 h 203"/>
                    <a:gd name="T38" fmla="*/ 81 w 191"/>
                    <a:gd name="T39" fmla="*/ 201 h 203"/>
                    <a:gd name="T40" fmla="*/ 92 w 191"/>
                    <a:gd name="T41" fmla="*/ 203 h 203"/>
                    <a:gd name="T42" fmla="*/ 102 w 191"/>
                    <a:gd name="T43" fmla="*/ 203 h 203"/>
                    <a:gd name="T44" fmla="*/ 123 w 191"/>
                    <a:gd name="T45" fmla="*/ 203 h 203"/>
                    <a:gd name="T46" fmla="*/ 141 w 191"/>
                    <a:gd name="T47" fmla="*/ 198 h 203"/>
                    <a:gd name="T48" fmla="*/ 157 w 191"/>
                    <a:gd name="T49" fmla="*/ 193 h 203"/>
                    <a:gd name="T50" fmla="*/ 172 w 191"/>
                    <a:gd name="T51" fmla="*/ 187 h 203"/>
                    <a:gd name="T52" fmla="*/ 182 w 191"/>
                    <a:gd name="T53" fmla="*/ 182 h 203"/>
                    <a:gd name="T54" fmla="*/ 191 w 191"/>
                    <a:gd name="T55" fmla="*/ 175 h 2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91" h="203">
                      <a:moveTo>
                        <a:pt x="29" y="0"/>
                      </a:moveTo>
                      <a:lnTo>
                        <a:pt x="29" y="0"/>
                      </a:lnTo>
                      <a:lnTo>
                        <a:pt x="27" y="2"/>
                      </a:lnTo>
                      <a:lnTo>
                        <a:pt x="23" y="7"/>
                      </a:lnTo>
                      <a:lnTo>
                        <a:pt x="16" y="15"/>
                      </a:lnTo>
                      <a:lnTo>
                        <a:pt x="10" y="24"/>
                      </a:lnTo>
                      <a:lnTo>
                        <a:pt x="3" y="39"/>
                      </a:lnTo>
                      <a:lnTo>
                        <a:pt x="0" y="55"/>
                      </a:lnTo>
                      <a:lnTo>
                        <a:pt x="0" y="75"/>
                      </a:lnTo>
                      <a:lnTo>
                        <a:pt x="1" y="86"/>
                      </a:lnTo>
                      <a:lnTo>
                        <a:pt x="3" y="97"/>
                      </a:lnTo>
                      <a:lnTo>
                        <a:pt x="3" y="97"/>
                      </a:lnTo>
                      <a:lnTo>
                        <a:pt x="14" y="140"/>
                      </a:lnTo>
                      <a:lnTo>
                        <a:pt x="19" y="156"/>
                      </a:lnTo>
                      <a:lnTo>
                        <a:pt x="27" y="169"/>
                      </a:lnTo>
                      <a:lnTo>
                        <a:pt x="36" y="180"/>
                      </a:lnTo>
                      <a:lnTo>
                        <a:pt x="47" y="188"/>
                      </a:lnTo>
                      <a:lnTo>
                        <a:pt x="61" y="197"/>
                      </a:lnTo>
                      <a:lnTo>
                        <a:pt x="81" y="201"/>
                      </a:lnTo>
                      <a:lnTo>
                        <a:pt x="81" y="201"/>
                      </a:lnTo>
                      <a:lnTo>
                        <a:pt x="92" y="203"/>
                      </a:lnTo>
                      <a:lnTo>
                        <a:pt x="102" y="203"/>
                      </a:lnTo>
                      <a:lnTo>
                        <a:pt x="123" y="203"/>
                      </a:lnTo>
                      <a:lnTo>
                        <a:pt x="141" y="198"/>
                      </a:lnTo>
                      <a:lnTo>
                        <a:pt x="157" y="193"/>
                      </a:lnTo>
                      <a:lnTo>
                        <a:pt x="172" y="187"/>
                      </a:lnTo>
                      <a:lnTo>
                        <a:pt x="182" y="182"/>
                      </a:lnTo>
                      <a:lnTo>
                        <a:pt x="191" y="175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63" name="Freeform 313">
                  <a:extLst>
                    <a:ext uri="{FF2B5EF4-FFF2-40B4-BE49-F238E27FC236}">
                      <a16:creationId xmlns:a16="http://schemas.microsoft.com/office/drawing/2014/main" id="{53F4773C-4BDA-4E41-A0E0-D9E0BA8F43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91163" y="3568701"/>
                  <a:ext cx="55563" cy="144463"/>
                </a:xfrm>
                <a:custGeom>
                  <a:avLst/>
                  <a:gdLst>
                    <a:gd name="T0" fmla="*/ 7 w 72"/>
                    <a:gd name="T1" fmla="*/ 0 h 182"/>
                    <a:gd name="T2" fmla="*/ 7 w 72"/>
                    <a:gd name="T3" fmla="*/ 0 h 182"/>
                    <a:gd name="T4" fmla="*/ 5 w 72"/>
                    <a:gd name="T5" fmla="*/ 5 h 182"/>
                    <a:gd name="T6" fmla="*/ 2 w 72"/>
                    <a:gd name="T7" fmla="*/ 20 h 182"/>
                    <a:gd name="T8" fmla="*/ 0 w 72"/>
                    <a:gd name="T9" fmla="*/ 31 h 182"/>
                    <a:gd name="T10" fmla="*/ 0 w 72"/>
                    <a:gd name="T11" fmla="*/ 41 h 182"/>
                    <a:gd name="T12" fmla="*/ 3 w 72"/>
                    <a:gd name="T13" fmla="*/ 54 h 182"/>
                    <a:gd name="T14" fmla="*/ 7 w 72"/>
                    <a:gd name="T15" fmla="*/ 65 h 182"/>
                    <a:gd name="T16" fmla="*/ 7 w 72"/>
                    <a:gd name="T17" fmla="*/ 65 h 182"/>
                    <a:gd name="T18" fmla="*/ 16 w 72"/>
                    <a:gd name="T19" fmla="*/ 93 h 182"/>
                    <a:gd name="T20" fmla="*/ 26 w 72"/>
                    <a:gd name="T21" fmla="*/ 120 h 182"/>
                    <a:gd name="T22" fmla="*/ 34 w 72"/>
                    <a:gd name="T23" fmla="*/ 146 h 182"/>
                    <a:gd name="T24" fmla="*/ 39 w 72"/>
                    <a:gd name="T25" fmla="*/ 156 h 182"/>
                    <a:gd name="T26" fmla="*/ 46 w 72"/>
                    <a:gd name="T27" fmla="*/ 163 h 182"/>
                    <a:gd name="T28" fmla="*/ 46 w 72"/>
                    <a:gd name="T29" fmla="*/ 163 h 182"/>
                    <a:gd name="T30" fmla="*/ 57 w 72"/>
                    <a:gd name="T31" fmla="*/ 172 h 182"/>
                    <a:gd name="T32" fmla="*/ 65 w 72"/>
                    <a:gd name="T33" fmla="*/ 177 h 182"/>
                    <a:gd name="T34" fmla="*/ 72 w 72"/>
                    <a:gd name="T35" fmla="*/ 182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82">
                      <a:moveTo>
                        <a:pt x="7" y="0"/>
                      </a:moveTo>
                      <a:lnTo>
                        <a:pt x="7" y="0"/>
                      </a:lnTo>
                      <a:lnTo>
                        <a:pt x="5" y="5"/>
                      </a:lnTo>
                      <a:lnTo>
                        <a:pt x="2" y="20"/>
                      </a:lnTo>
                      <a:lnTo>
                        <a:pt x="0" y="31"/>
                      </a:lnTo>
                      <a:lnTo>
                        <a:pt x="0" y="41"/>
                      </a:lnTo>
                      <a:lnTo>
                        <a:pt x="3" y="54"/>
                      </a:lnTo>
                      <a:lnTo>
                        <a:pt x="7" y="65"/>
                      </a:lnTo>
                      <a:lnTo>
                        <a:pt x="7" y="65"/>
                      </a:lnTo>
                      <a:lnTo>
                        <a:pt x="16" y="93"/>
                      </a:lnTo>
                      <a:lnTo>
                        <a:pt x="26" y="120"/>
                      </a:lnTo>
                      <a:lnTo>
                        <a:pt x="34" y="146"/>
                      </a:lnTo>
                      <a:lnTo>
                        <a:pt x="39" y="156"/>
                      </a:lnTo>
                      <a:lnTo>
                        <a:pt x="46" y="163"/>
                      </a:lnTo>
                      <a:lnTo>
                        <a:pt x="46" y="163"/>
                      </a:lnTo>
                      <a:lnTo>
                        <a:pt x="57" y="172"/>
                      </a:lnTo>
                      <a:lnTo>
                        <a:pt x="65" y="177"/>
                      </a:lnTo>
                      <a:lnTo>
                        <a:pt x="72" y="182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64" name="Freeform 314">
                  <a:extLst>
                    <a:ext uri="{FF2B5EF4-FFF2-40B4-BE49-F238E27FC236}">
                      <a16:creationId xmlns:a16="http://schemas.microsoft.com/office/drawing/2014/main" id="{2AE4CCF8-3A1F-4F3F-B111-70F0D83C32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37200" y="3671889"/>
                  <a:ext cx="82550" cy="96838"/>
                </a:xfrm>
                <a:custGeom>
                  <a:avLst/>
                  <a:gdLst>
                    <a:gd name="T0" fmla="*/ 0 w 103"/>
                    <a:gd name="T1" fmla="*/ 124 h 124"/>
                    <a:gd name="T2" fmla="*/ 0 w 103"/>
                    <a:gd name="T3" fmla="*/ 124 h 124"/>
                    <a:gd name="T4" fmla="*/ 3 w 103"/>
                    <a:gd name="T5" fmla="*/ 115 h 124"/>
                    <a:gd name="T6" fmla="*/ 9 w 103"/>
                    <a:gd name="T7" fmla="*/ 96 h 124"/>
                    <a:gd name="T8" fmla="*/ 21 w 103"/>
                    <a:gd name="T9" fmla="*/ 73 h 124"/>
                    <a:gd name="T10" fmla="*/ 26 w 103"/>
                    <a:gd name="T11" fmla="*/ 62 h 124"/>
                    <a:gd name="T12" fmla="*/ 32 w 103"/>
                    <a:gd name="T13" fmla="*/ 52 h 124"/>
                    <a:gd name="T14" fmla="*/ 32 w 103"/>
                    <a:gd name="T15" fmla="*/ 52 h 124"/>
                    <a:gd name="T16" fmla="*/ 40 w 103"/>
                    <a:gd name="T17" fmla="*/ 44 h 124"/>
                    <a:gd name="T18" fmla="*/ 50 w 103"/>
                    <a:gd name="T19" fmla="*/ 34 h 124"/>
                    <a:gd name="T20" fmla="*/ 74 w 103"/>
                    <a:gd name="T21" fmla="*/ 18 h 124"/>
                    <a:gd name="T22" fmla="*/ 103 w 103"/>
                    <a:gd name="T23" fmla="*/ 0 h 1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03" h="124">
                      <a:moveTo>
                        <a:pt x="0" y="124"/>
                      </a:moveTo>
                      <a:lnTo>
                        <a:pt x="0" y="124"/>
                      </a:lnTo>
                      <a:lnTo>
                        <a:pt x="3" y="115"/>
                      </a:lnTo>
                      <a:lnTo>
                        <a:pt x="9" y="96"/>
                      </a:lnTo>
                      <a:lnTo>
                        <a:pt x="21" y="73"/>
                      </a:lnTo>
                      <a:lnTo>
                        <a:pt x="26" y="62"/>
                      </a:lnTo>
                      <a:lnTo>
                        <a:pt x="32" y="52"/>
                      </a:lnTo>
                      <a:lnTo>
                        <a:pt x="32" y="52"/>
                      </a:lnTo>
                      <a:lnTo>
                        <a:pt x="40" y="44"/>
                      </a:lnTo>
                      <a:lnTo>
                        <a:pt x="50" y="34"/>
                      </a:lnTo>
                      <a:lnTo>
                        <a:pt x="74" y="18"/>
                      </a:lnTo>
                      <a:lnTo>
                        <a:pt x="103" y="0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65" name="Freeform 315">
                  <a:extLst>
                    <a:ext uri="{FF2B5EF4-FFF2-40B4-BE49-F238E27FC236}">
                      <a16:creationId xmlns:a16="http://schemas.microsoft.com/office/drawing/2014/main" id="{64353471-7FA6-4898-8099-5EF8DCF6577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92763" y="3548064"/>
                  <a:ext cx="77788" cy="153988"/>
                </a:xfrm>
                <a:custGeom>
                  <a:avLst/>
                  <a:gdLst>
                    <a:gd name="T0" fmla="*/ 32 w 97"/>
                    <a:gd name="T1" fmla="*/ 0 h 195"/>
                    <a:gd name="T2" fmla="*/ 32 w 97"/>
                    <a:gd name="T3" fmla="*/ 0 h 195"/>
                    <a:gd name="T4" fmla="*/ 24 w 97"/>
                    <a:gd name="T5" fmla="*/ 13 h 195"/>
                    <a:gd name="T6" fmla="*/ 13 w 97"/>
                    <a:gd name="T7" fmla="*/ 39 h 195"/>
                    <a:gd name="T8" fmla="*/ 6 w 97"/>
                    <a:gd name="T9" fmla="*/ 56 h 195"/>
                    <a:gd name="T10" fmla="*/ 3 w 97"/>
                    <a:gd name="T11" fmla="*/ 72 h 195"/>
                    <a:gd name="T12" fmla="*/ 0 w 97"/>
                    <a:gd name="T13" fmla="*/ 86 h 195"/>
                    <a:gd name="T14" fmla="*/ 0 w 97"/>
                    <a:gd name="T15" fmla="*/ 98 h 195"/>
                    <a:gd name="T16" fmla="*/ 0 w 97"/>
                    <a:gd name="T17" fmla="*/ 98 h 195"/>
                    <a:gd name="T18" fmla="*/ 2 w 97"/>
                    <a:gd name="T19" fmla="*/ 103 h 195"/>
                    <a:gd name="T20" fmla="*/ 5 w 97"/>
                    <a:gd name="T21" fmla="*/ 109 h 195"/>
                    <a:gd name="T22" fmla="*/ 18 w 97"/>
                    <a:gd name="T23" fmla="*/ 124 h 195"/>
                    <a:gd name="T24" fmla="*/ 32 w 97"/>
                    <a:gd name="T25" fmla="*/ 140 h 195"/>
                    <a:gd name="T26" fmla="*/ 50 w 97"/>
                    <a:gd name="T27" fmla="*/ 156 h 195"/>
                    <a:gd name="T28" fmla="*/ 83 w 97"/>
                    <a:gd name="T29" fmla="*/ 184 h 195"/>
                    <a:gd name="T30" fmla="*/ 97 w 97"/>
                    <a:gd name="T31" fmla="*/ 195 h 1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97" h="195">
                      <a:moveTo>
                        <a:pt x="32" y="0"/>
                      </a:moveTo>
                      <a:lnTo>
                        <a:pt x="32" y="0"/>
                      </a:lnTo>
                      <a:lnTo>
                        <a:pt x="24" y="13"/>
                      </a:lnTo>
                      <a:lnTo>
                        <a:pt x="13" y="39"/>
                      </a:lnTo>
                      <a:lnTo>
                        <a:pt x="6" y="56"/>
                      </a:lnTo>
                      <a:lnTo>
                        <a:pt x="3" y="72"/>
                      </a:lnTo>
                      <a:lnTo>
                        <a:pt x="0" y="86"/>
                      </a:lnTo>
                      <a:lnTo>
                        <a:pt x="0" y="98"/>
                      </a:lnTo>
                      <a:lnTo>
                        <a:pt x="0" y="98"/>
                      </a:lnTo>
                      <a:lnTo>
                        <a:pt x="2" y="103"/>
                      </a:lnTo>
                      <a:lnTo>
                        <a:pt x="5" y="109"/>
                      </a:lnTo>
                      <a:lnTo>
                        <a:pt x="18" y="124"/>
                      </a:lnTo>
                      <a:lnTo>
                        <a:pt x="32" y="140"/>
                      </a:lnTo>
                      <a:lnTo>
                        <a:pt x="50" y="156"/>
                      </a:lnTo>
                      <a:lnTo>
                        <a:pt x="83" y="184"/>
                      </a:lnTo>
                      <a:lnTo>
                        <a:pt x="97" y="195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66" name="Freeform 316">
                  <a:extLst>
                    <a:ext uri="{FF2B5EF4-FFF2-40B4-BE49-F238E27FC236}">
                      <a16:creationId xmlns:a16="http://schemas.microsoft.com/office/drawing/2014/main" id="{A089078F-C0AD-415A-9645-8D91295F8DD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65788" y="3640139"/>
                  <a:ext cx="206375" cy="190500"/>
                </a:xfrm>
                <a:custGeom>
                  <a:avLst/>
                  <a:gdLst>
                    <a:gd name="T0" fmla="*/ 130 w 260"/>
                    <a:gd name="T1" fmla="*/ 0 h 241"/>
                    <a:gd name="T2" fmla="*/ 130 w 260"/>
                    <a:gd name="T3" fmla="*/ 0 h 241"/>
                    <a:gd name="T4" fmla="*/ 105 w 260"/>
                    <a:gd name="T5" fmla="*/ 8 h 241"/>
                    <a:gd name="T6" fmla="*/ 84 w 260"/>
                    <a:gd name="T7" fmla="*/ 16 h 241"/>
                    <a:gd name="T8" fmla="*/ 60 w 260"/>
                    <a:gd name="T9" fmla="*/ 29 h 241"/>
                    <a:gd name="T10" fmla="*/ 49 w 260"/>
                    <a:gd name="T11" fmla="*/ 38 h 241"/>
                    <a:gd name="T12" fmla="*/ 37 w 260"/>
                    <a:gd name="T13" fmla="*/ 46 h 241"/>
                    <a:gd name="T14" fmla="*/ 26 w 260"/>
                    <a:gd name="T15" fmla="*/ 55 h 241"/>
                    <a:gd name="T16" fmla="*/ 16 w 260"/>
                    <a:gd name="T17" fmla="*/ 67 h 241"/>
                    <a:gd name="T18" fmla="*/ 10 w 260"/>
                    <a:gd name="T19" fmla="*/ 80 h 241"/>
                    <a:gd name="T20" fmla="*/ 3 w 260"/>
                    <a:gd name="T21" fmla="*/ 93 h 241"/>
                    <a:gd name="T22" fmla="*/ 0 w 260"/>
                    <a:gd name="T23" fmla="*/ 107 h 241"/>
                    <a:gd name="T24" fmla="*/ 0 w 260"/>
                    <a:gd name="T25" fmla="*/ 124 h 241"/>
                    <a:gd name="T26" fmla="*/ 0 w 260"/>
                    <a:gd name="T27" fmla="*/ 124 h 241"/>
                    <a:gd name="T28" fmla="*/ 3 w 260"/>
                    <a:gd name="T29" fmla="*/ 179 h 241"/>
                    <a:gd name="T30" fmla="*/ 6 w 260"/>
                    <a:gd name="T31" fmla="*/ 198 h 241"/>
                    <a:gd name="T32" fmla="*/ 13 w 260"/>
                    <a:gd name="T33" fmla="*/ 213 h 241"/>
                    <a:gd name="T34" fmla="*/ 16 w 260"/>
                    <a:gd name="T35" fmla="*/ 219 h 241"/>
                    <a:gd name="T36" fmla="*/ 21 w 260"/>
                    <a:gd name="T37" fmla="*/ 224 h 241"/>
                    <a:gd name="T38" fmla="*/ 26 w 260"/>
                    <a:gd name="T39" fmla="*/ 229 h 241"/>
                    <a:gd name="T40" fmla="*/ 32 w 260"/>
                    <a:gd name="T41" fmla="*/ 232 h 241"/>
                    <a:gd name="T42" fmla="*/ 49 w 260"/>
                    <a:gd name="T43" fmla="*/ 237 h 241"/>
                    <a:gd name="T44" fmla="*/ 71 w 260"/>
                    <a:gd name="T45" fmla="*/ 241 h 241"/>
                    <a:gd name="T46" fmla="*/ 71 w 260"/>
                    <a:gd name="T47" fmla="*/ 241 h 241"/>
                    <a:gd name="T48" fmla="*/ 84 w 260"/>
                    <a:gd name="T49" fmla="*/ 241 h 241"/>
                    <a:gd name="T50" fmla="*/ 96 w 260"/>
                    <a:gd name="T51" fmla="*/ 241 h 241"/>
                    <a:gd name="T52" fmla="*/ 120 w 260"/>
                    <a:gd name="T53" fmla="*/ 236 h 241"/>
                    <a:gd name="T54" fmla="*/ 144 w 260"/>
                    <a:gd name="T55" fmla="*/ 228 h 241"/>
                    <a:gd name="T56" fmla="*/ 166 w 260"/>
                    <a:gd name="T57" fmla="*/ 218 h 241"/>
                    <a:gd name="T58" fmla="*/ 185 w 260"/>
                    <a:gd name="T59" fmla="*/ 206 h 241"/>
                    <a:gd name="T60" fmla="*/ 203 w 260"/>
                    <a:gd name="T61" fmla="*/ 193 h 241"/>
                    <a:gd name="T62" fmla="*/ 218 w 260"/>
                    <a:gd name="T63" fmla="*/ 180 h 241"/>
                    <a:gd name="T64" fmla="*/ 227 w 260"/>
                    <a:gd name="T65" fmla="*/ 169 h 241"/>
                    <a:gd name="T66" fmla="*/ 227 w 260"/>
                    <a:gd name="T67" fmla="*/ 169 h 241"/>
                    <a:gd name="T68" fmla="*/ 235 w 260"/>
                    <a:gd name="T69" fmla="*/ 156 h 241"/>
                    <a:gd name="T70" fmla="*/ 242 w 260"/>
                    <a:gd name="T71" fmla="*/ 143 h 241"/>
                    <a:gd name="T72" fmla="*/ 247 w 260"/>
                    <a:gd name="T73" fmla="*/ 129 h 241"/>
                    <a:gd name="T74" fmla="*/ 252 w 260"/>
                    <a:gd name="T75" fmla="*/ 116 h 241"/>
                    <a:gd name="T76" fmla="*/ 258 w 260"/>
                    <a:gd name="T77" fmla="*/ 93 h 241"/>
                    <a:gd name="T78" fmla="*/ 260 w 260"/>
                    <a:gd name="T79" fmla="*/ 85 h 2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60" h="241">
                      <a:moveTo>
                        <a:pt x="130" y="0"/>
                      </a:moveTo>
                      <a:lnTo>
                        <a:pt x="130" y="0"/>
                      </a:lnTo>
                      <a:lnTo>
                        <a:pt x="105" y="8"/>
                      </a:lnTo>
                      <a:lnTo>
                        <a:pt x="84" y="16"/>
                      </a:lnTo>
                      <a:lnTo>
                        <a:pt x="60" y="29"/>
                      </a:lnTo>
                      <a:lnTo>
                        <a:pt x="49" y="38"/>
                      </a:lnTo>
                      <a:lnTo>
                        <a:pt x="37" y="46"/>
                      </a:lnTo>
                      <a:lnTo>
                        <a:pt x="26" y="55"/>
                      </a:lnTo>
                      <a:lnTo>
                        <a:pt x="16" y="67"/>
                      </a:lnTo>
                      <a:lnTo>
                        <a:pt x="10" y="80"/>
                      </a:lnTo>
                      <a:lnTo>
                        <a:pt x="3" y="93"/>
                      </a:lnTo>
                      <a:lnTo>
                        <a:pt x="0" y="107"/>
                      </a:lnTo>
                      <a:lnTo>
                        <a:pt x="0" y="124"/>
                      </a:lnTo>
                      <a:lnTo>
                        <a:pt x="0" y="124"/>
                      </a:lnTo>
                      <a:lnTo>
                        <a:pt x="3" y="179"/>
                      </a:lnTo>
                      <a:lnTo>
                        <a:pt x="6" y="198"/>
                      </a:lnTo>
                      <a:lnTo>
                        <a:pt x="13" y="213"/>
                      </a:lnTo>
                      <a:lnTo>
                        <a:pt x="16" y="219"/>
                      </a:lnTo>
                      <a:lnTo>
                        <a:pt x="21" y="224"/>
                      </a:lnTo>
                      <a:lnTo>
                        <a:pt x="26" y="229"/>
                      </a:lnTo>
                      <a:lnTo>
                        <a:pt x="32" y="232"/>
                      </a:lnTo>
                      <a:lnTo>
                        <a:pt x="49" y="237"/>
                      </a:lnTo>
                      <a:lnTo>
                        <a:pt x="71" y="241"/>
                      </a:lnTo>
                      <a:lnTo>
                        <a:pt x="71" y="241"/>
                      </a:lnTo>
                      <a:lnTo>
                        <a:pt x="84" y="241"/>
                      </a:lnTo>
                      <a:lnTo>
                        <a:pt x="96" y="241"/>
                      </a:lnTo>
                      <a:lnTo>
                        <a:pt x="120" y="236"/>
                      </a:lnTo>
                      <a:lnTo>
                        <a:pt x="144" y="228"/>
                      </a:lnTo>
                      <a:lnTo>
                        <a:pt x="166" y="218"/>
                      </a:lnTo>
                      <a:lnTo>
                        <a:pt x="185" y="206"/>
                      </a:lnTo>
                      <a:lnTo>
                        <a:pt x="203" y="193"/>
                      </a:lnTo>
                      <a:lnTo>
                        <a:pt x="218" y="180"/>
                      </a:lnTo>
                      <a:lnTo>
                        <a:pt x="227" y="169"/>
                      </a:lnTo>
                      <a:lnTo>
                        <a:pt x="227" y="169"/>
                      </a:lnTo>
                      <a:lnTo>
                        <a:pt x="235" y="156"/>
                      </a:lnTo>
                      <a:lnTo>
                        <a:pt x="242" y="143"/>
                      </a:lnTo>
                      <a:lnTo>
                        <a:pt x="247" y="129"/>
                      </a:lnTo>
                      <a:lnTo>
                        <a:pt x="252" y="116"/>
                      </a:lnTo>
                      <a:lnTo>
                        <a:pt x="258" y="93"/>
                      </a:lnTo>
                      <a:lnTo>
                        <a:pt x="260" y="85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67" name="Freeform 317">
                  <a:extLst>
                    <a:ext uri="{FF2B5EF4-FFF2-40B4-BE49-F238E27FC236}">
                      <a16:creationId xmlns:a16="http://schemas.microsoft.com/office/drawing/2014/main" id="{1BB2DD11-B320-42A5-ACA8-01FA1ABE81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72150" y="3536951"/>
                  <a:ext cx="115888" cy="160338"/>
                </a:xfrm>
                <a:custGeom>
                  <a:avLst/>
                  <a:gdLst>
                    <a:gd name="T0" fmla="*/ 23 w 146"/>
                    <a:gd name="T1" fmla="*/ 0 h 202"/>
                    <a:gd name="T2" fmla="*/ 23 w 146"/>
                    <a:gd name="T3" fmla="*/ 0 h 202"/>
                    <a:gd name="T4" fmla="*/ 16 w 146"/>
                    <a:gd name="T5" fmla="*/ 23 h 202"/>
                    <a:gd name="T6" fmla="*/ 10 w 146"/>
                    <a:gd name="T7" fmla="*/ 46 h 202"/>
                    <a:gd name="T8" fmla="*/ 5 w 146"/>
                    <a:gd name="T9" fmla="*/ 73 h 202"/>
                    <a:gd name="T10" fmla="*/ 2 w 146"/>
                    <a:gd name="T11" fmla="*/ 103 h 202"/>
                    <a:gd name="T12" fmla="*/ 0 w 146"/>
                    <a:gd name="T13" fmla="*/ 117 h 202"/>
                    <a:gd name="T14" fmla="*/ 2 w 146"/>
                    <a:gd name="T15" fmla="*/ 130 h 202"/>
                    <a:gd name="T16" fmla="*/ 2 w 146"/>
                    <a:gd name="T17" fmla="*/ 142 h 202"/>
                    <a:gd name="T18" fmla="*/ 5 w 146"/>
                    <a:gd name="T19" fmla="*/ 153 h 202"/>
                    <a:gd name="T20" fmla="*/ 10 w 146"/>
                    <a:gd name="T21" fmla="*/ 163 h 202"/>
                    <a:gd name="T22" fmla="*/ 16 w 146"/>
                    <a:gd name="T23" fmla="*/ 169 h 202"/>
                    <a:gd name="T24" fmla="*/ 16 w 146"/>
                    <a:gd name="T25" fmla="*/ 169 h 202"/>
                    <a:gd name="T26" fmla="*/ 24 w 146"/>
                    <a:gd name="T27" fmla="*/ 174 h 202"/>
                    <a:gd name="T28" fmla="*/ 33 w 146"/>
                    <a:gd name="T29" fmla="*/ 179 h 202"/>
                    <a:gd name="T30" fmla="*/ 54 w 146"/>
                    <a:gd name="T31" fmla="*/ 187 h 202"/>
                    <a:gd name="T32" fmla="*/ 75 w 146"/>
                    <a:gd name="T33" fmla="*/ 194 h 202"/>
                    <a:gd name="T34" fmla="*/ 96 w 146"/>
                    <a:gd name="T35" fmla="*/ 197 h 202"/>
                    <a:gd name="T36" fmla="*/ 132 w 146"/>
                    <a:gd name="T37" fmla="*/ 202 h 202"/>
                    <a:gd name="T38" fmla="*/ 146 w 146"/>
                    <a:gd name="T39" fmla="*/ 202 h 2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46" h="20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6" y="23"/>
                      </a:lnTo>
                      <a:lnTo>
                        <a:pt x="10" y="46"/>
                      </a:lnTo>
                      <a:lnTo>
                        <a:pt x="5" y="73"/>
                      </a:lnTo>
                      <a:lnTo>
                        <a:pt x="2" y="103"/>
                      </a:lnTo>
                      <a:lnTo>
                        <a:pt x="0" y="117"/>
                      </a:lnTo>
                      <a:lnTo>
                        <a:pt x="2" y="130"/>
                      </a:lnTo>
                      <a:lnTo>
                        <a:pt x="2" y="142"/>
                      </a:lnTo>
                      <a:lnTo>
                        <a:pt x="5" y="153"/>
                      </a:lnTo>
                      <a:lnTo>
                        <a:pt x="10" y="163"/>
                      </a:lnTo>
                      <a:lnTo>
                        <a:pt x="16" y="169"/>
                      </a:lnTo>
                      <a:lnTo>
                        <a:pt x="16" y="169"/>
                      </a:lnTo>
                      <a:lnTo>
                        <a:pt x="24" y="174"/>
                      </a:lnTo>
                      <a:lnTo>
                        <a:pt x="33" y="179"/>
                      </a:lnTo>
                      <a:lnTo>
                        <a:pt x="54" y="187"/>
                      </a:lnTo>
                      <a:lnTo>
                        <a:pt x="75" y="194"/>
                      </a:lnTo>
                      <a:lnTo>
                        <a:pt x="96" y="197"/>
                      </a:lnTo>
                      <a:lnTo>
                        <a:pt x="132" y="202"/>
                      </a:lnTo>
                      <a:lnTo>
                        <a:pt x="146" y="202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68" name="Freeform 318">
                  <a:extLst>
                    <a:ext uri="{FF2B5EF4-FFF2-40B4-BE49-F238E27FC236}">
                      <a16:creationId xmlns:a16="http://schemas.microsoft.com/office/drawing/2014/main" id="{1FE729B8-BFC9-4C0C-95B3-54ED9DE9973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70550" y="3371851"/>
                  <a:ext cx="134938" cy="53975"/>
                </a:xfrm>
                <a:custGeom>
                  <a:avLst/>
                  <a:gdLst>
                    <a:gd name="T0" fmla="*/ 0 w 169"/>
                    <a:gd name="T1" fmla="*/ 0 h 66"/>
                    <a:gd name="T2" fmla="*/ 0 w 169"/>
                    <a:gd name="T3" fmla="*/ 0 h 66"/>
                    <a:gd name="T4" fmla="*/ 5 w 169"/>
                    <a:gd name="T5" fmla="*/ 14 h 66"/>
                    <a:gd name="T6" fmla="*/ 9 w 169"/>
                    <a:gd name="T7" fmla="*/ 24 h 66"/>
                    <a:gd name="T8" fmla="*/ 15 w 169"/>
                    <a:gd name="T9" fmla="*/ 35 h 66"/>
                    <a:gd name="T10" fmla="*/ 23 w 169"/>
                    <a:gd name="T11" fmla="*/ 45 h 66"/>
                    <a:gd name="T12" fmla="*/ 35 w 169"/>
                    <a:gd name="T13" fmla="*/ 55 h 66"/>
                    <a:gd name="T14" fmla="*/ 41 w 169"/>
                    <a:gd name="T15" fmla="*/ 58 h 66"/>
                    <a:gd name="T16" fmla="*/ 48 w 169"/>
                    <a:gd name="T17" fmla="*/ 61 h 66"/>
                    <a:gd name="T18" fmla="*/ 56 w 169"/>
                    <a:gd name="T19" fmla="*/ 63 h 66"/>
                    <a:gd name="T20" fmla="*/ 65 w 169"/>
                    <a:gd name="T21" fmla="*/ 65 h 66"/>
                    <a:gd name="T22" fmla="*/ 65 w 169"/>
                    <a:gd name="T23" fmla="*/ 65 h 66"/>
                    <a:gd name="T24" fmla="*/ 103 w 169"/>
                    <a:gd name="T25" fmla="*/ 66 h 66"/>
                    <a:gd name="T26" fmla="*/ 137 w 169"/>
                    <a:gd name="T27" fmla="*/ 66 h 66"/>
                    <a:gd name="T28" fmla="*/ 169 w 169"/>
                    <a:gd name="T29" fmla="*/ 65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69" h="66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5" y="14"/>
                      </a:lnTo>
                      <a:lnTo>
                        <a:pt x="9" y="24"/>
                      </a:lnTo>
                      <a:lnTo>
                        <a:pt x="15" y="35"/>
                      </a:lnTo>
                      <a:lnTo>
                        <a:pt x="23" y="45"/>
                      </a:lnTo>
                      <a:lnTo>
                        <a:pt x="35" y="55"/>
                      </a:lnTo>
                      <a:lnTo>
                        <a:pt x="41" y="58"/>
                      </a:lnTo>
                      <a:lnTo>
                        <a:pt x="48" y="61"/>
                      </a:lnTo>
                      <a:lnTo>
                        <a:pt x="56" y="63"/>
                      </a:lnTo>
                      <a:lnTo>
                        <a:pt x="65" y="65"/>
                      </a:lnTo>
                      <a:lnTo>
                        <a:pt x="65" y="65"/>
                      </a:lnTo>
                      <a:lnTo>
                        <a:pt x="103" y="66"/>
                      </a:lnTo>
                      <a:lnTo>
                        <a:pt x="137" y="66"/>
                      </a:lnTo>
                      <a:lnTo>
                        <a:pt x="169" y="65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69" name="Freeform 319">
                  <a:extLst>
                    <a:ext uri="{FF2B5EF4-FFF2-40B4-BE49-F238E27FC236}">
                      <a16:creationId xmlns:a16="http://schemas.microsoft.com/office/drawing/2014/main" id="{F1CCC1B3-2030-4313-B592-B0DAA7BB0C9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97538" y="3433764"/>
                  <a:ext cx="128588" cy="98425"/>
                </a:xfrm>
                <a:custGeom>
                  <a:avLst/>
                  <a:gdLst>
                    <a:gd name="T0" fmla="*/ 11 w 160"/>
                    <a:gd name="T1" fmla="*/ 0 h 124"/>
                    <a:gd name="T2" fmla="*/ 11 w 160"/>
                    <a:gd name="T3" fmla="*/ 0 h 124"/>
                    <a:gd name="T4" fmla="*/ 9 w 160"/>
                    <a:gd name="T5" fmla="*/ 5 h 124"/>
                    <a:gd name="T6" fmla="*/ 4 w 160"/>
                    <a:gd name="T7" fmla="*/ 17 h 124"/>
                    <a:gd name="T8" fmla="*/ 1 w 160"/>
                    <a:gd name="T9" fmla="*/ 31 h 124"/>
                    <a:gd name="T10" fmla="*/ 0 w 160"/>
                    <a:gd name="T11" fmla="*/ 48 h 124"/>
                    <a:gd name="T12" fmla="*/ 0 w 160"/>
                    <a:gd name="T13" fmla="*/ 65 h 124"/>
                    <a:gd name="T14" fmla="*/ 1 w 160"/>
                    <a:gd name="T15" fmla="*/ 75 h 124"/>
                    <a:gd name="T16" fmla="*/ 4 w 160"/>
                    <a:gd name="T17" fmla="*/ 83 h 124"/>
                    <a:gd name="T18" fmla="*/ 8 w 160"/>
                    <a:gd name="T19" fmla="*/ 91 h 124"/>
                    <a:gd name="T20" fmla="*/ 14 w 160"/>
                    <a:gd name="T21" fmla="*/ 100 h 124"/>
                    <a:gd name="T22" fmla="*/ 21 w 160"/>
                    <a:gd name="T23" fmla="*/ 106 h 124"/>
                    <a:gd name="T24" fmla="*/ 30 w 160"/>
                    <a:gd name="T25" fmla="*/ 111 h 124"/>
                    <a:gd name="T26" fmla="*/ 30 w 160"/>
                    <a:gd name="T27" fmla="*/ 111 h 124"/>
                    <a:gd name="T28" fmla="*/ 42 w 160"/>
                    <a:gd name="T29" fmla="*/ 116 h 124"/>
                    <a:gd name="T30" fmla="*/ 51 w 160"/>
                    <a:gd name="T31" fmla="*/ 119 h 124"/>
                    <a:gd name="T32" fmla="*/ 74 w 160"/>
                    <a:gd name="T33" fmla="*/ 122 h 124"/>
                    <a:gd name="T34" fmla="*/ 95 w 160"/>
                    <a:gd name="T35" fmla="*/ 124 h 124"/>
                    <a:gd name="T36" fmla="*/ 116 w 160"/>
                    <a:gd name="T37" fmla="*/ 124 h 124"/>
                    <a:gd name="T38" fmla="*/ 134 w 160"/>
                    <a:gd name="T39" fmla="*/ 122 h 124"/>
                    <a:gd name="T40" fmla="*/ 147 w 160"/>
                    <a:gd name="T41" fmla="*/ 121 h 124"/>
                    <a:gd name="T42" fmla="*/ 160 w 160"/>
                    <a:gd name="T43" fmla="*/ 117 h 1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160" h="124">
                      <a:moveTo>
                        <a:pt x="11" y="0"/>
                      </a:moveTo>
                      <a:lnTo>
                        <a:pt x="11" y="0"/>
                      </a:lnTo>
                      <a:lnTo>
                        <a:pt x="9" y="5"/>
                      </a:lnTo>
                      <a:lnTo>
                        <a:pt x="4" y="17"/>
                      </a:lnTo>
                      <a:lnTo>
                        <a:pt x="1" y="31"/>
                      </a:lnTo>
                      <a:lnTo>
                        <a:pt x="0" y="48"/>
                      </a:lnTo>
                      <a:lnTo>
                        <a:pt x="0" y="65"/>
                      </a:lnTo>
                      <a:lnTo>
                        <a:pt x="1" y="75"/>
                      </a:lnTo>
                      <a:lnTo>
                        <a:pt x="4" y="83"/>
                      </a:lnTo>
                      <a:lnTo>
                        <a:pt x="8" y="91"/>
                      </a:lnTo>
                      <a:lnTo>
                        <a:pt x="14" y="100"/>
                      </a:lnTo>
                      <a:lnTo>
                        <a:pt x="21" y="106"/>
                      </a:lnTo>
                      <a:lnTo>
                        <a:pt x="30" y="111"/>
                      </a:lnTo>
                      <a:lnTo>
                        <a:pt x="30" y="111"/>
                      </a:lnTo>
                      <a:lnTo>
                        <a:pt x="42" y="116"/>
                      </a:lnTo>
                      <a:lnTo>
                        <a:pt x="51" y="119"/>
                      </a:lnTo>
                      <a:lnTo>
                        <a:pt x="74" y="122"/>
                      </a:lnTo>
                      <a:lnTo>
                        <a:pt x="95" y="124"/>
                      </a:lnTo>
                      <a:lnTo>
                        <a:pt x="116" y="124"/>
                      </a:lnTo>
                      <a:lnTo>
                        <a:pt x="134" y="122"/>
                      </a:lnTo>
                      <a:lnTo>
                        <a:pt x="147" y="121"/>
                      </a:lnTo>
                      <a:lnTo>
                        <a:pt x="160" y="117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70" name="Freeform 320">
                  <a:extLst>
                    <a:ext uri="{FF2B5EF4-FFF2-40B4-BE49-F238E27FC236}">
                      <a16:creationId xmlns:a16="http://schemas.microsoft.com/office/drawing/2014/main" id="{D26F03E4-EF20-4EF8-B4BA-5052CB32E5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02313" y="3378201"/>
                  <a:ext cx="111125" cy="174625"/>
                </a:xfrm>
                <a:custGeom>
                  <a:avLst/>
                  <a:gdLst>
                    <a:gd name="T0" fmla="*/ 10 w 140"/>
                    <a:gd name="T1" fmla="*/ 0 h 221"/>
                    <a:gd name="T2" fmla="*/ 10 w 140"/>
                    <a:gd name="T3" fmla="*/ 0 h 221"/>
                    <a:gd name="T4" fmla="*/ 7 w 140"/>
                    <a:gd name="T5" fmla="*/ 11 h 221"/>
                    <a:gd name="T6" fmla="*/ 3 w 140"/>
                    <a:gd name="T7" fmla="*/ 24 h 221"/>
                    <a:gd name="T8" fmla="*/ 2 w 140"/>
                    <a:gd name="T9" fmla="*/ 41 h 221"/>
                    <a:gd name="T10" fmla="*/ 0 w 140"/>
                    <a:gd name="T11" fmla="*/ 59 h 221"/>
                    <a:gd name="T12" fmla="*/ 2 w 140"/>
                    <a:gd name="T13" fmla="*/ 80 h 221"/>
                    <a:gd name="T14" fmla="*/ 7 w 140"/>
                    <a:gd name="T15" fmla="*/ 102 h 221"/>
                    <a:gd name="T16" fmla="*/ 11 w 140"/>
                    <a:gd name="T17" fmla="*/ 112 h 221"/>
                    <a:gd name="T18" fmla="*/ 16 w 140"/>
                    <a:gd name="T19" fmla="*/ 123 h 221"/>
                    <a:gd name="T20" fmla="*/ 16 w 140"/>
                    <a:gd name="T21" fmla="*/ 123 h 221"/>
                    <a:gd name="T22" fmla="*/ 36 w 140"/>
                    <a:gd name="T23" fmla="*/ 161 h 221"/>
                    <a:gd name="T24" fmla="*/ 44 w 140"/>
                    <a:gd name="T25" fmla="*/ 175 h 221"/>
                    <a:gd name="T26" fmla="*/ 52 w 140"/>
                    <a:gd name="T27" fmla="*/ 188 h 221"/>
                    <a:gd name="T28" fmla="*/ 60 w 140"/>
                    <a:gd name="T29" fmla="*/ 198 h 221"/>
                    <a:gd name="T30" fmla="*/ 70 w 140"/>
                    <a:gd name="T31" fmla="*/ 206 h 221"/>
                    <a:gd name="T32" fmla="*/ 81 w 140"/>
                    <a:gd name="T33" fmla="*/ 211 h 221"/>
                    <a:gd name="T34" fmla="*/ 94 w 140"/>
                    <a:gd name="T35" fmla="*/ 214 h 221"/>
                    <a:gd name="T36" fmla="*/ 94 w 140"/>
                    <a:gd name="T37" fmla="*/ 214 h 221"/>
                    <a:gd name="T38" fmla="*/ 132 w 140"/>
                    <a:gd name="T39" fmla="*/ 219 h 221"/>
                    <a:gd name="T40" fmla="*/ 140 w 140"/>
                    <a:gd name="T41" fmla="*/ 221 h 2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0" h="221">
                      <a:moveTo>
                        <a:pt x="10" y="0"/>
                      </a:moveTo>
                      <a:lnTo>
                        <a:pt x="10" y="0"/>
                      </a:lnTo>
                      <a:lnTo>
                        <a:pt x="7" y="11"/>
                      </a:lnTo>
                      <a:lnTo>
                        <a:pt x="3" y="24"/>
                      </a:lnTo>
                      <a:lnTo>
                        <a:pt x="2" y="41"/>
                      </a:lnTo>
                      <a:lnTo>
                        <a:pt x="0" y="59"/>
                      </a:lnTo>
                      <a:lnTo>
                        <a:pt x="2" y="80"/>
                      </a:lnTo>
                      <a:lnTo>
                        <a:pt x="7" y="102"/>
                      </a:lnTo>
                      <a:lnTo>
                        <a:pt x="11" y="112"/>
                      </a:lnTo>
                      <a:lnTo>
                        <a:pt x="16" y="123"/>
                      </a:lnTo>
                      <a:lnTo>
                        <a:pt x="16" y="123"/>
                      </a:lnTo>
                      <a:lnTo>
                        <a:pt x="36" y="161"/>
                      </a:lnTo>
                      <a:lnTo>
                        <a:pt x="44" y="175"/>
                      </a:lnTo>
                      <a:lnTo>
                        <a:pt x="52" y="188"/>
                      </a:lnTo>
                      <a:lnTo>
                        <a:pt x="60" y="198"/>
                      </a:lnTo>
                      <a:lnTo>
                        <a:pt x="70" y="206"/>
                      </a:lnTo>
                      <a:lnTo>
                        <a:pt x="81" y="211"/>
                      </a:lnTo>
                      <a:lnTo>
                        <a:pt x="94" y="214"/>
                      </a:lnTo>
                      <a:lnTo>
                        <a:pt x="94" y="214"/>
                      </a:lnTo>
                      <a:lnTo>
                        <a:pt x="132" y="219"/>
                      </a:lnTo>
                      <a:lnTo>
                        <a:pt x="140" y="221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71" name="Freeform 321">
                  <a:extLst>
                    <a:ext uri="{FF2B5EF4-FFF2-40B4-BE49-F238E27FC236}">
                      <a16:creationId xmlns:a16="http://schemas.microsoft.com/office/drawing/2014/main" id="{D3A8C1CB-210A-4A55-81DF-5E36BA67EDA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08675" y="3459164"/>
                  <a:ext cx="165100" cy="158750"/>
                </a:xfrm>
                <a:custGeom>
                  <a:avLst/>
                  <a:gdLst>
                    <a:gd name="T0" fmla="*/ 50 w 206"/>
                    <a:gd name="T1" fmla="*/ 0 h 198"/>
                    <a:gd name="T2" fmla="*/ 50 w 206"/>
                    <a:gd name="T3" fmla="*/ 0 h 198"/>
                    <a:gd name="T4" fmla="*/ 37 w 206"/>
                    <a:gd name="T5" fmla="*/ 13 h 198"/>
                    <a:gd name="T6" fmla="*/ 26 w 206"/>
                    <a:gd name="T7" fmla="*/ 26 h 198"/>
                    <a:gd name="T8" fmla="*/ 13 w 206"/>
                    <a:gd name="T9" fmla="*/ 45 h 198"/>
                    <a:gd name="T10" fmla="*/ 8 w 206"/>
                    <a:gd name="T11" fmla="*/ 55 h 198"/>
                    <a:gd name="T12" fmla="*/ 3 w 206"/>
                    <a:gd name="T13" fmla="*/ 67 h 198"/>
                    <a:gd name="T14" fmla="*/ 1 w 206"/>
                    <a:gd name="T15" fmla="*/ 78 h 198"/>
                    <a:gd name="T16" fmla="*/ 0 w 206"/>
                    <a:gd name="T17" fmla="*/ 91 h 198"/>
                    <a:gd name="T18" fmla="*/ 0 w 206"/>
                    <a:gd name="T19" fmla="*/ 104 h 198"/>
                    <a:gd name="T20" fmla="*/ 3 w 206"/>
                    <a:gd name="T21" fmla="*/ 117 h 198"/>
                    <a:gd name="T22" fmla="*/ 10 w 206"/>
                    <a:gd name="T23" fmla="*/ 130 h 198"/>
                    <a:gd name="T24" fmla="*/ 18 w 206"/>
                    <a:gd name="T25" fmla="*/ 143 h 198"/>
                    <a:gd name="T26" fmla="*/ 18 w 206"/>
                    <a:gd name="T27" fmla="*/ 143 h 198"/>
                    <a:gd name="T28" fmla="*/ 27 w 206"/>
                    <a:gd name="T29" fmla="*/ 156 h 198"/>
                    <a:gd name="T30" fmla="*/ 37 w 206"/>
                    <a:gd name="T31" fmla="*/ 166 h 198"/>
                    <a:gd name="T32" fmla="*/ 47 w 206"/>
                    <a:gd name="T33" fmla="*/ 174 h 198"/>
                    <a:gd name="T34" fmla="*/ 57 w 206"/>
                    <a:gd name="T35" fmla="*/ 182 h 198"/>
                    <a:gd name="T36" fmla="*/ 66 w 206"/>
                    <a:gd name="T37" fmla="*/ 187 h 198"/>
                    <a:gd name="T38" fmla="*/ 75 w 206"/>
                    <a:gd name="T39" fmla="*/ 192 h 198"/>
                    <a:gd name="T40" fmla="*/ 84 w 206"/>
                    <a:gd name="T41" fmla="*/ 195 h 198"/>
                    <a:gd name="T42" fmla="*/ 92 w 206"/>
                    <a:gd name="T43" fmla="*/ 196 h 198"/>
                    <a:gd name="T44" fmla="*/ 109 w 206"/>
                    <a:gd name="T45" fmla="*/ 198 h 198"/>
                    <a:gd name="T46" fmla="*/ 125 w 206"/>
                    <a:gd name="T47" fmla="*/ 196 h 198"/>
                    <a:gd name="T48" fmla="*/ 139 w 206"/>
                    <a:gd name="T49" fmla="*/ 193 h 198"/>
                    <a:gd name="T50" fmla="*/ 154 w 206"/>
                    <a:gd name="T51" fmla="*/ 188 h 198"/>
                    <a:gd name="T52" fmla="*/ 154 w 206"/>
                    <a:gd name="T53" fmla="*/ 188 h 198"/>
                    <a:gd name="T54" fmla="*/ 167 w 206"/>
                    <a:gd name="T55" fmla="*/ 183 h 198"/>
                    <a:gd name="T56" fmla="*/ 178 w 206"/>
                    <a:gd name="T57" fmla="*/ 177 h 198"/>
                    <a:gd name="T58" fmla="*/ 195 w 206"/>
                    <a:gd name="T59" fmla="*/ 167 h 198"/>
                    <a:gd name="T60" fmla="*/ 203 w 206"/>
                    <a:gd name="T61" fmla="*/ 159 h 198"/>
                    <a:gd name="T62" fmla="*/ 206 w 206"/>
                    <a:gd name="T63" fmla="*/ 156 h 1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206" h="198">
                      <a:moveTo>
                        <a:pt x="50" y="0"/>
                      </a:moveTo>
                      <a:lnTo>
                        <a:pt x="50" y="0"/>
                      </a:lnTo>
                      <a:lnTo>
                        <a:pt x="37" y="13"/>
                      </a:lnTo>
                      <a:lnTo>
                        <a:pt x="26" y="26"/>
                      </a:lnTo>
                      <a:lnTo>
                        <a:pt x="13" y="45"/>
                      </a:lnTo>
                      <a:lnTo>
                        <a:pt x="8" y="55"/>
                      </a:lnTo>
                      <a:lnTo>
                        <a:pt x="3" y="67"/>
                      </a:lnTo>
                      <a:lnTo>
                        <a:pt x="1" y="78"/>
                      </a:lnTo>
                      <a:lnTo>
                        <a:pt x="0" y="91"/>
                      </a:lnTo>
                      <a:lnTo>
                        <a:pt x="0" y="104"/>
                      </a:lnTo>
                      <a:lnTo>
                        <a:pt x="3" y="117"/>
                      </a:lnTo>
                      <a:lnTo>
                        <a:pt x="10" y="130"/>
                      </a:lnTo>
                      <a:lnTo>
                        <a:pt x="18" y="143"/>
                      </a:lnTo>
                      <a:lnTo>
                        <a:pt x="18" y="143"/>
                      </a:lnTo>
                      <a:lnTo>
                        <a:pt x="27" y="156"/>
                      </a:lnTo>
                      <a:lnTo>
                        <a:pt x="37" y="166"/>
                      </a:lnTo>
                      <a:lnTo>
                        <a:pt x="47" y="174"/>
                      </a:lnTo>
                      <a:lnTo>
                        <a:pt x="57" y="182"/>
                      </a:lnTo>
                      <a:lnTo>
                        <a:pt x="66" y="187"/>
                      </a:lnTo>
                      <a:lnTo>
                        <a:pt x="75" y="192"/>
                      </a:lnTo>
                      <a:lnTo>
                        <a:pt x="84" y="195"/>
                      </a:lnTo>
                      <a:lnTo>
                        <a:pt x="92" y="196"/>
                      </a:lnTo>
                      <a:lnTo>
                        <a:pt x="109" y="198"/>
                      </a:lnTo>
                      <a:lnTo>
                        <a:pt x="125" y="196"/>
                      </a:lnTo>
                      <a:lnTo>
                        <a:pt x="139" y="193"/>
                      </a:lnTo>
                      <a:lnTo>
                        <a:pt x="154" y="188"/>
                      </a:lnTo>
                      <a:lnTo>
                        <a:pt x="154" y="188"/>
                      </a:lnTo>
                      <a:lnTo>
                        <a:pt x="167" y="183"/>
                      </a:lnTo>
                      <a:lnTo>
                        <a:pt x="178" y="177"/>
                      </a:lnTo>
                      <a:lnTo>
                        <a:pt x="195" y="167"/>
                      </a:lnTo>
                      <a:lnTo>
                        <a:pt x="203" y="159"/>
                      </a:lnTo>
                      <a:lnTo>
                        <a:pt x="206" y="156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72" name="Freeform 322">
                  <a:extLst>
                    <a:ext uri="{FF2B5EF4-FFF2-40B4-BE49-F238E27FC236}">
                      <a16:creationId xmlns:a16="http://schemas.microsoft.com/office/drawing/2014/main" id="{62557526-0DD4-4EDE-8ED2-2BDCFB50341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65838" y="3506789"/>
                  <a:ext cx="109538" cy="117475"/>
                </a:xfrm>
                <a:custGeom>
                  <a:avLst/>
                  <a:gdLst>
                    <a:gd name="T0" fmla="*/ 2 w 138"/>
                    <a:gd name="T1" fmla="*/ 0 h 150"/>
                    <a:gd name="T2" fmla="*/ 2 w 138"/>
                    <a:gd name="T3" fmla="*/ 0 h 150"/>
                    <a:gd name="T4" fmla="*/ 0 w 138"/>
                    <a:gd name="T5" fmla="*/ 9 h 150"/>
                    <a:gd name="T6" fmla="*/ 0 w 138"/>
                    <a:gd name="T7" fmla="*/ 28 h 150"/>
                    <a:gd name="T8" fmla="*/ 2 w 138"/>
                    <a:gd name="T9" fmla="*/ 41 h 150"/>
                    <a:gd name="T10" fmla="*/ 3 w 138"/>
                    <a:gd name="T11" fmla="*/ 54 h 150"/>
                    <a:gd name="T12" fmla="*/ 8 w 138"/>
                    <a:gd name="T13" fmla="*/ 70 h 150"/>
                    <a:gd name="T14" fmla="*/ 15 w 138"/>
                    <a:gd name="T15" fmla="*/ 85 h 150"/>
                    <a:gd name="T16" fmla="*/ 15 w 138"/>
                    <a:gd name="T17" fmla="*/ 85 h 150"/>
                    <a:gd name="T18" fmla="*/ 23 w 138"/>
                    <a:gd name="T19" fmla="*/ 98 h 150"/>
                    <a:gd name="T20" fmla="*/ 32 w 138"/>
                    <a:gd name="T21" fmla="*/ 109 h 150"/>
                    <a:gd name="T22" fmla="*/ 42 w 138"/>
                    <a:gd name="T23" fmla="*/ 119 h 150"/>
                    <a:gd name="T24" fmla="*/ 53 w 138"/>
                    <a:gd name="T25" fmla="*/ 127 h 150"/>
                    <a:gd name="T26" fmla="*/ 65 w 138"/>
                    <a:gd name="T27" fmla="*/ 132 h 150"/>
                    <a:gd name="T28" fmla="*/ 76 w 138"/>
                    <a:gd name="T29" fmla="*/ 137 h 150"/>
                    <a:gd name="T30" fmla="*/ 99 w 138"/>
                    <a:gd name="T31" fmla="*/ 143 h 150"/>
                    <a:gd name="T32" fmla="*/ 99 w 138"/>
                    <a:gd name="T33" fmla="*/ 143 h 150"/>
                    <a:gd name="T34" fmla="*/ 128 w 138"/>
                    <a:gd name="T35" fmla="*/ 148 h 150"/>
                    <a:gd name="T36" fmla="*/ 138 w 138"/>
                    <a:gd name="T37" fmla="*/ 150 h 1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38" h="150">
                      <a:moveTo>
                        <a:pt x="2" y="0"/>
                      </a:moveTo>
                      <a:lnTo>
                        <a:pt x="2" y="0"/>
                      </a:lnTo>
                      <a:lnTo>
                        <a:pt x="0" y="9"/>
                      </a:lnTo>
                      <a:lnTo>
                        <a:pt x="0" y="28"/>
                      </a:lnTo>
                      <a:lnTo>
                        <a:pt x="2" y="41"/>
                      </a:lnTo>
                      <a:lnTo>
                        <a:pt x="3" y="54"/>
                      </a:lnTo>
                      <a:lnTo>
                        <a:pt x="8" y="70"/>
                      </a:lnTo>
                      <a:lnTo>
                        <a:pt x="15" y="85"/>
                      </a:lnTo>
                      <a:lnTo>
                        <a:pt x="15" y="85"/>
                      </a:lnTo>
                      <a:lnTo>
                        <a:pt x="23" y="98"/>
                      </a:lnTo>
                      <a:lnTo>
                        <a:pt x="32" y="109"/>
                      </a:lnTo>
                      <a:lnTo>
                        <a:pt x="42" y="119"/>
                      </a:lnTo>
                      <a:lnTo>
                        <a:pt x="53" y="127"/>
                      </a:lnTo>
                      <a:lnTo>
                        <a:pt x="65" y="132"/>
                      </a:lnTo>
                      <a:lnTo>
                        <a:pt x="76" y="137"/>
                      </a:lnTo>
                      <a:lnTo>
                        <a:pt x="99" y="143"/>
                      </a:lnTo>
                      <a:lnTo>
                        <a:pt x="99" y="143"/>
                      </a:lnTo>
                      <a:lnTo>
                        <a:pt x="128" y="148"/>
                      </a:lnTo>
                      <a:lnTo>
                        <a:pt x="138" y="150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73" name="Freeform 323">
                  <a:extLst>
                    <a:ext uri="{FF2B5EF4-FFF2-40B4-BE49-F238E27FC236}">
                      <a16:creationId xmlns:a16="http://schemas.microsoft.com/office/drawing/2014/main" id="{9A913353-1323-43CC-B749-BFB218C3EB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24563" y="3619501"/>
                  <a:ext cx="171450" cy="111125"/>
                </a:xfrm>
                <a:custGeom>
                  <a:avLst/>
                  <a:gdLst>
                    <a:gd name="T0" fmla="*/ 4 w 218"/>
                    <a:gd name="T1" fmla="*/ 0 h 140"/>
                    <a:gd name="T2" fmla="*/ 4 w 218"/>
                    <a:gd name="T3" fmla="*/ 0 h 140"/>
                    <a:gd name="T4" fmla="*/ 2 w 218"/>
                    <a:gd name="T5" fmla="*/ 8 h 140"/>
                    <a:gd name="T6" fmla="*/ 0 w 218"/>
                    <a:gd name="T7" fmla="*/ 23 h 140"/>
                    <a:gd name="T8" fmla="*/ 2 w 218"/>
                    <a:gd name="T9" fmla="*/ 42 h 140"/>
                    <a:gd name="T10" fmla="*/ 5 w 218"/>
                    <a:gd name="T11" fmla="*/ 65 h 140"/>
                    <a:gd name="T12" fmla="*/ 8 w 218"/>
                    <a:gd name="T13" fmla="*/ 77 h 140"/>
                    <a:gd name="T14" fmla="*/ 13 w 218"/>
                    <a:gd name="T15" fmla="*/ 88 h 140"/>
                    <a:gd name="T16" fmla="*/ 18 w 218"/>
                    <a:gd name="T17" fmla="*/ 99 h 140"/>
                    <a:gd name="T18" fmla="*/ 26 w 218"/>
                    <a:gd name="T19" fmla="*/ 109 h 140"/>
                    <a:gd name="T20" fmla="*/ 36 w 218"/>
                    <a:gd name="T21" fmla="*/ 119 h 140"/>
                    <a:gd name="T22" fmla="*/ 47 w 218"/>
                    <a:gd name="T23" fmla="*/ 127 h 140"/>
                    <a:gd name="T24" fmla="*/ 60 w 218"/>
                    <a:gd name="T25" fmla="*/ 132 h 140"/>
                    <a:gd name="T26" fmla="*/ 75 w 218"/>
                    <a:gd name="T27" fmla="*/ 137 h 140"/>
                    <a:gd name="T28" fmla="*/ 75 w 218"/>
                    <a:gd name="T29" fmla="*/ 137 h 140"/>
                    <a:gd name="T30" fmla="*/ 91 w 218"/>
                    <a:gd name="T31" fmla="*/ 138 h 140"/>
                    <a:gd name="T32" fmla="*/ 106 w 218"/>
                    <a:gd name="T33" fmla="*/ 140 h 140"/>
                    <a:gd name="T34" fmla="*/ 120 w 218"/>
                    <a:gd name="T35" fmla="*/ 138 h 140"/>
                    <a:gd name="T36" fmla="*/ 135 w 218"/>
                    <a:gd name="T37" fmla="*/ 137 h 140"/>
                    <a:gd name="T38" fmla="*/ 146 w 218"/>
                    <a:gd name="T39" fmla="*/ 133 h 140"/>
                    <a:gd name="T40" fmla="*/ 159 w 218"/>
                    <a:gd name="T41" fmla="*/ 130 h 140"/>
                    <a:gd name="T42" fmla="*/ 179 w 218"/>
                    <a:gd name="T43" fmla="*/ 120 h 140"/>
                    <a:gd name="T44" fmla="*/ 195 w 218"/>
                    <a:gd name="T45" fmla="*/ 111 h 140"/>
                    <a:gd name="T46" fmla="*/ 208 w 218"/>
                    <a:gd name="T47" fmla="*/ 101 h 140"/>
                    <a:gd name="T48" fmla="*/ 218 w 218"/>
                    <a:gd name="T49" fmla="*/ 91 h 1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218" h="140">
                      <a:moveTo>
                        <a:pt x="4" y="0"/>
                      </a:moveTo>
                      <a:lnTo>
                        <a:pt x="4" y="0"/>
                      </a:lnTo>
                      <a:lnTo>
                        <a:pt x="2" y="8"/>
                      </a:lnTo>
                      <a:lnTo>
                        <a:pt x="0" y="23"/>
                      </a:lnTo>
                      <a:lnTo>
                        <a:pt x="2" y="42"/>
                      </a:lnTo>
                      <a:lnTo>
                        <a:pt x="5" y="65"/>
                      </a:lnTo>
                      <a:lnTo>
                        <a:pt x="8" y="77"/>
                      </a:lnTo>
                      <a:lnTo>
                        <a:pt x="13" y="88"/>
                      </a:lnTo>
                      <a:lnTo>
                        <a:pt x="18" y="99"/>
                      </a:lnTo>
                      <a:lnTo>
                        <a:pt x="26" y="109"/>
                      </a:lnTo>
                      <a:lnTo>
                        <a:pt x="36" y="119"/>
                      </a:lnTo>
                      <a:lnTo>
                        <a:pt x="47" y="127"/>
                      </a:lnTo>
                      <a:lnTo>
                        <a:pt x="60" y="132"/>
                      </a:lnTo>
                      <a:lnTo>
                        <a:pt x="75" y="137"/>
                      </a:lnTo>
                      <a:lnTo>
                        <a:pt x="75" y="137"/>
                      </a:lnTo>
                      <a:lnTo>
                        <a:pt x="91" y="138"/>
                      </a:lnTo>
                      <a:lnTo>
                        <a:pt x="106" y="140"/>
                      </a:lnTo>
                      <a:lnTo>
                        <a:pt x="120" y="138"/>
                      </a:lnTo>
                      <a:lnTo>
                        <a:pt x="135" y="137"/>
                      </a:lnTo>
                      <a:lnTo>
                        <a:pt x="146" y="133"/>
                      </a:lnTo>
                      <a:lnTo>
                        <a:pt x="159" y="130"/>
                      </a:lnTo>
                      <a:lnTo>
                        <a:pt x="179" y="120"/>
                      </a:lnTo>
                      <a:lnTo>
                        <a:pt x="195" y="111"/>
                      </a:lnTo>
                      <a:lnTo>
                        <a:pt x="208" y="101"/>
                      </a:lnTo>
                      <a:lnTo>
                        <a:pt x="218" y="91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74" name="Freeform 324">
                  <a:extLst>
                    <a:ext uri="{FF2B5EF4-FFF2-40B4-BE49-F238E27FC236}">
                      <a16:creationId xmlns:a16="http://schemas.microsoft.com/office/drawing/2014/main" id="{CE1B02A5-AE34-4E2C-8110-FE706D99C04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78513" y="3582989"/>
                  <a:ext cx="134938" cy="165100"/>
                </a:xfrm>
                <a:custGeom>
                  <a:avLst/>
                  <a:gdLst>
                    <a:gd name="T0" fmla="*/ 44 w 170"/>
                    <a:gd name="T1" fmla="*/ 0 h 208"/>
                    <a:gd name="T2" fmla="*/ 44 w 170"/>
                    <a:gd name="T3" fmla="*/ 0 h 208"/>
                    <a:gd name="T4" fmla="*/ 31 w 170"/>
                    <a:gd name="T5" fmla="*/ 21 h 208"/>
                    <a:gd name="T6" fmla="*/ 19 w 170"/>
                    <a:gd name="T7" fmla="*/ 42 h 208"/>
                    <a:gd name="T8" fmla="*/ 8 w 170"/>
                    <a:gd name="T9" fmla="*/ 66 h 208"/>
                    <a:gd name="T10" fmla="*/ 5 w 170"/>
                    <a:gd name="T11" fmla="*/ 79 h 208"/>
                    <a:gd name="T12" fmla="*/ 1 w 170"/>
                    <a:gd name="T13" fmla="*/ 92 h 208"/>
                    <a:gd name="T14" fmla="*/ 0 w 170"/>
                    <a:gd name="T15" fmla="*/ 105 h 208"/>
                    <a:gd name="T16" fmla="*/ 0 w 170"/>
                    <a:gd name="T17" fmla="*/ 118 h 208"/>
                    <a:gd name="T18" fmla="*/ 1 w 170"/>
                    <a:gd name="T19" fmla="*/ 130 h 208"/>
                    <a:gd name="T20" fmla="*/ 6 w 170"/>
                    <a:gd name="T21" fmla="*/ 141 h 208"/>
                    <a:gd name="T22" fmla="*/ 14 w 170"/>
                    <a:gd name="T23" fmla="*/ 152 h 208"/>
                    <a:gd name="T24" fmla="*/ 24 w 170"/>
                    <a:gd name="T25" fmla="*/ 162 h 208"/>
                    <a:gd name="T26" fmla="*/ 24 w 170"/>
                    <a:gd name="T27" fmla="*/ 162 h 208"/>
                    <a:gd name="T28" fmla="*/ 47 w 170"/>
                    <a:gd name="T29" fmla="*/ 178 h 208"/>
                    <a:gd name="T30" fmla="*/ 66 w 170"/>
                    <a:gd name="T31" fmla="*/ 190 h 208"/>
                    <a:gd name="T32" fmla="*/ 83 w 170"/>
                    <a:gd name="T33" fmla="*/ 198 h 208"/>
                    <a:gd name="T34" fmla="*/ 99 w 170"/>
                    <a:gd name="T35" fmla="*/ 203 h 208"/>
                    <a:gd name="T36" fmla="*/ 112 w 170"/>
                    <a:gd name="T37" fmla="*/ 206 h 208"/>
                    <a:gd name="T38" fmla="*/ 123 w 170"/>
                    <a:gd name="T39" fmla="*/ 208 h 208"/>
                    <a:gd name="T40" fmla="*/ 148 w 170"/>
                    <a:gd name="T41" fmla="*/ 208 h 208"/>
                    <a:gd name="T42" fmla="*/ 148 w 170"/>
                    <a:gd name="T43" fmla="*/ 208 h 208"/>
                    <a:gd name="T44" fmla="*/ 157 w 170"/>
                    <a:gd name="T45" fmla="*/ 206 h 208"/>
                    <a:gd name="T46" fmla="*/ 164 w 170"/>
                    <a:gd name="T47" fmla="*/ 204 h 208"/>
                    <a:gd name="T48" fmla="*/ 169 w 170"/>
                    <a:gd name="T49" fmla="*/ 203 h 208"/>
                    <a:gd name="T50" fmla="*/ 170 w 170"/>
                    <a:gd name="T51" fmla="*/ 201 h 208"/>
                    <a:gd name="T52" fmla="*/ 169 w 170"/>
                    <a:gd name="T53" fmla="*/ 198 h 208"/>
                    <a:gd name="T54" fmla="*/ 169 w 170"/>
                    <a:gd name="T55" fmla="*/ 196 h 208"/>
                    <a:gd name="T56" fmla="*/ 167 w 170"/>
                    <a:gd name="T57" fmla="*/ 195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170" h="208">
                      <a:moveTo>
                        <a:pt x="44" y="0"/>
                      </a:moveTo>
                      <a:lnTo>
                        <a:pt x="44" y="0"/>
                      </a:lnTo>
                      <a:lnTo>
                        <a:pt x="31" y="21"/>
                      </a:lnTo>
                      <a:lnTo>
                        <a:pt x="19" y="42"/>
                      </a:lnTo>
                      <a:lnTo>
                        <a:pt x="8" y="66"/>
                      </a:lnTo>
                      <a:lnTo>
                        <a:pt x="5" y="79"/>
                      </a:lnTo>
                      <a:lnTo>
                        <a:pt x="1" y="92"/>
                      </a:lnTo>
                      <a:lnTo>
                        <a:pt x="0" y="105"/>
                      </a:lnTo>
                      <a:lnTo>
                        <a:pt x="0" y="118"/>
                      </a:lnTo>
                      <a:lnTo>
                        <a:pt x="1" y="130"/>
                      </a:lnTo>
                      <a:lnTo>
                        <a:pt x="6" y="141"/>
                      </a:lnTo>
                      <a:lnTo>
                        <a:pt x="14" y="152"/>
                      </a:lnTo>
                      <a:lnTo>
                        <a:pt x="24" y="162"/>
                      </a:lnTo>
                      <a:lnTo>
                        <a:pt x="24" y="162"/>
                      </a:lnTo>
                      <a:lnTo>
                        <a:pt x="47" y="178"/>
                      </a:lnTo>
                      <a:lnTo>
                        <a:pt x="66" y="190"/>
                      </a:lnTo>
                      <a:lnTo>
                        <a:pt x="83" y="198"/>
                      </a:lnTo>
                      <a:lnTo>
                        <a:pt x="99" y="203"/>
                      </a:lnTo>
                      <a:lnTo>
                        <a:pt x="112" y="206"/>
                      </a:lnTo>
                      <a:lnTo>
                        <a:pt x="123" y="208"/>
                      </a:lnTo>
                      <a:lnTo>
                        <a:pt x="148" y="208"/>
                      </a:lnTo>
                      <a:lnTo>
                        <a:pt x="148" y="208"/>
                      </a:lnTo>
                      <a:lnTo>
                        <a:pt x="157" y="206"/>
                      </a:lnTo>
                      <a:lnTo>
                        <a:pt x="164" y="204"/>
                      </a:lnTo>
                      <a:lnTo>
                        <a:pt x="169" y="203"/>
                      </a:lnTo>
                      <a:lnTo>
                        <a:pt x="170" y="201"/>
                      </a:lnTo>
                      <a:lnTo>
                        <a:pt x="169" y="198"/>
                      </a:lnTo>
                      <a:lnTo>
                        <a:pt x="169" y="196"/>
                      </a:lnTo>
                      <a:lnTo>
                        <a:pt x="167" y="195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75" name="Freeform 325">
                  <a:extLst>
                    <a:ext uri="{FF2B5EF4-FFF2-40B4-BE49-F238E27FC236}">
                      <a16:creationId xmlns:a16="http://schemas.microsoft.com/office/drawing/2014/main" id="{08BE951D-F141-47AE-B71A-3F872E821EA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10275" y="3706814"/>
                  <a:ext cx="36513" cy="160338"/>
                </a:xfrm>
                <a:custGeom>
                  <a:avLst/>
                  <a:gdLst>
                    <a:gd name="T0" fmla="*/ 35 w 48"/>
                    <a:gd name="T1" fmla="*/ 0 h 201"/>
                    <a:gd name="T2" fmla="*/ 35 w 48"/>
                    <a:gd name="T3" fmla="*/ 0 h 201"/>
                    <a:gd name="T4" fmla="*/ 26 w 48"/>
                    <a:gd name="T5" fmla="*/ 9 h 201"/>
                    <a:gd name="T6" fmla="*/ 20 w 48"/>
                    <a:gd name="T7" fmla="*/ 19 h 201"/>
                    <a:gd name="T8" fmla="*/ 13 w 48"/>
                    <a:gd name="T9" fmla="*/ 31 h 201"/>
                    <a:gd name="T10" fmla="*/ 5 w 48"/>
                    <a:gd name="T11" fmla="*/ 45 h 201"/>
                    <a:gd name="T12" fmla="*/ 2 w 48"/>
                    <a:gd name="T13" fmla="*/ 61 h 201"/>
                    <a:gd name="T14" fmla="*/ 0 w 48"/>
                    <a:gd name="T15" fmla="*/ 79 h 201"/>
                    <a:gd name="T16" fmla="*/ 0 w 48"/>
                    <a:gd name="T17" fmla="*/ 89 h 201"/>
                    <a:gd name="T18" fmla="*/ 2 w 48"/>
                    <a:gd name="T19" fmla="*/ 97 h 201"/>
                    <a:gd name="T20" fmla="*/ 2 w 48"/>
                    <a:gd name="T21" fmla="*/ 97 h 201"/>
                    <a:gd name="T22" fmla="*/ 9 w 48"/>
                    <a:gd name="T23" fmla="*/ 115 h 201"/>
                    <a:gd name="T24" fmla="*/ 15 w 48"/>
                    <a:gd name="T25" fmla="*/ 133 h 201"/>
                    <a:gd name="T26" fmla="*/ 30 w 48"/>
                    <a:gd name="T27" fmla="*/ 167 h 201"/>
                    <a:gd name="T28" fmla="*/ 43 w 48"/>
                    <a:gd name="T29" fmla="*/ 191 h 201"/>
                    <a:gd name="T30" fmla="*/ 48 w 48"/>
                    <a:gd name="T31" fmla="*/ 201 h 2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48" h="201">
                      <a:moveTo>
                        <a:pt x="35" y="0"/>
                      </a:moveTo>
                      <a:lnTo>
                        <a:pt x="35" y="0"/>
                      </a:lnTo>
                      <a:lnTo>
                        <a:pt x="26" y="9"/>
                      </a:lnTo>
                      <a:lnTo>
                        <a:pt x="20" y="19"/>
                      </a:lnTo>
                      <a:lnTo>
                        <a:pt x="13" y="31"/>
                      </a:lnTo>
                      <a:lnTo>
                        <a:pt x="5" y="45"/>
                      </a:lnTo>
                      <a:lnTo>
                        <a:pt x="2" y="61"/>
                      </a:lnTo>
                      <a:lnTo>
                        <a:pt x="0" y="79"/>
                      </a:lnTo>
                      <a:lnTo>
                        <a:pt x="0" y="89"/>
                      </a:lnTo>
                      <a:lnTo>
                        <a:pt x="2" y="97"/>
                      </a:lnTo>
                      <a:lnTo>
                        <a:pt x="2" y="97"/>
                      </a:lnTo>
                      <a:lnTo>
                        <a:pt x="9" y="115"/>
                      </a:lnTo>
                      <a:lnTo>
                        <a:pt x="15" y="133"/>
                      </a:lnTo>
                      <a:lnTo>
                        <a:pt x="30" y="167"/>
                      </a:lnTo>
                      <a:lnTo>
                        <a:pt x="43" y="191"/>
                      </a:lnTo>
                      <a:lnTo>
                        <a:pt x="48" y="201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76" name="Freeform 326">
                  <a:extLst>
                    <a:ext uri="{FF2B5EF4-FFF2-40B4-BE49-F238E27FC236}">
                      <a16:creationId xmlns:a16="http://schemas.microsoft.com/office/drawing/2014/main" id="{B89E9026-780B-4636-BF6F-122A13EBC6F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13463" y="3748089"/>
                  <a:ext cx="93663" cy="109538"/>
                </a:xfrm>
                <a:custGeom>
                  <a:avLst/>
                  <a:gdLst>
                    <a:gd name="T0" fmla="*/ 6 w 117"/>
                    <a:gd name="T1" fmla="*/ 0 h 136"/>
                    <a:gd name="T2" fmla="*/ 6 w 117"/>
                    <a:gd name="T3" fmla="*/ 0 h 136"/>
                    <a:gd name="T4" fmla="*/ 6 w 117"/>
                    <a:gd name="T5" fmla="*/ 0 h 136"/>
                    <a:gd name="T6" fmla="*/ 6 w 117"/>
                    <a:gd name="T7" fmla="*/ 0 h 136"/>
                    <a:gd name="T8" fmla="*/ 5 w 117"/>
                    <a:gd name="T9" fmla="*/ 5 h 136"/>
                    <a:gd name="T10" fmla="*/ 2 w 117"/>
                    <a:gd name="T11" fmla="*/ 19 h 136"/>
                    <a:gd name="T12" fmla="*/ 0 w 117"/>
                    <a:gd name="T13" fmla="*/ 29 h 136"/>
                    <a:gd name="T14" fmla="*/ 0 w 117"/>
                    <a:gd name="T15" fmla="*/ 39 h 136"/>
                    <a:gd name="T16" fmla="*/ 2 w 117"/>
                    <a:gd name="T17" fmla="*/ 48 h 136"/>
                    <a:gd name="T18" fmla="*/ 6 w 117"/>
                    <a:gd name="T19" fmla="*/ 58 h 136"/>
                    <a:gd name="T20" fmla="*/ 6 w 117"/>
                    <a:gd name="T21" fmla="*/ 58 h 136"/>
                    <a:gd name="T22" fmla="*/ 10 w 117"/>
                    <a:gd name="T23" fmla="*/ 63 h 136"/>
                    <a:gd name="T24" fmla="*/ 16 w 117"/>
                    <a:gd name="T25" fmla="*/ 69 h 136"/>
                    <a:gd name="T26" fmla="*/ 31 w 117"/>
                    <a:gd name="T27" fmla="*/ 82 h 136"/>
                    <a:gd name="T28" fmla="*/ 49 w 117"/>
                    <a:gd name="T29" fmla="*/ 95 h 136"/>
                    <a:gd name="T30" fmla="*/ 67 w 117"/>
                    <a:gd name="T31" fmla="*/ 107 h 136"/>
                    <a:gd name="T32" fmla="*/ 102 w 117"/>
                    <a:gd name="T33" fmla="*/ 128 h 136"/>
                    <a:gd name="T34" fmla="*/ 117 w 117"/>
                    <a:gd name="T35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17" h="136">
                      <a:moveTo>
                        <a:pt x="6" y="0"/>
                      </a:moveTo>
                      <a:lnTo>
                        <a:pt x="6" y="0"/>
                      </a:lnTo>
                      <a:lnTo>
                        <a:pt x="6" y="0"/>
                      </a:lnTo>
                      <a:lnTo>
                        <a:pt x="6" y="0"/>
                      </a:lnTo>
                      <a:lnTo>
                        <a:pt x="5" y="5"/>
                      </a:lnTo>
                      <a:lnTo>
                        <a:pt x="2" y="19"/>
                      </a:lnTo>
                      <a:lnTo>
                        <a:pt x="0" y="29"/>
                      </a:lnTo>
                      <a:lnTo>
                        <a:pt x="0" y="39"/>
                      </a:lnTo>
                      <a:lnTo>
                        <a:pt x="2" y="48"/>
                      </a:lnTo>
                      <a:lnTo>
                        <a:pt x="6" y="58"/>
                      </a:lnTo>
                      <a:lnTo>
                        <a:pt x="6" y="58"/>
                      </a:lnTo>
                      <a:lnTo>
                        <a:pt x="10" y="63"/>
                      </a:lnTo>
                      <a:lnTo>
                        <a:pt x="16" y="69"/>
                      </a:lnTo>
                      <a:lnTo>
                        <a:pt x="31" y="82"/>
                      </a:lnTo>
                      <a:lnTo>
                        <a:pt x="49" y="95"/>
                      </a:lnTo>
                      <a:lnTo>
                        <a:pt x="67" y="107"/>
                      </a:lnTo>
                      <a:lnTo>
                        <a:pt x="102" y="128"/>
                      </a:lnTo>
                      <a:lnTo>
                        <a:pt x="117" y="136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77" name="Freeform 327">
                  <a:extLst>
                    <a:ext uri="{FF2B5EF4-FFF2-40B4-BE49-F238E27FC236}">
                      <a16:creationId xmlns:a16="http://schemas.microsoft.com/office/drawing/2014/main" id="{25675505-71E2-499B-8924-C5383D27BF1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34088" y="3808414"/>
                  <a:ext cx="85725" cy="207963"/>
                </a:xfrm>
                <a:custGeom>
                  <a:avLst/>
                  <a:gdLst>
                    <a:gd name="T0" fmla="*/ 107 w 107"/>
                    <a:gd name="T1" fmla="*/ 8 h 261"/>
                    <a:gd name="T2" fmla="*/ 107 w 107"/>
                    <a:gd name="T3" fmla="*/ 8 h 261"/>
                    <a:gd name="T4" fmla="*/ 107 w 107"/>
                    <a:gd name="T5" fmla="*/ 3 h 261"/>
                    <a:gd name="T6" fmla="*/ 106 w 107"/>
                    <a:gd name="T7" fmla="*/ 2 h 261"/>
                    <a:gd name="T8" fmla="*/ 103 w 107"/>
                    <a:gd name="T9" fmla="*/ 0 h 261"/>
                    <a:gd name="T10" fmla="*/ 98 w 107"/>
                    <a:gd name="T11" fmla="*/ 2 h 261"/>
                    <a:gd name="T12" fmla="*/ 90 w 107"/>
                    <a:gd name="T13" fmla="*/ 8 h 261"/>
                    <a:gd name="T14" fmla="*/ 78 w 107"/>
                    <a:gd name="T15" fmla="*/ 19 h 261"/>
                    <a:gd name="T16" fmla="*/ 62 w 107"/>
                    <a:gd name="T17" fmla="*/ 41 h 261"/>
                    <a:gd name="T18" fmla="*/ 62 w 107"/>
                    <a:gd name="T19" fmla="*/ 41 h 261"/>
                    <a:gd name="T20" fmla="*/ 31 w 107"/>
                    <a:gd name="T21" fmla="*/ 86 h 261"/>
                    <a:gd name="T22" fmla="*/ 20 w 107"/>
                    <a:gd name="T23" fmla="*/ 105 h 261"/>
                    <a:gd name="T24" fmla="*/ 10 w 107"/>
                    <a:gd name="T25" fmla="*/ 123 h 261"/>
                    <a:gd name="T26" fmla="*/ 4 w 107"/>
                    <a:gd name="T27" fmla="*/ 141 h 261"/>
                    <a:gd name="T28" fmla="*/ 0 w 107"/>
                    <a:gd name="T29" fmla="*/ 156 h 261"/>
                    <a:gd name="T30" fmla="*/ 0 w 107"/>
                    <a:gd name="T31" fmla="*/ 170 h 261"/>
                    <a:gd name="T32" fmla="*/ 4 w 107"/>
                    <a:gd name="T33" fmla="*/ 183 h 261"/>
                    <a:gd name="T34" fmla="*/ 4 w 107"/>
                    <a:gd name="T35" fmla="*/ 183 h 261"/>
                    <a:gd name="T36" fmla="*/ 10 w 107"/>
                    <a:gd name="T37" fmla="*/ 196 h 261"/>
                    <a:gd name="T38" fmla="*/ 20 w 107"/>
                    <a:gd name="T39" fmla="*/ 209 h 261"/>
                    <a:gd name="T40" fmla="*/ 30 w 107"/>
                    <a:gd name="T41" fmla="*/ 222 h 261"/>
                    <a:gd name="T42" fmla="*/ 41 w 107"/>
                    <a:gd name="T43" fmla="*/ 235 h 261"/>
                    <a:gd name="T44" fmla="*/ 60 w 107"/>
                    <a:gd name="T45" fmla="*/ 253 h 261"/>
                    <a:gd name="T46" fmla="*/ 69 w 107"/>
                    <a:gd name="T47" fmla="*/ 261 h 2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107" h="261">
                      <a:moveTo>
                        <a:pt x="107" y="8"/>
                      </a:moveTo>
                      <a:lnTo>
                        <a:pt x="107" y="8"/>
                      </a:lnTo>
                      <a:lnTo>
                        <a:pt x="107" y="3"/>
                      </a:lnTo>
                      <a:lnTo>
                        <a:pt x="106" y="2"/>
                      </a:lnTo>
                      <a:lnTo>
                        <a:pt x="103" y="0"/>
                      </a:lnTo>
                      <a:lnTo>
                        <a:pt x="98" y="2"/>
                      </a:lnTo>
                      <a:lnTo>
                        <a:pt x="90" y="8"/>
                      </a:lnTo>
                      <a:lnTo>
                        <a:pt x="78" y="19"/>
                      </a:lnTo>
                      <a:lnTo>
                        <a:pt x="62" y="41"/>
                      </a:lnTo>
                      <a:lnTo>
                        <a:pt x="62" y="41"/>
                      </a:lnTo>
                      <a:lnTo>
                        <a:pt x="31" y="86"/>
                      </a:lnTo>
                      <a:lnTo>
                        <a:pt x="20" y="105"/>
                      </a:lnTo>
                      <a:lnTo>
                        <a:pt x="10" y="123"/>
                      </a:lnTo>
                      <a:lnTo>
                        <a:pt x="4" y="141"/>
                      </a:lnTo>
                      <a:lnTo>
                        <a:pt x="0" y="156"/>
                      </a:lnTo>
                      <a:lnTo>
                        <a:pt x="0" y="170"/>
                      </a:lnTo>
                      <a:lnTo>
                        <a:pt x="4" y="183"/>
                      </a:lnTo>
                      <a:lnTo>
                        <a:pt x="4" y="183"/>
                      </a:lnTo>
                      <a:lnTo>
                        <a:pt x="10" y="196"/>
                      </a:lnTo>
                      <a:lnTo>
                        <a:pt x="20" y="209"/>
                      </a:lnTo>
                      <a:lnTo>
                        <a:pt x="30" y="222"/>
                      </a:lnTo>
                      <a:lnTo>
                        <a:pt x="41" y="235"/>
                      </a:lnTo>
                      <a:lnTo>
                        <a:pt x="60" y="253"/>
                      </a:lnTo>
                      <a:lnTo>
                        <a:pt x="69" y="261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78" name="Freeform 328">
                  <a:extLst>
                    <a:ext uri="{FF2B5EF4-FFF2-40B4-BE49-F238E27FC236}">
                      <a16:creationId xmlns:a16="http://schemas.microsoft.com/office/drawing/2014/main" id="{A0690D90-CB1E-453F-AD02-1CDF49EE5A1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43625" y="3398839"/>
                  <a:ext cx="100013" cy="314325"/>
                </a:xfrm>
                <a:custGeom>
                  <a:avLst/>
                  <a:gdLst>
                    <a:gd name="T0" fmla="*/ 2 w 125"/>
                    <a:gd name="T1" fmla="*/ 0 h 396"/>
                    <a:gd name="T2" fmla="*/ 2 w 125"/>
                    <a:gd name="T3" fmla="*/ 0 h 396"/>
                    <a:gd name="T4" fmla="*/ 0 w 125"/>
                    <a:gd name="T5" fmla="*/ 10 h 396"/>
                    <a:gd name="T6" fmla="*/ 0 w 125"/>
                    <a:gd name="T7" fmla="*/ 23 h 396"/>
                    <a:gd name="T8" fmla="*/ 0 w 125"/>
                    <a:gd name="T9" fmla="*/ 37 h 396"/>
                    <a:gd name="T10" fmla="*/ 2 w 125"/>
                    <a:gd name="T11" fmla="*/ 54 h 396"/>
                    <a:gd name="T12" fmla="*/ 7 w 125"/>
                    <a:gd name="T13" fmla="*/ 70 h 396"/>
                    <a:gd name="T14" fmla="*/ 12 w 125"/>
                    <a:gd name="T15" fmla="*/ 88 h 396"/>
                    <a:gd name="T16" fmla="*/ 21 w 125"/>
                    <a:gd name="T17" fmla="*/ 104 h 396"/>
                    <a:gd name="T18" fmla="*/ 21 w 125"/>
                    <a:gd name="T19" fmla="*/ 104 h 396"/>
                    <a:gd name="T20" fmla="*/ 28 w 125"/>
                    <a:gd name="T21" fmla="*/ 112 h 396"/>
                    <a:gd name="T22" fmla="*/ 34 w 125"/>
                    <a:gd name="T23" fmla="*/ 119 h 396"/>
                    <a:gd name="T24" fmla="*/ 51 w 125"/>
                    <a:gd name="T25" fmla="*/ 132 h 396"/>
                    <a:gd name="T26" fmla="*/ 67 w 125"/>
                    <a:gd name="T27" fmla="*/ 143 h 396"/>
                    <a:gd name="T28" fmla="*/ 85 w 125"/>
                    <a:gd name="T29" fmla="*/ 151 h 396"/>
                    <a:gd name="T30" fmla="*/ 114 w 125"/>
                    <a:gd name="T31" fmla="*/ 164 h 396"/>
                    <a:gd name="T32" fmla="*/ 125 w 125"/>
                    <a:gd name="T33" fmla="*/ 169 h 396"/>
                    <a:gd name="T34" fmla="*/ 125 w 125"/>
                    <a:gd name="T35" fmla="*/ 169 h 396"/>
                    <a:gd name="T36" fmla="*/ 119 w 125"/>
                    <a:gd name="T37" fmla="*/ 172 h 396"/>
                    <a:gd name="T38" fmla="*/ 101 w 125"/>
                    <a:gd name="T39" fmla="*/ 182 h 396"/>
                    <a:gd name="T40" fmla="*/ 90 w 125"/>
                    <a:gd name="T41" fmla="*/ 190 h 396"/>
                    <a:gd name="T42" fmla="*/ 80 w 125"/>
                    <a:gd name="T43" fmla="*/ 198 h 396"/>
                    <a:gd name="T44" fmla="*/ 69 w 125"/>
                    <a:gd name="T45" fmla="*/ 209 h 396"/>
                    <a:gd name="T46" fmla="*/ 60 w 125"/>
                    <a:gd name="T47" fmla="*/ 221 h 396"/>
                    <a:gd name="T48" fmla="*/ 60 w 125"/>
                    <a:gd name="T49" fmla="*/ 221 h 396"/>
                    <a:gd name="T50" fmla="*/ 54 w 125"/>
                    <a:gd name="T51" fmla="*/ 234 h 396"/>
                    <a:gd name="T52" fmla="*/ 49 w 125"/>
                    <a:gd name="T53" fmla="*/ 248 h 396"/>
                    <a:gd name="T54" fmla="*/ 47 w 125"/>
                    <a:gd name="T55" fmla="*/ 263 h 396"/>
                    <a:gd name="T56" fmla="*/ 47 w 125"/>
                    <a:gd name="T57" fmla="*/ 279 h 396"/>
                    <a:gd name="T58" fmla="*/ 49 w 125"/>
                    <a:gd name="T59" fmla="*/ 296 h 396"/>
                    <a:gd name="T60" fmla="*/ 52 w 125"/>
                    <a:gd name="T61" fmla="*/ 312 h 396"/>
                    <a:gd name="T62" fmla="*/ 59 w 125"/>
                    <a:gd name="T63" fmla="*/ 328 h 396"/>
                    <a:gd name="T64" fmla="*/ 67 w 125"/>
                    <a:gd name="T65" fmla="*/ 344 h 396"/>
                    <a:gd name="T66" fmla="*/ 67 w 125"/>
                    <a:gd name="T67" fmla="*/ 344 h 396"/>
                    <a:gd name="T68" fmla="*/ 77 w 125"/>
                    <a:gd name="T69" fmla="*/ 359 h 396"/>
                    <a:gd name="T70" fmla="*/ 85 w 125"/>
                    <a:gd name="T71" fmla="*/ 370 h 396"/>
                    <a:gd name="T72" fmla="*/ 99 w 125"/>
                    <a:gd name="T73" fmla="*/ 386 h 396"/>
                    <a:gd name="T74" fmla="*/ 109 w 125"/>
                    <a:gd name="T75" fmla="*/ 395 h 396"/>
                    <a:gd name="T76" fmla="*/ 112 w 125"/>
                    <a:gd name="T77" fmla="*/ 396 h 3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25" h="396">
                      <a:moveTo>
                        <a:pt x="2" y="0"/>
                      </a:moveTo>
                      <a:lnTo>
                        <a:pt x="2" y="0"/>
                      </a:lnTo>
                      <a:lnTo>
                        <a:pt x="0" y="10"/>
                      </a:lnTo>
                      <a:lnTo>
                        <a:pt x="0" y="23"/>
                      </a:lnTo>
                      <a:lnTo>
                        <a:pt x="0" y="37"/>
                      </a:lnTo>
                      <a:lnTo>
                        <a:pt x="2" y="54"/>
                      </a:lnTo>
                      <a:lnTo>
                        <a:pt x="7" y="70"/>
                      </a:lnTo>
                      <a:lnTo>
                        <a:pt x="12" y="88"/>
                      </a:lnTo>
                      <a:lnTo>
                        <a:pt x="21" y="104"/>
                      </a:lnTo>
                      <a:lnTo>
                        <a:pt x="21" y="104"/>
                      </a:lnTo>
                      <a:lnTo>
                        <a:pt x="28" y="112"/>
                      </a:lnTo>
                      <a:lnTo>
                        <a:pt x="34" y="119"/>
                      </a:lnTo>
                      <a:lnTo>
                        <a:pt x="51" y="132"/>
                      </a:lnTo>
                      <a:lnTo>
                        <a:pt x="67" y="143"/>
                      </a:lnTo>
                      <a:lnTo>
                        <a:pt x="85" y="151"/>
                      </a:lnTo>
                      <a:lnTo>
                        <a:pt x="114" y="164"/>
                      </a:lnTo>
                      <a:lnTo>
                        <a:pt x="125" y="169"/>
                      </a:lnTo>
                      <a:lnTo>
                        <a:pt x="125" y="169"/>
                      </a:lnTo>
                      <a:lnTo>
                        <a:pt x="119" y="172"/>
                      </a:lnTo>
                      <a:lnTo>
                        <a:pt x="101" y="182"/>
                      </a:lnTo>
                      <a:lnTo>
                        <a:pt x="90" y="190"/>
                      </a:lnTo>
                      <a:lnTo>
                        <a:pt x="80" y="198"/>
                      </a:lnTo>
                      <a:lnTo>
                        <a:pt x="69" y="209"/>
                      </a:lnTo>
                      <a:lnTo>
                        <a:pt x="60" y="221"/>
                      </a:lnTo>
                      <a:lnTo>
                        <a:pt x="60" y="221"/>
                      </a:lnTo>
                      <a:lnTo>
                        <a:pt x="54" y="234"/>
                      </a:lnTo>
                      <a:lnTo>
                        <a:pt x="49" y="248"/>
                      </a:lnTo>
                      <a:lnTo>
                        <a:pt x="47" y="263"/>
                      </a:lnTo>
                      <a:lnTo>
                        <a:pt x="47" y="279"/>
                      </a:lnTo>
                      <a:lnTo>
                        <a:pt x="49" y="296"/>
                      </a:lnTo>
                      <a:lnTo>
                        <a:pt x="52" y="312"/>
                      </a:lnTo>
                      <a:lnTo>
                        <a:pt x="59" y="328"/>
                      </a:lnTo>
                      <a:lnTo>
                        <a:pt x="67" y="344"/>
                      </a:lnTo>
                      <a:lnTo>
                        <a:pt x="67" y="344"/>
                      </a:lnTo>
                      <a:lnTo>
                        <a:pt x="77" y="359"/>
                      </a:lnTo>
                      <a:lnTo>
                        <a:pt x="85" y="370"/>
                      </a:lnTo>
                      <a:lnTo>
                        <a:pt x="99" y="386"/>
                      </a:lnTo>
                      <a:lnTo>
                        <a:pt x="109" y="395"/>
                      </a:lnTo>
                      <a:lnTo>
                        <a:pt x="112" y="396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79" name="Freeform 329">
                  <a:extLst>
                    <a:ext uri="{FF2B5EF4-FFF2-40B4-BE49-F238E27FC236}">
                      <a16:creationId xmlns:a16="http://schemas.microsoft.com/office/drawing/2014/main" id="{629DA969-DD06-46BE-9762-9827A8A4FE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86475" y="3243264"/>
                  <a:ext cx="166688" cy="147638"/>
                </a:xfrm>
                <a:custGeom>
                  <a:avLst/>
                  <a:gdLst>
                    <a:gd name="T0" fmla="*/ 21 w 209"/>
                    <a:gd name="T1" fmla="*/ 0 h 187"/>
                    <a:gd name="T2" fmla="*/ 21 w 209"/>
                    <a:gd name="T3" fmla="*/ 0 h 187"/>
                    <a:gd name="T4" fmla="*/ 14 w 209"/>
                    <a:gd name="T5" fmla="*/ 18 h 187"/>
                    <a:gd name="T6" fmla="*/ 10 w 209"/>
                    <a:gd name="T7" fmla="*/ 36 h 187"/>
                    <a:gd name="T8" fmla="*/ 5 w 209"/>
                    <a:gd name="T9" fmla="*/ 60 h 187"/>
                    <a:gd name="T10" fmla="*/ 2 w 209"/>
                    <a:gd name="T11" fmla="*/ 85 h 187"/>
                    <a:gd name="T12" fmla="*/ 0 w 209"/>
                    <a:gd name="T13" fmla="*/ 98 h 187"/>
                    <a:gd name="T14" fmla="*/ 0 w 209"/>
                    <a:gd name="T15" fmla="*/ 111 h 187"/>
                    <a:gd name="T16" fmla="*/ 2 w 209"/>
                    <a:gd name="T17" fmla="*/ 124 h 187"/>
                    <a:gd name="T18" fmla="*/ 5 w 209"/>
                    <a:gd name="T19" fmla="*/ 135 h 187"/>
                    <a:gd name="T20" fmla="*/ 8 w 209"/>
                    <a:gd name="T21" fmla="*/ 146 h 187"/>
                    <a:gd name="T22" fmla="*/ 14 w 209"/>
                    <a:gd name="T23" fmla="*/ 156 h 187"/>
                    <a:gd name="T24" fmla="*/ 14 w 209"/>
                    <a:gd name="T25" fmla="*/ 156 h 187"/>
                    <a:gd name="T26" fmla="*/ 21 w 209"/>
                    <a:gd name="T27" fmla="*/ 164 h 187"/>
                    <a:gd name="T28" fmla="*/ 29 w 209"/>
                    <a:gd name="T29" fmla="*/ 171 h 187"/>
                    <a:gd name="T30" fmla="*/ 36 w 209"/>
                    <a:gd name="T31" fmla="*/ 177 h 187"/>
                    <a:gd name="T32" fmla="*/ 44 w 209"/>
                    <a:gd name="T33" fmla="*/ 180 h 187"/>
                    <a:gd name="T34" fmla="*/ 52 w 209"/>
                    <a:gd name="T35" fmla="*/ 184 h 187"/>
                    <a:gd name="T36" fmla="*/ 60 w 209"/>
                    <a:gd name="T37" fmla="*/ 185 h 187"/>
                    <a:gd name="T38" fmla="*/ 76 w 209"/>
                    <a:gd name="T39" fmla="*/ 187 h 187"/>
                    <a:gd name="T40" fmla="*/ 92 w 209"/>
                    <a:gd name="T41" fmla="*/ 185 h 187"/>
                    <a:gd name="T42" fmla="*/ 109 w 209"/>
                    <a:gd name="T43" fmla="*/ 184 h 187"/>
                    <a:gd name="T44" fmla="*/ 138 w 209"/>
                    <a:gd name="T45" fmla="*/ 176 h 187"/>
                    <a:gd name="T46" fmla="*/ 138 w 209"/>
                    <a:gd name="T47" fmla="*/ 176 h 187"/>
                    <a:gd name="T48" fmla="*/ 151 w 209"/>
                    <a:gd name="T49" fmla="*/ 172 h 187"/>
                    <a:gd name="T50" fmla="*/ 164 w 209"/>
                    <a:gd name="T51" fmla="*/ 167 h 187"/>
                    <a:gd name="T52" fmla="*/ 187 w 209"/>
                    <a:gd name="T53" fmla="*/ 156 h 187"/>
                    <a:gd name="T54" fmla="*/ 203 w 209"/>
                    <a:gd name="T55" fmla="*/ 146 h 187"/>
                    <a:gd name="T56" fmla="*/ 209 w 209"/>
                    <a:gd name="T57" fmla="*/ 143 h 1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209" h="187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14" y="18"/>
                      </a:lnTo>
                      <a:lnTo>
                        <a:pt x="10" y="36"/>
                      </a:lnTo>
                      <a:lnTo>
                        <a:pt x="5" y="60"/>
                      </a:lnTo>
                      <a:lnTo>
                        <a:pt x="2" y="85"/>
                      </a:lnTo>
                      <a:lnTo>
                        <a:pt x="0" y="98"/>
                      </a:lnTo>
                      <a:lnTo>
                        <a:pt x="0" y="111"/>
                      </a:lnTo>
                      <a:lnTo>
                        <a:pt x="2" y="124"/>
                      </a:lnTo>
                      <a:lnTo>
                        <a:pt x="5" y="135"/>
                      </a:lnTo>
                      <a:lnTo>
                        <a:pt x="8" y="146"/>
                      </a:lnTo>
                      <a:lnTo>
                        <a:pt x="14" y="156"/>
                      </a:lnTo>
                      <a:lnTo>
                        <a:pt x="14" y="156"/>
                      </a:lnTo>
                      <a:lnTo>
                        <a:pt x="21" y="164"/>
                      </a:lnTo>
                      <a:lnTo>
                        <a:pt x="29" y="171"/>
                      </a:lnTo>
                      <a:lnTo>
                        <a:pt x="36" y="177"/>
                      </a:lnTo>
                      <a:lnTo>
                        <a:pt x="44" y="180"/>
                      </a:lnTo>
                      <a:lnTo>
                        <a:pt x="52" y="184"/>
                      </a:lnTo>
                      <a:lnTo>
                        <a:pt x="60" y="185"/>
                      </a:lnTo>
                      <a:lnTo>
                        <a:pt x="76" y="187"/>
                      </a:lnTo>
                      <a:lnTo>
                        <a:pt x="92" y="185"/>
                      </a:lnTo>
                      <a:lnTo>
                        <a:pt x="109" y="184"/>
                      </a:lnTo>
                      <a:lnTo>
                        <a:pt x="138" y="176"/>
                      </a:lnTo>
                      <a:lnTo>
                        <a:pt x="138" y="176"/>
                      </a:lnTo>
                      <a:lnTo>
                        <a:pt x="151" y="172"/>
                      </a:lnTo>
                      <a:lnTo>
                        <a:pt x="164" y="167"/>
                      </a:lnTo>
                      <a:lnTo>
                        <a:pt x="187" y="156"/>
                      </a:lnTo>
                      <a:lnTo>
                        <a:pt x="203" y="146"/>
                      </a:lnTo>
                      <a:lnTo>
                        <a:pt x="209" y="143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80" name="Freeform 330">
                  <a:extLst>
                    <a:ext uri="{FF2B5EF4-FFF2-40B4-BE49-F238E27FC236}">
                      <a16:creationId xmlns:a16="http://schemas.microsoft.com/office/drawing/2014/main" id="{7744F9D2-D76C-44D4-820E-A4205535E2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29313" y="3362326"/>
                  <a:ext cx="215900" cy="138113"/>
                </a:xfrm>
                <a:custGeom>
                  <a:avLst/>
                  <a:gdLst>
                    <a:gd name="T0" fmla="*/ 18 w 271"/>
                    <a:gd name="T1" fmla="*/ 0 h 175"/>
                    <a:gd name="T2" fmla="*/ 18 w 271"/>
                    <a:gd name="T3" fmla="*/ 0 h 175"/>
                    <a:gd name="T4" fmla="*/ 16 w 271"/>
                    <a:gd name="T5" fmla="*/ 9 h 175"/>
                    <a:gd name="T6" fmla="*/ 10 w 271"/>
                    <a:gd name="T7" fmla="*/ 22 h 175"/>
                    <a:gd name="T8" fmla="*/ 5 w 271"/>
                    <a:gd name="T9" fmla="*/ 40 h 175"/>
                    <a:gd name="T10" fmla="*/ 0 w 271"/>
                    <a:gd name="T11" fmla="*/ 60 h 175"/>
                    <a:gd name="T12" fmla="*/ 0 w 271"/>
                    <a:gd name="T13" fmla="*/ 71 h 175"/>
                    <a:gd name="T14" fmla="*/ 0 w 271"/>
                    <a:gd name="T15" fmla="*/ 81 h 175"/>
                    <a:gd name="T16" fmla="*/ 1 w 271"/>
                    <a:gd name="T17" fmla="*/ 92 h 175"/>
                    <a:gd name="T18" fmla="*/ 5 w 271"/>
                    <a:gd name="T19" fmla="*/ 103 h 175"/>
                    <a:gd name="T20" fmla="*/ 11 w 271"/>
                    <a:gd name="T21" fmla="*/ 115 h 175"/>
                    <a:gd name="T22" fmla="*/ 19 w 271"/>
                    <a:gd name="T23" fmla="*/ 126 h 175"/>
                    <a:gd name="T24" fmla="*/ 31 w 271"/>
                    <a:gd name="T25" fmla="*/ 138 h 175"/>
                    <a:gd name="T26" fmla="*/ 44 w 271"/>
                    <a:gd name="T27" fmla="*/ 149 h 175"/>
                    <a:gd name="T28" fmla="*/ 44 w 271"/>
                    <a:gd name="T29" fmla="*/ 149 h 175"/>
                    <a:gd name="T30" fmla="*/ 58 w 271"/>
                    <a:gd name="T31" fmla="*/ 159 h 175"/>
                    <a:gd name="T32" fmla="*/ 74 w 271"/>
                    <a:gd name="T33" fmla="*/ 165 h 175"/>
                    <a:gd name="T34" fmla="*/ 91 w 271"/>
                    <a:gd name="T35" fmla="*/ 170 h 175"/>
                    <a:gd name="T36" fmla="*/ 105 w 271"/>
                    <a:gd name="T37" fmla="*/ 173 h 175"/>
                    <a:gd name="T38" fmla="*/ 122 w 271"/>
                    <a:gd name="T39" fmla="*/ 175 h 175"/>
                    <a:gd name="T40" fmla="*/ 136 w 271"/>
                    <a:gd name="T41" fmla="*/ 173 h 175"/>
                    <a:gd name="T42" fmla="*/ 151 w 271"/>
                    <a:gd name="T43" fmla="*/ 172 h 175"/>
                    <a:gd name="T44" fmla="*/ 164 w 271"/>
                    <a:gd name="T45" fmla="*/ 170 h 175"/>
                    <a:gd name="T46" fmla="*/ 190 w 271"/>
                    <a:gd name="T47" fmla="*/ 162 h 175"/>
                    <a:gd name="T48" fmla="*/ 211 w 271"/>
                    <a:gd name="T49" fmla="*/ 152 h 175"/>
                    <a:gd name="T50" fmla="*/ 227 w 271"/>
                    <a:gd name="T51" fmla="*/ 142 h 175"/>
                    <a:gd name="T52" fmla="*/ 238 w 271"/>
                    <a:gd name="T53" fmla="*/ 136 h 175"/>
                    <a:gd name="T54" fmla="*/ 238 w 271"/>
                    <a:gd name="T55" fmla="*/ 136 h 175"/>
                    <a:gd name="T56" fmla="*/ 263 w 271"/>
                    <a:gd name="T57" fmla="*/ 118 h 175"/>
                    <a:gd name="T58" fmla="*/ 269 w 271"/>
                    <a:gd name="T59" fmla="*/ 113 h 175"/>
                    <a:gd name="T60" fmla="*/ 271 w 271"/>
                    <a:gd name="T61" fmla="*/ 112 h 175"/>
                    <a:gd name="T62" fmla="*/ 271 w 271"/>
                    <a:gd name="T63" fmla="*/ 110 h 1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271" h="175">
                      <a:moveTo>
                        <a:pt x="18" y="0"/>
                      </a:moveTo>
                      <a:lnTo>
                        <a:pt x="18" y="0"/>
                      </a:lnTo>
                      <a:lnTo>
                        <a:pt x="16" y="9"/>
                      </a:lnTo>
                      <a:lnTo>
                        <a:pt x="10" y="22"/>
                      </a:lnTo>
                      <a:lnTo>
                        <a:pt x="5" y="40"/>
                      </a:lnTo>
                      <a:lnTo>
                        <a:pt x="0" y="60"/>
                      </a:lnTo>
                      <a:lnTo>
                        <a:pt x="0" y="71"/>
                      </a:lnTo>
                      <a:lnTo>
                        <a:pt x="0" y="81"/>
                      </a:lnTo>
                      <a:lnTo>
                        <a:pt x="1" y="92"/>
                      </a:lnTo>
                      <a:lnTo>
                        <a:pt x="5" y="103"/>
                      </a:lnTo>
                      <a:lnTo>
                        <a:pt x="11" y="115"/>
                      </a:lnTo>
                      <a:lnTo>
                        <a:pt x="19" y="126"/>
                      </a:lnTo>
                      <a:lnTo>
                        <a:pt x="31" y="138"/>
                      </a:lnTo>
                      <a:lnTo>
                        <a:pt x="44" y="149"/>
                      </a:lnTo>
                      <a:lnTo>
                        <a:pt x="44" y="149"/>
                      </a:lnTo>
                      <a:lnTo>
                        <a:pt x="58" y="159"/>
                      </a:lnTo>
                      <a:lnTo>
                        <a:pt x="74" y="165"/>
                      </a:lnTo>
                      <a:lnTo>
                        <a:pt x="91" y="170"/>
                      </a:lnTo>
                      <a:lnTo>
                        <a:pt x="105" y="173"/>
                      </a:lnTo>
                      <a:lnTo>
                        <a:pt x="122" y="175"/>
                      </a:lnTo>
                      <a:lnTo>
                        <a:pt x="136" y="173"/>
                      </a:lnTo>
                      <a:lnTo>
                        <a:pt x="151" y="172"/>
                      </a:lnTo>
                      <a:lnTo>
                        <a:pt x="164" y="170"/>
                      </a:lnTo>
                      <a:lnTo>
                        <a:pt x="190" y="162"/>
                      </a:lnTo>
                      <a:lnTo>
                        <a:pt x="211" y="152"/>
                      </a:lnTo>
                      <a:lnTo>
                        <a:pt x="227" y="142"/>
                      </a:lnTo>
                      <a:lnTo>
                        <a:pt x="238" y="136"/>
                      </a:lnTo>
                      <a:lnTo>
                        <a:pt x="238" y="136"/>
                      </a:lnTo>
                      <a:lnTo>
                        <a:pt x="263" y="118"/>
                      </a:lnTo>
                      <a:lnTo>
                        <a:pt x="269" y="113"/>
                      </a:lnTo>
                      <a:lnTo>
                        <a:pt x="271" y="112"/>
                      </a:lnTo>
                      <a:lnTo>
                        <a:pt x="271" y="110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81" name="Freeform 331">
                  <a:extLst>
                    <a:ext uri="{FF2B5EF4-FFF2-40B4-BE49-F238E27FC236}">
                      <a16:creationId xmlns:a16="http://schemas.microsoft.com/office/drawing/2014/main" id="{E6DFA7CA-B0B5-4CBC-A336-98B14706A2B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81688" y="3206751"/>
                  <a:ext cx="201613" cy="171450"/>
                </a:xfrm>
                <a:custGeom>
                  <a:avLst/>
                  <a:gdLst>
                    <a:gd name="T0" fmla="*/ 2 w 255"/>
                    <a:gd name="T1" fmla="*/ 0 h 214"/>
                    <a:gd name="T2" fmla="*/ 2 w 255"/>
                    <a:gd name="T3" fmla="*/ 0 h 214"/>
                    <a:gd name="T4" fmla="*/ 0 w 255"/>
                    <a:gd name="T5" fmla="*/ 13 h 214"/>
                    <a:gd name="T6" fmla="*/ 0 w 255"/>
                    <a:gd name="T7" fmla="*/ 27 h 214"/>
                    <a:gd name="T8" fmla="*/ 0 w 255"/>
                    <a:gd name="T9" fmla="*/ 45 h 214"/>
                    <a:gd name="T10" fmla="*/ 2 w 255"/>
                    <a:gd name="T11" fmla="*/ 68 h 214"/>
                    <a:gd name="T12" fmla="*/ 7 w 255"/>
                    <a:gd name="T13" fmla="*/ 91 h 214"/>
                    <a:gd name="T14" fmla="*/ 15 w 255"/>
                    <a:gd name="T15" fmla="*/ 113 h 214"/>
                    <a:gd name="T16" fmla="*/ 21 w 255"/>
                    <a:gd name="T17" fmla="*/ 125 h 214"/>
                    <a:gd name="T18" fmla="*/ 28 w 255"/>
                    <a:gd name="T19" fmla="*/ 136 h 214"/>
                    <a:gd name="T20" fmla="*/ 28 w 255"/>
                    <a:gd name="T21" fmla="*/ 136 h 214"/>
                    <a:gd name="T22" fmla="*/ 44 w 255"/>
                    <a:gd name="T23" fmla="*/ 157 h 214"/>
                    <a:gd name="T24" fmla="*/ 62 w 255"/>
                    <a:gd name="T25" fmla="*/ 173 h 214"/>
                    <a:gd name="T26" fmla="*/ 80 w 255"/>
                    <a:gd name="T27" fmla="*/ 188 h 214"/>
                    <a:gd name="T28" fmla="*/ 99 w 255"/>
                    <a:gd name="T29" fmla="*/ 199 h 214"/>
                    <a:gd name="T30" fmla="*/ 119 w 255"/>
                    <a:gd name="T31" fmla="*/ 206 h 214"/>
                    <a:gd name="T32" fmla="*/ 138 w 255"/>
                    <a:gd name="T33" fmla="*/ 212 h 214"/>
                    <a:gd name="T34" fmla="*/ 158 w 255"/>
                    <a:gd name="T35" fmla="*/ 214 h 214"/>
                    <a:gd name="T36" fmla="*/ 177 w 255"/>
                    <a:gd name="T37" fmla="*/ 214 h 214"/>
                    <a:gd name="T38" fmla="*/ 177 w 255"/>
                    <a:gd name="T39" fmla="*/ 214 h 214"/>
                    <a:gd name="T40" fmla="*/ 195 w 255"/>
                    <a:gd name="T41" fmla="*/ 211 h 214"/>
                    <a:gd name="T42" fmla="*/ 210 w 255"/>
                    <a:gd name="T43" fmla="*/ 206 h 214"/>
                    <a:gd name="T44" fmla="*/ 223 w 255"/>
                    <a:gd name="T45" fmla="*/ 199 h 214"/>
                    <a:gd name="T46" fmla="*/ 234 w 255"/>
                    <a:gd name="T47" fmla="*/ 193 h 214"/>
                    <a:gd name="T48" fmla="*/ 250 w 255"/>
                    <a:gd name="T49" fmla="*/ 180 h 214"/>
                    <a:gd name="T50" fmla="*/ 255 w 255"/>
                    <a:gd name="T51" fmla="*/ 175 h 2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55" h="214">
                      <a:moveTo>
                        <a:pt x="2" y="0"/>
                      </a:moveTo>
                      <a:lnTo>
                        <a:pt x="2" y="0"/>
                      </a:lnTo>
                      <a:lnTo>
                        <a:pt x="0" y="13"/>
                      </a:lnTo>
                      <a:lnTo>
                        <a:pt x="0" y="27"/>
                      </a:lnTo>
                      <a:lnTo>
                        <a:pt x="0" y="45"/>
                      </a:lnTo>
                      <a:lnTo>
                        <a:pt x="2" y="68"/>
                      </a:lnTo>
                      <a:lnTo>
                        <a:pt x="7" y="91"/>
                      </a:lnTo>
                      <a:lnTo>
                        <a:pt x="15" y="113"/>
                      </a:lnTo>
                      <a:lnTo>
                        <a:pt x="21" y="125"/>
                      </a:lnTo>
                      <a:lnTo>
                        <a:pt x="28" y="136"/>
                      </a:lnTo>
                      <a:lnTo>
                        <a:pt x="28" y="136"/>
                      </a:lnTo>
                      <a:lnTo>
                        <a:pt x="44" y="157"/>
                      </a:lnTo>
                      <a:lnTo>
                        <a:pt x="62" y="173"/>
                      </a:lnTo>
                      <a:lnTo>
                        <a:pt x="80" y="188"/>
                      </a:lnTo>
                      <a:lnTo>
                        <a:pt x="99" y="199"/>
                      </a:lnTo>
                      <a:lnTo>
                        <a:pt x="119" y="206"/>
                      </a:lnTo>
                      <a:lnTo>
                        <a:pt x="138" y="212"/>
                      </a:lnTo>
                      <a:lnTo>
                        <a:pt x="158" y="214"/>
                      </a:lnTo>
                      <a:lnTo>
                        <a:pt x="177" y="214"/>
                      </a:lnTo>
                      <a:lnTo>
                        <a:pt x="177" y="214"/>
                      </a:lnTo>
                      <a:lnTo>
                        <a:pt x="195" y="211"/>
                      </a:lnTo>
                      <a:lnTo>
                        <a:pt x="210" y="206"/>
                      </a:lnTo>
                      <a:lnTo>
                        <a:pt x="223" y="199"/>
                      </a:lnTo>
                      <a:lnTo>
                        <a:pt x="234" y="193"/>
                      </a:lnTo>
                      <a:lnTo>
                        <a:pt x="250" y="180"/>
                      </a:lnTo>
                      <a:lnTo>
                        <a:pt x="255" y="175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82" name="Freeform 332">
                  <a:extLst>
                    <a:ext uri="{FF2B5EF4-FFF2-40B4-BE49-F238E27FC236}">
                      <a16:creationId xmlns:a16="http://schemas.microsoft.com/office/drawing/2014/main" id="{437123E9-CC3C-4F3C-88BE-17A3F171DD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78500" y="3300414"/>
                  <a:ext cx="155575" cy="106363"/>
                </a:xfrm>
                <a:custGeom>
                  <a:avLst/>
                  <a:gdLst>
                    <a:gd name="T0" fmla="*/ 0 w 195"/>
                    <a:gd name="T1" fmla="*/ 0 h 134"/>
                    <a:gd name="T2" fmla="*/ 0 w 195"/>
                    <a:gd name="T3" fmla="*/ 0 h 134"/>
                    <a:gd name="T4" fmla="*/ 1 w 195"/>
                    <a:gd name="T5" fmla="*/ 14 h 134"/>
                    <a:gd name="T6" fmla="*/ 5 w 195"/>
                    <a:gd name="T7" fmla="*/ 29 h 134"/>
                    <a:gd name="T8" fmla="*/ 10 w 195"/>
                    <a:gd name="T9" fmla="*/ 47 h 134"/>
                    <a:gd name="T10" fmla="*/ 18 w 195"/>
                    <a:gd name="T11" fmla="*/ 66 h 134"/>
                    <a:gd name="T12" fmla="*/ 24 w 195"/>
                    <a:gd name="T13" fmla="*/ 76 h 134"/>
                    <a:gd name="T14" fmla="*/ 31 w 195"/>
                    <a:gd name="T15" fmla="*/ 86 h 134"/>
                    <a:gd name="T16" fmla="*/ 39 w 195"/>
                    <a:gd name="T17" fmla="*/ 94 h 134"/>
                    <a:gd name="T18" fmla="*/ 49 w 195"/>
                    <a:gd name="T19" fmla="*/ 102 h 134"/>
                    <a:gd name="T20" fmla="*/ 58 w 195"/>
                    <a:gd name="T21" fmla="*/ 110 h 134"/>
                    <a:gd name="T22" fmla="*/ 71 w 195"/>
                    <a:gd name="T23" fmla="*/ 117 h 134"/>
                    <a:gd name="T24" fmla="*/ 71 w 195"/>
                    <a:gd name="T25" fmla="*/ 117 h 134"/>
                    <a:gd name="T26" fmla="*/ 97 w 195"/>
                    <a:gd name="T27" fmla="*/ 126 h 134"/>
                    <a:gd name="T28" fmla="*/ 120 w 195"/>
                    <a:gd name="T29" fmla="*/ 131 h 134"/>
                    <a:gd name="T30" fmla="*/ 141 w 195"/>
                    <a:gd name="T31" fmla="*/ 134 h 134"/>
                    <a:gd name="T32" fmla="*/ 159 w 195"/>
                    <a:gd name="T33" fmla="*/ 134 h 134"/>
                    <a:gd name="T34" fmla="*/ 174 w 195"/>
                    <a:gd name="T35" fmla="*/ 134 h 134"/>
                    <a:gd name="T36" fmla="*/ 185 w 195"/>
                    <a:gd name="T37" fmla="*/ 131 h 134"/>
                    <a:gd name="T38" fmla="*/ 195 w 195"/>
                    <a:gd name="T39" fmla="*/ 130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95" h="134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" y="14"/>
                      </a:lnTo>
                      <a:lnTo>
                        <a:pt x="5" y="29"/>
                      </a:lnTo>
                      <a:lnTo>
                        <a:pt x="10" y="47"/>
                      </a:lnTo>
                      <a:lnTo>
                        <a:pt x="18" y="66"/>
                      </a:lnTo>
                      <a:lnTo>
                        <a:pt x="24" y="76"/>
                      </a:lnTo>
                      <a:lnTo>
                        <a:pt x="31" y="86"/>
                      </a:lnTo>
                      <a:lnTo>
                        <a:pt x="39" y="94"/>
                      </a:lnTo>
                      <a:lnTo>
                        <a:pt x="49" y="102"/>
                      </a:lnTo>
                      <a:lnTo>
                        <a:pt x="58" y="110"/>
                      </a:lnTo>
                      <a:lnTo>
                        <a:pt x="71" y="117"/>
                      </a:lnTo>
                      <a:lnTo>
                        <a:pt x="71" y="117"/>
                      </a:lnTo>
                      <a:lnTo>
                        <a:pt x="97" y="126"/>
                      </a:lnTo>
                      <a:lnTo>
                        <a:pt x="120" y="131"/>
                      </a:lnTo>
                      <a:lnTo>
                        <a:pt x="141" y="134"/>
                      </a:lnTo>
                      <a:lnTo>
                        <a:pt x="159" y="134"/>
                      </a:lnTo>
                      <a:lnTo>
                        <a:pt x="174" y="134"/>
                      </a:lnTo>
                      <a:lnTo>
                        <a:pt x="185" y="131"/>
                      </a:lnTo>
                      <a:lnTo>
                        <a:pt x="195" y="130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83" name="Freeform 333">
                  <a:extLst>
                    <a:ext uri="{FF2B5EF4-FFF2-40B4-BE49-F238E27FC236}">
                      <a16:creationId xmlns:a16="http://schemas.microsoft.com/office/drawing/2014/main" id="{FB80F52E-53F3-467D-90A0-D06E1BCEAD1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32463" y="3275014"/>
                  <a:ext cx="155575" cy="30163"/>
                </a:xfrm>
                <a:custGeom>
                  <a:avLst/>
                  <a:gdLst>
                    <a:gd name="T0" fmla="*/ 0 w 195"/>
                    <a:gd name="T1" fmla="*/ 0 h 39"/>
                    <a:gd name="T2" fmla="*/ 0 w 195"/>
                    <a:gd name="T3" fmla="*/ 0 h 39"/>
                    <a:gd name="T4" fmla="*/ 7 w 195"/>
                    <a:gd name="T5" fmla="*/ 5 h 39"/>
                    <a:gd name="T6" fmla="*/ 15 w 195"/>
                    <a:gd name="T7" fmla="*/ 12 h 39"/>
                    <a:gd name="T8" fmla="*/ 26 w 195"/>
                    <a:gd name="T9" fmla="*/ 18 h 39"/>
                    <a:gd name="T10" fmla="*/ 41 w 195"/>
                    <a:gd name="T11" fmla="*/ 25 h 39"/>
                    <a:gd name="T12" fmla="*/ 59 w 195"/>
                    <a:gd name="T13" fmla="*/ 31 h 39"/>
                    <a:gd name="T14" fmla="*/ 80 w 195"/>
                    <a:gd name="T15" fmla="*/ 36 h 39"/>
                    <a:gd name="T16" fmla="*/ 104 w 195"/>
                    <a:gd name="T17" fmla="*/ 39 h 39"/>
                    <a:gd name="T18" fmla="*/ 104 w 195"/>
                    <a:gd name="T19" fmla="*/ 39 h 39"/>
                    <a:gd name="T20" fmla="*/ 127 w 195"/>
                    <a:gd name="T21" fmla="*/ 39 h 39"/>
                    <a:gd name="T22" fmla="*/ 146 w 195"/>
                    <a:gd name="T23" fmla="*/ 38 h 39"/>
                    <a:gd name="T24" fmla="*/ 163 w 195"/>
                    <a:gd name="T25" fmla="*/ 33 h 39"/>
                    <a:gd name="T26" fmla="*/ 176 w 195"/>
                    <a:gd name="T27" fmla="*/ 28 h 39"/>
                    <a:gd name="T28" fmla="*/ 184 w 195"/>
                    <a:gd name="T29" fmla="*/ 23 h 39"/>
                    <a:gd name="T30" fmla="*/ 190 w 195"/>
                    <a:gd name="T31" fmla="*/ 18 h 39"/>
                    <a:gd name="T32" fmla="*/ 195 w 195"/>
                    <a:gd name="T33" fmla="*/ 13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95" h="39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7" y="5"/>
                      </a:lnTo>
                      <a:lnTo>
                        <a:pt x="15" y="12"/>
                      </a:lnTo>
                      <a:lnTo>
                        <a:pt x="26" y="18"/>
                      </a:lnTo>
                      <a:lnTo>
                        <a:pt x="41" y="25"/>
                      </a:lnTo>
                      <a:lnTo>
                        <a:pt x="59" y="31"/>
                      </a:lnTo>
                      <a:lnTo>
                        <a:pt x="80" y="36"/>
                      </a:lnTo>
                      <a:lnTo>
                        <a:pt x="104" y="39"/>
                      </a:lnTo>
                      <a:lnTo>
                        <a:pt x="104" y="39"/>
                      </a:lnTo>
                      <a:lnTo>
                        <a:pt x="127" y="39"/>
                      </a:lnTo>
                      <a:lnTo>
                        <a:pt x="146" y="38"/>
                      </a:lnTo>
                      <a:lnTo>
                        <a:pt x="163" y="33"/>
                      </a:lnTo>
                      <a:lnTo>
                        <a:pt x="176" y="28"/>
                      </a:lnTo>
                      <a:lnTo>
                        <a:pt x="184" y="23"/>
                      </a:lnTo>
                      <a:lnTo>
                        <a:pt x="190" y="18"/>
                      </a:lnTo>
                      <a:lnTo>
                        <a:pt x="195" y="13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84" name="Freeform 334">
                  <a:extLst>
                    <a:ext uri="{FF2B5EF4-FFF2-40B4-BE49-F238E27FC236}">
                      <a16:creationId xmlns:a16="http://schemas.microsoft.com/office/drawing/2014/main" id="{E3A229CE-9545-468A-9822-28B058AB2BE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26125" y="3130551"/>
                  <a:ext cx="247650" cy="96838"/>
                </a:xfrm>
                <a:custGeom>
                  <a:avLst/>
                  <a:gdLst>
                    <a:gd name="T0" fmla="*/ 0 w 312"/>
                    <a:gd name="T1" fmla="*/ 7 h 124"/>
                    <a:gd name="T2" fmla="*/ 0 w 312"/>
                    <a:gd name="T3" fmla="*/ 7 h 124"/>
                    <a:gd name="T4" fmla="*/ 2 w 312"/>
                    <a:gd name="T5" fmla="*/ 15 h 124"/>
                    <a:gd name="T6" fmla="*/ 5 w 312"/>
                    <a:gd name="T7" fmla="*/ 30 h 124"/>
                    <a:gd name="T8" fmla="*/ 13 w 312"/>
                    <a:gd name="T9" fmla="*/ 47 h 124"/>
                    <a:gd name="T10" fmla="*/ 18 w 312"/>
                    <a:gd name="T11" fmla="*/ 57 h 124"/>
                    <a:gd name="T12" fmla="*/ 25 w 312"/>
                    <a:gd name="T13" fmla="*/ 67 h 124"/>
                    <a:gd name="T14" fmla="*/ 33 w 312"/>
                    <a:gd name="T15" fmla="*/ 77 h 124"/>
                    <a:gd name="T16" fmla="*/ 41 w 312"/>
                    <a:gd name="T17" fmla="*/ 86 h 124"/>
                    <a:gd name="T18" fmla="*/ 52 w 312"/>
                    <a:gd name="T19" fmla="*/ 96 h 124"/>
                    <a:gd name="T20" fmla="*/ 65 w 312"/>
                    <a:gd name="T21" fmla="*/ 104 h 124"/>
                    <a:gd name="T22" fmla="*/ 80 w 312"/>
                    <a:gd name="T23" fmla="*/ 111 h 124"/>
                    <a:gd name="T24" fmla="*/ 96 w 312"/>
                    <a:gd name="T25" fmla="*/ 117 h 124"/>
                    <a:gd name="T26" fmla="*/ 116 w 312"/>
                    <a:gd name="T27" fmla="*/ 122 h 124"/>
                    <a:gd name="T28" fmla="*/ 137 w 312"/>
                    <a:gd name="T29" fmla="*/ 124 h 124"/>
                    <a:gd name="T30" fmla="*/ 137 w 312"/>
                    <a:gd name="T31" fmla="*/ 124 h 124"/>
                    <a:gd name="T32" fmla="*/ 158 w 312"/>
                    <a:gd name="T33" fmla="*/ 124 h 124"/>
                    <a:gd name="T34" fmla="*/ 179 w 312"/>
                    <a:gd name="T35" fmla="*/ 120 h 124"/>
                    <a:gd name="T36" fmla="*/ 197 w 312"/>
                    <a:gd name="T37" fmla="*/ 114 h 124"/>
                    <a:gd name="T38" fmla="*/ 215 w 312"/>
                    <a:gd name="T39" fmla="*/ 107 h 124"/>
                    <a:gd name="T40" fmla="*/ 231 w 312"/>
                    <a:gd name="T41" fmla="*/ 98 h 124"/>
                    <a:gd name="T42" fmla="*/ 244 w 312"/>
                    <a:gd name="T43" fmla="*/ 88 h 124"/>
                    <a:gd name="T44" fmla="*/ 257 w 312"/>
                    <a:gd name="T45" fmla="*/ 77 h 124"/>
                    <a:gd name="T46" fmla="*/ 268 w 312"/>
                    <a:gd name="T47" fmla="*/ 64 h 124"/>
                    <a:gd name="T48" fmla="*/ 288 w 312"/>
                    <a:gd name="T49" fmla="*/ 41 h 124"/>
                    <a:gd name="T50" fmla="*/ 301 w 312"/>
                    <a:gd name="T51" fmla="*/ 20 h 124"/>
                    <a:gd name="T52" fmla="*/ 309 w 312"/>
                    <a:gd name="T53" fmla="*/ 5 h 124"/>
                    <a:gd name="T54" fmla="*/ 312 w 312"/>
                    <a:gd name="T55" fmla="*/ 0 h 1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2" h="124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2" y="15"/>
                      </a:lnTo>
                      <a:lnTo>
                        <a:pt x="5" y="30"/>
                      </a:lnTo>
                      <a:lnTo>
                        <a:pt x="13" y="47"/>
                      </a:lnTo>
                      <a:lnTo>
                        <a:pt x="18" y="57"/>
                      </a:lnTo>
                      <a:lnTo>
                        <a:pt x="25" y="67"/>
                      </a:lnTo>
                      <a:lnTo>
                        <a:pt x="33" y="77"/>
                      </a:lnTo>
                      <a:lnTo>
                        <a:pt x="41" y="86"/>
                      </a:lnTo>
                      <a:lnTo>
                        <a:pt x="52" y="96"/>
                      </a:lnTo>
                      <a:lnTo>
                        <a:pt x="65" y="104"/>
                      </a:lnTo>
                      <a:lnTo>
                        <a:pt x="80" y="111"/>
                      </a:lnTo>
                      <a:lnTo>
                        <a:pt x="96" y="117"/>
                      </a:lnTo>
                      <a:lnTo>
                        <a:pt x="116" y="122"/>
                      </a:lnTo>
                      <a:lnTo>
                        <a:pt x="137" y="124"/>
                      </a:lnTo>
                      <a:lnTo>
                        <a:pt x="137" y="124"/>
                      </a:lnTo>
                      <a:lnTo>
                        <a:pt x="158" y="124"/>
                      </a:lnTo>
                      <a:lnTo>
                        <a:pt x="179" y="120"/>
                      </a:lnTo>
                      <a:lnTo>
                        <a:pt x="197" y="114"/>
                      </a:lnTo>
                      <a:lnTo>
                        <a:pt x="215" y="107"/>
                      </a:lnTo>
                      <a:lnTo>
                        <a:pt x="231" y="98"/>
                      </a:lnTo>
                      <a:lnTo>
                        <a:pt x="244" y="88"/>
                      </a:lnTo>
                      <a:lnTo>
                        <a:pt x="257" y="77"/>
                      </a:lnTo>
                      <a:lnTo>
                        <a:pt x="268" y="64"/>
                      </a:lnTo>
                      <a:lnTo>
                        <a:pt x="288" y="41"/>
                      </a:lnTo>
                      <a:lnTo>
                        <a:pt x="301" y="20"/>
                      </a:lnTo>
                      <a:lnTo>
                        <a:pt x="309" y="5"/>
                      </a:lnTo>
                      <a:lnTo>
                        <a:pt x="312" y="0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85" name="Freeform 335">
                  <a:extLst>
                    <a:ext uri="{FF2B5EF4-FFF2-40B4-BE49-F238E27FC236}">
                      <a16:creationId xmlns:a16="http://schemas.microsoft.com/office/drawing/2014/main" id="{F6395869-AB2A-49EC-9C85-8C79CB86159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62663" y="3186114"/>
                  <a:ext cx="185738" cy="82550"/>
                </a:xfrm>
                <a:custGeom>
                  <a:avLst/>
                  <a:gdLst>
                    <a:gd name="T0" fmla="*/ 0 w 234"/>
                    <a:gd name="T1" fmla="*/ 0 h 102"/>
                    <a:gd name="T2" fmla="*/ 0 w 234"/>
                    <a:gd name="T3" fmla="*/ 0 h 102"/>
                    <a:gd name="T4" fmla="*/ 3 w 234"/>
                    <a:gd name="T5" fmla="*/ 11 h 102"/>
                    <a:gd name="T6" fmla="*/ 7 w 234"/>
                    <a:gd name="T7" fmla="*/ 23 h 102"/>
                    <a:gd name="T8" fmla="*/ 15 w 234"/>
                    <a:gd name="T9" fmla="*/ 37 h 102"/>
                    <a:gd name="T10" fmla="*/ 24 w 234"/>
                    <a:gd name="T11" fmla="*/ 52 h 102"/>
                    <a:gd name="T12" fmla="*/ 33 w 234"/>
                    <a:gd name="T13" fmla="*/ 60 h 102"/>
                    <a:gd name="T14" fmla="*/ 41 w 234"/>
                    <a:gd name="T15" fmla="*/ 68 h 102"/>
                    <a:gd name="T16" fmla="*/ 50 w 234"/>
                    <a:gd name="T17" fmla="*/ 74 h 102"/>
                    <a:gd name="T18" fmla="*/ 63 w 234"/>
                    <a:gd name="T19" fmla="*/ 81 h 102"/>
                    <a:gd name="T20" fmla="*/ 76 w 234"/>
                    <a:gd name="T21" fmla="*/ 86 h 102"/>
                    <a:gd name="T22" fmla="*/ 91 w 234"/>
                    <a:gd name="T23" fmla="*/ 91 h 102"/>
                    <a:gd name="T24" fmla="*/ 91 w 234"/>
                    <a:gd name="T25" fmla="*/ 91 h 102"/>
                    <a:gd name="T26" fmla="*/ 122 w 234"/>
                    <a:gd name="T27" fmla="*/ 97 h 102"/>
                    <a:gd name="T28" fmla="*/ 149 w 234"/>
                    <a:gd name="T29" fmla="*/ 100 h 102"/>
                    <a:gd name="T30" fmla="*/ 174 w 234"/>
                    <a:gd name="T31" fmla="*/ 102 h 102"/>
                    <a:gd name="T32" fmla="*/ 195 w 234"/>
                    <a:gd name="T33" fmla="*/ 102 h 102"/>
                    <a:gd name="T34" fmla="*/ 211 w 234"/>
                    <a:gd name="T35" fmla="*/ 100 h 102"/>
                    <a:gd name="T36" fmla="*/ 224 w 234"/>
                    <a:gd name="T37" fmla="*/ 99 h 102"/>
                    <a:gd name="T38" fmla="*/ 234 w 234"/>
                    <a:gd name="T39" fmla="*/ 97 h 1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234" h="10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3" y="11"/>
                      </a:lnTo>
                      <a:lnTo>
                        <a:pt x="7" y="23"/>
                      </a:lnTo>
                      <a:lnTo>
                        <a:pt x="15" y="37"/>
                      </a:lnTo>
                      <a:lnTo>
                        <a:pt x="24" y="52"/>
                      </a:lnTo>
                      <a:lnTo>
                        <a:pt x="33" y="60"/>
                      </a:lnTo>
                      <a:lnTo>
                        <a:pt x="41" y="68"/>
                      </a:lnTo>
                      <a:lnTo>
                        <a:pt x="50" y="74"/>
                      </a:lnTo>
                      <a:lnTo>
                        <a:pt x="63" y="81"/>
                      </a:lnTo>
                      <a:lnTo>
                        <a:pt x="76" y="86"/>
                      </a:lnTo>
                      <a:lnTo>
                        <a:pt x="91" y="91"/>
                      </a:lnTo>
                      <a:lnTo>
                        <a:pt x="91" y="91"/>
                      </a:lnTo>
                      <a:lnTo>
                        <a:pt x="122" y="97"/>
                      </a:lnTo>
                      <a:lnTo>
                        <a:pt x="149" y="100"/>
                      </a:lnTo>
                      <a:lnTo>
                        <a:pt x="174" y="102"/>
                      </a:lnTo>
                      <a:lnTo>
                        <a:pt x="195" y="102"/>
                      </a:lnTo>
                      <a:lnTo>
                        <a:pt x="211" y="100"/>
                      </a:lnTo>
                      <a:lnTo>
                        <a:pt x="224" y="99"/>
                      </a:lnTo>
                      <a:lnTo>
                        <a:pt x="234" y="97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86" name="Freeform 336">
                  <a:extLst>
                    <a:ext uri="{FF2B5EF4-FFF2-40B4-BE49-F238E27FC236}">
                      <a16:creationId xmlns:a16="http://schemas.microsoft.com/office/drawing/2014/main" id="{3F8642A8-ED92-46B4-982F-0B44FF80EB9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00750" y="2974976"/>
                  <a:ext cx="215900" cy="150813"/>
                </a:xfrm>
                <a:custGeom>
                  <a:avLst/>
                  <a:gdLst>
                    <a:gd name="T0" fmla="*/ 0 w 273"/>
                    <a:gd name="T1" fmla="*/ 0 h 189"/>
                    <a:gd name="T2" fmla="*/ 0 w 273"/>
                    <a:gd name="T3" fmla="*/ 0 h 189"/>
                    <a:gd name="T4" fmla="*/ 3 w 273"/>
                    <a:gd name="T5" fmla="*/ 21 h 189"/>
                    <a:gd name="T6" fmla="*/ 7 w 273"/>
                    <a:gd name="T7" fmla="*/ 40 h 189"/>
                    <a:gd name="T8" fmla="*/ 11 w 273"/>
                    <a:gd name="T9" fmla="*/ 61 h 189"/>
                    <a:gd name="T10" fmla="*/ 18 w 273"/>
                    <a:gd name="T11" fmla="*/ 86 h 189"/>
                    <a:gd name="T12" fmla="*/ 29 w 273"/>
                    <a:gd name="T13" fmla="*/ 107 h 189"/>
                    <a:gd name="T14" fmla="*/ 34 w 273"/>
                    <a:gd name="T15" fmla="*/ 118 h 189"/>
                    <a:gd name="T16" fmla="*/ 42 w 273"/>
                    <a:gd name="T17" fmla="*/ 128 h 189"/>
                    <a:gd name="T18" fmla="*/ 50 w 273"/>
                    <a:gd name="T19" fmla="*/ 136 h 189"/>
                    <a:gd name="T20" fmla="*/ 59 w 273"/>
                    <a:gd name="T21" fmla="*/ 142 h 189"/>
                    <a:gd name="T22" fmla="*/ 59 w 273"/>
                    <a:gd name="T23" fmla="*/ 142 h 189"/>
                    <a:gd name="T24" fmla="*/ 75 w 273"/>
                    <a:gd name="T25" fmla="*/ 152 h 189"/>
                    <a:gd name="T26" fmla="*/ 88 w 273"/>
                    <a:gd name="T27" fmla="*/ 160 h 189"/>
                    <a:gd name="T28" fmla="*/ 99 w 273"/>
                    <a:gd name="T29" fmla="*/ 165 h 189"/>
                    <a:gd name="T30" fmla="*/ 111 w 273"/>
                    <a:gd name="T31" fmla="*/ 167 h 189"/>
                    <a:gd name="T32" fmla="*/ 135 w 273"/>
                    <a:gd name="T33" fmla="*/ 172 h 189"/>
                    <a:gd name="T34" fmla="*/ 153 w 273"/>
                    <a:gd name="T35" fmla="*/ 175 h 189"/>
                    <a:gd name="T36" fmla="*/ 175 w 273"/>
                    <a:gd name="T37" fmla="*/ 181 h 189"/>
                    <a:gd name="T38" fmla="*/ 175 w 273"/>
                    <a:gd name="T39" fmla="*/ 181 h 189"/>
                    <a:gd name="T40" fmla="*/ 200 w 273"/>
                    <a:gd name="T41" fmla="*/ 186 h 189"/>
                    <a:gd name="T42" fmla="*/ 219 w 273"/>
                    <a:gd name="T43" fmla="*/ 189 h 189"/>
                    <a:gd name="T44" fmla="*/ 236 w 273"/>
                    <a:gd name="T45" fmla="*/ 189 h 189"/>
                    <a:gd name="T46" fmla="*/ 250 w 273"/>
                    <a:gd name="T47" fmla="*/ 188 h 189"/>
                    <a:gd name="T48" fmla="*/ 260 w 273"/>
                    <a:gd name="T49" fmla="*/ 186 h 189"/>
                    <a:gd name="T50" fmla="*/ 268 w 273"/>
                    <a:gd name="T51" fmla="*/ 185 h 189"/>
                    <a:gd name="T52" fmla="*/ 273 w 273"/>
                    <a:gd name="T53" fmla="*/ 181 h 1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73" h="189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3" y="21"/>
                      </a:lnTo>
                      <a:lnTo>
                        <a:pt x="7" y="40"/>
                      </a:lnTo>
                      <a:lnTo>
                        <a:pt x="11" y="61"/>
                      </a:lnTo>
                      <a:lnTo>
                        <a:pt x="18" y="86"/>
                      </a:lnTo>
                      <a:lnTo>
                        <a:pt x="29" y="107"/>
                      </a:lnTo>
                      <a:lnTo>
                        <a:pt x="34" y="118"/>
                      </a:lnTo>
                      <a:lnTo>
                        <a:pt x="42" y="128"/>
                      </a:lnTo>
                      <a:lnTo>
                        <a:pt x="50" y="136"/>
                      </a:lnTo>
                      <a:lnTo>
                        <a:pt x="59" y="142"/>
                      </a:lnTo>
                      <a:lnTo>
                        <a:pt x="59" y="142"/>
                      </a:lnTo>
                      <a:lnTo>
                        <a:pt x="75" y="152"/>
                      </a:lnTo>
                      <a:lnTo>
                        <a:pt x="88" y="160"/>
                      </a:lnTo>
                      <a:lnTo>
                        <a:pt x="99" y="165"/>
                      </a:lnTo>
                      <a:lnTo>
                        <a:pt x="111" y="167"/>
                      </a:lnTo>
                      <a:lnTo>
                        <a:pt x="135" y="172"/>
                      </a:lnTo>
                      <a:lnTo>
                        <a:pt x="153" y="175"/>
                      </a:lnTo>
                      <a:lnTo>
                        <a:pt x="175" y="181"/>
                      </a:lnTo>
                      <a:lnTo>
                        <a:pt x="175" y="181"/>
                      </a:lnTo>
                      <a:lnTo>
                        <a:pt x="200" y="186"/>
                      </a:lnTo>
                      <a:lnTo>
                        <a:pt x="219" y="189"/>
                      </a:lnTo>
                      <a:lnTo>
                        <a:pt x="236" y="189"/>
                      </a:lnTo>
                      <a:lnTo>
                        <a:pt x="250" y="188"/>
                      </a:lnTo>
                      <a:lnTo>
                        <a:pt x="260" y="186"/>
                      </a:lnTo>
                      <a:lnTo>
                        <a:pt x="268" y="185"/>
                      </a:lnTo>
                      <a:lnTo>
                        <a:pt x="273" y="181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87" name="Freeform 337">
                  <a:extLst>
                    <a:ext uri="{FF2B5EF4-FFF2-40B4-BE49-F238E27FC236}">
                      <a16:creationId xmlns:a16="http://schemas.microsoft.com/office/drawing/2014/main" id="{99FAEE20-0E6E-4E06-A215-1E1F8B266B6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73738" y="2981326"/>
                  <a:ext cx="227013" cy="134938"/>
                </a:xfrm>
                <a:custGeom>
                  <a:avLst/>
                  <a:gdLst>
                    <a:gd name="T0" fmla="*/ 0 w 286"/>
                    <a:gd name="T1" fmla="*/ 0 h 170"/>
                    <a:gd name="T2" fmla="*/ 0 w 286"/>
                    <a:gd name="T3" fmla="*/ 0 h 170"/>
                    <a:gd name="T4" fmla="*/ 2 w 286"/>
                    <a:gd name="T5" fmla="*/ 18 h 170"/>
                    <a:gd name="T6" fmla="*/ 5 w 286"/>
                    <a:gd name="T7" fmla="*/ 36 h 170"/>
                    <a:gd name="T8" fmla="*/ 10 w 286"/>
                    <a:gd name="T9" fmla="*/ 58 h 170"/>
                    <a:gd name="T10" fmla="*/ 17 w 286"/>
                    <a:gd name="T11" fmla="*/ 81 h 170"/>
                    <a:gd name="T12" fmla="*/ 26 w 286"/>
                    <a:gd name="T13" fmla="*/ 104 h 170"/>
                    <a:gd name="T14" fmla="*/ 31 w 286"/>
                    <a:gd name="T15" fmla="*/ 114 h 170"/>
                    <a:gd name="T16" fmla="*/ 38 w 286"/>
                    <a:gd name="T17" fmla="*/ 123 h 170"/>
                    <a:gd name="T18" fmla="*/ 44 w 286"/>
                    <a:gd name="T19" fmla="*/ 130 h 170"/>
                    <a:gd name="T20" fmla="*/ 52 w 286"/>
                    <a:gd name="T21" fmla="*/ 136 h 170"/>
                    <a:gd name="T22" fmla="*/ 52 w 286"/>
                    <a:gd name="T23" fmla="*/ 136 h 170"/>
                    <a:gd name="T24" fmla="*/ 78 w 286"/>
                    <a:gd name="T25" fmla="*/ 154 h 170"/>
                    <a:gd name="T26" fmla="*/ 88 w 286"/>
                    <a:gd name="T27" fmla="*/ 161 h 170"/>
                    <a:gd name="T28" fmla="*/ 96 w 286"/>
                    <a:gd name="T29" fmla="*/ 166 h 170"/>
                    <a:gd name="T30" fmla="*/ 107 w 286"/>
                    <a:gd name="T31" fmla="*/ 169 h 170"/>
                    <a:gd name="T32" fmla="*/ 119 w 286"/>
                    <a:gd name="T33" fmla="*/ 170 h 170"/>
                    <a:gd name="T34" fmla="*/ 135 w 286"/>
                    <a:gd name="T35" fmla="*/ 170 h 170"/>
                    <a:gd name="T36" fmla="*/ 156 w 286"/>
                    <a:gd name="T37" fmla="*/ 169 h 170"/>
                    <a:gd name="T38" fmla="*/ 156 w 286"/>
                    <a:gd name="T39" fmla="*/ 169 h 170"/>
                    <a:gd name="T40" fmla="*/ 168 w 286"/>
                    <a:gd name="T41" fmla="*/ 167 h 170"/>
                    <a:gd name="T42" fmla="*/ 181 w 286"/>
                    <a:gd name="T43" fmla="*/ 164 h 170"/>
                    <a:gd name="T44" fmla="*/ 203 w 286"/>
                    <a:gd name="T45" fmla="*/ 156 h 170"/>
                    <a:gd name="T46" fmla="*/ 226 w 286"/>
                    <a:gd name="T47" fmla="*/ 145 h 170"/>
                    <a:gd name="T48" fmla="*/ 246 w 286"/>
                    <a:gd name="T49" fmla="*/ 133 h 170"/>
                    <a:gd name="T50" fmla="*/ 262 w 286"/>
                    <a:gd name="T51" fmla="*/ 122 h 170"/>
                    <a:gd name="T52" fmla="*/ 275 w 286"/>
                    <a:gd name="T53" fmla="*/ 114 h 170"/>
                    <a:gd name="T54" fmla="*/ 286 w 286"/>
                    <a:gd name="T55" fmla="*/ 104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286" h="17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" y="18"/>
                      </a:lnTo>
                      <a:lnTo>
                        <a:pt x="5" y="36"/>
                      </a:lnTo>
                      <a:lnTo>
                        <a:pt x="10" y="58"/>
                      </a:lnTo>
                      <a:lnTo>
                        <a:pt x="17" y="81"/>
                      </a:lnTo>
                      <a:lnTo>
                        <a:pt x="26" y="104"/>
                      </a:lnTo>
                      <a:lnTo>
                        <a:pt x="31" y="114"/>
                      </a:lnTo>
                      <a:lnTo>
                        <a:pt x="38" y="123"/>
                      </a:lnTo>
                      <a:lnTo>
                        <a:pt x="44" y="130"/>
                      </a:lnTo>
                      <a:lnTo>
                        <a:pt x="52" y="136"/>
                      </a:lnTo>
                      <a:lnTo>
                        <a:pt x="52" y="136"/>
                      </a:lnTo>
                      <a:lnTo>
                        <a:pt x="78" y="154"/>
                      </a:lnTo>
                      <a:lnTo>
                        <a:pt x="88" y="161"/>
                      </a:lnTo>
                      <a:lnTo>
                        <a:pt x="96" y="166"/>
                      </a:lnTo>
                      <a:lnTo>
                        <a:pt x="107" y="169"/>
                      </a:lnTo>
                      <a:lnTo>
                        <a:pt x="119" y="170"/>
                      </a:lnTo>
                      <a:lnTo>
                        <a:pt x="135" y="170"/>
                      </a:lnTo>
                      <a:lnTo>
                        <a:pt x="156" y="169"/>
                      </a:lnTo>
                      <a:lnTo>
                        <a:pt x="156" y="169"/>
                      </a:lnTo>
                      <a:lnTo>
                        <a:pt x="168" y="167"/>
                      </a:lnTo>
                      <a:lnTo>
                        <a:pt x="181" y="164"/>
                      </a:lnTo>
                      <a:lnTo>
                        <a:pt x="203" y="156"/>
                      </a:lnTo>
                      <a:lnTo>
                        <a:pt x="226" y="145"/>
                      </a:lnTo>
                      <a:lnTo>
                        <a:pt x="246" y="133"/>
                      </a:lnTo>
                      <a:lnTo>
                        <a:pt x="262" y="122"/>
                      </a:lnTo>
                      <a:lnTo>
                        <a:pt x="275" y="114"/>
                      </a:lnTo>
                      <a:lnTo>
                        <a:pt x="286" y="104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88" name="Freeform 338">
                  <a:extLst>
                    <a:ext uri="{FF2B5EF4-FFF2-40B4-BE49-F238E27FC236}">
                      <a16:creationId xmlns:a16="http://schemas.microsoft.com/office/drawing/2014/main" id="{CD0CE15A-5296-4371-9F3D-82EEC5EAF96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32463" y="3119439"/>
                  <a:ext cx="119063" cy="36513"/>
                </a:xfrm>
                <a:custGeom>
                  <a:avLst/>
                  <a:gdLst>
                    <a:gd name="T0" fmla="*/ 0 w 150"/>
                    <a:gd name="T1" fmla="*/ 39 h 46"/>
                    <a:gd name="T2" fmla="*/ 0 w 150"/>
                    <a:gd name="T3" fmla="*/ 39 h 46"/>
                    <a:gd name="T4" fmla="*/ 12 w 150"/>
                    <a:gd name="T5" fmla="*/ 43 h 46"/>
                    <a:gd name="T6" fmla="*/ 30 w 150"/>
                    <a:gd name="T7" fmla="*/ 44 h 46"/>
                    <a:gd name="T8" fmla="*/ 59 w 150"/>
                    <a:gd name="T9" fmla="*/ 46 h 46"/>
                    <a:gd name="T10" fmla="*/ 59 w 150"/>
                    <a:gd name="T11" fmla="*/ 46 h 46"/>
                    <a:gd name="T12" fmla="*/ 67 w 150"/>
                    <a:gd name="T13" fmla="*/ 46 h 46"/>
                    <a:gd name="T14" fmla="*/ 77 w 150"/>
                    <a:gd name="T15" fmla="*/ 44 h 46"/>
                    <a:gd name="T16" fmla="*/ 93 w 150"/>
                    <a:gd name="T17" fmla="*/ 39 h 46"/>
                    <a:gd name="T18" fmla="*/ 108 w 150"/>
                    <a:gd name="T19" fmla="*/ 31 h 46"/>
                    <a:gd name="T20" fmla="*/ 122 w 150"/>
                    <a:gd name="T21" fmla="*/ 23 h 46"/>
                    <a:gd name="T22" fmla="*/ 134 w 150"/>
                    <a:gd name="T23" fmla="*/ 15 h 46"/>
                    <a:gd name="T24" fmla="*/ 142 w 150"/>
                    <a:gd name="T25" fmla="*/ 7 h 46"/>
                    <a:gd name="T26" fmla="*/ 150 w 150"/>
                    <a:gd name="T27" fmla="*/ 0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50" h="46">
                      <a:moveTo>
                        <a:pt x="0" y="39"/>
                      </a:moveTo>
                      <a:lnTo>
                        <a:pt x="0" y="39"/>
                      </a:lnTo>
                      <a:lnTo>
                        <a:pt x="12" y="43"/>
                      </a:lnTo>
                      <a:lnTo>
                        <a:pt x="30" y="44"/>
                      </a:lnTo>
                      <a:lnTo>
                        <a:pt x="59" y="46"/>
                      </a:lnTo>
                      <a:lnTo>
                        <a:pt x="59" y="46"/>
                      </a:lnTo>
                      <a:lnTo>
                        <a:pt x="67" y="46"/>
                      </a:lnTo>
                      <a:lnTo>
                        <a:pt x="77" y="44"/>
                      </a:lnTo>
                      <a:lnTo>
                        <a:pt x="93" y="39"/>
                      </a:lnTo>
                      <a:lnTo>
                        <a:pt x="108" y="31"/>
                      </a:lnTo>
                      <a:lnTo>
                        <a:pt x="122" y="23"/>
                      </a:lnTo>
                      <a:lnTo>
                        <a:pt x="134" y="15"/>
                      </a:lnTo>
                      <a:lnTo>
                        <a:pt x="142" y="7"/>
                      </a:lnTo>
                      <a:lnTo>
                        <a:pt x="150" y="0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89" name="Freeform 339">
                  <a:extLst>
                    <a:ext uri="{FF2B5EF4-FFF2-40B4-BE49-F238E27FC236}">
                      <a16:creationId xmlns:a16="http://schemas.microsoft.com/office/drawing/2014/main" id="{BECEA153-A1C2-4E49-B432-424E5D83DE6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37225" y="2882901"/>
                  <a:ext cx="212725" cy="101600"/>
                </a:xfrm>
                <a:custGeom>
                  <a:avLst/>
                  <a:gdLst>
                    <a:gd name="T0" fmla="*/ 0 w 266"/>
                    <a:gd name="T1" fmla="*/ 0 h 128"/>
                    <a:gd name="T2" fmla="*/ 0 w 266"/>
                    <a:gd name="T3" fmla="*/ 0 h 128"/>
                    <a:gd name="T4" fmla="*/ 1 w 266"/>
                    <a:gd name="T5" fmla="*/ 13 h 128"/>
                    <a:gd name="T6" fmla="*/ 3 w 266"/>
                    <a:gd name="T7" fmla="*/ 26 h 128"/>
                    <a:gd name="T8" fmla="*/ 8 w 266"/>
                    <a:gd name="T9" fmla="*/ 42 h 128"/>
                    <a:gd name="T10" fmla="*/ 14 w 266"/>
                    <a:gd name="T11" fmla="*/ 58 h 128"/>
                    <a:gd name="T12" fmla="*/ 24 w 266"/>
                    <a:gd name="T13" fmla="*/ 76 h 128"/>
                    <a:gd name="T14" fmla="*/ 32 w 266"/>
                    <a:gd name="T15" fmla="*/ 84 h 128"/>
                    <a:gd name="T16" fmla="*/ 39 w 266"/>
                    <a:gd name="T17" fmla="*/ 91 h 128"/>
                    <a:gd name="T18" fmla="*/ 49 w 266"/>
                    <a:gd name="T19" fmla="*/ 97 h 128"/>
                    <a:gd name="T20" fmla="*/ 58 w 266"/>
                    <a:gd name="T21" fmla="*/ 104 h 128"/>
                    <a:gd name="T22" fmla="*/ 58 w 266"/>
                    <a:gd name="T23" fmla="*/ 104 h 128"/>
                    <a:gd name="T24" fmla="*/ 92 w 266"/>
                    <a:gd name="T25" fmla="*/ 120 h 128"/>
                    <a:gd name="T26" fmla="*/ 105 w 266"/>
                    <a:gd name="T27" fmla="*/ 125 h 128"/>
                    <a:gd name="T28" fmla="*/ 117 w 266"/>
                    <a:gd name="T29" fmla="*/ 128 h 128"/>
                    <a:gd name="T30" fmla="*/ 128 w 266"/>
                    <a:gd name="T31" fmla="*/ 128 h 128"/>
                    <a:gd name="T32" fmla="*/ 141 w 266"/>
                    <a:gd name="T33" fmla="*/ 126 h 128"/>
                    <a:gd name="T34" fmla="*/ 156 w 266"/>
                    <a:gd name="T35" fmla="*/ 123 h 128"/>
                    <a:gd name="T36" fmla="*/ 175 w 266"/>
                    <a:gd name="T37" fmla="*/ 117 h 128"/>
                    <a:gd name="T38" fmla="*/ 175 w 266"/>
                    <a:gd name="T39" fmla="*/ 117 h 128"/>
                    <a:gd name="T40" fmla="*/ 196 w 266"/>
                    <a:gd name="T41" fmla="*/ 108 h 128"/>
                    <a:gd name="T42" fmla="*/ 214 w 266"/>
                    <a:gd name="T43" fmla="*/ 99 h 128"/>
                    <a:gd name="T44" fmla="*/ 229 w 266"/>
                    <a:gd name="T45" fmla="*/ 87 h 128"/>
                    <a:gd name="T46" fmla="*/ 242 w 266"/>
                    <a:gd name="T47" fmla="*/ 76 h 128"/>
                    <a:gd name="T48" fmla="*/ 260 w 266"/>
                    <a:gd name="T49" fmla="*/ 60 h 128"/>
                    <a:gd name="T50" fmla="*/ 266 w 266"/>
                    <a:gd name="T51" fmla="*/ 52 h 1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66" h="12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" y="13"/>
                      </a:lnTo>
                      <a:lnTo>
                        <a:pt x="3" y="26"/>
                      </a:lnTo>
                      <a:lnTo>
                        <a:pt x="8" y="42"/>
                      </a:lnTo>
                      <a:lnTo>
                        <a:pt x="14" y="58"/>
                      </a:lnTo>
                      <a:lnTo>
                        <a:pt x="24" y="76"/>
                      </a:lnTo>
                      <a:lnTo>
                        <a:pt x="32" y="84"/>
                      </a:lnTo>
                      <a:lnTo>
                        <a:pt x="39" y="91"/>
                      </a:lnTo>
                      <a:lnTo>
                        <a:pt x="49" y="97"/>
                      </a:lnTo>
                      <a:lnTo>
                        <a:pt x="58" y="104"/>
                      </a:lnTo>
                      <a:lnTo>
                        <a:pt x="58" y="104"/>
                      </a:lnTo>
                      <a:lnTo>
                        <a:pt x="92" y="120"/>
                      </a:lnTo>
                      <a:lnTo>
                        <a:pt x="105" y="125"/>
                      </a:lnTo>
                      <a:lnTo>
                        <a:pt x="117" y="128"/>
                      </a:lnTo>
                      <a:lnTo>
                        <a:pt x="128" y="128"/>
                      </a:lnTo>
                      <a:lnTo>
                        <a:pt x="141" y="126"/>
                      </a:lnTo>
                      <a:lnTo>
                        <a:pt x="156" y="123"/>
                      </a:lnTo>
                      <a:lnTo>
                        <a:pt x="175" y="117"/>
                      </a:lnTo>
                      <a:lnTo>
                        <a:pt x="175" y="117"/>
                      </a:lnTo>
                      <a:lnTo>
                        <a:pt x="196" y="108"/>
                      </a:lnTo>
                      <a:lnTo>
                        <a:pt x="214" y="99"/>
                      </a:lnTo>
                      <a:lnTo>
                        <a:pt x="229" y="87"/>
                      </a:lnTo>
                      <a:lnTo>
                        <a:pt x="242" y="76"/>
                      </a:lnTo>
                      <a:lnTo>
                        <a:pt x="260" y="60"/>
                      </a:lnTo>
                      <a:lnTo>
                        <a:pt x="266" y="52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90" name="Freeform 340">
                  <a:extLst>
                    <a:ext uri="{FF2B5EF4-FFF2-40B4-BE49-F238E27FC236}">
                      <a16:creationId xmlns:a16="http://schemas.microsoft.com/office/drawing/2014/main" id="{832B1F1E-1DE7-4CDE-BEA5-5EEF4021569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38838" y="2862264"/>
                  <a:ext cx="227013" cy="111125"/>
                </a:xfrm>
                <a:custGeom>
                  <a:avLst/>
                  <a:gdLst>
                    <a:gd name="T0" fmla="*/ 0 w 286"/>
                    <a:gd name="T1" fmla="*/ 0 h 141"/>
                    <a:gd name="T2" fmla="*/ 0 w 286"/>
                    <a:gd name="T3" fmla="*/ 0 h 141"/>
                    <a:gd name="T4" fmla="*/ 2 w 286"/>
                    <a:gd name="T5" fmla="*/ 14 h 141"/>
                    <a:gd name="T6" fmla="*/ 5 w 286"/>
                    <a:gd name="T7" fmla="*/ 30 h 141"/>
                    <a:gd name="T8" fmla="*/ 10 w 286"/>
                    <a:gd name="T9" fmla="*/ 48 h 141"/>
                    <a:gd name="T10" fmla="*/ 16 w 286"/>
                    <a:gd name="T11" fmla="*/ 68 h 141"/>
                    <a:gd name="T12" fmla="*/ 26 w 286"/>
                    <a:gd name="T13" fmla="*/ 87 h 141"/>
                    <a:gd name="T14" fmla="*/ 31 w 286"/>
                    <a:gd name="T15" fmla="*/ 97 h 141"/>
                    <a:gd name="T16" fmla="*/ 38 w 286"/>
                    <a:gd name="T17" fmla="*/ 105 h 141"/>
                    <a:gd name="T18" fmla="*/ 44 w 286"/>
                    <a:gd name="T19" fmla="*/ 112 h 141"/>
                    <a:gd name="T20" fmla="*/ 52 w 286"/>
                    <a:gd name="T21" fmla="*/ 117 h 141"/>
                    <a:gd name="T22" fmla="*/ 52 w 286"/>
                    <a:gd name="T23" fmla="*/ 117 h 141"/>
                    <a:gd name="T24" fmla="*/ 68 w 286"/>
                    <a:gd name="T25" fmla="*/ 125 h 141"/>
                    <a:gd name="T26" fmla="*/ 86 w 286"/>
                    <a:gd name="T27" fmla="*/ 131 h 141"/>
                    <a:gd name="T28" fmla="*/ 102 w 286"/>
                    <a:gd name="T29" fmla="*/ 136 h 141"/>
                    <a:gd name="T30" fmla="*/ 120 w 286"/>
                    <a:gd name="T31" fmla="*/ 139 h 141"/>
                    <a:gd name="T32" fmla="*/ 138 w 286"/>
                    <a:gd name="T33" fmla="*/ 141 h 141"/>
                    <a:gd name="T34" fmla="*/ 158 w 286"/>
                    <a:gd name="T35" fmla="*/ 141 h 141"/>
                    <a:gd name="T36" fmla="*/ 176 w 286"/>
                    <a:gd name="T37" fmla="*/ 139 h 141"/>
                    <a:gd name="T38" fmla="*/ 195 w 286"/>
                    <a:gd name="T39" fmla="*/ 136 h 141"/>
                    <a:gd name="T40" fmla="*/ 195 w 286"/>
                    <a:gd name="T41" fmla="*/ 136 h 141"/>
                    <a:gd name="T42" fmla="*/ 213 w 286"/>
                    <a:gd name="T43" fmla="*/ 131 h 141"/>
                    <a:gd name="T44" fmla="*/ 231 w 286"/>
                    <a:gd name="T45" fmla="*/ 126 h 141"/>
                    <a:gd name="T46" fmla="*/ 245 w 286"/>
                    <a:gd name="T47" fmla="*/ 120 h 141"/>
                    <a:gd name="T48" fmla="*/ 260 w 286"/>
                    <a:gd name="T49" fmla="*/ 113 h 141"/>
                    <a:gd name="T50" fmla="*/ 279 w 286"/>
                    <a:gd name="T51" fmla="*/ 102 h 141"/>
                    <a:gd name="T52" fmla="*/ 286 w 286"/>
                    <a:gd name="T53" fmla="*/ 97 h 1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86" h="14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" y="14"/>
                      </a:lnTo>
                      <a:lnTo>
                        <a:pt x="5" y="30"/>
                      </a:lnTo>
                      <a:lnTo>
                        <a:pt x="10" y="48"/>
                      </a:lnTo>
                      <a:lnTo>
                        <a:pt x="16" y="68"/>
                      </a:lnTo>
                      <a:lnTo>
                        <a:pt x="26" y="87"/>
                      </a:lnTo>
                      <a:lnTo>
                        <a:pt x="31" y="97"/>
                      </a:lnTo>
                      <a:lnTo>
                        <a:pt x="38" y="105"/>
                      </a:lnTo>
                      <a:lnTo>
                        <a:pt x="44" y="112"/>
                      </a:lnTo>
                      <a:lnTo>
                        <a:pt x="52" y="117"/>
                      </a:lnTo>
                      <a:lnTo>
                        <a:pt x="52" y="117"/>
                      </a:lnTo>
                      <a:lnTo>
                        <a:pt x="68" y="125"/>
                      </a:lnTo>
                      <a:lnTo>
                        <a:pt x="86" y="131"/>
                      </a:lnTo>
                      <a:lnTo>
                        <a:pt x="102" y="136"/>
                      </a:lnTo>
                      <a:lnTo>
                        <a:pt x="120" y="139"/>
                      </a:lnTo>
                      <a:lnTo>
                        <a:pt x="138" y="141"/>
                      </a:lnTo>
                      <a:lnTo>
                        <a:pt x="158" y="141"/>
                      </a:lnTo>
                      <a:lnTo>
                        <a:pt x="176" y="139"/>
                      </a:lnTo>
                      <a:lnTo>
                        <a:pt x="195" y="136"/>
                      </a:lnTo>
                      <a:lnTo>
                        <a:pt x="195" y="136"/>
                      </a:lnTo>
                      <a:lnTo>
                        <a:pt x="213" y="131"/>
                      </a:lnTo>
                      <a:lnTo>
                        <a:pt x="231" y="126"/>
                      </a:lnTo>
                      <a:lnTo>
                        <a:pt x="245" y="120"/>
                      </a:lnTo>
                      <a:lnTo>
                        <a:pt x="260" y="113"/>
                      </a:lnTo>
                      <a:lnTo>
                        <a:pt x="279" y="102"/>
                      </a:lnTo>
                      <a:lnTo>
                        <a:pt x="286" y="97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91" name="Freeform 341">
                  <a:extLst>
                    <a:ext uri="{FF2B5EF4-FFF2-40B4-BE49-F238E27FC236}">
                      <a16:creationId xmlns:a16="http://schemas.microsoft.com/office/drawing/2014/main" id="{A5493652-5E1E-4628-8830-3F5424EB79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72163" y="2733676"/>
                  <a:ext cx="215900" cy="115888"/>
                </a:xfrm>
                <a:custGeom>
                  <a:avLst/>
                  <a:gdLst>
                    <a:gd name="T0" fmla="*/ 6 w 273"/>
                    <a:gd name="T1" fmla="*/ 0 h 146"/>
                    <a:gd name="T2" fmla="*/ 6 w 273"/>
                    <a:gd name="T3" fmla="*/ 0 h 146"/>
                    <a:gd name="T4" fmla="*/ 3 w 273"/>
                    <a:gd name="T5" fmla="*/ 17 h 146"/>
                    <a:gd name="T6" fmla="*/ 1 w 273"/>
                    <a:gd name="T7" fmla="*/ 33 h 146"/>
                    <a:gd name="T8" fmla="*/ 0 w 273"/>
                    <a:gd name="T9" fmla="*/ 54 h 146"/>
                    <a:gd name="T10" fmla="*/ 1 w 273"/>
                    <a:gd name="T11" fmla="*/ 75 h 146"/>
                    <a:gd name="T12" fmla="*/ 5 w 273"/>
                    <a:gd name="T13" fmla="*/ 86 h 146"/>
                    <a:gd name="T14" fmla="*/ 8 w 273"/>
                    <a:gd name="T15" fmla="*/ 96 h 146"/>
                    <a:gd name="T16" fmla="*/ 11 w 273"/>
                    <a:gd name="T17" fmla="*/ 106 h 146"/>
                    <a:gd name="T18" fmla="*/ 18 w 273"/>
                    <a:gd name="T19" fmla="*/ 116 h 146"/>
                    <a:gd name="T20" fmla="*/ 24 w 273"/>
                    <a:gd name="T21" fmla="*/ 124 h 146"/>
                    <a:gd name="T22" fmla="*/ 32 w 273"/>
                    <a:gd name="T23" fmla="*/ 130 h 146"/>
                    <a:gd name="T24" fmla="*/ 32 w 273"/>
                    <a:gd name="T25" fmla="*/ 130 h 146"/>
                    <a:gd name="T26" fmla="*/ 42 w 273"/>
                    <a:gd name="T27" fmla="*/ 135 h 146"/>
                    <a:gd name="T28" fmla="*/ 52 w 273"/>
                    <a:gd name="T29" fmla="*/ 140 h 146"/>
                    <a:gd name="T30" fmla="*/ 63 w 273"/>
                    <a:gd name="T31" fmla="*/ 143 h 146"/>
                    <a:gd name="T32" fmla="*/ 74 w 273"/>
                    <a:gd name="T33" fmla="*/ 145 h 146"/>
                    <a:gd name="T34" fmla="*/ 99 w 273"/>
                    <a:gd name="T35" fmla="*/ 146 h 146"/>
                    <a:gd name="T36" fmla="*/ 122 w 273"/>
                    <a:gd name="T37" fmla="*/ 145 h 146"/>
                    <a:gd name="T38" fmla="*/ 146 w 273"/>
                    <a:gd name="T39" fmla="*/ 142 h 146"/>
                    <a:gd name="T40" fmla="*/ 167 w 273"/>
                    <a:gd name="T41" fmla="*/ 137 h 146"/>
                    <a:gd name="T42" fmla="*/ 185 w 273"/>
                    <a:gd name="T43" fmla="*/ 130 h 146"/>
                    <a:gd name="T44" fmla="*/ 201 w 273"/>
                    <a:gd name="T45" fmla="*/ 124 h 146"/>
                    <a:gd name="T46" fmla="*/ 201 w 273"/>
                    <a:gd name="T47" fmla="*/ 124 h 146"/>
                    <a:gd name="T48" fmla="*/ 214 w 273"/>
                    <a:gd name="T49" fmla="*/ 116 h 146"/>
                    <a:gd name="T50" fmla="*/ 227 w 273"/>
                    <a:gd name="T51" fmla="*/ 107 h 146"/>
                    <a:gd name="T52" fmla="*/ 240 w 273"/>
                    <a:gd name="T53" fmla="*/ 96 h 146"/>
                    <a:gd name="T54" fmla="*/ 250 w 273"/>
                    <a:gd name="T55" fmla="*/ 85 h 146"/>
                    <a:gd name="T56" fmla="*/ 266 w 273"/>
                    <a:gd name="T57" fmla="*/ 67 h 146"/>
                    <a:gd name="T58" fmla="*/ 273 w 273"/>
                    <a:gd name="T59" fmla="*/ 59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273" h="146">
                      <a:moveTo>
                        <a:pt x="6" y="0"/>
                      </a:moveTo>
                      <a:lnTo>
                        <a:pt x="6" y="0"/>
                      </a:lnTo>
                      <a:lnTo>
                        <a:pt x="3" y="17"/>
                      </a:lnTo>
                      <a:lnTo>
                        <a:pt x="1" y="33"/>
                      </a:lnTo>
                      <a:lnTo>
                        <a:pt x="0" y="54"/>
                      </a:lnTo>
                      <a:lnTo>
                        <a:pt x="1" y="75"/>
                      </a:lnTo>
                      <a:lnTo>
                        <a:pt x="5" y="86"/>
                      </a:lnTo>
                      <a:lnTo>
                        <a:pt x="8" y="96"/>
                      </a:lnTo>
                      <a:lnTo>
                        <a:pt x="11" y="106"/>
                      </a:lnTo>
                      <a:lnTo>
                        <a:pt x="18" y="116"/>
                      </a:lnTo>
                      <a:lnTo>
                        <a:pt x="24" y="124"/>
                      </a:lnTo>
                      <a:lnTo>
                        <a:pt x="32" y="130"/>
                      </a:lnTo>
                      <a:lnTo>
                        <a:pt x="32" y="130"/>
                      </a:lnTo>
                      <a:lnTo>
                        <a:pt x="42" y="135"/>
                      </a:lnTo>
                      <a:lnTo>
                        <a:pt x="52" y="140"/>
                      </a:lnTo>
                      <a:lnTo>
                        <a:pt x="63" y="143"/>
                      </a:lnTo>
                      <a:lnTo>
                        <a:pt x="74" y="145"/>
                      </a:lnTo>
                      <a:lnTo>
                        <a:pt x="99" y="146"/>
                      </a:lnTo>
                      <a:lnTo>
                        <a:pt x="122" y="145"/>
                      </a:lnTo>
                      <a:lnTo>
                        <a:pt x="146" y="142"/>
                      </a:lnTo>
                      <a:lnTo>
                        <a:pt x="167" y="137"/>
                      </a:lnTo>
                      <a:lnTo>
                        <a:pt x="185" y="130"/>
                      </a:lnTo>
                      <a:lnTo>
                        <a:pt x="201" y="124"/>
                      </a:lnTo>
                      <a:lnTo>
                        <a:pt x="201" y="124"/>
                      </a:lnTo>
                      <a:lnTo>
                        <a:pt x="214" y="116"/>
                      </a:lnTo>
                      <a:lnTo>
                        <a:pt x="227" y="107"/>
                      </a:lnTo>
                      <a:lnTo>
                        <a:pt x="240" y="96"/>
                      </a:lnTo>
                      <a:lnTo>
                        <a:pt x="250" y="85"/>
                      </a:lnTo>
                      <a:lnTo>
                        <a:pt x="266" y="67"/>
                      </a:lnTo>
                      <a:lnTo>
                        <a:pt x="273" y="59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92" name="Freeform 342">
                  <a:extLst>
                    <a:ext uri="{FF2B5EF4-FFF2-40B4-BE49-F238E27FC236}">
                      <a16:creationId xmlns:a16="http://schemas.microsoft.com/office/drawing/2014/main" id="{A3E8B2F6-8583-4B0C-8708-6EDBE7202B2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54675" y="2774951"/>
                  <a:ext cx="217488" cy="103188"/>
                </a:xfrm>
                <a:custGeom>
                  <a:avLst/>
                  <a:gdLst>
                    <a:gd name="T0" fmla="*/ 0 w 273"/>
                    <a:gd name="T1" fmla="*/ 0 h 132"/>
                    <a:gd name="T2" fmla="*/ 0 w 273"/>
                    <a:gd name="T3" fmla="*/ 0 h 132"/>
                    <a:gd name="T4" fmla="*/ 3 w 273"/>
                    <a:gd name="T5" fmla="*/ 21 h 132"/>
                    <a:gd name="T6" fmla="*/ 5 w 273"/>
                    <a:gd name="T7" fmla="*/ 38 h 132"/>
                    <a:gd name="T8" fmla="*/ 10 w 273"/>
                    <a:gd name="T9" fmla="*/ 57 h 132"/>
                    <a:gd name="T10" fmla="*/ 16 w 273"/>
                    <a:gd name="T11" fmla="*/ 78 h 132"/>
                    <a:gd name="T12" fmla="*/ 24 w 273"/>
                    <a:gd name="T13" fmla="*/ 98 h 132"/>
                    <a:gd name="T14" fmla="*/ 31 w 273"/>
                    <a:gd name="T15" fmla="*/ 106 h 132"/>
                    <a:gd name="T16" fmla="*/ 37 w 273"/>
                    <a:gd name="T17" fmla="*/ 112 h 132"/>
                    <a:gd name="T18" fmla="*/ 44 w 273"/>
                    <a:gd name="T19" fmla="*/ 119 h 132"/>
                    <a:gd name="T20" fmla="*/ 52 w 273"/>
                    <a:gd name="T21" fmla="*/ 124 h 132"/>
                    <a:gd name="T22" fmla="*/ 52 w 273"/>
                    <a:gd name="T23" fmla="*/ 124 h 132"/>
                    <a:gd name="T24" fmla="*/ 60 w 273"/>
                    <a:gd name="T25" fmla="*/ 127 h 132"/>
                    <a:gd name="T26" fmla="*/ 70 w 273"/>
                    <a:gd name="T27" fmla="*/ 129 h 132"/>
                    <a:gd name="T28" fmla="*/ 91 w 273"/>
                    <a:gd name="T29" fmla="*/ 132 h 132"/>
                    <a:gd name="T30" fmla="*/ 112 w 273"/>
                    <a:gd name="T31" fmla="*/ 130 h 132"/>
                    <a:gd name="T32" fmla="*/ 135 w 273"/>
                    <a:gd name="T33" fmla="*/ 125 h 132"/>
                    <a:gd name="T34" fmla="*/ 156 w 273"/>
                    <a:gd name="T35" fmla="*/ 119 h 132"/>
                    <a:gd name="T36" fmla="*/ 177 w 273"/>
                    <a:gd name="T37" fmla="*/ 111 h 132"/>
                    <a:gd name="T38" fmla="*/ 196 w 273"/>
                    <a:gd name="T39" fmla="*/ 101 h 132"/>
                    <a:gd name="T40" fmla="*/ 214 w 273"/>
                    <a:gd name="T41" fmla="*/ 91 h 132"/>
                    <a:gd name="T42" fmla="*/ 214 w 273"/>
                    <a:gd name="T43" fmla="*/ 91 h 132"/>
                    <a:gd name="T44" fmla="*/ 260 w 273"/>
                    <a:gd name="T45" fmla="*/ 62 h 132"/>
                    <a:gd name="T46" fmla="*/ 273 w 273"/>
                    <a:gd name="T47" fmla="*/ 52 h 1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73" h="13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3" y="21"/>
                      </a:lnTo>
                      <a:lnTo>
                        <a:pt x="5" y="38"/>
                      </a:lnTo>
                      <a:lnTo>
                        <a:pt x="10" y="57"/>
                      </a:lnTo>
                      <a:lnTo>
                        <a:pt x="16" y="78"/>
                      </a:lnTo>
                      <a:lnTo>
                        <a:pt x="24" y="98"/>
                      </a:lnTo>
                      <a:lnTo>
                        <a:pt x="31" y="106"/>
                      </a:lnTo>
                      <a:lnTo>
                        <a:pt x="37" y="112"/>
                      </a:lnTo>
                      <a:lnTo>
                        <a:pt x="44" y="119"/>
                      </a:lnTo>
                      <a:lnTo>
                        <a:pt x="52" y="124"/>
                      </a:lnTo>
                      <a:lnTo>
                        <a:pt x="52" y="124"/>
                      </a:lnTo>
                      <a:lnTo>
                        <a:pt x="60" y="127"/>
                      </a:lnTo>
                      <a:lnTo>
                        <a:pt x="70" y="129"/>
                      </a:lnTo>
                      <a:lnTo>
                        <a:pt x="91" y="132"/>
                      </a:lnTo>
                      <a:lnTo>
                        <a:pt x="112" y="130"/>
                      </a:lnTo>
                      <a:lnTo>
                        <a:pt x="135" y="125"/>
                      </a:lnTo>
                      <a:lnTo>
                        <a:pt x="156" y="119"/>
                      </a:lnTo>
                      <a:lnTo>
                        <a:pt x="177" y="111"/>
                      </a:lnTo>
                      <a:lnTo>
                        <a:pt x="196" y="101"/>
                      </a:lnTo>
                      <a:lnTo>
                        <a:pt x="214" y="91"/>
                      </a:lnTo>
                      <a:lnTo>
                        <a:pt x="214" y="91"/>
                      </a:lnTo>
                      <a:lnTo>
                        <a:pt x="260" y="62"/>
                      </a:lnTo>
                      <a:lnTo>
                        <a:pt x="273" y="52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93" name="Freeform 343">
                  <a:extLst>
                    <a:ext uri="{FF2B5EF4-FFF2-40B4-BE49-F238E27FC236}">
                      <a16:creationId xmlns:a16="http://schemas.microsoft.com/office/drawing/2014/main" id="{E0C313B9-C92F-4027-B47A-CB176D9818C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92763" y="2841626"/>
                  <a:ext cx="73025" cy="41275"/>
                </a:xfrm>
                <a:custGeom>
                  <a:avLst/>
                  <a:gdLst>
                    <a:gd name="T0" fmla="*/ 0 w 91"/>
                    <a:gd name="T1" fmla="*/ 52 h 52"/>
                    <a:gd name="T2" fmla="*/ 0 w 91"/>
                    <a:gd name="T3" fmla="*/ 52 h 52"/>
                    <a:gd name="T4" fmla="*/ 19 w 91"/>
                    <a:gd name="T5" fmla="*/ 44 h 52"/>
                    <a:gd name="T6" fmla="*/ 52 w 91"/>
                    <a:gd name="T7" fmla="*/ 26 h 52"/>
                    <a:gd name="T8" fmla="*/ 52 w 91"/>
                    <a:gd name="T9" fmla="*/ 26 h 52"/>
                    <a:gd name="T10" fmla="*/ 67 w 91"/>
                    <a:gd name="T11" fmla="*/ 18 h 52"/>
                    <a:gd name="T12" fmla="*/ 80 w 91"/>
                    <a:gd name="T13" fmla="*/ 8 h 52"/>
                    <a:gd name="T14" fmla="*/ 91 w 91"/>
                    <a:gd name="T15" fmla="*/ 0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1" h="52">
                      <a:moveTo>
                        <a:pt x="0" y="52"/>
                      </a:moveTo>
                      <a:lnTo>
                        <a:pt x="0" y="52"/>
                      </a:lnTo>
                      <a:lnTo>
                        <a:pt x="19" y="44"/>
                      </a:lnTo>
                      <a:lnTo>
                        <a:pt x="52" y="26"/>
                      </a:lnTo>
                      <a:lnTo>
                        <a:pt x="52" y="26"/>
                      </a:lnTo>
                      <a:lnTo>
                        <a:pt x="67" y="18"/>
                      </a:lnTo>
                      <a:lnTo>
                        <a:pt x="80" y="8"/>
                      </a:lnTo>
                      <a:lnTo>
                        <a:pt x="91" y="0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94" name="Freeform 344">
                  <a:extLst>
                    <a:ext uri="{FF2B5EF4-FFF2-40B4-BE49-F238E27FC236}">
                      <a16:creationId xmlns:a16="http://schemas.microsoft.com/office/drawing/2014/main" id="{4A749002-58D3-40BF-AF18-93708916F0A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70550" y="2928939"/>
                  <a:ext cx="82550" cy="52388"/>
                </a:xfrm>
                <a:custGeom>
                  <a:avLst/>
                  <a:gdLst>
                    <a:gd name="T0" fmla="*/ 0 w 104"/>
                    <a:gd name="T1" fmla="*/ 65 h 65"/>
                    <a:gd name="T2" fmla="*/ 0 w 104"/>
                    <a:gd name="T3" fmla="*/ 65 h 65"/>
                    <a:gd name="T4" fmla="*/ 5 w 104"/>
                    <a:gd name="T5" fmla="*/ 65 h 65"/>
                    <a:gd name="T6" fmla="*/ 18 w 104"/>
                    <a:gd name="T7" fmla="*/ 65 h 65"/>
                    <a:gd name="T8" fmla="*/ 26 w 104"/>
                    <a:gd name="T9" fmla="*/ 62 h 65"/>
                    <a:gd name="T10" fmla="*/ 36 w 104"/>
                    <a:gd name="T11" fmla="*/ 59 h 65"/>
                    <a:gd name="T12" fmla="*/ 48 w 104"/>
                    <a:gd name="T13" fmla="*/ 54 h 65"/>
                    <a:gd name="T14" fmla="*/ 59 w 104"/>
                    <a:gd name="T15" fmla="*/ 46 h 65"/>
                    <a:gd name="T16" fmla="*/ 59 w 104"/>
                    <a:gd name="T17" fmla="*/ 46 h 65"/>
                    <a:gd name="T18" fmla="*/ 80 w 104"/>
                    <a:gd name="T19" fmla="*/ 28 h 65"/>
                    <a:gd name="T20" fmla="*/ 95 w 104"/>
                    <a:gd name="T21" fmla="*/ 13 h 65"/>
                    <a:gd name="T22" fmla="*/ 101 w 104"/>
                    <a:gd name="T23" fmla="*/ 3 h 65"/>
                    <a:gd name="T24" fmla="*/ 104 w 104"/>
                    <a:gd name="T25" fmla="*/ 0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04" h="65">
                      <a:moveTo>
                        <a:pt x="0" y="65"/>
                      </a:moveTo>
                      <a:lnTo>
                        <a:pt x="0" y="65"/>
                      </a:lnTo>
                      <a:lnTo>
                        <a:pt x="5" y="65"/>
                      </a:lnTo>
                      <a:lnTo>
                        <a:pt x="18" y="65"/>
                      </a:lnTo>
                      <a:lnTo>
                        <a:pt x="26" y="62"/>
                      </a:lnTo>
                      <a:lnTo>
                        <a:pt x="36" y="59"/>
                      </a:lnTo>
                      <a:lnTo>
                        <a:pt x="48" y="54"/>
                      </a:lnTo>
                      <a:lnTo>
                        <a:pt x="59" y="46"/>
                      </a:lnTo>
                      <a:lnTo>
                        <a:pt x="59" y="46"/>
                      </a:lnTo>
                      <a:lnTo>
                        <a:pt x="80" y="28"/>
                      </a:lnTo>
                      <a:lnTo>
                        <a:pt x="95" y="13"/>
                      </a:lnTo>
                      <a:lnTo>
                        <a:pt x="101" y="3"/>
                      </a:lnTo>
                      <a:lnTo>
                        <a:pt x="104" y="0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95" name="Freeform 345">
                  <a:extLst>
                    <a:ext uri="{FF2B5EF4-FFF2-40B4-BE49-F238E27FC236}">
                      <a16:creationId xmlns:a16="http://schemas.microsoft.com/office/drawing/2014/main" id="{442C1DFD-CE04-4C5A-A47E-09A72BEBA0A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78475" y="2697164"/>
                  <a:ext cx="231775" cy="84138"/>
                </a:xfrm>
                <a:custGeom>
                  <a:avLst/>
                  <a:gdLst>
                    <a:gd name="T0" fmla="*/ 0 w 292"/>
                    <a:gd name="T1" fmla="*/ 6 h 105"/>
                    <a:gd name="T2" fmla="*/ 0 w 292"/>
                    <a:gd name="T3" fmla="*/ 6 h 105"/>
                    <a:gd name="T4" fmla="*/ 8 w 292"/>
                    <a:gd name="T5" fmla="*/ 19 h 105"/>
                    <a:gd name="T6" fmla="*/ 19 w 292"/>
                    <a:gd name="T7" fmla="*/ 34 h 105"/>
                    <a:gd name="T8" fmla="*/ 34 w 292"/>
                    <a:gd name="T9" fmla="*/ 50 h 105"/>
                    <a:gd name="T10" fmla="*/ 53 w 292"/>
                    <a:gd name="T11" fmla="*/ 66 h 105"/>
                    <a:gd name="T12" fmla="*/ 64 w 292"/>
                    <a:gd name="T13" fmla="*/ 75 h 105"/>
                    <a:gd name="T14" fmla="*/ 77 w 292"/>
                    <a:gd name="T15" fmla="*/ 83 h 105"/>
                    <a:gd name="T16" fmla="*/ 92 w 292"/>
                    <a:gd name="T17" fmla="*/ 89 h 105"/>
                    <a:gd name="T18" fmla="*/ 108 w 292"/>
                    <a:gd name="T19" fmla="*/ 96 h 105"/>
                    <a:gd name="T20" fmla="*/ 125 w 292"/>
                    <a:gd name="T21" fmla="*/ 100 h 105"/>
                    <a:gd name="T22" fmla="*/ 142 w 292"/>
                    <a:gd name="T23" fmla="*/ 104 h 105"/>
                    <a:gd name="T24" fmla="*/ 142 w 292"/>
                    <a:gd name="T25" fmla="*/ 104 h 105"/>
                    <a:gd name="T26" fmla="*/ 160 w 292"/>
                    <a:gd name="T27" fmla="*/ 105 h 105"/>
                    <a:gd name="T28" fmla="*/ 178 w 292"/>
                    <a:gd name="T29" fmla="*/ 104 h 105"/>
                    <a:gd name="T30" fmla="*/ 193 w 292"/>
                    <a:gd name="T31" fmla="*/ 99 h 105"/>
                    <a:gd name="T32" fmla="*/ 207 w 292"/>
                    <a:gd name="T33" fmla="*/ 94 h 105"/>
                    <a:gd name="T34" fmla="*/ 222 w 292"/>
                    <a:gd name="T35" fmla="*/ 86 h 105"/>
                    <a:gd name="T36" fmla="*/ 233 w 292"/>
                    <a:gd name="T37" fmla="*/ 78 h 105"/>
                    <a:gd name="T38" fmla="*/ 245 w 292"/>
                    <a:gd name="T39" fmla="*/ 68 h 105"/>
                    <a:gd name="T40" fmla="*/ 254 w 292"/>
                    <a:gd name="T41" fmla="*/ 57 h 105"/>
                    <a:gd name="T42" fmla="*/ 271 w 292"/>
                    <a:gd name="T43" fmla="*/ 37 h 105"/>
                    <a:gd name="T44" fmla="*/ 282 w 292"/>
                    <a:gd name="T45" fmla="*/ 18 h 105"/>
                    <a:gd name="T46" fmla="*/ 292 w 292"/>
                    <a:gd name="T47" fmla="*/ 0 h 1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92" h="105">
                      <a:moveTo>
                        <a:pt x="0" y="6"/>
                      </a:moveTo>
                      <a:lnTo>
                        <a:pt x="0" y="6"/>
                      </a:lnTo>
                      <a:lnTo>
                        <a:pt x="8" y="19"/>
                      </a:lnTo>
                      <a:lnTo>
                        <a:pt x="19" y="34"/>
                      </a:lnTo>
                      <a:lnTo>
                        <a:pt x="34" y="50"/>
                      </a:lnTo>
                      <a:lnTo>
                        <a:pt x="53" y="66"/>
                      </a:lnTo>
                      <a:lnTo>
                        <a:pt x="64" y="75"/>
                      </a:lnTo>
                      <a:lnTo>
                        <a:pt x="77" y="83"/>
                      </a:lnTo>
                      <a:lnTo>
                        <a:pt x="92" y="89"/>
                      </a:lnTo>
                      <a:lnTo>
                        <a:pt x="108" y="96"/>
                      </a:lnTo>
                      <a:lnTo>
                        <a:pt x="125" y="100"/>
                      </a:lnTo>
                      <a:lnTo>
                        <a:pt x="142" y="104"/>
                      </a:lnTo>
                      <a:lnTo>
                        <a:pt x="142" y="104"/>
                      </a:lnTo>
                      <a:lnTo>
                        <a:pt x="160" y="105"/>
                      </a:lnTo>
                      <a:lnTo>
                        <a:pt x="178" y="104"/>
                      </a:lnTo>
                      <a:lnTo>
                        <a:pt x="193" y="99"/>
                      </a:lnTo>
                      <a:lnTo>
                        <a:pt x="207" y="94"/>
                      </a:lnTo>
                      <a:lnTo>
                        <a:pt x="222" y="86"/>
                      </a:lnTo>
                      <a:lnTo>
                        <a:pt x="233" y="78"/>
                      </a:lnTo>
                      <a:lnTo>
                        <a:pt x="245" y="68"/>
                      </a:lnTo>
                      <a:lnTo>
                        <a:pt x="254" y="57"/>
                      </a:lnTo>
                      <a:lnTo>
                        <a:pt x="271" y="37"/>
                      </a:lnTo>
                      <a:lnTo>
                        <a:pt x="282" y="18"/>
                      </a:lnTo>
                      <a:lnTo>
                        <a:pt x="292" y="0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96" name="Freeform 346">
                  <a:extLst>
                    <a:ext uri="{FF2B5EF4-FFF2-40B4-BE49-F238E27FC236}">
                      <a16:creationId xmlns:a16="http://schemas.microsoft.com/office/drawing/2014/main" id="{6EEFADE3-1804-48D6-B564-187E338D490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84850" y="2651126"/>
                  <a:ext cx="236538" cy="77788"/>
                </a:xfrm>
                <a:custGeom>
                  <a:avLst/>
                  <a:gdLst>
                    <a:gd name="T0" fmla="*/ 0 w 299"/>
                    <a:gd name="T1" fmla="*/ 0 h 99"/>
                    <a:gd name="T2" fmla="*/ 0 w 299"/>
                    <a:gd name="T3" fmla="*/ 0 h 99"/>
                    <a:gd name="T4" fmla="*/ 4 w 299"/>
                    <a:gd name="T5" fmla="*/ 5 h 99"/>
                    <a:gd name="T6" fmla="*/ 17 w 299"/>
                    <a:gd name="T7" fmla="*/ 18 h 99"/>
                    <a:gd name="T8" fmla="*/ 34 w 299"/>
                    <a:gd name="T9" fmla="*/ 34 h 99"/>
                    <a:gd name="T10" fmla="*/ 56 w 299"/>
                    <a:gd name="T11" fmla="*/ 54 h 99"/>
                    <a:gd name="T12" fmla="*/ 80 w 299"/>
                    <a:gd name="T13" fmla="*/ 73 h 99"/>
                    <a:gd name="T14" fmla="*/ 93 w 299"/>
                    <a:gd name="T15" fmla="*/ 82 h 99"/>
                    <a:gd name="T16" fmla="*/ 106 w 299"/>
                    <a:gd name="T17" fmla="*/ 88 h 99"/>
                    <a:gd name="T18" fmla="*/ 117 w 299"/>
                    <a:gd name="T19" fmla="*/ 93 h 99"/>
                    <a:gd name="T20" fmla="*/ 129 w 299"/>
                    <a:gd name="T21" fmla="*/ 98 h 99"/>
                    <a:gd name="T22" fmla="*/ 140 w 299"/>
                    <a:gd name="T23" fmla="*/ 99 h 99"/>
                    <a:gd name="T24" fmla="*/ 150 w 299"/>
                    <a:gd name="T25" fmla="*/ 98 h 99"/>
                    <a:gd name="T26" fmla="*/ 150 w 299"/>
                    <a:gd name="T27" fmla="*/ 98 h 99"/>
                    <a:gd name="T28" fmla="*/ 171 w 299"/>
                    <a:gd name="T29" fmla="*/ 90 h 99"/>
                    <a:gd name="T30" fmla="*/ 194 w 299"/>
                    <a:gd name="T31" fmla="*/ 78 h 99"/>
                    <a:gd name="T32" fmla="*/ 218 w 299"/>
                    <a:gd name="T33" fmla="*/ 64 h 99"/>
                    <a:gd name="T34" fmla="*/ 242 w 299"/>
                    <a:gd name="T35" fmla="*/ 47 h 99"/>
                    <a:gd name="T36" fmla="*/ 283 w 299"/>
                    <a:gd name="T37" fmla="*/ 20 h 99"/>
                    <a:gd name="T38" fmla="*/ 299 w 299"/>
                    <a:gd name="T39" fmla="*/ 7 h 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299" h="99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5"/>
                      </a:lnTo>
                      <a:lnTo>
                        <a:pt x="17" y="18"/>
                      </a:lnTo>
                      <a:lnTo>
                        <a:pt x="34" y="34"/>
                      </a:lnTo>
                      <a:lnTo>
                        <a:pt x="56" y="54"/>
                      </a:lnTo>
                      <a:lnTo>
                        <a:pt x="80" y="73"/>
                      </a:lnTo>
                      <a:lnTo>
                        <a:pt x="93" y="82"/>
                      </a:lnTo>
                      <a:lnTo>
                        <a:pt x="106" y="88"/>
                      </a:lnTo>
                      <a:lnTo>
                        <a:pt x="117" y="93"/>
                      </a:lnTo>
                      <a:lnTo>
                        <a:pt x="129" y="98"/>
                      </a:lnTo>
                      <a:lnTo>
                        <a:pt x="140" y="99"/>
                      </a:lnTo>
                      <a:lnTo>
                        <a:pt x="150" y="98"/>
                      </a:lnTo>
                      <a:lnTo>
                        <a:pt x="150" y="98"/>
                      </a:lnTo>
                      <a:lnTo>
                        <a:pt x="171" y="90"/>
                      </a:lnTo>
                      <a:lnTo>
                        <a:pt x="194" y="78"/>
                      </a:lnTo>
                      <a:lnTo>
                        <a:pt x="218" y="64"/>
                      </a:lnTo>
                      <a:lnTo>
                        <a:pt x="242" y="47"/>
                      </a:lnTo>
                      <a:lnTo>
                        <a:pt x="283" y="20"/>
                      </a:lnTo>
                      <a:lnTo>
                        <a:pt x="299" y="7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97" name="Freeform 347">
                  <a:extLst>
                    <a:ext uri="{FF2B5EF4-FFF2-40B4-BE49-F238E27FC236}">
                      <a16:creationId xmlns:a16="http://schemas.microsoft.com/office/drawing/2014/main" id="{EAA98DCA-9A69-4B35-AE27-2BAC490713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21363" y="2490789"/>
                  <a:ext cx="142875" cy="85725"/>
                </a:xfrm>
                <a:custGeom>
                  <a:avLst/>
                  <a:gdLst>
                    <a:gd name="T0" fmla="*/ 5 w 181"/>
                    <a:gd name="T1" fmla="*/ 0 h 107"/>
                    <a:gd name="T2" fmla="*/ 5 w 181"/>
                    <a:gd name="T3" fmla="*/ 0 h 107"/>
                    <a:gd name="T4" fmla="*/ 2 w 181"/>
                    <a:gd name="T5" fmla="*/ 15 h 107"/>
                    <a:gd name="T6" fmla="*/ 0 w 181"/>
                    <a:gd name="T7" fmla="*/ 29 h 107"/>
                    <a:gd name="T8" fmla="*/ 2 w 181"/>
                    <a:gd name="T9" fmla="*/ 47 h 107"/>
                    <a:gd name="T10" fmla="*/ 4 w 181"/>
                    <a:gd name="T11" fmla="*/ 55 h 107"/>
                    <a:gd name="T12" fmla="*/ 7 w 181"/>
                    <a:gd name="T13" fmla="*/ 65 h 107"/>
                    <a:gd name="T14" fmla="*/ 12 w 181"/>
                    <a:gd name="T15" fmla="*/ 73 h 107"/>
                    <a:gd name="T16" fmla="*/ 18 w 181"/>
                    <a:gd name="T17" fmla="*/ 81 h 107"/>
                    <a:gd name="T18" fmla="*/ 26 w 181"/>
                    <a:gd name="T19" fmla="*/ 89 h 107"/>
                    <a:gd name="T20" fmla="*/ 36 w 181"/>
                    <a:gd name="T21" fmla="*/ 96 h 107"/>
                    <a:gd name="T22" fmla="*/ 49 w 181"/>
                    <a:gd name="T23" fmla="*/ 101 h 107"/>
                    <a:gd name="T24" fmla="*/ 64 w 181"/>
                    <a:gd name="T25" fmla="*/ 104 h 107"/>
                    <a:gd name="T26" fmla="*/ 64 w 181"/>
                    <a:gd name="T27" fmla="*/ 104 h 107"/>
                    <a:gd name="T28" fmla="*/ 95 w 181"/>
                    <a:gd name="T29" fmla="*/ 107 h 107"/>
                    <a:gd name="T30" fmla="*/ 119 w 181"/>
                    <a:gd name="T31" fmla="*/ 107 h 107"/>
                    <a:gd name="T32" fmla="*/ 140 w 181"/>
                    <a:gd name="T33" fmla="*/ 104 h 107"/>
                    <a:gd name="T34" fmla="*/ 155 w 181"/>
                    <a:gd name="T35" fmla="*/ 99 h 107"/>
                    <a:gd name="T36" fmla="*/ 166 w 181"/>
                    <a:gd name="T37" fmla="*/ 94 h 107"/>
                    <a:gd name="T38" fmla="*/ 174 w 181"/>
                    <a:gd name="T39" fmla="*/ 89 h 107"/>
                    <a:gd name="T40" fmla="*/ 181 w 181"/>
                    <a:gd name="T41" fmla="*/ 84 h 1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81" h="107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2" y="15"/>
                      </a:lnTo>
                      <a:lnTo>
                        <a:pt x="0" y="29"/>
                      </a:lnTo>
                      <a:lnTo>
                        <a:pt x="2" y="47"/>
                      </a:lnTo>
                      <a:lnTo>
                        <a:pt x="4" y="55"/>
                      </a:lnTo>
                      <a:lnTo>
                        <a:pt x="7" y="65"/>
                      </a:lnTo>
                      <a:lnTo>
                        <a:pt x="12" y="73"/>
                      </a:lnTo>
                      <a:lnTo>
                        <a:pt x="18" y="81"/>
                      </a:lnTo>
                      <a:lnTo>
                        <a:pt x="26" y="89"/>
                      </a:lnTo>
                      <a:lnTo>
                        <a:pt x="36" y="96"/>
                      </a:lnTo>
                      <a:lnTo>
                        <a:pt x="49" y="101"/>
                      </a:lnTo>
                      <a:lnTo>
                        <a:pt x="64" y="104"/>
                      </a:lnTo>
                      <a:lnTo>
                        <a:pt x="64" y="104"/>
                      </a:lnTo>
                      <a:lnTo>
                        <a:pt x="95" y="107"/>
                      </a:lnTo>
                      <a:lnTo>
                        <a:pt x="119" y="107"/>
                      </a:lnTo>
                      <a:lnTo>
                        <a:pt x="140" y="104"/>
                      </a:lnTo>
                      <a:lnTo>
                        <a:pt x="155" y="99"/>
                      </a:lnTo>
                      <a:lnTo>
                        <a:pt x="166" y="94"/>
                      </a:lnTo>
                      <a:lnTo>
                        <a:pt x="174" y="89"/>
                      </a:lnTo>
                      <a:lnTo>
                        <a:pt x="181" y="84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98" name="Freeform 348">
                  <a:extLst>
                    <a:ext uri="{FF2B5EF4-FFF2-40B4-BE49-F238E27FC236}">
                      <a16:creationId xmlns:a16="http://schemas.microsoft.com/office/drawing/2014/main" id="{A59B4C92-88A9-4633-96BC-22EC86D72A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03875" y="2552701"/>
                  <a:ext cx="242888" cy="112713"/>
                </a:xfrm>
                <a:custGeom>
                  <a:avLst/>
                  <a:gdLst>
                    <a:gd name="T0" fmla="*/ 0 w 305"/>
                    <a:gd name="T1" fmla="*/ 0 h 143"/>
                    <a:gd name="T2" fmla="*/ 0 w 305"/>
                    <a:gd name="T3" fmla="*/ 0 h 143"/>
                    <a:gd name="T4" fmla="*/ 2 w 305"/>
                    <a:gd name="T5" fmla="*/ 6 h 143"/>
                    <a:gd name="T6" fmla="*/ 5 w 305"/>
                    <a:gd name="T7" fmla="*/ 23 h 143"/>
                    <a:gd name="T8" fmla="*/ 13 w 305"/>
                    <a:gd name="T9" fmla="*/ 47 h 143"/>
                    <a:gd name="T10" fmla="*/ 19 w 305"/>
                    <a:gd name="T11" fmla="*/ 60 h 143"/>
                    <a:gd name="T12" fmla="*/ 26 w 305"/>
                    <a:gd name="T13" fmla="*/ 73 h 143"/>
                    <a:gd name="T14" fmla="*/ 36 w 305"/>
                    <a:gd name="T15" fmla="*/ 86 h 143"/>
                    <a:gd name="T16" fmla="*/ 45 w 305"/>
                    <a:gd name="T17" fmla="*/ 99 h 143"/>
                    <a:gd name="T18" fmla="*/ 58 w 305"/>
                    <a:gd name="T19" fmla="*/ 112 h 143"/>
                    <a:gd name="T20" fmla="*/ 71 w 305"/>
                    <a:gd name="T21" fmla="*/ 122 h 143"/>
                    <a:gd name="T22" fmla="*/ 88 w 305"/>
                    <a:gd name="T23" fmla="*/ 132 h 143"/>
                    <a:gd name="T24" fmla="*/ 106 w 305"/>
                    <a:gd name="T25" fmla="*/ 138 h 143"/>
                    <a:gd name="T26" fmla="*/ 127 w 305"/>
                    <a:gd name="T27" fmla="*/ 141 h 143"/>
                    <a:gd name="T28" fmla="*/ 149 w 305"/>
                    <a:gd name="T29" fmla="*/ 143 h 143"/>
                    <a:gd name="T30" fmla="*/ 149 w 305"/>
                    <a:gd name="T31" fmla="*/ 143 h 143"/>
                    <a:gd name="T32" fmla="*/ 172 w 305"/>
                    <a:gd name="T33" fmla="*/ 141 h 143"/>
                    <a:gd name="T34" fmla="*/ 193 w 305"/>
                    <a:gd name="T35" fmla="*/ 136 h 143"/>
                    <a:gd name="T36" fmla="*/ 211 w 305"/>
                    <a:gd name="T37" fmla="*/ 130 h 143"/>
                    <a:gd name="T38" fmla="*/ 227 w 305"/>
                    <a:gd name="T39" fmla="*/ 123 h 143"/>
                    <a:gd name="T40" fmla="*/ 242 w 305"/>
                    <a:gd name="T41" fmla="*/ 114 h 143"/>
                    <a:gd name="T42" fmla="*/ 255 w 305"/>
                    <a:gd name="T43" fmla="*/ 104 h 143"/>
                    <a:gd name="T44" fmla="*/ 266 w 305"/>
                    <a:gd name="T45" fmla="*/ 94 h 143"/>
                    <a:gd name="T46" fmla="*/ 276 w 305"/>
                    <a:gd name="T47" fmla="*/ 83 h 143"/>
                    <a:gd name="T48" fmla="*/ 283 w 305"/>
                    <a:gd name="T49" fmla="*/ 71 h 143"/>
                    <a:gd name="T50" fmla="*/ 289 w 305"/>
                    <a:gd name="T51" fmla="*/ 62 h 143"/>
                    <a:gd name="T52" fmla="*/ 299 w 305"/>
                    <a:gd name="T53" fmla="*/ 44 h 143"/>
                    <a:gd name="T54" fmla="*/ 304 w 305"/>
                    <a:gd name="T55" fmla="*/ 31 h 143"/>
                    <a:gd name="T56" fmla="*/ 305 w 305"/>
                    <a:gd name="T57" fmla="*/ 26 h 1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05" h="143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" y="6"/>
                      </a:lnTo>
                      <a:lnTo>
                        <a:pt x="5" y="23"/>
                      </a:lnTo>
                      <a:lnTo>
                        <a:pt x="13" y="47"/>
                      </a:lnTo>
                      <a:lnTo>
                        <a:pt x="19" y="60"/>
                      </a:lnTo>
                      <a:lnTo>
                        <a:pt x="26" y="73"/>
                      </a:lnTo>
                      <a:lnTo>
                        <a:pt x="36" y="86"/>
                      </a:lnTo>
                      <a:lnTo>
                        <a:pt x="45" y="99"/>
                      </a:lnTo>
                      <a:lnTo>
                        <a:pt x="58" y="112"/>
                      </a:lnTo>
                      <a:lnTo>
                        <a:pt x="71" y="122"/>
                      </a:lnTo>
                      <a:lnTo>
                        <a:pt x="88" y="132"/>
                      </a:lnTo>
                      <a:lnTo>
                        <a:pt x="106" y="138"/>
                      </a:lnTo>
                      <a:lnTo>
                        <a:pt x="127" y="141"/>
                      </a:lnTo>
                      <a:lnTo>
                        <a:pt x="149" y="143"/>
                      </a:lnTo>
                      <a:lnTo>
                        <a:pt x="149" y="143"/>
                      </a:lnTo>
                      <a:lnTo>
                        <a:pt x="172" y="141"/>
                      </a:lnTo>
                      <a:lnTo>
                        <a:pt x="193" y="136"/>
                      </a:lnTo>
                      <a:lnTo>
                        <a:pt x="211" y="130"/>
                      </a:lnTo>
                      <a:lnTo>
                        <a:pt x="227" y="123"/>
                      </a:lnTo>
                      <a:lnTo>
                        <a:pt x="242" y="114"/>
                      </a:lnTo>
                      <a:lnTo>
                        <a:pt x="255" y="104"/>
                      </a:lnTo>
                      <a:lnTo>
                        <a:pt x="266" y="94"/>
                      </a:lnTo>
                      <a:lnTo>
                        <a:pt x="276" y="83"/>
                      </a:lnTo>
                      <a:lnTo>
                        <a:pt x="283" y="71"/>
                      </a:lnTo>
                      <a:lnTo>
                        <a:pt x="289" y="62"/>
                      </a:lnTo>
                      <a:lnTo>
                        <a:pt x="299" y="44"/>
                      </a:lnTo>
                      <a:lnTo>
                        <a:pt x="304" y="31"/>
                      </a:lnTo>
                      <a:lnTo>
                        <a:pt x="305" y="26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99" name="Freeform 349">
                  <a:extLst>
                    <a:ext uri="{FF2B5EF4-FFF2-40B4-BE49-F238E27FC236}">
                      <a16:creationId xmlns:a16="http://schemas.microsoft.com/office/drawing/2014/main" id="{E46D5290-F7C5-43AF-B8F4-E27B77E6A8E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29250" y="2578101"/>
                  <a:ext cx="215900" cy="133350"/>
                </a:xfrm>
                <a:custGeom>
                  <a:avLst/>
                  <a:gdLst>
                    <a:gd name="T0" fmla="*/ 0 w 273"/>
                    <a:gd name="T1" fmla="*/ 0 h 168"/>
                    <a:gd name="T2" fmla="*/ 0 w 273"/>
                    <a:gd name="T3" fmla="*/ 0 h 168"/>
                    <a:gd name="T4" fmla="*/ 7 w 273"/>
                    <a:gd name="T5" fmla="*/ 20 h 168"/>
                    <a:gd name="T6" fmla="*/ 25 w 273"/>
                    <a:gd name="T7" fmla="*/ 64 h 168"/>
                    <a:gd name="T8" fmla="*/ 36 w 273"/>
                    <a:gd name="T9" fmla="*/ 90 h 168"/>
                    <a:gd name="T10" fmla="*/ 49 w 273"/>
                    <a:gd name="T11" fmla="*/ 116 h 168"/>
                    <a:gd name="T12" fmla="*/ 63 w 273"/>
                    <a:gd name="T13" fmla="*/ 138 h 168"/>
                    <a:gd name="T14" fmla="*/ 70 w 273"/>
                    <a:gd name="T15" fmla="*/ 148 h 168"/>
                    <a:gd name="T16" fmla="*/ 78 w 273"/>
                    <a:gd name="T17" fmla="*/ 156 h 168"/>
                    <a:gd name="T18" fmla="*/ 78 w 273"/>
                    <a:gd name="T19" fmla="*/ 156 h 168"/>
                    <a:gd name="T20" fmla="*/ 86 w 273"/>
                    <a:gd name="T21" fmla="*/ 163 h 168"/>
                    <a:gd name="T22" fmla="*/ 98 w 273"/>
                    <a:gd name="T23" fmla="*/ 166 h 168"/>
                    <a:gd name="T24" fmla="*/ 109 w 273"/>
                    <a:gd name="T25" fmla="*/ 168 h 168"/>
                    <a:gd name="T26" fmla="*/ 120 w 273"/>
                    <a:gd name="T27" fmla="*/ 168 h 168"/>
                    <a:gd name="T28" fmla="*/ 133 w 273"/>
                    <a:gd name="T29" fmla="*/ 166 h 168"/>
                    <a:gd name="T30" fmla="*/ 148 w 273"/>
                    <a:gd name="T31" fmla="*/ 163 h 168"/>
                    <a:gd name="T32" fmla="*/ 176 w 273"/>
                    <a:gd name="T33" fmla="*/ 155 h 168"/>
                    <a:gd name="T34" fmla="*/ 200 w 273"/>
                    <a:gd name="T35" fmla="*/ 143 h 168"/>
                    <a:gd name="T36" fmla="*/ 223 w 273"/>
                    <a:gd name="T37" fmla="*/ 132 h 168"/>
                    <a:gd name="T38" fmla="*/ 247 w 273"/>
                    <a:gd name="T39" fmla="*/ 117 h 168"/>
                    <a:gd name="T40" fmla="*/ 247 w 273"/>
                    <a:gd name="T41" fmla="*/ 117 h 168"/>
                    <a:gd name="T42" fmla="*/ 263 w 273"/>
                    <a:gd name="T43" fmla="*/ 101 h 168"/>
                    <a:gd name="T44" fmla="*/ 273 w 273"/>
                    <a:gd name="T45" fmla="*/ 91 h 1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273" h="16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7" y="20"/>
                      </a:lnTo>
                      <a:lnTo>
                        <a:pt x="25" y="64"/>
                      </a:lnTo>
                      <a:lnTo>
                        <a:pt x="36" y="90"/>
                      </a:lnTo>
                      <a:lnTo>
                        <a:pt x="49" y="116"/>
                      </a:lnTo>
                      <a:lnTo>
                        <a:pt x="63" y="138"/>
                      </a:lnTo>
                      <a:lnTo>
                        <a:pt x="70" y="148"/>
                      </a:lnTo>
                      <a:lnTo>
                        <a:pt x="78" y="156"/>
                      </a:lnTo>
                      <a:lnTo>
                        <a:pt x="78" y="156"/>
                      </a:lnTo>
                      <a:lnTo>
                        <a:pt x="86" y="163"/>
                      </a:lnTo>
                      <a:lnTo>
                        <a:pt x="98" y="166"/>
                      </a:lnTo>
                      <a:lnTo>
                        <a:pt x="109" y="168"/>
                      </a:lnTo>
                      <a:lnTo>
                        <a:pt x="120" y="168"/>
                      </a:lnTo>
                      <a:lnTo>
                        <a:pt x="133" y="166"/>
                      </a:lnTo>
                      <a:lnTo>
                        <a:pt x="148" y="163"/>
                      </a:lnTo>
                      <a:lnTo>
                        <a:pt x="176" y="155"/>
                      </a:lnTo>
                      <a:lnTo>
                        <a:pt x="200" y="143"/>
                      </a:lnTo>
                      <a:lnTo>
                        <a:pt x="223" y="132"/>
                      </a:lnTo>
                      <a:lnTo>
                        <a:pt x="247" y="117"/>
                      </a:lnTo>
                      <a:lnTo>
                        <a:pt x="247" y="117"/>
                      </a:lnTo>
                      <a:lnTo>
                        <a:pt x="263" y="101"/>
                      </a:lnTo>
                      <a:lnTo>
                        <a:pt x="273" y="91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00" name="Freeform 350">
                  <a:extLst>
                    <a:ext uri="{FF2B5EF4-FFF2-40B4-BE49-F238E27FC236}">
                      <a16:creationId xmlns:a16="http://schemas.microsoft.com/office/drawing/2014/main" id="{C1422955-4320-4D04-91A4-31295F964C3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91163" y="2717801"/>
                  <a:ext cx="41275" cy="30163"/>
                </a:xfrm>
                <a:custGeom>
                  <a:avLst/>
                  <a:gdLst>
                    <a:gd name="T0" fmla="*/ 52 w 52"/>
                    <a:gd name="T1" fmla="*/ 0 h 39"/>
                    <a:gd name="T2" fmla="*/ 52 w 52"/>
                    <a:gd name="T3" fmla="*/ 0 h 39"/>
                    <a:gd name="T4" fmla="*/ 50 w 52"/>
                    <a:gd name="T5" fmla="*/ 5 h 39"/>
                    <a:gd name="T6" fmla="*/ 47 w 52"/>
                    <a:gd name="T7" fmla="*/ 10 h 39"/>
                    <a:gd name="T8" fmla="*/ 39 w 52"/>
                    <a:gd name="T9" fmla="*/ 19 h 39"/>
                    <a:gd name="T10" fmla="*/ 39 w 52"/>
                    <a:gd name="T11" fmla="*/ 19 h 39"/>
                    <a:gd name="T12" fmla="*/ 34 w 52"/>
                    <a:gd name="T13" fmla="*/ 24 h 39"/>
                    <a:gd name="T14" fmla="*/ 28 w 52"/>
                    <a:gd name="T15" fmla="*/ 29 h 39"/>
                    <a:gd name="T16" fmla="*/ 15 w 52"/>
                    <a:gd name="T17" fmla="*/ 34 h 39"/>
                    <a:gd name="T18" fmla="*/ 5 w 52"/>
                    <a:gd name="T19" fmla="*/ 37 h 39"/>
                    <a:gd name="T20" fmla="*/ 0 w 52"/>
                    <a:gd name="T21" fmla="*/ 39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52" h="39">
                      <a:moveTo>
                        <a:pt x="52" y="0"/>
                      </a:moveTo>
                      <a:lnTo>
                        <a:pt x="52" y="0"/>
                      </a:lnTo>
                      <a:lnTo>
                        <a:pt x="50" y="5"/>
                      </a:lnTo>
                      <a:lnTo>
                        <a:pt x="47" y="10"/>
                      </a:lnTo>
                      <a:lnTo>
                        <a:pt x="39" y="19"/>
                      </a:lnTo>
                      <a:lnTo>
                        <a:pt x="39" y="19"/>
                      </a:lnTo>
                      <a:lnTo>
                        <a:pt x="34" y="24"/>
                      </a:lnTo>
                      <a:lnTo>
                        <a:pt x="28" y="29"/>
                      </a:lnTo>
                      <a:lnTo>
                        <a:pt x="15" y="34"/>
                      </a:lnTo>
                      <a:lnTo>
                        <a:pt x="5" y="37"/>
                      </a:lnTo>
                      <a:lnTo>
                        <a:pt x="0" y="39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01" name="Freeform 351">
                  <a:extLst>
                    <a:ext uri="{FF2B5EF4-FFF2-40B4-BE49-F238E27FC236}">
                      <a16:creationId xmlns:a16="http://schemas.microsoft.com/office/drawing/2014/main" id="{F580C2AC-B94E-4100-96CF-A9E1ADBFA8D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337175" y="2486026"/>
                  <a:ext cx="204788" cy="95250"/>
                </a:xfrm>
                <a:custGeom>
                  <a:avLst/>
                  <a:gdLst>
                    <a:gd name="T0" fmla="*/ 24 w 258"/>
                    <a:gd name="T1" fmla="*/ 0 h 120"/>
                    <a:gd name="T2" fmla="*/ 24 w 258"/>
                    <a:gd name="T3" fmla="*/ 0 h 120"/>
                    <a:gd name="T4" fmla="*/ 19 w 258"/>
                    <a:gd name="T5" fmla="*/ 1 h 120"/>
                    <a:gd name="T6" fmla="*/ 13 w 258"/>
                    <a:gd name="T7" fmla="*/ 4 h 120"/>
                    <a:gd name="T8" fmla="*/ 8 w 258"/>
                    <a:gd name="T9" fmla="*/ 9 h 120"/>
                    <a:gd name="T10" fmla="*/ 3 w 258"/>
                    <a:gd name="T11" fmla="*/ 17 h 120"/>
                    <a:gd name="T12" fmla="*/ 0 w 258"/>
                    <a:gd name="T13" fmla="*/ 27 h 120"/>
                    <a:gd name="T14" fmla="*/ 0 w 258"/>
                    <a:gd name="T15" fmla="*/ 40 h 120"/>
                    <a:gd name="T16" fmla="*/ 5 w 258"/>
                    <a:gd name="T17" fmla="*/ 58 h 120"/>
                    <a:gd name="T18" fmla="*/ 5 w 258"/>
                    <a:gd name="T19" fmla="*/ 58 h 120"/>
                    <a:gd name="T20" fmla="*/ 11 w 258"/>
                    <a:gd name="T21" fmla="*/ 76 h 120"/>
                    <a:gd name="T22" fmla="*/ 19 w 258"/>
                    <a:gd name="T23" fmla="*/ 92 h 120"/>
                    <a:gd name="T24" fmla="*/ 24 w 258"/>
                    <a:gd name="T25" fmla="*/ 99 h 120"/>
                    <a:gd name="T26" fmla="*/ 31 w 258"/>
                    <a:gd name="T27" fmla="*/ 103 h 120"/>
                    <a:gd name="T28" fmla="*/ 37 w 258"/>
                    <a:gd name="T29" fmla="*/ 108 h 120"/>
                    <a:gd name="T30" fmla="*/ 44 w 258"/>
                    <a:gd name="T31" fmla="*/ 113 h 120"/>
                    <a:gd name="T32" fmla="*/ 53 w 258"/>
                    <a:gd name="T33" fmla="*/ 116 h 120"/>
                    <a:gd name="T34" fmla="*/ 63 w 258"/>
                    <a:gd name="T35" fmla="*/ 118 h 120"/>
                    <a:gd name="T36" fmla="*/ 73 w 258"/>
                    <a:gd name="T37" fmla="*/ 120 h 120"/>
                    <a:gd name="T38" fmla="*/ 86 w 258"/>
                    <a:gd name="T39" fmla="*/ 120 h 120"/>
                    <a:gd name="T40" fmla="*/ 117 w 258"/>
                    <a:gd name="T41" fmla="*/ 116 h 120"/>
                    <a:gd name="T42" fmla="*/ 154 w 258"/>
                    <a:gd name="T43" fmla="*/ 110 h 120"/>
                    <a:gd name="T44" fmla="*/ 154 w 258"/>
                    <a:gd name="T45" fmla="*/ 110 h 120"/>
                    <a:gd name="T46" fmla="*/ 174 w 258"/>
                    <a:gd name="T47" fmla="*/ 105 h 120"/>
                    <a:gd name="T48" fmla="*/ 190 w 258"/>
                    <a:gd name="T49" fmla="*/ 100 h 120"/>
                    <a:gd name="T50" fmla="*/ 204 w 258"/>
                    <a:gd name="T51" fmla="*/ 95 h 120"/>
                    <a:gd name="T52" fmla="*/ 217 w 258"/>
                    <a:gd name="T53" fmla="*/ 89 h 120"/>
                    <a:gd name="T54" fmla="*/ 235 w 258"/>
                    <a:gd name="T55" fmla="*/ 79 h 120"/>
                    <a:gd name="T56" fmla="*/ 248 w 258"/>
                    <a:gd name="T57" fmla="*/ 68 h 120"/>
                    <a:gd name="T58" fmla="*/ 255 w 258"/>
                    <a:gd name="T59" fmla="*/ 60 h 120"/>
                    <a:gd name="T60" fmla="*/ 258 w 258"/>
                    <a:gd name="T61" fmla="*/ 52 h 120"/>
                    <a:gd name="T62" fmla="*/ 258 w 258"/>
                    <a:gd name="T63" fmla="*/ 47 h 120"/>
                    <a:gd name="T64" fmla="*/ 258 w 258"/>
                    <a:gd name="T65" fmla="*/ 45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258" h="120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19" y="1"/>
                      </a:lnTo>
                      <a:lnTo>
                        <a:pt x="13" y="4"/>
                      </a:lnTo>
                      <a:lnTo>
                        <a:pt x="8" y="9"/>
                      </a:lnTo>
                      <a:lnTo>
                        <a:pt x="3" y="17"/>
                      </a:lnTo>
                      <a:lnTo>
                        <a:pt x="0" y="27"/>
                      </a:lnTo>
                      <a:lnTo>
                        <a:pt x="0" y="40"/>
                      </a:lnTo>
                      <a:lnTo>
                        <a:pt x="5" y="58"/>
                      </a:lnTo>
                      <a:lnTo>
                        <a:pt x="5" y="58"/>
                      </a:lnTo>
                      <a:lnTo>
                        <a:pt x="11" y="76"/>
                      </a:lnTo>
                      <a:lnTo>
                        <a:pt x="19" y="92"/>
                      </a:lnTo>
                      <a:lnTo>
                        <a:pt x="24" y="99"/>
                      </a:lnTo>
                      <a:lnTo>
                        <a:pt x="31" y="103"/>
                      </a:lnTo>
                      <a:lnTo>
                        <a:pt x="37" y="108"/>
                      </a:lnTo>
                      <a:lnTo>
                        <a:pt x="44" y="113"/>
                      </a:lnTo>
                      <a:lnTo>
                        <a:pt x="53" y="116"/>
                      </a:lnTo>
                      <a:lnTo>
                        <a:pt x="63" y="118"/>
                      </a:lnTo>
                      <a:lnTo>
                        <a:pt x="73" y="120"/>
                      </a:lnTo>
                      <a:lnTo>
                        <a:pt x="86" y="120"/>
                      </a:lnTo>
                      <a:lnTo>
                        <a:pt x="117" y="116"/>
                      </a:lnTo>
                      <a:lnTo>
                        <a:pt x="154" y="110"/>
                      </a:lnTo>
                      <a:lnTo>
                        <a:pt x="154" y="110"/>
                      </a:lnTo>
                      <a:lnTo>
                        <a:pt x="174" y="105"/>
                      </a:lnTo>
                      <a:lnTo>
                        <a:pt x="190" y="100"/>
                      </a:lnTo>
                      <a:lnTo>
                        <a:pt x="204" y="95"/>
                      </a:lnTo>
                      <a:lnTo>
                        <a:pt x="217" y="89"/>
                      </a:lnTo>
                      <a:lnTo>
                        <a:pt x="235" y="79"/>
                      </a:lnTo>
                      <a:lnTo>
                        <a:pt x="248" y="68"/>
                      </a:lnTo>
                      <a:lnTo>
                        <a:pt x="255" y="60"/>
                      </a:lnTo>
                      <a:lnTo>
                        <a:pt x="258" y="52"/>
                      </a:lnTo>
                      <a:lnTo>
                        <a:pt x="258" y="47"/>
                      </a:lnTo>
                      <a:lnTo>
                        <a:pt x="258" y="45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02" name="Freeform 352">
                  <a:extLst>
                    <a:ext uri="{FF2B5EF4-FFF2-40B4-BE49-F238E27FC236}">
                      <a16:creationId xmlns:a16="http://schemas.microsoft.com/office/drawing/2014/main" id="{70647461-E840-4151-8A10-6904A0B0700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95925" y="2428876"/>
                  <a:ext cx="206375" cy="119063"/>
                </a:xfrm>
                <a:custGeom>
                  <a:avLst/>
                  <a:gdLst>
                    <a:gd name="T0" fmla="*/ 0 w 259"/>
                    <a:gd name="T1" fmla="*/ 0 h 149"/>
                    <a:gd name="T2" fmla="*/ 0 w 259"/>
                    <a:gd name="T3" fmla="*/ 0 h 149"/>
                    <a:gd name="T4" fmla="*/ 4 w 259"/>
                    <a:gd name="T5" fmla="*/ 18 h 149"/>
                    <a:gd name="T6" fmla="*/ 11 w 259"/>
                    <a:gd name="T7" fmla="*/ 36 h 149"/>
                    <a:gd name="T8" fmla="*/ 21 w 259"/>
                    <a:gd name="T9" fmla="*/ 57 h 149"/>
                    <a:gd name="T10" fmla="*/ 34 w 259"/>
                    <a:gd name="T11" fmla="*/ 81 h 149"/>
                    <a:gd name="T12" fmla="*/ 42 w 259"/>
                    <a:gd name="T13" fmla="*/ 93 h 149"/>
                    <a:gd name="T14" fmla="*/ 50 w 259"/>
                    <a:gd name="T15" fmla="*/ 102 h 149"/>
                    <a:gd name="T16" fmla="*/ 60 w 259"/>
                    <a:gd name="T17" fmla="*/ 114 h 149"/>
                    <a:gd name="T18" fmla="*/ 71 w 259"/>
                    <a:gd name="T19" fmla="*/ 122 h 149"/>
                    <a:gd name="T20" fmla="*/ 84 w 259"/>
                    <a:gd name="T21" fmla="*/ 130 h 149"/>
                    <a:gd name="T22" fmla="*/ 97 w 259"/>
                    <a:gd name="T23" fmla="*/ 137 h 149"/>
                    <a:gd name="T24" fmla="*/ 97 w 259"/>
                    <a:gd name="T25" fmla="*/ 137 h 149"/>
                    <a:gd name="T26" fmla="*/ 112 w 259"/>
                    <a:gd name="T27" fmla="*/ 141 h 149"/>
                    <a:gd name="T28" fmla="*/ 125 w 259"/>
                    <a:gd name="T29" fmla="*/ 145 h 149"/>
                    <a:gd name="T30" fmla="*/ 151 w 259"/>
                    <a:gd name="T31" fmla="*/ 149 h 149"/>
                    <a:gd name="T32" fmla="*/ 173 w 259"/>
                    <a:gd name="T33" fmla="*/ 149 h 149"/>
                    <a:gd name="T34" fmla="*/ 194 w 259"/>
                    <a:gd name="T35" fmla="*/ 148 h 149"/>
                    <a:gd name="T36" fmla="*/ 212 w 259"/>
                    <a:gd name="T37" fmla="*/ 145 h 149"/>
                    <a:gd name="T38" fmla="*/ 225 w 259"/>
                    <a:gd name="T39" fmla="*/ 141 h 149"/>
                    <a:gd name="T40" fmla="*/ 240 w 259"/>
                    <a:gd name="T41" fmla="*/ 137 h 149"/>
                    <a:gd name="T42" fmla="*/ 259 w 259"/>
                    <a:gd name="T43" fmla="*/ 130 h 1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59" h="149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8"/>
                      </a:lnTo>
                      <a:lnTo>
                        <a:pt x="11" y="36"/>
                      </a:lnTo>
                      <a:lnTo>
                        <a:pt x="21" y="57"/>
                      </a:lnTo>
                      <a:lnTo>
                        <a:pt x="34" y="81"/>
                      </a:lnTo>
                      <a:lnTo>
                        <a:pt x="42" y="93"/>
                      </a:lnTo>
                      <a:lnTo>
                        <a:pt x="50" y="102"/>
                      </a:lnTo>
                      <a:lnTo>
                        <a:pt x="60" y="114"/>
                      </a:lnTo>
                      <a:lnTo>
                        <a:pt x="71" y="122"/>
                      </a:lnTo>
                      <a:lnTo>
                        <a:pt x="84" y="130"/>
                      </a:lnTo>
                      <a:lnTo>
                        <a:pt x="97" y="137"/>
                      </a:lnTo>
                      <a:lnTo>
                        <a:pt x="97" y="137"/>
                      </a:lnTo>
                      <a:lnTo>
                        <a:pt x="112" y="141"/>
                      </a:lnTo>
                      <a:lnTo>
                        <a:pt x="125" y="145"/>
                      </a:lnTo>
                      <a:lnTo>
                        <a:pt x="151" y="149"/>
                      </a:lnTo>
                      <a:lnTo>
                        <a:pt x="173" y="149"/>
                      </a:lnTo>
                      <a:lnTo>
                        <a:pt x="194" y="148"/>
                      </a:lnTo>
                      <a:lnTo>
                        <a:pt x="212" y="145"/>
                      </a:lnTo>
                      <a:lnTo>
                        <a:pt x="225" y="141"/>
                      </a:lnTo>
                      <a:lnTo>
                        <a:pt x="240" y="137"/>
                      </a:lnTo>
                      <a:lnTo>
                        <a:pt x="259" y="130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03" name="Freeform 353">
                  <a:extLst>
                    <a:ext uri="{FF2B5EF4-FFF2-40B4-BE49-F238E27FC236}">
                      <a16:creationId xmlns:a16="http://schemas.microsoft.com/office/drawing/2014/main" id="{A6CAB7FB-EAE7-4116-A25F-724B4BBAA1E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40388" y="2449514"/>
                  <a:ext cx="174625" cy="92075"/>
                </a:xfrm>
                <a:custGeom>
                  <a:avLst/>
                  <a:gdLst>
                    <a:gd name="T0" fmla="*/ 0 w 221"/>
                    <a:gd name="T1" fmla="*/ 0 h 115"/>
                    <a:gd name="T2" fmla="*/ 0 w 221"/>
                    <a:gd name="T3" fmla="*/ 0 h 115"/>
                    <a:gd name="T4" fmla="*/ 7 w 221"/>
                    <a:gd name="T5" fmla="*/ 16 h 115"/>
                    <a:gd name="T6" fmla="*/ 13 w 221"/>
                    <a:gd name="T7" fmla="*/ 33 h 115"/>
                    <a:gd name="T8" fmla="*/ 23 w 221"/>
                    <a:gd name="T9" fmla="*/ 52 h 115"/>
                    <a:gd name="T10" fmla="*/ 36 w 221"/>
                    <a:gd name="T11" fmla="*/ 70 h 115"/>
                    <a:gd name="T12" fmla="*/ 44 w 221"/>
                    <a:gd name="T13" fmla="*/ 80 h 115"/>
                    <a:gd name="T14" fmla="*/ 54 w 221"/>
                    <a:gd name="T15" fmla="*/ 88 h 115"/>
                    <a:gd name="T16" fmla="*/ 64 w 221"/>
                    <a:gd name="T17" fmla="*/ 94 h 115"/>
                    <a:gd name="T18" fmla="*/ 74 w 221"/>
                    <a:gd name="T19" fmla="*/ 102 h 115"/>
                    <a:gd name="T20" fmla="*/ 85 w 221"/>
                    <a:gd name="T21" fmla="*/ 107 h 115"/>
                    <a:gd name="T22" fmla="*/ 98 w 221"/>
                    <a:gd name="T23" fmla="*/ 111 h 115"/>
                    <a:gd name="T24" fmla="*/ 98 w 221"/>
                    <a:gd name="T25" fmla="*/ 111 h 115"/>
                    <a:gd name="T26" fmla="*/ 124 w 221"/>
                    <a:gd name="T27" fmla="*/ 115 h 115"/>
                    <a:gd name="T28" fmla="*/ 147 w 221"/>
                    <a:gd name="T29" fmla="*/ 115 h 115"/>
                    <a:gd name="T30" fmla="*/ 168 w 221"/>
                    <a:gd name="T31" fmla="*/ 115 h 115"/>
                    <a:gd name="T32" fmla="*/ 186 w 221"/>
                    <a:gd name="T33" fmla="*/ 112 h 115"/>
                    <a:gd name="T34" fmla="*/ 200 w 221"/>
                    <a:gd name="T35" fmla="*/ 111 h 115"/>
                    <a:gd name="T36" fmla="*/ 212 w 221"/>
                    <a:gd name="T37" fmla="*/ 107 h 115"/>
                    <a:gd name="T38" fmla="*/ 221 w 221"/>
                    <a:gd name="T39" fmla="*/ 104 h 1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221" h="115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7" y="16"/>
                      </a:lnTo>
                      <a:lnTo>
                        <a:pt x="13" y="33"/>
                      </a:lnTo>
                      <a:lnTo>
                        <a:pt x="23" y="52"/>
                      </a:lnTo>
                      <a:lnTo>
                        <a:pt x="36" y="70"/>
                      </a:lnTo>
                      <a:lnTo>
                        <a:pt x="44" y="80"/>
                      </a:lnTo>
                      <a:lnTo>
                        <a:pt x="54" y="88"/>
                      </a:lnTo>
                      <a:lnTo>
                        <a:pt x="64" y="94"/>
                      </a:lnTo>
                      <a:lnTo>
                        <a:pt x="74" y="102"/>
                      </a:lnTo>
                      <a:lnTo>
                        <a:pt x="85" y="107"/>
                      </a:lnTo>
                      <a:lnTo>
                        <a:pt x="98" y="111"/>
                      </a:lnTo>
                      <a:lnTo>
                        <a:pt x="98" y="111"/>
                      </a:lnTo>
                      <a:lnTo>
                        <a:pt x="124" y="115"/>
                      </a:lnTo>
                      <a:lnTo>
                        <a:pt x="147" y="115"/>
                      </a:lnTo>
                      <a:lnTo>
                        <a:pt x="168" y="115"/>
                      </a:lnTo>
                      <a:lnTo>
                        <a:pt x="186" y="112"/>
                      </a:lnTo>
                      <a:lnTo>
                        <a:pt x="200" y="111"/>
                      </a:lnTo>
                      <a:lnTo>
                        <a:pt x="212" y="107"/>
                      </a:lnTo>
                      <a:lnTo>
                        <a:pt x="221" y="104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04" name="Freeform 354">
                  <a:extLst>
                    <a:ext uri="{FF2B5EF4-FFF2-40B4-BE49-F238E27FC236}">
                      <a16:creationId xmlns:a16="http://schemas.microsoft.com/office/drawing/2014/main" id="{635FC2E1-CCB8-4B01-B32E-4061DD6997E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41988" y="2362201"/>
                  <a:ext cx="166688" cy="119063"/>
                </a:xfrm>
                <a:custGeom>
                  <a:avLst/>
                  <a:gdLst>
                    <a:gd name="T0" fmla="*/ 21 w 209"/>
                    <a:gd name="T1" fmla="*/ 0 h 149"/>
                    <a:gd name="T2" fmla="*/ 21 w 209"/>
                    <a:gd name="T3" fmla="*/ 0 h 149"/>
                    <a:gd name="T4" fmla="*/ 19 w 209"/>
                    <a:gd name="T5" fmla="*/ 6 h 149"/>
                    <a:gd name="T6" fmla="*/ 13 w 209"/>
                    <a:gd name="T7" fmla="*/ 21 h 149"/>
                    <a:gd name="T8" fmla="*/ 6 w 209"/>
                    <a:gd name="T9" fmla="*/ 40 h 149"/>
                    <a:gd name="T10" fmla="*/ 1 w 209"/>
                    <a:gd name="T11" fmla="*/ 61 h 149"/>
                    <a:gd name="T12" fmla="*/ 0 w 209"/>
                    <a:gd name="T13" fmla="*/ 73 h 149"/>
                    <a:gd name="T14" fmla="*/ 0 w 209"/>
                    <a:gd name="T15" fmla="*/ 84 h 149"/>
                    <a:gd name="T16" fmla="*/ 1 w 209"/>
                    <a:gd name="T17" fmla="*/ 95 h 149"/>
                    <a:gd name="T18" fmla="*/ 5 w 209"/>
                    <a:gd name="T19" fmla="*/ 105 h 149"/>
                    <a:gd name="T20" fmla="*/ 9 w 209"/>
                    <a:gd name="T21" fmla="*/ 115 h 149"/>
                    <a:gd name="T22" fmla="*/ 18 w 209"/>
                    <a:gd name="T23" fmla="*/ 123 h 149"/>
                    <a:gd name="T24" fmla="*/ 27 w 209"/>
                    <a:gd name="T25" fmla="*/ 131 h 149"/>
                    <a:gd name="T26" fmla="*/ 40 w 209"/>
                    <a:gd name="T27" fmla="*/ 136 h 149"/>
                    <a:gd name="T28" fmla="*/ 40 w 209"/>
                    <a:gd name="T29" fmla="*/ 136 h 149"/>
                    <a:gd name="T30" fmla="*/ 68 w 209"/>
                    <a:gd name="T31" fmla="*/ 143 h 149"/>
                    <a:gd name="T32" fmla="*/ 89 w 209"/>
                    <a:gd name="T33" fmla="*/ 147 h 149"/>
                    <a:gd name="T34" fmla="*/ 109 w 209"/>
                    <a:gd name="T35" fmla="*/ 149 h 149"/>
                    <a:gd name="T36" fmla="*/ 125 w 209"/>
                    <a:gd name="T37" fmla="*/ 147 h 149"/>
                    <a:gd name="T38" fmla="*/ 136 w 209"/>
                    <a:gd name="T39" fmla="*/ 146 h 149"/>
                    <a:gd name="T40" fmla="*/ 147 w 209"/>
                    <a:gd name="T41" fmla="*/ 143 h 149"/>
                    <a:gd name="T42" fmla="*/ 164 w 209"/>
                    <a:gd name="T43" fmla="*/ 136 h 149"/>
                    <a:gd name="T44" fmla="*/ 164 w 209"/>
                    <a:gd name="T45" fmla="*/ 136 h 149"/>
                    <a:gd name="T46" fmla="*/ 178 w 209"/>
                    <a:gd name="T47" fmla="*/ 130 h 149"/>
                    <a:gd name="T48" fmla="*/ 195 w 209"/>
                    <a:gd name="T49" fmla="*/ 120 h 149"/>
                    <a:gd name="T50" fmla="*/ 209 w 209"/>
                    <a:gd name="T51" fmla="*/ 110 h 1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09" h="149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19" y="6"/>
                      </a:lnTo>
                      <a:lnTo>
                        <a:pt x="13" y="21"/>
                      </a:lnTo>
                      <a:lnTo>
                        <a:pt x="6" y="40"/>
                      </a:lnTo>
                      <a:lnTo>
                        <a:pt x="1" y="61"/>
                      </a:lnTo>
                      <a:lnTo>
                        <a:pt x="0" y="73"/>
                      </a:lnTo>
                      <a:lnTo>
                        <a:pt x="0" y="84"/>
                      </a:lnTo>
                      <a:lnTo>
                        <a:pt x="1" y="95"/>
                      </a:lnTo>
                      <a:lnTo>
                        <a:pt x="5" y="105"/>
                      </a:lnTo>
                      <a:lnTo>
                        <a:pt x="9" y="115"/>
                      </a:lnTo>
                      <a:lnTo>
                        <a:pt x="18" y="123"/>
                      </a:lnTo>
                      <a:lnTo>
                        <a:pt x="27" y="131"/>
                      </a:lnTo>
                      <a:lnTo>
                        <a:pt x="40" y="136"/>
                      </a:lnTo>
                      <a:lnTo>
                        <a:pt x="40" y="136"/>
                      </a:lnTo>
                      <a:lnTo>
                        <a:pt x="68" y="143"/>
                      </a:lnTo>
                      <a:lnTo>
                        <a:pt x="89" y="147"/>
                      </a:lnTo>
                      <a:lnTo>
                        <a:pt x="109" y="149"/>
                      </a:lnTo>
                      <a:lnTo>
                        <a:pt x="125" y="147"/>
                      </a:lnTo>
                      <a:lnTo>
                        <a:pt x="136" y="146"/>
                      </a:lnTo>
                      <a:lnTo>
                        <a:pt x="147" y="143"/>
                      </a:lnTo>
                      <a:lnTo>
                        <a:pt x="164" y="136"/>
                      </a:lnTo>
                      <a:lnTo>
                        <a:pt x="164" y="136"/>
                      </a:lnTo>
                      <a:lnTo>
                        <a:pt x="178" y="130"/>
                      </a:lnTo>
                      <a:lnTo>
                        <a:pt x="195" y="120"/>
                      </a:lnTo>
                      <a:lnTo>
                        <a:pt x="209" y="110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05" name="Freeform 355">
                  <a:extLst>
                    <a:ext uri="{FF2B5EF4-FFF2-40B4-BE49-F238E27FC236}">
                      <a16:creationId xmlns:a16="http://schemas.microsoft.com/office/drawing/2014/main" id="{32C8A876-4D80-4616-AC6D-D1ECCB2C570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57838" y="2263776"/>
                  <a:ext cx="193675" cy="182563"/>
                </a:xfrm>
                <a:custGeom>
                  <a:avLst/>
                  <a:gdLst>
                    <a:gd name="T0" fmla="*/ 0 w 243"/>
                    <a:gd name="T1" fmla="*/ 143 h 229"/>
                    <a:gd name="T2" fmla="*/ 0 w 243"/>
                    <a:gd name="T3" fmla="*/ 143 h 229"/>
                    <a:gd name="T4" fmla="*/ 9 w 243"/>
                    <a:gd name="T5" fmla="*/ 153 h 229"/>
                    <a:gd name="T6" fmla="*/ 24 w 243"/>
                    <a:gd name="T7" fmla="*/ 169 h 229"/>
                    <a:gd name="T8" fmla="*/ 45 w 243"/>
                    <a:gd name="T9" fmla="*/ 187 h 229"/>
                    <a:gd name="T10" fmla="*/ 71 w 243"/>
                    <a:gd name="T11" fmla="*/ 205 h 229"/>
                    <a:gd name="T12" fmla="*/ 84 w 243"/>
                    <a:gd name="T13" fmla="*/ 213 h 229"/>
                    <a:gd name="T14" fmla="*/ 99 w 243"/>
                    <a:gd name="T15" fmla="*/ 221 h 229"/>
                    <a:gd name="T16" fmla="*/ 112 w 243"/>
                    <a:gd name="T17" fmla="*/ 226 h 229"/>
                    <a:gd name="T18" fmla="*/ 126 w 243"/>
                    <a:gd name="T19" fmla="*/ 229 h 229"/>
                    <a:gd name="T20" fmla="*/ 141 w 243"/>
                    <a:gd name="T21" fmla="*/ 229 h 229"/>
                    <a:gd name="T22" fmla="*/ 155 w 243"/>
                    <a:gd name="T23" fmla="*/ 228 h 229"/>
                    <a:gd name="T24" fmla="*/ 168 w 243"/>
                    <a:gd name="T25" fmla="*/ 223 h 229"/>
                    <a:gd name="T26" fmla="*/ 181 w 243"/>
                    <a:gd name="T27" fmla="*/ 215 h 229"/>
                    <a:gd name="T28" fmla="*/ 181 w 243"/>
                    <a:gd name="T29" fmla="*/ 215 h 229"/>
                    <a:gd name="T30" fmla="*/ 204 w 243"/>
                    <a:gd name="T31" fmla="*/ 195 h 229"/>
                    <a:gd name="T32" fmla="*/ 220 w 243"/>
                    <a:gd name="T33" fmla="*/ 177 h 229"/>
                    <a:gd name="T34" fmla="*/ 232 w 243"/>
                    <a:gd name="T35" fmla="*/ 159 h 229"/>
                    <a:gd name="T36" fmla="*/ 238 w 243"/>
                    <a:gd name="T37" fmla="*/ 143 h 229"/>
                    <a:gd name="T38" fmla="*/ 243 w 243"/>
                    <a:gd name="T39" fmla="*/ 127 h 229"/>
                    <a:gd name="T40" fmla="*/ 243 w 243"/>
                    <a:gd name="T41" fmla="*/ 112 h 229"/>
                    <a:gd name="T42" fmla="*/ 243 w 243"/>
                    <a:gd name="T43" fmla="*/ 99 h 229"/>
                    <a:gd name="T44" fmla="*/ 240 w 243"/>
                    <a:gd name="T45" fmla="*/ 85 h 229"/>
                    <a:gd name="T46" fmla="*/ 240 w 243"/>
                    <a:gd name="T47" fmla="*/ 85 h 229"/>
                    <a:gd name="T48" fmla="*/ 235 w 243"/>
                    <a:gd name="T49" fmla="*/ 70 h 229"/>
                    <a:gd name="T50" fmla="*/ 227 w 243"/>
                    <a:gd name="T51" fmla="*/ 56 h 229"/>
                    <a:gd name="T52" fmla="*/ 217 w 243"/>
                    <a:gd name="T53" fmla="*/ 43 h 229"/>
                    <a:gd name="T54" fmla="*/ 207 w 243"/>
                    <a:gd name="T55" fmla="*/ 28 h 229"/>
                    <a:gd name="T56" fmla="*/ 190 w 243"/>
                    <a:gd name="T57" fmla="*/ 8 h 229"/>
                    <a:gd name="T58" fmla="*/ 181 w 243"/>
                    <a:gd name="T59" fmla="*/ 0 h 2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243" h="229">
                      <a:moveTo>
                        <a:pt x="0" y="143"/>
                      </a:moveTo>
                      <a:lnTo>
                        <a:pt x="0" y="143"/>
                      </a:lnTo>
                      <a:lnTo>
                        <a:pt x="9" y="153"/>
                      </a:lnTo>
                      <a:lnTo>
                        <a:pt x="24" y="169"/>
                      </a:lnTo>
                      <a:lnTo>
                        <a:pt x="45" y="187"/>
                      </a:lnTo>
                      <a:lnTo>
                        <a:pt x="71" y="205"/>
                      </a:lnTo>
                      <a:lnTo>
                        <a:pt x="84" y="213"/>
                      </a:lnTo>
                      <a:lnTo>
                        <a:pt x="99" y="221"/>
                      </a:lnTo>
                      <a:lnTo>
                        <a:pt x="112" y="226"/>
                      </a:lnTo>
                      <a:lnTo>
                        <a:pt x="126" y="229"/>
                      </a:lnTo>
                      <a:lnTo>
                        <a:pt x="141" y="229"/>
                      </a:lnTo>
                      <a:lnTo>
                        <a:pt x="155" y="228"/>
                      </a:lnTo>
                      <a:lnTo>
                        <a:pt x="168" y="223"/>
                      </a:lnTo>
                      <a:lnTo>
                        <a:pt x="181" y="215"/>
                      </a:lnTo>
                      <a:lnTo>
                        <a:pt x="181" y="215"/>
                      </a:lnTo>
                      <a:lnTo>
                        <a:pt x="204" y="195"/>
                      </a:lnTo>
                      <a:lnTo>
                        <a:pt x="220" y="177"/>
                      </a:lnTo>
                      <a:lnTo>
                        <a:pt x="232" y="159"/>
                      </a:lnTo>
                      <a:lnTo>
                        <a:pt x="238" y="143"/>
                      </a:lnTo>
                      <a:lnTo>
                        <a:pt x="243" y="127"/>
                      </a:lnTo>
                      <a:lnTo>
                        <a:pt x="243" y="112"/>
                      </a:lnTo>
                      <a:lnTo>
                        <a:pt x="243" y="99"/>
                      </a:lnTo>
                      <a:lnTo>
                        <a:pt x="240" y="85"/>
                      </a:lnTo>
                      <a:lnTo>
                        <a:pt x="240" y="85"/>
                      </a:lnTo>
                      <a:lnTo>
                        <a:pt x="235" y="70"/>
                      </a:lnTo>
                      <a:lnTo>
                        <a:pt x="227" y="56"/>
                      </a:lnTo>
                      <a:lnTo>
                        <a:pt x="217" y="43"/>
                      </a:lnTo>
                      <a:lnTo>
                        <a:pt x="207" y="28"/>
                      </a:lnTo>
                      <a:lnTo>
                        <a:pt x="190" y="8"/>
                      </a:lnTo>
                      <a:lnTo>
                        <a:pt x="181" y="0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06" name="Freeform 356">
                  <a:extLst>
                    <a:ext uri="{FF2B5EF4-FFF2-40B4-BE49-F238E27FC236}">
                      <a16:creationId xmlns:a16="http://schemas.microsoft.com/office/drawing/2014/main" id="{D4E48178-4EB3-43E1-9A33-02D308690DE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32463" y="2222501"/>
                  <a:ext cx="169863" cy="133350"/>
                </a:xfrm>
                <a:custGeom>
                  <a:avLst/>
                  <a:gdLst>
                    <a:gd name="T0" fmla="*/ 7 w 215"/>
                    <a:gd name="T1" fmla="*/ 0 h 168"/>
                    <a:gd name="T2" fmla="*/ 7 w 215"/>
                    <a:gd name="T3" fmla="*/ 0 h 168"/>
                    <a:gd name="T4" fmla="*/ 4 w 215"/>
                    <a:gd name="T5" fmla="*/ 20 h 168"/>
                    <a:gd name="T6" fmla="*/ 0 w 215"/>
                    <a:gd name="T7" fmla="*/ 41 h 168"/>
                    <a:gd name="T8" fmla="*/ 0 w 215"/>
                    <a:gd name="T9" fmla="*/ 65 h 168"/>
                    <a:gd name="T10" fmla="*/ 2 w 215"/>
                    <a:gd name="T11" fmla="*/ 78 h 168"/>
                    <a:gd name="T12" fmla="*/ 4 w 215"/>
                    <a:gd name="T13" fmla="*/ 91 h 168"/>
                    <a:gd name="T14" fmla="*/ 7 w 215"/>
                    <a:gd name="T15" fmla="*/ 104 h 168"/>
                    <a:gd name="T16" fmla="*/ 10 w 215"/>
                    <a:gd name="T17" fmla="*/ 116 h 168"/>
                    <a:gd name="T18" fmla="*/ 17 w 215"/>
                    <a:gd name="T19" fmla="*/ 127 h 168"/>
                    <a:gd name="T20" fmla="*/ 25 w 215"/>
                    <a:gd name="T21" fmla="*/ 137 h 168"/>
                    <a:gd name="T22" fmla="*/ 34 w 215"/>
                    <a:gd name="T23" fmla="*/ 145 h 168"/>
                    <a:gd name="T24" fmla="*/ 46 w 215"/>
                    <a:gd name="T25" fmla="*/ 150 h 168"/>
                    <a:gd name="T26" fmla="*/ 46 w 215"/>
                    <a:gd name="T27" fmla="*/ 150 h 168"/>
                    <a:gd name="T28" fmla="*/ 85 w 215"/>
                    <a:gd name="T29" fmla="*/ 163 h 168"/>
                    <a:gd name="T30" fmla="*/ 98 w 215"/>
                    <a:gd name="T31" fmla="*/ 166 h 168"/>
                    <a:gd name="T32" fmla="*/ 108 w 215"/>
                    <a:gd name="T33" fmla="*/ 168 h 168"/>
                    <a:gd name="T34" fmla="*/ 117 w 215"/>
                    <a:gd name="T35" fmla="*/ 168 h 168"/>
                    <a:gd name="T36" fmla="*/ 129 w 215"/>
                    <a:gd name="T37" fmla="*/ 166 h 168"/>
                    <a:gd name="T38" fmla="*/ 163 w 215"/>
                    <a:gd name="T39" fmla="*/ 163 h 168"/>
                    <a:gd name="T40" fmla="*/ 163 w 215"/>
                    <a:gd name="T41" fmla="*/ 163 h 168"/>
                    <a:gd name="T42" fmla="*/ 182 w 215"/>
                    <a:gd name="T43" fmla="*/ 161 h 168"/>
                    <a:gd name="T44" fmla="*/ 197 w 215"/>
                    <a:gd name="T45" fmla="*/ 156 h 168"/>
                    <a:gd name="T46" fmla="*/ 207 w 215"/>
                    <a:gd name="T47" fmla="*/ 153 h 168"/>
                    <a:gd name="T48" fmla="*/ 211 w 215"/>
                    <a:gd name="T49" fmla="*/ 148 h 168"/>
                    <a:gd name="T50" fmla="*/ 215 w 215"/>
                    <a:gd name="T51" fmla="*/ 143 h 168"/>
                    <a:gd name="T52" fmla="*/ 215 w 215"/>
                    <a:gd name="T53" fmla="*/ 140 h 168"/>
                    <a:gd name="T54" fmla="*/ 215 w 215"/>
                    <a:gd name="T55" fmla="*/ 137 h 1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215" h="168">
                      <a:moveTo>
                        <a:pt x="7" y="0"/>
                      </a:moveTo>
                      <a:lnTo>
                        <a:pt x="7" y="0"/>
                      </a:lnTo>
                      <a:lnTo>
                        <a:pt x="4" y="20"/>
                      </a:lnTo>
                      <a:lnTo>
                        <a:pt x="0" y="41"/>
                      </a:lnTo>
                      <a:lnTo>
                        <a:pt x="0" y="65"/>
                      </a:lnTo>
                      <a:lnTo>
                        <a:pt x="2" y="78"/>
                      </a:lnTo>
                      <a:lnTo>
                        <a:pt x="4" y="91"/>
                      </a:lnTo>
                      <a:lnTo>
                        <a:pt x="7" y="104"/>
                      </a:lnTo>
                      <a:lnTo>
                        <a:pt x="10" y="116"/>
                      </a:lnTo>
                      <a:lnTo>
                        <a:pt x="17" y="127"/>
                      </a:lnTo>
                      <a:lnTo>
                        <a:pt x="25" y="137"/>
                      </a:lnTo>
                      <a:lnTo>
                        <a:pt x="34" y="145"/>
                      </a:lnTo>
                      <a:lnTo>
                        <a:pt x="46" y="150"/>
                      </a:lnTo>
                      <a:lnTo>
                        <a:pt x="46" y="150"/>
                      </a:lnTo>
                      <a:lnTo>
                        <a:pt x="85" y="163"/>
                      </a:lnTo>
                      <a:lnTo>
                        <a:pt x="98" y="166"/>
                      </a:lnTo>
                      <a:lnTo>
                        <a:pt x="108" y="168"/>
                      </a:lnTo>
                      <a:lnTo>
                        <a:pt x="117" y="168"/>
                      </a:lnTo>
                      <a:lnTo>
                        <a:pt x="129" y="166"/>
                      </a:lnTo>
                      <a:lnTo>
                        <a:pt x="163" y="163"/>
                      </a:lnTo>
                      <a:lnTo>
                        <a:pt x="163" y="163"/>
                      </a:lnTo>
                      <a:lnTo>
                        <a:pt x="182" y="161"/>
                      </a:lnTo>
                      <a:lnTo>
                        <a:pt x="197" y="156"/>
                      </a:lnTo>
                      <a:lnTo>
                        <a:pt x="207" y="153"/>
                      </a:lnTo>
                      <a:lnTo>
                        <a:pt x="211" y="148"/>
                      </a:lnTo>
                      <a:lnTo>
                        <a:pt x="215" y="143"/>
                      </a:lnTo>
                      <a:lnTo>
                        <a:pt x="215" y="140"/>
                      </a:lnTo>
                      <a:lnTo>
                        <a:pt x="215" y="137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07" name="Freeform 357">
                  <a:extLst>
                    <a:ext uri="{FF2B5EF4-FFF2-40B4-BE49-F238E27FC236}">
                      <a16:creationId xmlns:a16="http://schemas.microsoft.com/office/drawing/2014/main" id="{F5DDC202-AB53-493A-9815-2C78BA527FF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27700" y="2197101"/>
                  <a:ext cx="180975" cy="73025"/>
                </a:xfrm>
                <a:custGeom>
                  <a:avLst/>
                  <a:gdLst>
                    <a:gd name="T0" fmla="*/ 0 w 227"/>
                    <a:gd name="T1" fmla="*/ 0 h 92"/>
                    <a:gd name="T2" fmla="*/ 0 w 227"/>
                    <a:gd name="T3" fmla="*/ 0 h 92"/>
                    <a:gd name="T4" fmla="*/ 0 w 227"/>
                    <a:gd name="T5" fmla="*/ 3 h 92"/>
                    <a:gd name="T6" fmla="*/ 0 w 227"/>
                    <a:gd name="T7" fmla="*/ 11 h 92"/>
                    <a:gd name="T8" fmla="*/ 3 w 227"/>
                    <a:gd name="T9" fmla="*/ 23 h 92"/>
                    <a:gd name="T10" fmla="*/ 10 w 227"/>
                    <a:gd name="T11" fmla="*/ 36 h 92"/>
                    <a:gd name="T12" fmla="*/ 14 w 227"/>
                    <a:gd name="T13" fmla="*/ 42 h 92"/>
                    <a:gd name="T14" fmla="*/ 21 w 227"/>
                    <a:gd name="T15" fmla="*/ 50 h 92"/>
                    <a:gd name="T16" fmla="*/ 27 w 227"/>
                    <a:gd name="T17" fmla="*/ 57 h 92"/>
                    <a:gd name="T18" fmla="*/ 37 w 227"/>
                    <a:gd name="T19" fmla="*/ 63 h 92"/>
                    <a:gd name="T20" fmla="*/ 47 w 227"/>
                    <a:gd name="T21" fmla="*/ 70 h 92"/>
                    <a:gd name="T22" fmla="*/ 60 w 227"/>
                    <a:gd name="T23" fmla="*/ 75 h 92"/>
                    <a:gd name="T24" fmla="*/ 75 w 227"/>
                    <a:gd name="T25" fmla="*/ 79 h 92"/>
                    <a:gd name="T26" fmla="*/ 91 w 227"/>
                    <a:gd name="T27" fmla="*/ 84 h 92"/>
                    <a:gd name="T28" fmla="*/ 91 w 227"/>
                    <a:gd name="T29" fmla="*/ 84 h 92"/>
                    <a:gd name="T30" fmla="*/ 123 w 227"/>
                    <a:gd name="T31" fmla="*/ 89 h 92"/>
                    <a:gd name="T32" fmla="*/ 151 w 227"/>
                    <a:gd name="T33" fmla="*/ 92 h 92"/>
                    <a:gd name="T34" fmla="*/ 175 w 227"/>
                    <a:gd name="T35" fmla="*/ 91 h 92"/>
                    <a:gd name="T36" fmla="*/ 193 w 227"/>
                    <a:gd name="T37" fmla="*/ 89 h 92"/>
                    <a:gd name="T38" fmla="*/ 209 w 227"/>
                    <a:gd name="T39" fmla="*/ 86 h 92"/>
                    <a:gd name="T40" fmla="*/ 219 w 227"/>
                    <a:gd name="T41" fmla="*/ 81 h 92"/>
                    <a:gd name="T42" fmla="*/ 227 w 227"/>
                    <a:gd name="T43" fmla="*/ 78 h 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27" h="9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3"/>
                      </a:lnTo>
                      <a:lnTo>
                        <a:pt x="0" y="11"/>
                      </a:lnTo>
                      <a:lnTo>
                        <a:pt x="3" y="23"/>
                      </a:lnTo>
                      <a:lnTo>
                        <a:pt x="10" y="36"/>
                      </a:lnTo>
                      <a:lnTo>
                        <a:pt x="14" y="42"/>
                      </a:lnTo>
                      <a:lnTo>
                        <a:pt x="21" y="50"/>
                      </a:lnTo>
                      <a:lnTo>
                        <a:pt x="27" y="57"/>
                      </a:lnTo>
                      <a:lnTo>
                        <a:pt x="37" y="63"/>
                      </a:lnTo>
                      <a:lnTo>
                        <a:pt x="47" y="70"/>
                      </a:lnTo>
                      <a:lnTo>
                        <a:pt x="60" y="75"/>
                      </a:lnTo>
                      <a:lnTo>
                        <a:pt x="75" y="79"/>
                      </a:lnTo>
                      <a:lnTo>
                        <a:pt x="91" y="84"/>
                      </a:lnTo>
                      <a:lnTo>
                        <a:pt x="91" y="84"/>
                      </a:lnTo>
                      <a:lnTo>
                        <a:pt x="123" y="89"/>
                      </a:lnTo>
                      <a:lnTo>
                        <a:pt x="151" y="92"/>
                      </a:lnTo>
                      <a:lnTo>
                        <a:pt x="175" y="91"/>
                      </a:lnTo>
                      <a:lnTo>
                        <a:pt x="193" y="89"/>
                      </a:lnTo>
                      <a:lnTo>
                        <a:pt x="209" y="86"/>
                      </a:lnTo>
                      <a:lnTo>
                        <a:pt x="219" y="81"/>
                      </a:lnTo>
                      <a:lnTo>
                        <a:pt x="227" y="78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08" name="Freeform 358">
                  <a:extLst>
                    <a:ext uri="{FF2B5EF4-FFF2-40B4-BE49-F238E27FC236}">
                      <a16:creationId xmlns:a16="http://schemas.microsoft.com/office/drawing/2014/main" id="{8CCAD262-B958-4342-9BC2-2DC93FBE6E1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89613" y="2135189"/>
                  <a:ext cx="133350" cy="30163"/>
                </a:xfrm>
                <a:custGeom>
                  <a:avLst/>
                  <a:gdLst>
                    <a:gd name="T0" fmla="*/ 0 w 169"/>
                    <a:gd name="T1" fmla="*/ 0 h 39"/>
                    <a:gd name="T2" fmla="*/ 0 w 169"/>
                    <a:gd name="T3" fmla="*/ 0 h 39"/>
                    <a:gd name="T4" fmla="*/ 0 w 169"/>
                    <a:gd name="T5" fmla="*/ 3 h 39"/>
                    <a:gd name="T6" fmla="*/ 0 w 169"/>
                    <a:gd name="T7" fmla="*/ 8 h 39"/>
                    <a:gd name="T8" fmla="*/ 1 w 169"/>
                    <a:gd name="T9" fmla="*/ 15 h 39"/>
                    <a:gd name="T10" fmla="*/ 3 w 169"/>
                    <a:gd name="T11" fmla="*/ 21 h 39"/>
                    <a:gd name="T12" fmla="*/ 10 w 169"/>
                    <a:gd name="T13" fmla="*/ 28 h 39"/>
                    <a:gd name="T14" fmla="*/ 21 w 169"/>
                    <a:gd name="T15" fmla="*/ 34 h 39"/>
                    <a:gd name="T16" fmla="*/ 39 w 169"/>
                    <a:gd name="T17" fmla="*/ 37 h 39"/>
                    <a:gd name="T18" fmla="*/ 65 w 169"/>
                    <a:gd name="T19" fmla="*/ 39 h 39"/>
                    <a:gd name="T20" fmla="*/ 65 w 169"/>
                    <a:gd name="T21" fmla="*/ 39 h 39"/>
                    <a:gd name="T22" fmla="*/ 92 w 169"/>
                    <a:gd name="T23" fmla="*/ 37 h 39"/>
                    <a:gd name="T24" fmla="*/ 115 w 169"/>
                    <a:gd name="T25" fmla="*/ 34 h 39"/>
                    <a:gd name="T26" fmla="*/ 133 w 169"/>
                    <a:gd name="T27" fmla="*/ 31 h 39"/>
                    <a:gd name="T28" fmla="*/ 146 w 169"/>
                    <a:gd name="T29" fmla="*/ 26 h 39"/>
                    <a:gd name="T30" fmla="*/ 157 w 169"/>
                    <a:gd name="T31" fmla="*/ 21 h 39"/>
                    <a:gd name="T32" fmla="*/ 164 w 169"/>
                    <a:gd name="T33" fmla="*/ 16 h 39"/>
                    <a:gd name="T34" fmla="*/ 169 w 169"/>
                    <a:gd name="T35" fmla="*/ 13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69" h="39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3"/>
                      </a:lnTo>
                      <a:lnTo>
                        <a:pt x="0" y="8"/>
                      </a:lnTo>
                      <a:lnTo>
                        <a:pt x="1" y="15"/>
                      </a:lnTo>
                      <a:lnTo>
                        <a:pt x="3" y="21"/>
                      </a:lnTo>
                      <a:lnTo>
                        <a:pt x="10" y="28"/>
                      </a:lnTo>
                      <a:lnTo>
                        <a:pt x="21" y="34"/>
                      </a:lnTo>
                      <a:lnTo>
                        <a:pt x="39" y="37"/>
                      </a:lnTo>
                      <a:lnTo>
                        <a:pt x="65" y="39"/>
                      </a:lnTo>
                      <a:lnTo>
                        <a:pt x="65" y="39"/>
                      </a:lnTo>
                      <a:lnTo>
                        <a:pt x="92" y="37"/>
                      </a:lnTo>
                      <a:lnTo>
                        <a:pt x="115" y="34"/>
                      </a:lnTo>
                      <a:lnTo>
                        <a:pt x="133" y="31"/>
                      </a:lnTo>
                      <a:lnTo>
                        <a:pt x="146" y="26"/>
                      </a:lnTo>
                      <a:lnTo>
                        <a:pt x="157" y="21"/>
                      </a:lnTo>
                      <a:lnTo>
                        <a:pt x="164" y="16"/>
                      </a:lnTo>
                      <a:lnTo>
                        <a:pt x="169" y="13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09" name="Freeform 359">
                  <a:extLst>
                    <a:ext uri="{FF2B5EF4-FFF2-40B4-BE49-F238E27FC236}">
                      <a16:creationId xmlns:a16="http://schemas.microsoft.com/office/drawing/2014/main" id="{C63ECD79-1AB2-4EF4-9168-78696B3FC34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94313" y="2428876"/>
                  <a:ext cx="201613" cy="57150"/>
                </a:xfrm>
                <a:custGeom>
                  <a:avLst/>
                  <a:gdLst>
                    <a:gd name="T0" fmla="*/ 0 w 254"/>
                    <a:gd name="T1" fmla="*/ 0 h 72"/>
                    <a:gd name="T2" fmla="*/ 0 w 254"/>
                    <a:gd name="T3" fmla="*/ 0 h 72"/>
                    <a:gd name="T4" fmla="*/ 2 w 254"/>
                    <a:gd name="T5" fmla="*/ 5 h 72"/>
                    <a:gd name="T6" fmla="*/ 8 w 254"/>
                    <a:gd name="T7" fmla="*/ 15 h 72"/>
                    <a:gd name="T8" fmla="*/ 20 w 254"/>
                    <a:gd name="T9" fmla="*/ 28 h 72"/>
                    <a:gd name="T10" fmla="*/ 34 w 254"/>
                    <a:gd name="T11" fmla="*/ 41 h 72"/>
                    <a:gd name="T12" fmla="*/ 52 w 254"/>
                    <a:gd name="T13" fmla="*/ 54 h 72"/>
                    <a:gd name="T14" fmla="*/ 62 w 254"/>
                    <a:gd name="T15" fmla="*/ 60 h 72"/>
                    <a:gd name="T16" fmla="*/ 73 w 254"/>
                    <a:gd name="T17" fmla="*/ 65 h 72"/>
                    <a:gd name="T18" fmla="*/ 85 w 254"/>
                    <a:gd name="T19" fmla="*/ 68 h 72"/>
                    <a:gd name="T20" fmla="*/ 98 w 254"/>
                    <a:gd name="T21" fmla="*/ 72 h 72"/>
                    <a:gd name="T22" fmla="*/ 111 w 254"/>
                    <a:gd name="T23" fmla="*/ 72 h 72"/>
                    <a:gd name="T24" fmla="*/ 124 w 254"/>
                    <a:gd name="T25" fmla="*/ 72 h 72"/>
                    <a:gd name="T26" fmla="*/ 124 w 254"/>
                    <a:gd name="T27" fmla="*/ 72 h 72"/>
                    <a:gd name="T28" fmla="*/ 150 w 254"/>
                    <a:gd name="T29" fmla="*/ 67 h 72"/>
                    <a:gd name="T30" fmla="*/ 174 w 254"/>
                    <a:gd name="T31" fmla="*/ 62 h 72"/>
                    <a:gd name="T32" fmla="*/ 197 w 254"/>
                    <a:gd name="T33" fmla="*/ 55 h 72"/>
                    <a:gd name="T34" fmla="*/ 216 w 254"/>
                    <a:gd name="T35" fmla="*/ 49 h 72"/>
                    <a:gd name="T36" fmla="*/ 244 w 254"/>
                    <a:gd name="T37" fmla="*/ 37 h 72"/>
                    <a:gd name="T38" fmla="*/ 254 w 254"/>
                    <a:gd name="T39" fmla="*/ 33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254" h="7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" y="5"/>
                      </a:lnTo>
                      <a:lnTo>
                        <a:pt x="8" y="15"/>
                      </a:lnTo>
                      <a:lnTo>
                        <a:pt x="20" y="28"/>
                      </a:lnTo>
                      <a:lnTo>
                        <a:pt x="34" y="41"/>
                      </a:lnTo>
                      <a:lnTo>
                        <a:pt x="52" y="54"/>
                      </a:lnTo>
                      <a:lnTo>
                        <a:pt x="62" y="60"/>
                      </a:lnTo>
                      <a:lnTo>
                        <a:pt x="73" y="65"/>
                      </a:lnTo>
                      <a:lnTo>
                        <a:pt x="85" y="68"/>
                      </a:lnTo>
                      <a:lnTo>
                        <a:pt x="98" y="72"/>
                      </a:lnTo>
                      <a:lnTo>
                        <a:pt x="111" y="72"/>
                      </a:lnTo>
                      <a:lnTo>
                        <a:pt x="124" y="72"/>
                      </a:lnTo>
                      <a:lnTo>
                        <a:pt x="124" y="72"/>
                      </a:lnTo>
                      <a:lnTo>
                        <a:pt x="150" y="67"/>
                      </a:lnTo>
                      <a:lnTo>
                        <a:pt x="174" y="62"/>
                      </a:lnTo>
                      <a:lnTo>
                        <a:pt x="197" y="55"/>
                      </a:lnTo>
                      <a:lnTo>
                        <a:pt x="216" y="49"/>
                      </a:lnTo>
                      <a:lnTo>
                        <a:pt x="244" y="37"/>
                      </a:lnTo>
                      <a:lnTo>
                        <a:pt x="254" y="33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10" name="Freeform 360">
                  <a:extLst>
                    <a:ext uri="{FF2B5EF4-FFF2-40B4-BE49-F238E27FC236}">
                      <a16:creationId xmlns:a16="http://schemas.microsoft.com/office/drawing/2014/main" id="{702D8230-571D-4736-92B5-ECC4889C160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78438" y="2089151"/>
                  <a:ext cx="196850" cy="146050"/>
                </a:xfrm>
                <a:custGeom>
                  <a:avLst/>
                  <a:gdLst>
                    <a:gd name="T0" fmla="*/ 0 w 247"/>
                    <a:gd name="T1" fmla="*/ 123 h 185"/>
                    <a:gd name="T2" fmla="*/ 0 w 247"/>
                    <a:gd name="T3" fmla="*/ 123 h 185"/>
                    <a:gd name="T4" fmla="*/ 1 w 247"/>
                    <a:gd name="T5" fmla="*/ 133 h 185"/>
                    <a:gd name="T6" fmla="*/ 3 w 247"/>
                    <a:gd name="T7" fmla="*/ 139 h 185"/>
                    <a:gd name="T8" fmla="*/ 8 w 247"/>
                    <a:gd name="T9" fmla="*/ 147 h 185"/>
                    <a:gd name="T10" fmla="*/ 16 w 247"/>
                    <a:gd name="T11" fmla="*/ 157 h 185"/>
                    <a:gd name="T12" fmla="*/ 31 w 247"/>
                    <a:gd name="T13" fmla="*/ 165 h 185"/>
                    <a:gd name="T14" fmla="*/ 50 w 247"/>
                    <a:gd name="T15" fmla="*/ 173 h 185"/>
                    <a:gd name="T16" fmla="*/ 78 w 247"/>
                    <a:gd name="T17" fmla="*/ 181 h 185"/>
                    <a:gd name="T18" fmla="*/ 78 w 247"/>
                    <a:gd name="T19" fmla="*/ 181 h 185"/>
                    <a:gd name="T20" fmla="*/ 94 w 247"/>
                    <a:gd name="T21" fmla="*/ 185 h 185"/>
                    <a:gd name="T22" fmla="*/ 109 w 247"/>
                    <a:gd name="T23" fmla="*/ 185 h 185"/>
                    <a:gd name="T24" fmla="*/ 122 w 247"/>
                    <a:gd name="T25" fmla="*/ 185 h 185"/>
                    <a:gd name="T26" fmla="*/ 136 w 247"/>
                    <a:gd name="T27" fmla="*/ 183 h 185"/>
                    <a:gd name="T28" fmla="*/ 149 w 247"/>
                    <a:gd name="T29" fmla="*/ 180 h 185"/>
                    <a:gd name="T30" fmla="*/ 161 w 247"/>
                    <a:gd name="T31" fmla="*/ 176 h 185"/>
                    <a:gd name="T32" fmla="*/ 172 w 247"/>
                    <a:gd name="T33" fmla="*/ 172 h 185"/>
                    <a:gd name="T34" fmla="*/ 183 w 247"/>
                    <a:gd name="T35" fmla="*/ 167 h 185"/>
                    <a:gd name="T36" fmla="*/ 201 w 247"/>
                    <a:gd name="T37" fmla="*/ 154 h 185"/>
                    <a:gd name="T38" fmla="*/ 216 w 247"/>
                    <a:gd name="T39" fmla="*/ 141 h 185"/>
                    <a:gd name="T40" fmla="*/ 227 w 247"/>
                    <a:gd name="T41" fmla="*/ 128 h 185"/>
                    <a:gd name="T42" fmla="*/ 234 w 247"/>
                    <a:gd name="T43" fmla="*/ 116 h 185"/>
                    <a:gd name="T44" fmla="*/ 234 w 247"/>
                    <a:gd name="T45" fmla="*/ 116 h 185"/>
                    <a:gd name="T46" fmla="*/ 238 w 247"/>
                    <a:gd name="T47" fmla="*/ 103 h 185"/>
                    <a:gd name="T48" fmla="*/ 242 w 247"/>
                    <a:gd name="T49" fmla="*/ 86 h 185"/>
                    <a:gd name="T50" fmla="*/ 245 w 247"/>
                    <a:gd name="T51" fmla="*/ 48 h 185"/>
                    <a:gd name="T52" fmla="*/ 247 w 247"/>
                    <a:gd name="T53" fmla="*/ 14 h 185"/>
                    <a:gd name="T54" fmla="*/ 247 w 247"/>
                    <a:gd name="T55" fmla="*/ 0 h 1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247" h="185">
                      <a:moveTo>
                        <a:pt x="0" y="123"/>
                      </a:moveTo>
                      <a:lnTo>
                        <a:pt x="0" y="123"/>
                      </a:lnTo>
                      <a:lnTo>
                        <a:pt x="1" y="133"/>
                      </a:lnTo>
                      <a:lnTo>
                        <a:pt x="3" y="139"/>
                      </a:lnTo>
                      <a:lnTo>
                        <a:pt x="8" y="147"/>
                      </a:lnTo>
                      <a:lnTo>
                        <a:pt x="16" y="157"/>
                      </a:lnTo>
                      <a:lnTo>
                        <a:pt x="31" y="165"/>
                      </a:lnTo>
                      <a:lnTo>
                        <a:pt x="50" y="173"/>
                      </a:lnTo>
                      <a:lnTo>
                        <a:pt x="78" y="181"/>
                      </a:lnTo>
                      <a:lnTo>
                        <a:pt x="78" y="181"/>
                      </a:lnTo>
                      <a:lnTo>
                        <a:pt x="94" y="185"/>
                      </a:lnTo>
                      <a:lnTo>
                        <a:pt x="109" y="185"/>
                      </a:lnTo>
                      <a:lnTo>
                        <a:pt x="122" y="185"/>
                      </a:lnTo>
                      <a:lnTo>
                        <a:pt x="136" y="183"/>
                      </a:lnTo>
                      <a:lnTo>
                        <a:pt x="149" y="180"/>
                      </a:lnTo>
                      <a:lnTo>
                        <a:pt x="161" y="176"/>
                      </a:lnTo>
                      <a:lnTo>
                        <a:pt x="172" y="172"/>
                      </a:lnTo>
                      <a:lnTo>
                        <a:pt x="183" y="167"/>
                      </a:lnTo>
                      <a:lnTo>
                        <a:pt x="201" y="154"/>
                      </a:lnTo>
                      <a:lnTo>
                        <a:pt x="216" y="141"/>
                      </a:lnTo>
                      <a:lnTo>
                        <a:pt x="227" y="128"/>
                      </a:lnTo>
                      <a:lnTo>
                        <a:pt x="234" y="116"/>
                      </a:lnTo>
                      <a:lnTo>
                        <a:pt x="234" y="116"/>
                      </a:lnTo>
                      <a:lnTo>
                        <a:pt x="238" y="103"/>
                      </a:lnTo>
                      <a:lnTo>
                        <a:pt x="242" y="86"/>
                      </a:lnTo>
                      <a:lnTo>
                        <a:pt x="245" y="48"/>
                      </a:lnTo>
                      <a:lnTo>
                        <a:pt x="247" y="14"/>
                      </a:lnTo>
                      <a:lnTo>
                        <a:pt x="247" y="0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11" name="Freeform 361">
                  <a:extLst>
                    <a:ext uri="{FF2B5EF4-FFF2-40B4-BE49-F238E27FC236}">
                      <a16:creationId xmlns:a16="http://schemas.microsoft.com/office/drawing/2014/main" id="{B9C96747-BF3A-438C-95CF-79BC1CBE7E1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319713" y="1939926"/>
                  <a:ext cx="212725" cy="166688"/>
                </a:xfrm>
                <a:custGeom>
                  <a:avLst/>
                  <a:gdLst>
                    <a:gd name="T0" fmla="*/ 8 w 268"/>
                    <a:gd name="T1" fmla="*/ 130 h 211"/>
                    <a:gd name="T2" fmla="*/ 8 w 268"/>
                    <a:gd name="T3" fmla="*/ 130 h 211"/>
                    <a:gd name="T4" fmla="*/ 7 w 268"/>
                    <a:gd name="T5" fmla="*/ 132 h 211"/>
                    <a:gd name="T6" fmla="*/ 3 w 268"/>
                    <a:gd name="T7" fmla="*/ 137 h 211"/>
                    <a:gd name="T8" fmla="*/ 0 w 268"/>
                    <a:gd name="T9" fmla="*/ 145 h 211"/>
                    <a:gd name="T10" fmla="*/ 0 w 268"/>
                    <a:gd name="T11" fmla="*/ 150 h 211"/>
                    <a:gd name="T12" fmla="*/ 0 w 268"/>
                    <a:gd name="T13" fmla="*/ 156 h 211"/>
                    <a:gd name="T14" fmla="*/ 2 w 268"/>
                    <a:gd name="T15" fmla="*/ 161 h 211"/>
                    <a:gd name="T16" fmla="*/ 7 w 268"/>
                    <a:gd name="T17" fmla="*/ 166 h 211"/>
                    <a:gd name="T18" fmla="*/ 12 w 268"/>
                    <a:gd name="T19" fmla="*/ 172 h 211"/>
                    <a:gd name="T20" fmla="*/ 20 w 268"/>
                    <a:gd name="T21" fmla="*/ 179 h 211"/>
                    <a:gd name="T22" fmla="*/ 29 w 268"/>
                    <a:gd name="T23" fmla="*/ 185 h 211"/>
                    <a:gd name="T24" fmla="*/ 44 w 268"/>
                    <a:gd name="T25" fmla="*/ 190 h 211"/>
                    <a:gd name="T26" fmla="*/ 60 w 268"/>
                    <a:gd name="T27" fmla="*/ 197 h 211"/>
                    <a:gd name="T28" fmla="*/ 80 w 268"/>
                    <a:gd name="T29" fmla="*/ 202 h 211"/>
                    <a:gd name="T30" fmla="*/ 80 w 268"/>
                    <a:gd name="T31" fmla="*/ 202 h 211"/>
                    <a:gd name="T32" fmla="*/ 101 w 268"/>
                    <a:gd name="T33" fmla="*/ 206 h 211"/>
                    <a:gd name="T34" fmla="*/ 119 w 268"/>
                    <a:gd name="T35" fmla="*/ 210 h 211"/>
                    <a:gd name="T36" fmla="*/ 137 w 268"/>
                    <a:gd name="T37" fmla="*/ 211 h 211"/>
                    <a:gd name="T38" fmla="*/ 153 w 268"/>
                    <a:gd name="T39" fmla="*/ 211 h 211"/>
                    <a:gd name="T40" fmla="*/ 166 w 268"/>
                    <a:gd name="T41" fmla="*/ 211 h 211"/>
                    <a:gd name="T42" fmla="*/ 179 w 268"/>
                    <a:gd name="T43" fmla="*/ 208 h 211"/>
                    <a:gd name="T44" fmla="*/ 190 w 268"/>
                    <a:gd name="T45" fmla="*/ 205 h 211"/>
                    <a:gd name="T46" fmla="*/ 201 w 268"/>
                    <a:gd name="T47" fmla="*/ 202 h 211"/>
                    <a:gd name="T48" fmla="*/ 210 w 268"/>
                    <a:gd name="T49" fmla="*/ 197 h 211"/>
                    <a:gd name="T50" fmla="*/ 218 w 268"/>
                    <a:gd name="T51" fmla="*/ 190 h 211"/>
                    <a:gd name="T52" fmla="*/ 224 w 268"/>
                    <a:gd name="T53" fmla="*/ 182 h 211"/>
                    <a:gd name="T54" fmla="*/ 231 w 268"/>
                    <a:gd name="T55" fmla="*/ 176 h 211"/>
                    <a:gd name="T56" fmla="*/ 240 w 268"/>
                    <a:gd name="T57" fmla="*/ 158 h 211"/>
                    <a:gd name="T58" fmla="*/ 249 w 268"/>
                    <a:gd name="T59" fmla="*/ 137 h 211"/>
                    <a:gd name="T60" fmla="*/ 249 w 268"/>
                    <a:gd name="T61" fmla="*/ 137 h 211"/>
                    <a:gd name="T62" fmla="*/ 255 w 268"/>
                    <a:gd name="T63" fmla="*/ 114 h 211"/>
                    <a:gd name="T64" fmla="*/ 260 w 268"/>
                    <a:gd name="T65" fmla="*/ 91 h 211"/>
                    <a:gd name="T66" fmla="*/ 266 w 268"/>
                    <a:gd name="T67" fmla="*/ 47 h 211"/>
                    <a:gd name="T68" fmla="*/ 268 w 268"/>
                    <a:gd name="T69" fmla="*/ 15 h 211"/>
                    <a:gd name="T70" fmla="*/ 268 w 268"/>
                    <a:gd name="T71" fmla="*/ 0 h 2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268" h="211">
                      <a:moveTo>
                        <a:pt x="8" y="130"/>
                      </a:moveTo>
                      <a:lnTo>
                        <a:pt x="8" y="130"/>
                      </a:lnTo>
                      <a:lnTo>
                        <a:pt x="7" y="132"/>
                      </a:lnTo>
                      <a:lnTo>
                        <a:pt x="3" y="137"/>
                      </a:lnTo>
                      <a:lnTo>
                        <a:pt x="0" y="145"/>
                      </a:lnTo>
                      <a:lnTo>
                        <a:pt x="0" y="150"/>
                      </a:lnTo>
                      <a:lnTo>
                        <a:pt x="0" y="156"/>
                      </a:lnTo>
                      <a:lnTo>
                        <a:pt x="2" y="161"/>
                      </a:lnTo>
                      <a:lnTo>
                        <a:pt x="7" y="166"/>
                      </a:lnTo>
                      <a:lnTo>
                        <a:pt x="12" y="172"/>
                      </a:lnTo>
                      <a:lnTo>
                        <a:pt x="20" y="179"/>
                      </a:lnTo>
                      <a:lnTo>
                        <a:pt x="29" y="185"/>
                      </a:lnTo>
                      <a:lnTo>
                        <a:pt x="44" y="190"/>
                      </a:lnTo>
                      <a:lnTo>
                        <a:pt x="60" y="197"/>
                      </a:lnTo>
                      <a:lnTo>
                        <a:pt x="80" y="202"/>
                      </a:lnTo>
                      <a:lnTo>
                        <a:pt x="80" y="202"/>
                      </a:lnTo>
                      <a:lnTo>
                        <a:pt x="101" y="206"/>
                      </a:lnTo>
                      <a:lnTo>
                        <a:pt x="119" y="210"/>
                      </a:lnTo>
                      <a:lnTo>
                        <a:pt x="137" y="211"/>
                      </a:lnTo>
                      <a:lnTo>
                        <a:pt x="153" y="211"/>
                      </a:lnTo>
                      <a:lnTo>
                        <a:pt x="166" y="211"/>
                      </a:lnTo>
                      <a:lnTo>
                        <a:pt x="179" y="208"/>
                      </a:lnTo>
                      <a:lnTo>
                        <a:pt x="190" y="205"/>
                      </a:lnTo>
                      <a:lnTo>
                        <a:pt x="201" y="202"/>
                      </a:lnTo>
                      <a:lnTo>
                        <a:pt x="210" y="197"/>
                      </a:lnTo>
                      <a:lnTo>
                        <a:pt x="218" y="190"/>
                      </a:lnTo>
                      <a:lnTo>
                        <a:pt x="224" y="182"/>
                      </a:lnTo>
                      <a:lnTo>
                        <a:pt x="231" y="176"/>
                      </a:lnTo>
                      <a:lnTo>
                        <a:pt x="240" y="158"/>
                      </a:lnTo>
                      <a:lnTo>
                        <a:pt x="249" y="137"/>
                      </a:lnTo>
                      <a:lnTo>
                        <a:pt x="249" y="137"/>
                      </a:lnTo>
                      <a:lnTo>
                        <a:pt x="255" y="114"/>
                      </a:lnTo>
                      <a:lnTo>
                        <a:pt x="260" y="91"/>
                      </a:lnTo>
                      <a:lnTo>
                        <a:pt x="266" y="47"/>
                      </a:lnTo>
                      <a:lnTo>
                        <a:pt x="268" y="15"/>
                      </a:lnTo>
                      <a:lnTo>
                        <a:pt x="268" y="0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12" name="Freeform 362">
                  <a:extLst>
                    <a:ext uri="{FF2B5EF4-FFF2-40B4-BE49-F238E27FC236}">
                      <a16:creationId xmlns:a16="http://schemas.microsoft.com/office/drawing/2014/main" id="{CCA4A8B1-BB7F-4D8E-8A87-B1A7A3D1F4C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51500" y="1960564"/>
                  <a:ext cx="65088" cy="179388"/>
                </a:xfrm>
                <a:custGeom>
                  <a:avLst/>
                  <a:gdLst>
                    <a:gd name="T0" fmla="*/ 83 w 83"/>
                    <a:gd name="T1" fmla="*/ 0 h 227"/>
                    <a:gd name="T2" fmla="*/ 83 w 83"/>
                    <a:gd name="T3" fmla="*/ 0 h 227"/>
                    <a:gd name="T4" fmla="*/ 73 w 83"/>
                    <a:gd name="T5" fmla="*/ 5 h 227"/>
                    <a:gd name="T6" fmla="*/ 62 w 83"/>
                    <a:gd name="T7" fmla="*/ 10 h 227"/>
                    <a:gd name="T8" fmla="*/ 50 w 83"/>
                    <a:gd name="T9" fmla="*/ 18 h 227"/>
                    <a:gd name="T10" fmla="*/ 37 w 83"/>
                    <a:gd name="T11" fmla="*/ 28 h 227"/>
                    <a:gd name="T12" fmla="*/ 24 w 83"/>
                    <a:gd name="T13" fmla="*/ 42 h 227"/>
                    <a:gd name="T14" fmla="*/ 18 w 83"/>
                    <a:gd name="T15" fmla="*/ 49 h 227"/>
                    <a:gd name="T16" fmla="*/ 13 w 83"/>
                    <a:gd name="T17" fmla="*/ 59 h 227"/>
                    <a:gd name="T18" fmla="*/ 8 w 83"/>
                    <a:gd name="T19" fmla="*/ 68 h 227"/>
                    <a:gd name="T20" fmla="*/ 5 w 83"/>
                    <a:gd name="T21" fmla="*/ 78 h 227"/>
                    <a:gd name="T22" fmla="*/ 5 w 83"/>
                    <a:gd name="T23" fmla="*/ 78 h 227"/>
                    <a:gd name="T24" fmla="*/ 2 w 83"/>
                    <a:gd name="T25" fmla="*/ 89 h 227"/>
                    <a:gd name="T26" fmla="*/ 0 w 83"/>
                    <a:gd name="T27" fmla="*/ 101 h 227"/>
                    <a:gd name="T28" fmla="*/ 0 w 83"/>
                    <a:gd name="T29" fmla="*/ 125 h 227"/>
                    <a:gd name="T30" fmla="*/ 2 w 83"/>
                    <a:gd name="T31" fmla="*/ 151 h 227"/>
                    <a:gd name="T32" fmla="*/ 5 w 83"/>
                    <a:gd name="T33" fmla="*/ 174 h 227"/>
                    <a:gd name="T34" fmla="*/ 13 w 83"/>
                    <a:gd name="T35" fmla="*/ 213 h 227"/>
                    <a:gd name="T36" fmla="*/ 18 w 83"/>
                    <a:gd name="T37" fmla="*/ 227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83" h="227">
                      <a:moveTo>
                        <a:pt x="83" y="0"/>
                      </a:moveTo>
                      <a:lnTo>
                        <a:pt x="83" y="0"/>
                      </a:lnTo>
                      <a:lnTo>
                        <a:pt x="73" y="5"/>
                      </a:lnTo>
                      <a:lnTo>
                        <a:pt x="62" y="10"/>
                      </a:lnTo>
                      <a:lnTo>
                        <a:pt x="50" y="18"/>
                      </a:lnTo>
                      <a:lnTo>
                        <a:pt x="37" y="28"/>
                      </a:lnTo>
                      <a:lnTo>
                        <a:pt x="24" y="42"/>
                      </a:lnTo>
                      <a:lnTo>
                        <a:pt x="18" y="49"/>
                      </a:lnTo>
                      <a:lnTo>
                        <a:pt x="13" y="59"/>
                      </a:lnTo>
                      <a:lnTo>
                        <a:pt x="8" y="68"/>
                      </a:lnTo>
                      <a:lnTo>
                        <a:pt x="5" y="78"/>
                      </a:lnTo>
                      <a:lnTo>
                        <a:pt x="5" y="78"/>
                      </a:lnTo>
                      <a:lnTo>
                        <a:pt x="2" y="89"/>
                      </a:lnTo>
                      <a:lnTo>
                        <a:pt x="0" y="101"/>
                      </a:lnTo>
                      <a:lnTo>
                        <a:pt x="0" y="125"/>
                      </a:lnTo>
                      <a:lnTo>
                        <a:pt x="2" y="151"/>
                      </a:lnTo>
                      <a:lnTo>
                        <a:pt x="5" y="174"/>
                      </a:lnTo>
                      <a:lnTo>
                        <a:pt x="13" y="213"/>
                      </a:lnTo>
                      <a:lnTo>
                        <a:pt x="18" y="227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13" name="Freeform 363">
                  <a:extLst>
                    <a:ext uri="{FF2B5EF4-FFF2-40B4-BE49-F238E27FC236}">
                      <a16:creationId xmlns:a16="http://schemas.microsoft.com/office/drawing/2014/main" id="{71C72C24-9391-485A-B82C-48261BCF12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05450" y="2052639"/>
                  <a:ext cx="139700" cy="25400"/>
                </a:xfrm>
                <a:custGeom>
                  <a:avLst/>
                  <a:gdLst>
                    <a:gd name="T0" fmla="*/ 0 w 175"/>
                    <a:gd name="T1" fmla="*/ 0 h 33"/>
                    <a:gd name="T2" fmla="*/ 0 w 175"/>
                    <a:gd name="T3" fmla="*/ 0 h 33"/>
                    <a:gd name="T4" fmla="*/ 6 w 175"/>
                    <a:gd name="T5" fmla="*/ 5 h 33"/>
                    <a:gd name="T6" fmla="*/ 22 w 175"/>
                    <a:gd name="T7" fmla="*/ 16 h 33"/>
                    <a:gd name="T8" fmla="*/ 34 w 175"/>
                    <a:gd name="T9" fmla="*/ 21 h 33"/>
                    <a:gd name="T10" fmla="*/ 47 w 175"/>
                    <a:gd name="T11" fmla="*/ 26 h 33"/>
                    <a:gd name="T12" fmla="*/ 61 w 175"/>
                    <a:gd name="T13" fmla="*/ 31 h 33"/>
                    <a:gd name="T14" fmla="*/ 78 w 175"/>
                    <a:gd name="T15" fmla="*/ 33 h 33"/>
                    <a:gd name="T16" fmla="*/ 78 w 175"/>
                    <a:gd name="T17" fmla="*/ 33 h 33"/>
                    <a:gd name="T18" fmla="*/ 112 w 175"/>
                    <a:gd name="T19" fmla="*/ 33 h 33"/>
                    <a:gd name="T20" fmla="*/ 142 w 175"/>
                    <a:gd name="T21" fmla="*/ 29 h 33"/>
                    <a:gd name="T22" fmla="*/ 175 w 175"/>
                    <a:gd name="T23" fmla="*/ 26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75" h="33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6" y="5"/>
                      </a:lnTo>
                      <a:lnTo>
                        <a:pt x="22" y="16"/>
                      </a:lnTo>
                      <a:lnTo>
                        <a:pt x="34" y="21"/>
                      </a:lnTo>
                      <a:lnTo>
                        <a:pt x="47" y="26"/>
                      </a:lnTo>
                      <a:lnTo>
                        <a:pt x="61" y="31"/>
                      </a:lnTo>
                      <a:lnTo>
                        <a:pt x="78" y="33"/>
                      </a:lnTo>
                      <a:lnTo>
                        <a:pt x="78" y="33"/>
                      </a:lnTo>
                      <a:lnTo>
                        <a:pt x="112" y="33"/>
                      </a:lnTo>
                      <a:lnTo>
                        <a:pt x="142" y="29"/>
                      </a:lnTo>
                      <a:lnTo>
                        <a:pt x="175" y="26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14" name="Freeform 364">
                  <a:extLst>
                    <a:ext uri="{FF2B5EF4-FFF2-40B4-BE49-F238E27FC236}">
                      <a16:creationId xmlns:a16="http://schemas.microsoft.com/office/drawing/2014/main" id="{08C731D7-4D55-4C4F-B584-B6FF6ADE702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62588" y="2163764"/>
                  <a:ext cx="111125" cy="53975"/>
                </a:xfrm>
                <a:custGeom>
                  <a:avLst/>
                  <a:gdLst>
                    <a:gd name="T0" fmla="*/ 15 w 138"/>
                    <a:gd name="T1" fmla="*/ 3 h 68"/>
                    <a:gd name="T2" fmla="*/ 15 w 138"/>
                    <a:gd name="T3" fmla="*/ 3 h 68"/>
                    <a:gd name="T4" fmla="*/ 8 w 138"/>
                    <a:gd name="T5" fmla="*/ 1 h 68"/>
                    <a:gd name="T6" fmla="*/ 3 w 138"/>
                    <a:gd name="T7" fmla="*/ 0 h 68"/>
                    <a:gd name="T8" fmla="*/ 0 w 138"/>
                    <a:gd name="T9" fmla="*/ 1 h 68"/>
                    <a:gd name="T10" fmla="*/ 0 w 138"/>
                    <a:gd name="T11" fmla="*/ 1 h 68"/>
                    <a:gd name="T12" fmla="*/ 0 w 138"/>
                    <a:gd name="T13" fmla="*/ 3 h 68"/>
                    <a:gd name="T14" fmla="*/ 6 w 138"/>
                    <a:gd name="T15" fmla="*/ 8 h 68"/>
                    <a:gd name="T16" fmla="*/ 18 w 138"/>
                    <a:gd name="T17" fmla="*/ 16 h 68"/>
                    <a:gd name="T18" fmla="*/ 41 w 138"/>
                    <a:gd name="T19" fmla="*/ 29 h 68"/>
                    <a:gd name="T20" fmla="*/ 41 w 138"/>
                    <a:gd name="T21" fmla="*/ 29 h 68"/>
                    <a:gd name="T22" fmla="*/ 65 w 138"/>
                    <a:gd name="T23" fmla="*/ 42 h 68"/>
                    <a:gd name="T24" fmla="*/ 86 w 138"/>
                    <a:gd name="T25" fmla="*/ 52 h 68"/>
                    <a:gd name="T26" fmla="*/ 104 w 138"/>
                    <a:gd name="T27" fmla="*/ 60 h 68"/>
                    <a:gd name="T28" fmla="*/ 117 w 138"/>
                    <a:gd name="T29" fmla="*/ 63 h 68"/>
                    <a:gd name="T30" fmla="*/ 133 w 138"/>
                    <a:gd name="T31" fmla="*/ 68 h 68"/>
                    <a:gd name="T32" fmla="*/ 138 w 138"/>
                    <a:gd name="T33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38" h="68">
                      <a:moveTo>
                        <a:pt x="15" y="3"/>
                      </a:moveTo>
                      <a:lnTo>
                        <a:pt x="15" y="3"/>
                      </a:lnTo>
                      <a:lnTo>
                        <a:pt x="8" y="1"/>
                      </a:lnTo>
                      <a:lnTo>
                        <a:pt x="3" y="0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3"/>
                      </a:lnTo>
                      <a:lnTo>
                        <a:pt x="6" y="8"/>
                      </a:lnTo>
                      <a:lnTo>
                        <a:pt x="18" y="16"/>
                      </a:lnTo>
                      <a:lnTo>
                        <a:pt x="41" y="29"/>
                      </a:lnTo>
                      <a:lnTo>
                        <a:pt x="41" y="29"/>
                      </a:lnTo>
                      <a:lnTo>
                        <a:pt x="65" y="42"/>
                      </a:lnTo>
                      <a:lnTo>
                        <a:pt x="86" y="52"/>
                      </a:lnTo>
                      <a:lnTo>
                        <a:pt x="104" y="60"/>
                      </a:lnTo>
                      <a:lnTo>
                        <a:pt x="117" y="63"/>
                      </a:lnTo>
                      <a:lnTo>
                        <a:pt x="133" y="68"/>
                      </a:lnTo>
                      <a:lnTo>
                        <a:pt x="138" y="68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15" name="Freeform 365">
                  <a:extLst>
                    <a:ext uri="{FF2B5EF4-FFF2-40B4-BE49-F238E27FC236}">
                      <a16:creationId xmlns:a16="http://schemas.microsoft.com/office/drawing/2014/main" id="{6E37CFD7-C817-46C2-9F08-32B33DCAF77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49888" y="2217739"/>
                  <a:ext cx="9525" cy="57150"/>
                </a:xfrm>
                <a:custGeom>
                  <a:avLst/>
                  <a:gdLst>
                    <a:gd name="T0" fmla="*/ 0 w 13"/>
                    <a:gd name="T1" fmla="*/ 0 h 71"/>
                    <a:gd name="T2" fmla="*/ 0 w 13"/>
                    <a:gd name="T3" fmla="*/ 0 h 71"/>
                    <a:gd name="T4" fmla="*/ 2 w 13"/>
                    <a:gd name="T5" fmla="*/ 1 h 71"/>
                    <a:gd name="T6" fmla="*/ 8 w 13"/>
                    <a:gd name="T7" fmla="*/ 10 h 71"/>
                    <a:gd name="T8" fmla="*/ 10 w 13"/>
                    <a:gd name="T9" fmla="*/ 14 h 71"/>
                    <a:gd name="T10" fmla="*/ 13 w 13"/>
                    <a:gd name="T11" fmla="*/ 21 h 71"/>
                    <a:gd name="T12" fmla="*/ 13 w 13"/>
                    <a:gd name="T13" fmla="*/ 29 h 71"/>
                    <a:gd name="T14" fmla="*/ 13 w 13"/>
                    <a:gd name="T15" fmla="*/ 39 h 71"/>
                    <a:gd name="T16" fmla="*/ 13 w 13"/>
                    <a:gd name="T17" fmla="*/ 39 h 71"/>
                    <a:gd name="T18" fmla="*/ 8 w 13"/>
                    <a:gd name="T19" fmla="*/ 65 h 71"/>
                    <a:gd name="T20" fmla="*/ 7 w 13"/>
                    <a:gd name="T21" fmla="*/ 71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3" h="7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" y="1"/>
                      </a:lnTo>
                      <a:lnTo>
                        <a:pt x="8" y="10"/>
                      </a:lnTo>
                      <a:lnTo>
                        <a:pt x="10" y="14"/>
                      </a:lnTo>
                      <a:lnTo>
                        <a:pt x="13" y="21"/>
                      </a:lnTo>
                      <a:lnTo>
                        <a:pt x="13" y="29"/>
                      </a:lnTo>
                      <a:lnTo>
                        <a:pt x="13" y="39"/>
                      </a:lnTo>
                      <a:lnTo>
                        <a:pt x="13" y="39"/>
                      </a:lnTo>
                      <a:lnTo>
                        <a:pt x="8" y="65"/>
                      </a:lnTo>
                      <a:lnTo>
                        <a:pt x="7" y="71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16" name="Line 366">
                  <a:extLst>
                    <a:ext uri="{FF2B5EF4-FFF2-40B4-BE49-F238E27FC236}">
                      <a16:creationId xmlns:a16="http://schemas.microsoft.com/office/drawing/2014/main" id="{FDAA47F8-56B2-4C17-A2FE-1509ABEE262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6032500" y="2460626"/>
                  <a:ext cx="101600" cy="9525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17" name="Line 367">
                  <a:extLst>
                    <a:ext uri="{FF2B5EF4-FFF2-40B4-BE49-F238E27FC236}">
                      <a16:creationId xmlns:a16="http://schemas.microsoft.com/office/drawing/2014/main" id="{E2645359-792F-4E04-BCE8-BAC60776696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6099175" y="2578101"/>
                  <a:ext cx="107950" cy="15875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18" name="Freeform 368">
                  <a:extLst>
                    <a:ext uri="{FF2B5EF4-FFF2-40B4-BE49-F238E27FC236}">
                      <a16:creationId xmlns:a16="http://schemas.microsoft.com/office/drawing/2014/main" id="{8A5F1C66-4D7F-4ED0-9856-7D709EE882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02363" y="2630489"/>
                  <a:ext cx="53975" cy="123825"/>
                </a:xfrm>
                <a:custGeom>
                  <a:avLst/>
                  <a:gdLst>
                    <a:gd name="T0" fmla="*/ 65 w 69"/>
                    <a:gd name="T1" fmla="*/ 0 h 156"/>
                    <a:gd name="T2" fmla="*/ 65 w 69"/>
                    <a:gd name="T3" fmla="*/ 0 h 156"/>
                    <a:gd name="T4" fmla="*/ 65 w 69"/>
                    <a:gd name="T5" fmla="*/ 5 h 156"/>
                    <a:gd name="T6" fmla="*/ 67 w 69"/>
                    <a:gd name="T7" fmla="*/ 12 h 156"/>
                    <a:gd name="T8" fmla="*/ 69 w 69"/>
                    <a:gd name="T9" fmla="*/ 28 h 156"/>
                    <a:gd name="T10" fmla="*/ 69 w 69"/>
                    <a:gd name="T11" fmla="*/ 38 h 156"/>
                    <a:gd name="T12" fmla="*/ 69 w 69"/>
                    <a:gd name="T13" fmla="*/ 49 h 156"/>
                    <a:gd name="T14" fmla="*/ 65 w 69"/>
                    <a:gd name="T15" fmla="*/ 64 h 156"/>
                    <a:gd name="T16" fmla="*/ 59 w 69"/>
                    <a:gd name="T17" fmla="*/ 78 h 156"/>
                    <a:gd name="T18" fmla="*/ 59 w 69"/>
                    <a:gd name="T19" fmla="*/ 78 h 156"/>
                    <a:gd name="T20" fmla="*/ 52 w 69"/>
                    <a:gd name="T21" fmla="*/ 93 h 156"/>
                    <a:gd name="T22" fmla="*/ 44 w 69"/>
                    <a:gd name="T23" fmla="*/ 106 h 156"/>
                    <a:gd name="T24" fmla="*/ 31 w 69"/>
                    <a:gd name="T25" fmla="*/ 124 h 156"/>
                    <a:gd name="T26" fmla="*/ 22 w 69"/>
                    <a:gd name="T27" fmla="*/ 135 h 156"/>
                    <a:gd name="T28" fmla="*/ 13 w 69"/>
                    <a:gd name="T29" fmla="*/ 143 h 156"/>
                    <a:gd name="T30" fmla="*/ 13 w 69"/>
                    <a:gd name="T31" fmla="*/ 143 h 156"/>
                    <a:gd name="T32" fmla="*/ 9 w 69"/>
                    <a:gd name="T33" fmla="*/ 148 h 156"/>
                    <a:gd name="T34" fmla="*/ 7 w 69"/>
                    <a:gd name="T35" fmla="*/ 153 h 156"/>
                    <a:gd name="T36" fmla="*/ 7 w 69"/>
                    <a:gd name="T37" fmla="*/ 156 h 156"/>
                    <a:gd name="T38" fmla="*/ 0 w 69"/>
                    <a:gd name="T39" fmla="*/ 150 h 1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69" h="156">
                      <a:moveTo>
                        <a:pt x="65" y="0"/>
                      </a:moveTo>
                      <a:lnTo>
                        <a:pt x="65" y="0"/>
                      </a:lnTo>
                      <a:lnTo>
                        <a:pt x="65" y="5"/>
                      </a:lnTo>
                      <a:lnTo>
                        <a:pt x="67" y="12"/>
                      </a:lnTo>
                      <a:lnTo>
                        <a:pt x="69" y="28"/>
                      </a:lnTo>
                      <a:lnTo>
                        <a:pt x="69" y="38"/>
                      </a:lnTo>
                      <a:lnTo>
                        <a:pt x="69" y="49"/>
                      </a:lnTo>
                      <a:lnTo>
                        <a:pt x="65" y="64"/>
                      </a:lnTo>
                      <a:lnTo>
                        <a:pt x="59" y="78"/>
                      </a:lnTo>
                      <a:lnTo>
                        <a:pt x="59" y="78"/>
                      </a:lnTo>
                      <a:lnTo>
                        <a:pt x="52" y="93"/>
                      </a:lnTo>
                      <a:lnTo>
                        <a:pt x="44" y="106"/>
                      </a:lnTo>
                      <a:lnTo>
                        <a:pt x="31" y="124"/>
                      </a:lnTo>
                      <a:lnTo>
                        <a:pt x="22" y="135"/>
                      </a:lnTo>
                      <a:lnTo>
                        <a:pt x="13" y="143"/>
                      </a:lnTo>
                      <a:lnTo>
                        <a:pt x="13" y="143"/>
                      </a:lnTo>
                      <a:lnTo>
                        <a:pt x="9" y="148"/>
                      </a:lnTo>
                      <a:lnTo>
                        <a:pt x="7" y="153"/>
                      </a:lnTo>
                      <a:lnTo>
                        <a:pt x="7" y="156"/>
                      </a:lnTo>
                      <a:lnTo>
                        <a:pt x="0" y="150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19" name="Freeform 369">
                  <a:extLst>
                    <a:ext uri="{FF2B5EF4-FFF2-40B4-BE49-F238E27FC236}">
                      <a16:creationId xmlns:a16="http://schemas.microsoft.com/office/drawing/2014/main" id="{9B0406CC-2934-4E10-A11B-ABF7DAE521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43638" y="2692401"/>
                  <a:ext cx="144463" cy="46038"/>
                </a:xfrm>
                <a:custGeom>
                  <a:avLst/>
                  <a:gdLst>
                    <a:gd name="T0" fmla="*/ 182 w 182"/>
                    <a:gd name="T1" fmla="*/ 0 h 59"/>
                    <a:gd name="T2" fmla="*/ 182 w 182"/>
                    <a:gd name="T3" fmla="*/ 0 h 59"/>
                    <a:gd name="T4" fmla="*/ 176 w 182"/>
                    <a:gd name="T5" fmla="*/ 5 h 59"/>
                    <a:gd name="T6" fmla="*/ 158 w 182"/>
                    <a:gd name="T7" fmla="*/ 17 h 59"/>
                    <a:gd name="T8" fmla="*/ 130 w 182"/>
                    <a:gd name="T9" fmla="*/ 31 h 59"/>
                    <a:gd name="T10" fmla="*/ 116 w 182"/>
                    <a:gd name="T11" fmla="*/ 39 h 59"/>
                    <a:gd name="T12" fmla="*/ 98 w 182"/>
                    <a:gd name="T13" fmla="*/ 46 h 59"/>
                    <a:gd name="T14" fmla="*/ 98 w 182"/>
                    <a:gd name="T15" fmla="*/ 46 h 59"/>
                    <a:gd name="T16" fmla="*/ 80 w 182"/>
                    <a:gd name="T17" fmla="*/ 52 h 59"/>
                    <a:gd name="T18" fmla="*/ 62 w 182"/>
                    <a:gd name="T19" fmla="*/ 56 h 59"/>
                    <a:gd name="T20" fmla="*/ 46 w 182"/>
                    <a:gd name="T21" fmla="*/ 57 h 59"/>
                    <a:gd name="T22" fmla="*/ 31 w 182"/>
                    <a:gd name="T23" fmla="*/ 59 h 59"/>
                    <a:gd name="T24" fmla="*/ 8 w 182"/>
                    <a:gd name="T25" fmla="*/ 59 h 59"/>
                    <a:gd name="T26" fmla="*/ 0 w 182"/>
                    <a:gd name="T27" fmla="*/ 59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82" h="59">
                      <a:moveTo>
                        <a:pt x="182" y="0"/>
                      </a:moveTo>
                      <a:lnTo>
                        <a:pt x="182" y="0"/>
                      </a:lnTo>
                      <a:lnTo>
                        <a:pt x="176" y="5"/>
                      </a:lnTo>
                      <a:lnTo>
                        <a:pt x="158" y="17"/>
                      </a:lnTo>
                      <a:lnTo>
                        <a:pt x="130" y="31"/>
                      </a:lnTo>
                      <a:lnTo>
                        <a:pt x="116" y="39"/>
                      </a:lnTo>
                      <a:lnTo>
                        <a:pt x="98" y="46"/>
                      </a:lnTo>
                      <a:lnTo>
                        <a:pt x="98" y="46"/>
                      </a:lnTo>
                      <a:lnTo>
                        <a:pt x="80" y="52"/>
                      </a:lnTo>
                      <a:lnTo>
                        <a:pt x="62" y="56"/>
                      </a:lnTo>
                      <a:lnTo>
                        <a:pt x="46" y="57"/>
                      </a:lnTo>
                      <a:lnTo>
                        <a:pt x="31" y="59"/>
                      </a:lnTo>
                      <a:lnTo>
                        <a:pt x="8" y="59"/>
                      </a:lnTo>
                      <a:lnTo>
                        <a:pt x="0" y="59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20" name="Freeform 370">
                  <a:extLst>
                    <a:ext uri="{FF2B5EF4-FFF2-40B4-BE49-F238E27FC236}">
                      <a16:creationId xmlns:a16="http://schemas.microsoft.com/office/drawing/2014/main" id="{7004BE5C-D5D8-4959-AAE6-611471FEEB8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73800" y="2747964"/>
                  <a:ext cx="63500" cy="134938"/>
                </a:xfrm>
                <a:custGeom>
                  <a:avLst/>
                  <a:gdLst>
                    <a:gd name="T0" fmla="*/ 59 w 80"/>
                    <a:gd name="T1" fmla="*/ 2 h 171"/>
                    <a:gd name="T2" fmla="*/ 59 w 80"/>
                    <a:gd name="T3" fmla="*/ 2 h 171"/>
                    <a:gd name="T4" fmla="*/ 64 w 80"/>
                    <a:gd name="T5" fmla="*/ 0 h 171"/>
                    <a:gd name="T6" fmla="*/ 69 w 80"/>
                    <a:gd name="T7" fmla="*/ 0 h 171"/>
                    <a:gd name="T8" fmla="*/ 73 w 80"/>
                    <a:gd name="T9" fmla="*/ 0 h 171"/>
                    <a:gd name="T10" fmla="*/ 77 w 80"/>
                    <a:gd name="T11" fmla="*/ 5 h 171"/>
                    <a:gd name="T12" fmla="*/ 80 w 80"/>
                    <a:gd name="T13" fmla="*/ 13 h 171"/>
                    <a:gd name="T14" fmla="*/ 80 w 80"/>
                    <a:gd name="T15" fmla="*/ 28 h 171"/>
                    <a:gd name="T16" fmla="*/ 78 w 80"/>
                    <a:gd name="T17" fmla="*/ 47 h 171"/>
                    <a:gd name="T18" fmla="*/ 78 w 80"/>
                    <a:gd name="T19" fmla="*/ 47 h 171"/>
                    <a:gd name="T20" fmla="*/ 73 w 80"/>
                    <a:gd name="T21" fmla="*/ 70 h 171"/>
                    <a:gd name="T22" fmla="*/ 67 w 80"/>
                    <a:gd name="T23" fmla="*/ 91 h 171"/>
                    <a:gd name="T24" fmla="*/ 60 w 80"/>
                    <a:gd name="T25" fmla="*/ 109 h 171"/>
                    <a:gd name="T26" fmla="*/ 52 w 80"/>
                    <a:gd name="T27" fmla="*/ 124 h 171"/>
                    <a:gd name="T28" fmla="*/ 44 w 80"/>
                    <a:gd name="T29" fmla="*/ 137 h 171"/>
                    <a:gd name="T30" fmla="*/ 38 w 80"/>
                    <a:gd name="T31" fmla="*/ 146 h 171"/>
                    <a:gd name="T32" fmla="*/ 31 w 80"/>
                    <a:gd name="T33" fmla="*/ 154 h 171"/>
                    <a:gd name="T34" fmla="*/ 26 w 80"/>
                    <a:gd name="T35" fmla="*/ 158 h 171"/>
                    <a:gd name="T36" fmla="*/ 26 w 80"/>
                    <a:gd name="T37" fmla="*/ 158 h 171"/>
                    <a:gd name="T38" fmla="*/ 8 w 80"/>
                    <a:gd name="T39" fmla="*/ 166 h 171"/>
                    <a:gd name="T40" fmla="*/ 0 w 80"/>
                    <a:gd name="T41" fmla="*/ 171 h 1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80" h="171">
                      <a:moveTo>
                        <a:pt x="59" y="2"/>
                      </a:moveTo>
                      <a:lnTo>
                        <a:pt x="59" y="2"/>
                      </a:lnTo>
                      <a:lnTo>
                        <a:pt x="64" y="0"/>
                      </a:lnTo>
                      <a:lnTo>
                        <a:pt x="69" y="0"/>
                      </a:lnTo>
                      <a:lnTo>
                        <a:pt x="73" y="0"/>
                      </a:lnTo>
                      <a:lnTo>
                        <a:pt x="77" y="5"/>
                      </a:lnTo>
                      <a:lnTo>
                        <a:pt x="80" y="13"/>
                      </a:lnTo>
                      <a:lnTo>
                        <a:pt x="80" y="28"/>
                      </a:lnTo>
                      <a:lnTo>
                        <a:pt x="78" y="47"/>
                      </a:lnTo>
                      <a:lnTo>
                        <a:pt x="78" y="47"/>
                      </a:lnTo>
                      <a:lnTo>
                        <a:pt x="73" y="70"/>
                      </a:lnTo>
                      <a:lnTo>
                        <a:pt x="67" y="91"/>
                      </a:lnTo>
                      <a:lnTo>
                        <a:pt x="60" y="109"/>
                      </a:lnTo>
                      <a:lnTo>
                        <a:pt x="52" y="124"/>
                      </a:lnTo>
                      <a:lnTo>
                        <a:pt x="44" y="137"/>
                      </a:lnTo>
                      <a:lnTo>
                        <a:pt x="38" y="146"/>
                      </a:lnTo>
                      <a:lnTo>
                        <a:pt x="31" y="154"/>
                      </a:lnTo>
                      <a:lnTo>
                        <a:pt x="26" y="158"/>
                      </a:lnTo>
                      <a:lnTo>
                        <a:pt x="26" y="158"/>
                      </a:lnTo>
                      <a:lnTo>
                        <a:pt x="8" y="166"/>
                      </a:lnTo>
                      <a:lnTo>
                        <a:pt x="0" y="171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21" name="Freeform 371">
                  <a:extLst>
                    <a:ext uri="{FF2B5EF4-FFF2-40B4-BE49-F238E27FC236}">
                      <a16:creationId xmlns:a16="http://schemas.microsoft.com/office/drawing/2014/main" id="{8BAD9AF0-8CE7-46BE-9F17-FC1C73C0816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61113" y="2722564"/>
                  <a:ext cx="139700" cy="95250"/>
                </a:xfrm>
                <a:custGeom>
                  <a:avLst/>
                  <a:gdLst>
                    <a:gd name="T0" fmla="*/ 0 w 175"/>
                    <a:gd name="T1" fmla="*/ 111 h 120"/>
                    <a:gd name="T2" fmla="*/ 0 w 175"/>
                    <a:gd name="T3" fmla="*/ 111 h 120"/>
                    <a:gd name="T4" fmla="*/ 8 w 175"/>
                    <a:gd name="T5" fmla="*/ 114 h 120"/>
                    <a:gd name="T6" fmla="*/ 16 w 175"/>
                    <a:gd name="T7" fmla="*/ 117 h 120"/>
                    <a:gd name="T8" fmla="*/ 27 w 175"/>
                    <a:gd name="T9" fmla="*/ 120 h 120"/>
                    <a:gd name="T10" fmla="*/ 44 w 175"/>
                    <a:gd name="T11" fmla="*/ 120 h 120"/>
                    <a:gd name="T12" fmla="*/ 61 w 175"/>
                    <a:gd name="T13" fmla="*/ 117 h 120"/>
                    <a:gd name="T14" fmla="*/ 71 w 175"/>
                    <a:gd name="T15" fmla="*/ 114 h 120"/>
                    <a:gd name="T16" fmla="*/ 81 w 175"/>
                    <a:gd name="T17" fmla="*/ 111 h 120"/>
                    <a:gd name="T18" fmla="*/ 92 w 175"/>
                    <a:gd name="T19" fmla="*/ 104 h 120"/>
                    <a:gd name="T20" fmla="*/ 104 w 175"/>
                    <a:gd name="T21" fmla="*/ 98 h 120"/>
                    <a:gd name="T22" fmla="*/ 104 w 175"/>
                    <a:gd name="T23" fmla="*/ 98 h 120"/>
                    <a:gd name="T24" fmla="*/ 125 w 175"/>
                    <a:gd name="T25" fmla="*/ 83 h 120"/>
                    <a:gd name="T26" fmla="*/ 141 w 175"/>
                    <a:gd name="T27" fmla="*/ 70 h 120"/>
                    <a:gd name="T28" fmla="*/ 154 w 175"/>
                    <a:gd name="T29" fmla="*/ 59 h 120"/>
                    <a:gd name="T30" fmla="*/ 162 w 175"/>
                    <a:gd name="T31" fmla="*/ 49 h 120"/>
                    <a:gd name="T32" fmla="*/ 169 w 175"/>
                    <a:gd name="T33" fmla="*/ 39 h 120"/>
                    <a:gd name="T34" fmla="*/ 172 w 175"/>
                    <a:gd name="T35" fmla="*/ 33 h 120"/>
                    <a:gd name="T36" fmla="*/ 173 w 175"/>
                    <a:gd name="T37" fmla="*/ 26 h 120"/>
                    <a:gd name="T38" fmla="*/ 175 w 175"/>
                    <a:gd name="T39" fmla="*/ 20 h 120"/>
                    <a:gd name="T40" fmla="*/ 175 w 175"/>
                    <a:gd name="T41" fmla="*/ 20 h 120"/>
                    <a:gd name="T42" fmla="*/ 175 w 175"/>
                    <a:gd name="T43" fmla="*/ 5 h 120"/>
                    <a:gd name="T44" fmla="*/ 175 w 175"/>
                    <a:gd name="T45" fmla="*/ 0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5" h="120">
                      <a:moveTo>
                        <a:pt x="0" y="111"/>
                      </a:moveTo>
                      <a:lnTo>
                        <a:pt x="0" y="111"/>
                      </a:lnTo>
                      <a:lnTo>
                        <a:pt x="8" y="114"/>
                      </a:lnTo>
                      <a:lnTo>
                        <a:pt x="16" y="117"/>
                      </a:lnTo>
                      <a:lnTo>
                        <a:pt x="27" y="120"/>
                      </a:lnTo>
                      <a:lnTo>
                        <a:pt x="44" y="120"/>
                      </a:lnTo>
                      <a:lnTo>
                        <a:pt x="61" y="117"/>
                      </a:lnTo>
                      <a:lnTo>
                        <a:pt x="71" y="114"/>
                      </a:lnTo>
                      <a:lnTo>
                        <a:pt x="81" y="111"/>
                      </a:lnTo>
                      <a:lnTo>
                        <a:pt x="92" y="104"/>
                      </a:lnTo>
                      <a:lnTo>
                        <a:pt x="104" y="98"/>
                      </a:lnTo>
                      <a:lnTo>
                        <a:pt x="104" y="98"/>
                      </a:lnTo>
                      <a:lnTo>
                        <a:pt x="125" y="83"/>
                      </a:lnTo>
                      <a:lnTo>
                        <a:pt x="141" y="70"/>
                      </a:lnTo>
                      <a:lnTo>
                        <a:pt x="154" y="59"/>
                      </a:lnTo>
                      <a:lnTo>
                        <a:pt x="162" y="49"/>
                      </a:lnTo>
                      <a:lnTo>
                        <a:pt x="169" y="39"/>
                      </a:lnTo>
                      <a:lnTo>
                        <a:pt x="172" y="33"/>
                      </a:lnTo>
                      <a:lnTo>
                        <a:pt x="173" y="26"/>
                      </a:lnTo>
                      <a:lnTo>
                        <a:pt x="175" y="20"/>
                      </a:lnTo>
                      <a:lnTo>
                        <a:pt x="175" y="20"/>
                      </a:lnTo>
                      <a:lnTo>
                        <a:pt x="175" y="5"/>
                      </a:lnTo>
                      <a:lnTo>
                        <a:pt x="175" y="0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22" name="Freeform 372">
                  <a:extLst>
                    <a:ext uri="{FF2B5EF4-FFF2-40B4-BE49-F238E27FC236}">
                      <a16:creationId xmlns:a16="http://schemas.microsoft.com/office/drawing/2014/main" id="{D7AF3FC4-B1BF-4BA9-AFDE-0CA75A4D99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70650" y="2809876"/>
                  <a:ext cx="163513" cy="47625"/>
                </a:xfrm>
                <a:custGeom>
                  <a:avLst/>
                  <a:gdLst>
                    <a:gd name="T0" fmla="*/ 0 w 208"/>
                    <a:gd name="T1" fmla="*/ 0 h 58"/>
                    <a:gd name="T2" fmla="*/ 0 w 208"/>
                    <a:gd name="T3" fmla="*/ 0 h 58"/>
                    <a:gd name="T4" fmla="*/ 11 w 208"/>
                    <a:gd name="T5" fmla="*/ 9 h 58"/>
                    <a:gd name="T6" fmla="*/ 26 w 208"/>
                    <a:gd name="T7" fmla="*/ 19 h 58"/>
                    <a:gd name="T8" fmla="*/ 42 w 208"/>
                    <a:gd name="T9" fmla="*/ 29 h 58"/>
                    <a:gd name="T10" fmla="*/ 62 w 208"/>
                    <a:gd name="T11" fmla="*/ 40 h 58"/>
                    <a:gd name="T12" fmla="*/ 85 w 208"/>
                    <a:gd name="T13" fmla="*/ 50 h 58"/>
                    <a:gd name="T14" fmla="*/ 107 w 208"/>
                    <a:gd name="T15" fmla="*/ 57 h 58"/>
                    <a:gd name="T16" fmla="*/ 119 w 208"/>
                    <a:gd name="T17" fmla="*/ 58 h 58"/>
                    <a:gd name="T18" fmla="*/ 130 w 208"/>
                    <a:gd name="T19" fmla="*/ 58 h 58"/>
                    <a:gd name="T20" fmla="*/ 130 w 208"/>
                    <a:gd name="T21" fmla="*/ 58 h 58"/>
                    <a:gd name="T22" fmla="*/ 150 w 208"/>
                    <a:gd name="T23" fmla="*/ 57 h 58"/>
                    <a:gd name="T24" fmla="*/ 166 w 208"/>
                    <a:gd name="T25" fmla="*/ 55 h 58"/>
                    <a:gd name="T26" fmla="*/ 179 w 208"/>
                    <a:gd name="T27" fmla="*/ 52 h 58"/>
                    <a:gd name="T28" fmla="*/ 187 w 208"/>
                    <a:gd name="T29" fmla="*/ 48 h 58"/>
                    <a:gd name="T30" fmla="*/ 193 w 208"/>
                    <a:gd name="T31" fmla="*/ 45 h 58"/>
                    <a:gd name="T32" fmla="*/ 197 w 208"/>
                    <a:gd name="T33" fmla="*/ 40 h 58"/>
                    <a:gd name="T34" fmla="*/ 200 w 208"/>
                    <a:gd name="T35" fmla="*/ 37 h 58"/>
                    <a:gd name="T36" fmla="*/ 201 w 208"/>
                    <a:gd name="T37" fmla="*/ 32 h 58"/>
                    <a:gd name="T38" fmla="*/ 201 w 208"/>
                    <a:gd name="T39" fmla="*/ 32 h 58"/>
                    <a:gd name="T40" fmla="*/ 206 w 208"/>
                    <a:gd name="T41" fmla="*/ 11 h 58"/>
                    <a:gd name="T42" fmla="*/ 208 w 208"/>
                    <a:gd name="T43" fmla="*/ 0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08" h="5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1" y="9"/>
                      </a:lnTo>
                      <a:lnTo>
                        <a:pt x="26" y="19"/>
                      </a:lnTo>
                      <a:lnTo>
                        <a:pt x="42" y="29"/>
                      </a:lnTo>
                      <a:lnTo>
                        <a:pt x="62" y="40"/>
                      </a:lnTo>
                      <a:lnTo>
                        <a:pt x="85" y="50"/>
                      </a:lnTo>
                      <a:lnTo>
                        <a:pt x="107" y="57"/>
                      </a:lnTo>
                      <a:lnTo>
                        <a:pt x="119" y="58"/>
                      </a:lnTo>
                      <a:lnTo>
                        <a:pt x="130" y="58"/>
                      </a:lnTo>
                      <a:lnTo>
                        <a:pt x="130" y="58"/>
                      </a:lnTo>
                      <a:lnTo>
                        <a:pt x="150" y="57"/>
                      </a:lnTo>
                      <a:lnTo>
                        <a:pt x="166" y="55"/>
                      </a:lnTo>
                      <a:lnTo>
                        <a:pt x="179" y="52"/>
                      </a:lnTo>
                      <a:lnTo>
                        <a:pt x="187" y="48"/>
                      </a:lnTo>
                      <a:lnTo>
                        <a:pt x="193" y="45"/>
                      </a:lnTo>
                      <a:lnTo>
                        <a:pt x="197" y="40"/>
                      </a:lnTo>
                      <a:lnTo>
                        <a:pt x="200" y="37"/>
                      </a:lnTo>
                      <a:lnTo>
                        <a:pt x="201" y="32"/>
                      </a:lnTo>
                      <a:lnTo>
                        <a:pt x="201" y="32"/>
                      </a:lnTo>
                      <a:lnTo>
                        <a:pt x="206" y="11"/>
                      </a:lnTo>
                      <a:lnTo>
                        <a:pt x="208" y="0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23" name="Freeform 373">
                  <a:extLst>
                    <a:ext uri="{FF2B5EF4-FFF2-40B4-BE49-F238E27FC236}">
                      <a16:creationId xmlns:a16="http://schemas.microsoft.com/office/drawing/2014/main" id="{8122A042-8FCE-4CF1-B719-794D2E2FF0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91300" y="2862264"/>
                  <a:ext cx="187325" cy="47625"/>
                </a:xfrm>
                <a:custGeom>
                  <a:avLst/>
                  <a:gdLst>
                    <a:gd name="T0" fmla="*/ 22 w 237"/>
                    <a:gd name="T1" fmla="*/ 6 h 60"/>
                    <a:gd name="T2" fmla="*/ 22 w 237"/>
                    <a:gd name="T3" fmla="*/ 6 h 60"/>
                    <a:gd name="T4" fmla="*/ 13 w 237"/>
                    <a:gd name="T5" fmla="*/ 11 h 60"/>
                    <a:gd name="T6" fmla="*/ 5 w 237"/>
                    <a:gd name="T7" fmla="*/ 16 h 60"/>
                    <a:gd name="T8" fmla="*/ 0 w 237"/>
                    <a:gd name="T9" fmla="*/ 22 h 60"/>
                    <a:gd name="T10" fmla="*/ 0 w 237"/>
                    <a:gd name="T11" fmla="*/ 26 h 60"/>
                    <a:gd name="T12" fmla="*/ 0 w 237"/>
                    <a:gd name="T13" fmla="*/ 29 h 60"/>
                    <a:gd name="T14" fmla="*/ 3 w 237"/>
                    <a:gd name="T15" fmla="*/ 32 h 60"/>
                    <a:gd name="T16" fmla="*/ 8 w 237"/>
                    <a:gd name="T17" fmla="*/ 35 h 60"/>
                    <a:gd name="T18" fmla="*/ 14 w 237"/>
                    <a:gd name="T19" fmla="*/ 40 h 60"/>
                    <a:gd name="T20" fmla="*/ 26 w 237"/>
                    <a:gd name="T21" fmla="*/ 43 h 60"/>
                    <a:gd name="T22" fmla="*/ 55 w 237"/>
                    <a:gd name="T23" fmla="*/ 52 h 60"/>
                    <a:gd name="T24" fmla="*/ 55 w 237"/>
                    <a:gd name="T25" fmla="*/ 52 h 60"/>
                    <a:gd name="T26" fmla="*/ 91 w 237"/>
                    <a:gd name="T27" fmla="*/ 58 h 60"/>
                    <a:gd name="T28" fmla="*/ 122 w 237"/>
                    <a:gd name="T29" fmla="*/ 60 h 60"/>
                    <a:gd name="T30" fmla="*/ 149 w 237"/>
                    <a:gd name="T31" fmla="*/ 60 h 60"/>
                    <a:gd name="T32" fmla="*/ 172 w 237"/>
                    <a:gd name="T33" fmla="*/ 58 h 60"/>
                    <a:gd name="T34" fmla="*/ 191 w 237"/>
                    <a:gd name="T35" fmla="*/ 53 h 60"/>
                    <a:gd name="T36" fmla="*/ 206 w 237"/>
                    <a:gd name="T37" fmla="*/ 47 h 60"/>
                    <a:gd name="T38" fmla="*/ 217 w 237"/>
                    <a:gd name="T39" fmla="*/ 40 h 60"/>
                    <a:gd name="T40" fmla="*/ 224 w 237"/>
                    <a:gd name="T41" fmla="*/ 32 h 60"/>
                    <a:gd name="T42" fmla="*/ 224 w 237"/>
                    <a:gd name="T43" fmla="*/ 32 h 60"/>
                    <a:gd name="T44" fmla="*/ 230 w 237"/>
                    <a:gd name="T45" fmla="*/ 18 h 60"/>
                    <a:gd name="T46" fmla="*/ 235 w 237"/>
                    <a:gd name="T47" fmla="*/ 8 h 60"/>
                    <a:gd name="T48" fmla="*/ 237 w 237"/>
                    <a:gd name="T49" fmla="*/ 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237" h="60">
                      <a:moveTo>
                        <a:pt x="22" y="6"/>
                      </a:moveTo>
                      <a:lnTo>
                        <a:pt x="22" y="6"/>
                      </a:lnTo>
                      <a:lnTo>
                        <a:pt x="13" y="11"/>
                      </a:lnTo>
                      <a:lnTo>
                        <a:pt x="5" y="16"/>
                      </a:lnTo>
                      <a:lnTo>
                        <a:pt x="0" y="22"/>
                      </a:lnTo>
                      <a:lnTo>
                        <a:pt x="0" y="26"/>
                      </a:lnTo>
                      <a:lnTo>
                        <a:pt x="0" y="29"/>
                      </a:lnTo>
                      <a:lnTo>
                        <a:pt x="3" y="32"/>
                      </a:lnTo>
                      <a:lnTo>
                        <a:pt x="8" y="35"/>
                      </a:lnTo>
                      <a:lnTo>
                        <a:pt x="14" y="40"/>
                      </a:lnTo>
                      <a:lnTo>
                        <a:pt x="26" y="43"/>
                      </a:lnTo>
                      <a:lnTo>
                        <a:pt x="55" y="52"/>
                      </a:lnTo>
                      <a:lnTo>
                        <a:pt x="55" y="52"/>
                      </a:lnTo>
                      <a:lnTo>
                        <a:pt x="91" y="58"/>
                      </a:lnTo>
                      <a:lnTo>
                        <a:pt x="122" y="60"/>
                      </a:lnTo>
                      <a:lnTo>
                        <a:pt x="149" y="60"/>
                      </a:lnTo>
                      <a:lnTo>
                        <a:pt x="172" y="58"/>
                      </a:lnTo>
                      <a:lnTo>
                        <a:pt x="191" y="53"/>
                      </a:lnTo>
                      <a:lnTo>
                        <a:pt x="206" y="47"/>
                      </a:lnTo>
                      <a:lnTo>
                        <a:pt x="217" y="40"/>
                      </a:lnTo>
                      <a:lnTo>
                        <a:pt x="224" y="32"/>
                      </a:lnTo>
                      <a:lnTo>
                        <a:pt x="224" y="32"/>
                      </a:lnTo>
                      <a:lnTo>
                        <a:pt x="230" y="18"/>
                      </a:lnTo>
                      <a:lnTo>
                        <a:pt x="235" y="8"/>
                      </a:lnTo>
                      <a:lnTo>
                        <a:pt x="237" y="0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24" name="Freeform 374">
                  <a:extLst>
                    <a:ext uri="{FF2B5EF4-FFF2-40B4-BE49-F238E27FC236}">
                      <a16:creationId xmlns:a16="http://schemas.microsoft.com/office/drawing/2014/main" id="{1093BC10-AF1D-47FD-B03E-33159568F19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57988" y="2871789"/>
                  <a:ext cx="160338" cy="88900"/>
                </a:xfrm>
                <a:custGeom>
                  <a:avLst/>
                  <a:gdLst>
                    <a:gd name="T0" fmla="*/ 0 w 201"/>
                    <a:gd name="T1" fmla="*/ 65 h 110"/>
                    <a:gd name="T2" fmla="*/ 0 w 201"/>
                    <a:gd name="T3" fmla="*/ 65 h 110"/>
                    <a:gd name="T4" fmla="*/ 0 w 201"/>
                    <a:gd name="T5" fmla="*/ 68 h 110"/>
                    <a:gd name="T6" fmla="*/ 1 w 201"/>
                    <a:gd name="T7" fmla="*/ 71 h 110"/>
                    <a:gd name="T8" fmla="*/ 6 w 201"/>
                    <a:gd name="T9" fmla="*/ 76 h 110"/>
                    <a:gd name="T10" fmla="*/ 16 w 201"/>
                    <a:gd name="T11" fmla="*/ 82 h 110"/>
                    <a:gd name="T12" fmla="*/ 31 w 201"/>
                    <a:gd name="T13" fmla="*/ 89 h 110"/>
                    <a:gd name="T14" fmla="*/ 53 w 201"/>
                    <a:gd name="T15" fmla="*/ 95 h 110"/>
                    <a:gd name="T16" fmla="*/ 84 w 201"/>
                    <a:gd name="T17" fmla="*/ 104 h 110"/>
                    <a:gd name="T18" fmla="*/ 84 w 201"/>
                    <a:gd name="T19" fmla="*/ 104 h 110"/>
                    <a:gd name="T20" fmla="*/ 117 w 201"/>
                    <a:gd name="T21" fmla="*/ 108 h 110"/>
                    <a:gd name="T22" fmla="*/ 131 w 201"/>
                    <a:gd name="T23" fmla="*/ 110 h 110"/>
                    <a:gd name="T24" fmla="*/ 144 w 201"/>
                    <a:gd name="T25" fmla="*/ 110 h 110"/>
                    <a:gd name="T26" fmla="*/ 156 w 201"/>
                    <a:gd name="T27" fmla="*/ 108 h 110"/>
                    <a:gd name="T28" fmla="*/ 165 w 201"/>
                    <a:gd name="T29" fmla="*/ 107 h 110"/>
                    <a:gd name="T30" fmla="*/ 174 w 201"/>
                    <a:gd name="T31" fmla="*/ 104 h 110"/>
                    <a:gd name="T32" fmla="*/ 182 w 201"/>
                    <a:gd name="T33" fmla="*/ 100 h 110"/>
                    <a:gd name="T34" fmla="*/ 187 w 201"/>
                    <a:gd name="T35" fmla="*/ 97 h 110"/>
                    <a:gd name="T36" fmla="*/ 193 w 201"/>
                    <a:gd name="T37" fmla="*/ 92 h 110"/>
                    <a:gd name="T38" fmla="*/ 196 w 201"/>
                    <a:gd name="T39" fmla="*/ 86 h 110"/>
                    <a:gd name="T40" fmla="*/ 200 w 201"/>
                    <a:gd name="T41" fmla="*/ 79 h 110"/>
                    <a:gd name="T42" fmla="*/ 201 w 201"/>
                    <a:gd name="T43" fmla="*/ 73 h 110"/>
                    <a:gd name="T44" fmla="*/ 201 w 201"/>
                    <a:gd name="T45" fmla="*/ 66 h 110"/>
                    <a:gd name="T46" fmla="*/ 201 w 201"/>
                    <a:gd name="T47" fmla="*/ 52 h 110"/>
                    <a:gd name="T48" fmla="*/ 201 w 201"/>
                    <a:gd name="T49" fmla="*/ 52 h 110"/>
                    <a:gd name="T50" fmla="*/ 196 w 201"/>
                    <a:gd name="T51" fmla="*/ 11 h 110"/>
                    <a:gd name="T52" fmla="*/ 195 w 201"/>
                    <a:gd name="T53" fmla="*/ 0 h 1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01" h="110">
                      <a:moveTo>
                        <a:pt x="0" y="65"/>
                      </a:moveTo>
                      <a:lnTo>
                        <a:pt x="0" y="65"/>
                      </a:lnTo>
                      <a:lnTo>
                        <a:pt x="0" y="68"/>
                      </a:lnTo>
                      <a:lnTo>
                        <a:pt x="1" y="71"/>
                      </a:lnTo>
                      <a:lnTo>
                        <a:pt x="6" y="76"/>
                      </a:lnTo>
                      <a:lnTo>
                        <a:pt x="16" y="82"/>
                      </a:lnTo>
                      <a:lnTo>
                        <a:pt x="31" y="89"/>
                      </a:lnTo>
                      <a:lnTo>
                        <a:pt x="53" y="95"/>
                      </a:lnTo>
                      <a:lnTo>
                        <a:pt x="84" y="104"/>
                      </a:lnTo>
                      <a:lnTo>
                        <a:pt x="84" y="104"/>
                      </a:lnTo>
                      <a:lnTo>
                        <a:pt x="117" y="108"/>
                      </a:lnTo>
                      <a:lnTo>
                        <a:pt x="131" y="110"/>
                      </a:lnTo>
                      <a:lnTo>
                        <a:pt x="144" y="110"/>
                      </a:lnTo>
                      <a:lnTo>
                        <a:pt x="156" y="108"/>
                      </a:lnTo>
                      <a:lnTo>
                        <a:pt x="165" y="107"/>
                      </a:lnTo>
                      <a:lnTo>
                        <a:pt x="174" y="104"/>
                      </a:lnTo>
                      <a:lnTo>
                        <a:pt x="182" y="100"/>
                      </a:lnTo>
                      <a:lnTo>
                        <a:pt x="187" y="97"/>
                      </a:lnTo>
                      <a:lnTo>
                        <a:pt x="193" y="92"/>
                      </a:lnTo>
                      <a:lnTo>
                        <a:pt x="196" y="86"/>
                      </a:lnTo>
                      <a:lnTo>
                        <a:pt x="200" y="79"/>
                      </a:lnTo>
                      <a:lnTo>
                        <a:pt x="201" y="73"/>
                      </a:lnTo>
                      <a:lnTo>
                        <a:pt x="201" y="66"/>
                      </a:lnTo>
                      <a:lnTo>
                        <a:pt x="201" y="52"/>
                      </a:lnTo>
                      <a:lnTo>
                        <a:pt x="201" y="52"/>
                      </a:lnTo>
                      <a:lnTo>
                        <a:pt x="196" y="11"/>
                      </a:lnTo>
                      <a:lnTo>
                        <a:pt x="195" y="0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25" name="Freeform 375">
                  <a:extLst>
                    <a:ext uri="{FF2B5EF4-FFF2-40B4-BE49-F238E27FC236}">
                      <a16:creationId xmlns:a16="http://schemas.microsoft.com/office/drawing/2014/main" id="{A83743FC-1875-4DDE-9C3C-2DC2CE3B8E5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81813" y="2871789"/>
                  <a:ext cx="157163" cy="109538"/>
                </a:xfrm>
                <a:custGeom>
                  <a:avLst/>
                  <a:gdLst>
                    <a:gd name="T0" fmla="*/ 182 w 198"/>
                    <a:gd name="T1" fmla="*/ 0 h 136"/>
                    <a:gd name="T2" fmla="*/ 182 w 198"/>
                    <a:gd name="T3" fmla="*/ 0 h 136"/>
                    <a:gd name="T4" fmla="*/ 186 w 198"/>
                    <a:gd name="T5" fmla="*/ 6 h 136"/>
                    <a:gd name="T6" fmla="*/ 190 w 198"/>
                    <a:gd name="T7" fmla="*/ 14 h 136"/>
                    <a:gd name="T8" fmla="*/ 195 w 198"/>
                    <a:gd name="T9" fmla="*/ 24 h 136"/>
                    <a:gd name="T10" fmla="*/ 198 w 198"/>
                    <a:gd name="T11" fmla="*/ 37 h 136"/>
                    <a:gd name="T12" fmla="*/ 198 w 198"/>
                    <a:gd name="T13" fmla="*/ 50 h 136"/>
                    <a:gd name="T14" fmla="*/ 198 w 198"/>
                    <a:gd name="T15" fmla="*/ 56 h 136"/>
                    <a:gd name="T16" fmla="*/ 195 w 198"/>
                    <a:gd name="T17" fmla="*/ 63 h 136"/>
                    <a:gd name="T18" fmla="*/ 193 w 198"/>
                    <a:gd name="T19" fmla="*/ 71 h 136"/>
                    <a:gd name="T20" fmla="*/ 188 w 198"/>
                    <a:gd name="T21" fmla="*/ 78 h 136"/>
                    <a:gd name="T22" fmla="*/ 188 w 198"/>
                    <a:gd name="T23" fmla="*/ 78 h 136"/>
                    <a:gd name="T24" fmla="*/ 183 w 198"/>
                    <a:gd name="T25" fmla="*/ 84 h 136"/>
                    <a:gd name="T26" fmla="*/ 177 w 198"/>
                    <a:gd name="T27" fmla="*/ 91 h 136"/>
                    <a:gd name="T28" fmla="*/ 160 w 198"/>
                    <a:gd name="T29" fmla="*/ 104 h 136"/>
                    <a:gd name="T30" fmla="*/ 143 w 198"/>
                    <a:gd name="T31" fmla="*/ 113 h 136"/>
                    <a:gd name="T32" fmla="*/ 123 w 198"/>
                    <a:gd name="T33" fmla="*/ 121 h 136"/>
                    <a:gd name="T34" fmla="*/ 104 w 198"/>
                    <a:gd name="T35" fmla="*/ 130 h 136"/>
                    <a:gd name="T36" fmla="*/ 84 w 198"/>
                    <a:gd name="T37" fmla="*/ 133 h 136"/>
                    <a:gd name="T38" fmla="*/ 66 w 198"/>
                    <a:gd name="T39" fmla="*/ 136 h 136"/>
                    <a:gd name="T40" fmla="*/ 52 w 198"/>
                    <a:gd name="T41" fmla="*/ 136 h 136"/>
                    <a:gd name="T42" fmla="*/ 52 w 198"/>
                    <a:gd name="T43" fmla="*/ 136 h 136"/>
                    <a:gd name="T44" fmla="*/ 39 w 198"/>
                    <a:gd name="T45" fmla="*/ 134 h 136"/>
                    <a:gd name="T46" fmla="*/ 29 w 198"/>
                    <a:gd name="T47" fmla="*/ 131 h 136"/>
                    <a:gd name="T48" fmla="*/ 13 w 198"/>
                    <a:gd name="T49" fmla="*/ 125 h 136"/>
                    <a:gd name="T50" fmla="*/ 3 w 198"/>
                    <a:gd name="T51" fmla="*/ 120 h 136"/>
                    <a:gd name="T52" fmla="*/ 0 w 198"/>
                    <a:gd name="T53" fmla="*/ 117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98" h="136">
                      <a:moveTo>
                        <a:pt x="182" y="0"/>
                      </a:moveTo>
                      <a:lnTo>
                        <a:pt x="182" y="0"/>
                      </a:lnTo>
                      <a:lnTo>
                        <a:pt x="186" y="6"/>
                      </a:lnTo>
                      <a:lnTo>
                        <a:pt x="190" y="14"/>
                      </a:lnTo>
                      <a:lnTo>
                        <a:pt x="195" y="24"/>
                      </a:lnTo>
                      <a:lnTo>
                        <a:pt x="198" y="37"/>
                      </a:lnTo>
                      <a:lnTo>
                        <a:pt x="198" y="50"/>
                      </a:lnTo>
                      <a:lnTo>
                        <a:pt x="198" y="56"/>
                      </a:lnTo>
                      <a:lnTo>
                        <a:pt x="195" y="63"/>
                      </a:lnTo>
                      <a:lnTo>
                        <a:pt x="193" y="71"/>
                      </a:lnTo>
                      <a:lnTo>
                        <a:pt x="188" y="78"/>
                      </a:lnTo>
                      <a:lnTo>
                        <a:pt x="188" y="78"/>
                      </a:lnTo>
                      <a:lnTo>
                        <a:pt x="183" y="84"/>
                      </a:lnTo>
                      <a:lnTo>
                        <a:pt x="177" y="91"/>
                      </a:lnTo>
                      <a:lnTo>
                        <a:pt x="160" y="104"/>
                      </a:lnTo>
                      <a:lnTo>
                        <a:pt x="143" y="113"/>
                      </a:lnTo>
                      <a:lnTo>
                        <a:pt x="123" y="121"/>
                      </a:lnTo>
                      <a:lnTo>
                        <a:pt x="104" y="130"/>
                      </a:lnTo>
                      <a:lnTo>
                        <a:pt x="84" y="133"/>
                      </a:lnTo>
                      <a:lnTo>
                        <a:pt x="66" y="136"/>
                      </a:lnTo>
                      <a:lnTo>
                        <a:pt x="52" y="136"/>
                      </a:lnTo>
                      <a:lnTo>
                        <a:pt x="52" y="136"/>
                      </a:lnTo>
                      <a:lnTo>
                        <a:pt x="39" y="134"/>
                      </a:lnTo>
                      <a:lnTo>
                        <a:pt x="29" y="131"/>
                      </a:lnTo>
                      <a:lnTo>
                        <a:pt x="13" y="125"/>
                      </a:lnTo>
                      <a:lnTo>
                        <a:pt x="3" y="120"/>
                      </a:lnTo>
                      <a:lnTo>
                        <a:pt x="0" y="117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26" name="Freeform 376">
                  <a:extLst>
                    <a:ext uri="{FF2B5EF4-FFF2-40B4-BE49-F238E27FC236}">
                      <a16:creationId xmlns:a16="http://schemas.microsoft.com/office/drawing/2014/main" id="{24057501-0A66-424F-BBEA-9699F86DC8D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16750" y="2862264"/>
                  <a:ext cx="176213" cy="119063"/>
                </a:xfrm>
                <a:custGeom>
                  <a:avLst/>
                  <a:gdLst>
                    <a:gd name="T0" fmla="*/ 149 w 222"/>
                    <a:gd name="T1" fmla="*/ 0 h 149"/>
                    <a:gd name="T2" fmla="*/ 149 w 222"/>
                    <a:gd name="T3" fmla="*/ 0 h 149"/>
                    <a:gd name="T4" fmla="*/ 164 w 222"/>
                    <a:gd name="T5" fmla="*/ 3 h 149"/>
                    <a:gd name="T6" fmla="*/ 178 w 222"/>
                    <a:gd name="T7" fmla="*/ 6 h 149"/>
                    <a:gd name="T8" fmla="*/ 194 w 222"/>
                    <a:gd name="T9" fmla="*/ 13 h 149"/>
                    <a:gd name="T10" fmla="*/ 203 w 222"/>
                    <a:gd name="T11" fmla="*/ 18 h 149"/>
                    <a:gd name="T12" fmla="*/ 209 w 222"/>
                    <a:gd name="T13" fmla="*/ 22 h 149"/>
                    <a:gd name="T14" fmla="*/ 214 w 222"/>
                    <a:gd name="T15" fmla="*/ 29 h 149"/>
                    <a:gd name="T16" fmla="*/ 219 w 222"/>
                    <a:gd name="T17" fmla="*/ 35 h 149"/>
                    <a:gd name="T18" fmla="*/ 220 w 222"/>
                    <a:gd name="T19" fmla="*/ 43 h 149"/>
                    <a:gd name="T20" fmla="*/ 222 w 222"/>
                    <a:gd name="T21" fmla="*/ 52 h 149"/>
                    <a:gd name="T22" fmla="*/ 219 w 222"/>
                    <a:gd name="T23" fmla="*/ 61 h 149"/>
                    <a:gd name="T24" fmla="*/ 214 w 222"/>
                    <a:gd name="T25" fmla="*/ 71 h 149"/>
                    <a:gd name="T26" fmla="*/ 214 w 222"/>
                    <a:gd name="T27" fmla="*/ 71 h 149"/>
                    <a:gd name="T28" fmla="*/ 193 w 222"/>
                    <a:gd name="T29" fmla="*/ 107 h 149"/>
                    <a:gd name="T30" fmla="*/ 183 w 222"/>
                    <a:gd name="T31" fmla="*/ 120 h 149"/>
                    <a:gd name="T32" fmla="*/ 175 w 222"/>
                    <a:gd name="T33" fmla="*/ 131 h 149"/>
                    <a:gd name="T34" fmla="*/ 164 w 222"/>
                    <a:gd name="T35" fmla="*/ 138 h 149"/>
                    <a:gd name="T36" fmla="*/ 151 w 222"/>
                    <a:gd name="T37" fmla="*/ 144 h 149"/>
                    <a:gd name="T38" fmla="*/ 133 w 222"/>
                    <a:gd name="T39" fmla="*/ 147 h 149"/>
                    <a:gd name="T40" fmla="*/ 110 w 222"/>
                    <a:gd name="T41" fmla="*/ 149 h 149"/>
                    <a:gd name="T42" fmla="*/ 110 w 222"/>
                    <a:gd name="T43" fmla="*/ 149 h 149"/>
                    <a:gd name="T44" fmla="*/ 86 w 222"/>
                    <a:gd name="T45" fmla="*/ 149 h 149"/>
                    <a:gd name="T46" fmla="*/ 63 w 222"/>
                    <a:gd name="T47" fmla="*/ 146 h 149"/>
                    <a:gd name="T48" fmla="*/ 45 w 222"/>
                    <a:gd name="T49" fmla="*/ 143 h 149"/>
                    <a:gd name="T50" fmla="*/ 29 w 222"/>
                    <a:gd name="T51" fmla="*/ 138 h 149"/>
                    <a:gd name="T52" fmla="*/ 16 w 222"/>
                    <a:gd name="T53" fmla="*/ 133 h 149"/>
                    <a:gd name="T54" fmla="*/ 8 w 222"/>
                    <a:gd name="T55" fmla="*/ 128 h 149"/>
                    <a:gd name="T56" fmla="*/ 0 w 222"/>
                    <a:gd name="T57" fmla="*/ 123 h 1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222" h="149">
                      <a:moveTo>
                        <a:pt x="149" y="0"/>
                      </a:moveTo>
                      <a:lnTo>
                        <a:pt x="149" y="0"/>
                      </a:lnTo>
                      <a:lnTo>
                        <a:pt x="164" y="3"/>
                      </a:lnTo>
                      <a:lnTo>
                        <a:pt x="178" y="6"/>
                      </a:lnTo>
                      <a:lnTo>
                        <a:pt x="194" y="13"/>
                      </a:lnTo>
                      <a:lnTo>
                        <a:pt x="203" y="18"/>
                      </a:lnTo>
                      <a:lnTo>
                        <a:pt x="209" y="22"/>
                      </a:lnTo>
                      <a:lnTo>
                        <a:pt x="214" y="29"/>
                      </a:lnTo>
                      <a:lnTo>
                        <a:pt x="219" y="35"/>
                      </a:lnTo>
                      <a:lnTo>
                        <a:pt x="220" y="43"/>
                      </a:lnTo>
                      <a:lnTo>
                        <a:pt x="222" y="52"/>
                      </a:lnTo>
                      <a:lnTo>
                        <a:pt x="219" y="61"/>
                      </a:lnTo>
                      <a:lnTo>
                        <a:pt x="214" y="71"/>
                      </a:lnTo>
                      <a:lnTo>
                        <a:pt x="214" y="71"/>
                      </a:lnTo>
                      <a:lnTo>
                        <a:pt x="193" y="107"/>
                      </a:lnTo>
                      <a:lnTo>
                        <a:pt x="183" y="120"/>
                      </a:lnTo>
                      <a:lnTo>
                        <a:pt x="175" y="131"/>
                      </a:lnTo>
                      <a:lnTo>
                        <a:pt x="164" y="138"/>
                      </a:lnTo>
                      <a:lnTo>
                        <a:pt x="151" y="144"/>
                      </a:lnTo>
                      <a:lnTo>
                        <a:pt x="133" y="147"/>
                      </a:lnTo>
                      <a:lnTo>
                        <a:pt x="110" y="149"/>
                      </a:lnTo>
                      <a:lnTo>
                        <a:pt x="110" y="149"/>
                      </a:lnTo>
                      <a:lnTo>
                        <a:pt x="86" y="149"/>
                      </a:lnTo>
                      <a:lnTo>
                        <a:pt x="63" y="146"/>
                      </a:lnTo>
                      <a:lnTo>
                        <a:pt x="45" y="143"/>
                      </a:lnTo>
                      <a:lnTo>
                        <a:pt x="29" y="138"/>
                      </a:lnTo>
                      <a:lnTo>
                        <a:pt x="16" y="133"/>
                      </a:lnTo>
                      <a:lnTo>
                        <a:pt x="8" y="128"/>
                      </a:lnTo>
                      <a:lnTo>
                        <a:pt x="0" y="123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27" name="Freeform 377">
                  <a:extLst>
                    <a:ext uri="{FF2B5EF4-FFF2-40B4-BE49-F238E27FC236}">
                      <a16:creationId xmlns:a16="http://schemas.microsoft.com/office/drawing/2014/main" id="{F363E88D-72EE-457D-9127-6A00FEE1121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91375" y="2924176"/>
                  <a:ext cx="128588" cy="25400"/>
                </a:xfrm>
                <a:custGeom>
                  <a:avLst/>
                  <a:gdLst>
                    <a:gd name="T0" fmla="*/ 0 w 163"/>
                    <a:gd name="T1" fmla="*/ 26 h 32"/>
                    <a:gd name="T2" fmla="*/ 0 w 163"/>
                    <a:gd name="T3" fmla="*/ 26 h 32"/>
                    <a:gd name="T4" fmla="*/ 17 w 163"/>
                    <a:gd name="T5" fmla="*/ 29 h 32"/>
                    <a:gd name="T6" fmla="*/ 39 w 163"/>
                    <a:gd name="T7" fmla="*/ 30 h 32"/>
                    <a:gd name="T8" fmla="*/ 72 w 163"/>
                    <a:gd name="T9" fmla="*/ 32 h 32"/>
                    <a:gd name="T10" fmla="*/ 72 w 163"/>
                    <a:gd name="T11" fmla="*/ 32 h 32"/>
                    <a:gd name="T12" fmla="*/ 91 w 163"/>
                    <a:gd name="T13" fmla="*/ 30 h 32"/>
                    <a:gd name="T14" fmla="*/ 108 w 163"/>
                    <a:gd name="T15" fmla="*/ 27 h 32"/>
                    <a:gd name="T16" fmla="*/ 124 w 163"/>
                    <a:gd name="T17" fmla="*/ 22 h 32"/>
                    <a:gd name="T18" fmla="*/ 137 w 163"/>
                    <a:gd name="T19" fmla="*/ 16 h 32"/>
                    <a:gd name="T20" fmla="*/ 156 w 163"/>
                    <a:gd name="T21" fmla="*/ 4 h 32"/>
                    <a:gd name="T22" fmla="*/ 163 w 163"/>
                    <a:gd name="T23" fmla="*/ 0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63" h="32">
                      <a:moveTo>
                        <a:pt x="0" y="26"/>
                      </a:moveTo>
                      <a:lnTo>
                        <a:pt x="0" y="26"/>
                      </a:lnTo>
                      <a:lnTo>
                        <a:pt x="17" y="29"/>
                      </a:lnTo>
                      <a:lnTo>
                        <a:pt x="39" y="30"/>
                      </a:lnTo>
                      <a:lnTo>
                        <a:pt x="72" y="32"/>
                      </a:lnTo>
                      <a:lnTo>
                        <a:pt x="72" y="32"/>
                      </a:lnTo>
                      <a:lnTo>
                        <a:pt x="91" y="30"/>
                      </a:lnTo>
                      <a:lnTo>
                        <a:pt x="108" y="27"/>
                      </a:lnTo>
                      <a:lnTo>
                        <a:pt x="124" y="22"/>
                      </a:lnTo>
                      <a:lnTo>
                        <a:pt x="137" y="16"/>
                      </a:lnTo>
                      <a:lnTo>
                        <a:pt x="156" y="4"/>
                      </a:lnTo>
                      <a:lnTo>
                        <a:pt x="163" y="0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28" name="Freeform 378">
                  <a:extLst>
                    <a:ext uri="{FF2B5EF4-FFF2-40B4-BE49-F238E27FC236}">
                      <a16:creationId xmlns:a16="http://schemas.microsoft.com/office/drawing/2014/main" id="{829B1636-14B0-468E-9EE7-B511FDE8909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96138" y="2990851"/>
                  <a:ext cx="139700" cy="53975"/>
                </a:xfrm>
                <a:custGeom>
                  <a:avLst/>
                  <a:gdLst>
                    <a:gd name="T0" fmla="*/ 0 w 175"/>
                    <a:gd name="T1" fmla="*/ 45 h 68"/>
                    <a:gd name="T2" fmla="*/ 0 w 175"/>
                    <a:gd name="T3" fmla="*/ 45 h 68"/>
                    <a:gd name="T4" fmla="*/ 11 w 175"/>
                    <a:gd name="T5" fmla="*/ 52 h 68"/>
                    <a:gd name="T6" fmla="*/ 23 w 175"/>
                    <a:gd name="T7" fmla="*/ 58 h 68"/>
                    <a:gd name="T8" fmla="*/ 39 w 175"/>
                    <a:gd name="T9" fmla="*/ 63 h 68"/>
                    <a:gd name="T10" fmla="*/ 57 w 175"/>
                    <a:gd name="T11" fmla="*/ 67 h 68"/>
                    <a:gd name="T12" fmla="*/ 66 w 175"/>
                    <a:gd name="T13" fmla="*/ 68 h 68"/>
                    <a:gd name="T14" fmla="*/ 76 w 175"/>
                    <a:gd name="T15" fmla="*/ 67 h 68"/>
                    <a:gd name="T16" fmla="*/ 86 w 175"/>
                    <a:gd name="T17" fmla="*/ 67 h 68"/>
                    <a:gd name="T18" fmla="*/ 96 w 175"/>
                    <a:gd name="T19" fmla="*/ 63 h 68"/>
                    <a:gd name="T20" fmla="*/ 107 w 175"/>
                    <a:gd name="T21" fmla="*/ 58 h 68"/>
                    <a:gd name="T22" fmla="*/ 117 w 175"/>
                    <a:gd name="T23" fmla="*/ 52 h 68"/>
                    <a:gd name="T24" fmla="*/ 117 w 175"/>
                    <a:gd name="T25" fmla="*/ 52 h 68"/>
                    <a:gd name="T26" fmla="*/ 149 w 175"/>
                    <a:gd name="T27" fmla="*/ 28 h 68"/>
                    <a:gd name="T28" fmla="*/ 166 w 175"/>
                    <a:gd name="T29" fmla="*/ 11 h 68"/>
                    <a:gd name="T30" fmla="*/ 174 w 175"/>
                    <a:gd name="T31" fmla="*/ 3 h 68"/>
                    <a:gd name="T32" fmla="*/ 175 w 175"/>
                    <a:gd name="T33" fmla="*/ 0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75" h="68">
                      <a:moveTo>
                        <a:pt x="0" y="45"/>
                      </a:moveTo>
                      <a:lnTo>
                        <a:pt x="0" y="45"/>
                      </a:lnTo>
                      <a:lnTo>
                        <a:pt x="11" y="52"/>
                      </a:lnTo>
                      <a:lnTo>
                        <a:pt x="23" y="58"/>
                      </a:lnTo>
                      <a:lnTo>
                        <a:pt x="39" y="63"/>
                      </a:lnTo>
                      <a:lnTo>
                        <a:pt x="57" y="67"/>
                      </a:lnTo>
                      <a:lnTo>
                        <a:pt x="66" y="68"/>
                      </a:lnTo>
                      <a:lnTo>
                        <a:pt x="76" y="67"/>
                      </a:lnTo>
                      <a:lnTo>
                        <a:pt x="86" y="67"/>
                      </a:lnTo>
                      <a:lnTo>
                        <a:pt x="96" y="63"/>
                      </a:lnTo>
                      <a:lnTo>
                        <a:pt x="107" y="58"/>
                      </a:lnTo>
                      <a:lnTo>
                        <a:pt x="117" y="52"/>
                      </a:lnTo>
                      <a:lnTo>
                        <a:pt x="117" y="52"/>
                      </a:lnTo>
                      <a:lnTo>
                        <a:pt x="149" y="28"/>
                      </a:lnTo>
                      <a:lnTo>
                        <a:pt x="166" y="11"/>
                      </a:lnTo>
                      <a:lnTo>
                        <a:pt x="174" y="3"/>
                      </a:lnTo>
                      <a:lnTo>
                        <a:pt x="175" y="0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29" name="Freeform 379">
                  <a:extLst>
                    <a:ext uri="{FF2B5EF4-FFF2-40B4-BE49-F238E27FC236}">
                      <a16:creationId xmlns:a16="http://schemas.microsoft.com/office/drawing/2014/main" id="{47C1FC2E-4F03-48FD-8977-2AF8C897E1F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73900" y="2954339"/>
                  <a:ext cx="142875" cy="87313"/>
                </a:xfrm>
                <a:custGeom>
                  <a:avLst/>
                  <a:gdLst>
                    <a:gd name="T0" fmla="*/ 182 w 182"/>
                    <a:gd name="T1" fmla="*/ 0 h 110"/>
                    <a:gd name="T2" fmla="*/ 182 w 182"/>
                    <a:gd name="T3" fmla="*/ 0 h 110"/>
                    <a:gd name="T4" fmla="*/ 179 w 182"/>
                    <a:gd name="T5" fmla="*/ 3 h 110"/>
                    <a:gd name="T6" fmla="*/ 175 w 182"/>
                    <a:gd name="T7" fmla="*/ 11 h 110"/>
                    <a:gd name="T8" fmla="*/ 162 w 182"/>
                    <a:gd name="T9" fmla="*/ 37 h 110"/>
                    <a:gd name="T10" fmla="*/ 154 w 182"/>
                    <a:gd name="T11" fmla="*/ 51 h 110"/>
                    <a:gd name="T12" fmla="*/ 143 w 182"/>
                    <a:gd name="T13" fmla="*/ 66 h 110"/>
                    <a:gd name="T14" fmla="*/ 132 w 182"/>
                    <a:gd name="T15" fmla="*/ 79 h 110"/>
                    <a:gd name="T16" fmla="*/ 117 w 182"/>
                    <a:gd name="T17" fmla="*/ 90 h 110"/>
                    <a:gd name="T18" fmla="*/ 117 w 182"/>
                    <a:gd name="T19" fmla="*/ 90 h 110"/>
                    <a:gd name="T20" fmla="*/ 101 w 182"/>
                    <a:gd name="T21" fmla="*/ 99 h 110"/>
                    <a:gd name="T22" fmla="*/ 84 w 182"/>
                    <a:gd name="T23" fmla="*/ 105 h 110"/>
                    <a:gd name="T24" fmla="*/ 70 w 182"/>
                    <a:gd name="T25" fmla="*/ 108 h 110"/>
                    <a:gd name="T26" fmla="*/ 54 w 182"/>
                    <a:gd name="T27" fmla="*/ 110 h 110"/>
                    <a:gd name="T28" fmla="*/ 41 w 182"/>
                    <a:gd name="T29" fmla="*/ 110 h 110"/>
                    <a:gd name="T30" fmla="*/ 28 w 182"/>
                    <a:gd name="T31" fmla="*/ 108 h 110"/>
                    <a:gd name="T32" fmla="*/ 20 w 182"/>
                    <a:gd name="T33" fmla="*/ 107 h 110"/>
                    <a:gd name="T34" fmla="*/ 13 w 182"/>
                    <a:gd name="T35" fmla="*/ 103 h 110"/>
                    <a:gd name="T36" fmla="*/ 13 w 182"/>
                    <a:gd name="T37" fmla="*/ 103 h 110"/>
                    <a:gd name="T38" fmla="*/ 2 w 182"/>
                    <a:gd name="T39" fmla="*/ 97 h 110"/>
                    <a:gd name="T40" fmla="*/ 0 w 182"/>
                    <a:gd name="T41" fmla="*/ 97 h 1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82" h="110">
                      <a:moveTo>
                        <a:pt x="182" y="0"/>
                      </a:moveTo>
                      <a:lnTo>
                        <a:pt x="182" y="0"/>
                      </a:lnTo>
                      <a:lnTo>
                        <a:pt x="179" y="3"/>
                      </a:lnTo>
                      <a:lnTo>
                        <a:pt x="175" y="11"/>
                      </a:lnTo>
                      <a:lnTo>
                        <a:pt x="162" y="37"/>
                      </a:lnTo>
                      <a:lnTo>
                        <a:pt x="154" y="51"/>
                      </a:lnTo>
                      <a:lnTo>
                        <a:pt x="143" y="66"/>
                      </a:lnTo>
                      <a:lnTo>
                        <a:pt x="132" y="79"/>
                      </a:lnTo>
                      <a:lnTo>
                        <a:pt x="117" y="90"/>
                      </a:lnTo>
                      <a:lnTo>
                        <a:pt x="117" y="90"/>
                      </a:lnTo>
                      <a:lnTo>
                        <a:pt x="101" y="99"/>
                      </a:lnTo>
                      <a:lnTo>
                        <a:pt x="84" y="105"/>
                      </a:lnTo>
                      <a:lnTo>
                        <a:pt x="70" y="108"/>
                      </a:lnTo>
                      <a:lnTo>
                        <a:pt x="54" y="110"/>
                      </a:lnTo>
                      <a:lnTo>
                        <a:pt x="41" y="110"/>
                      </a:lnTo>
                      <a:lnTo>
                        <a:pt x="28" y="108"/>
                      </a:lnTo>
                      <a:lnTo>
                        <a:pt x="20" y="107"/>
                      </a:lnTo>
                      <a:lnTo>
                        <a:pt x="13" y="103"/>
                      </a:lnTo>
                      <a:lnTo>
                        <a:pt x="13" y="103"/>
                      </a:lnTo>
                      <a:lnTo>
                        <a:pt x="2" y="97"/>
                      </a:lnTo>
                      <a:lnTo>
                        <a:pt x="0" y="97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30" name="Freeform 380">
                  <a:extLst>
                    <a:ext uri="{FF2B5EF4-FFF2-40B4-BE49-F238E27FC236}">
                      <a16:creationId xmlns:a16="http://schemas.microsoft.com/office/drawing/2014/main" id="{1410B089-0EE3-452F-9440-3A486F4117B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88163" y="2990851"/>
                  <a:ext cx="193675" cy="77788"/>
                </a:xfrm>
                <a:custGeom>
                  <a:avLst/>
                  <a:gdLst>
                    <a:gd name="T0" fmla="*/ 234 w 245"/>
                    <a:gd name="T1" fmla="*/ 0 h 97"/>
                    <a:gd name="T2" fmla="*/ 234 w 245"/>
                    <a:gd name="T3" fmla="*/ 0 h 97"/>
                    <a:gd name="T4" fmla="*/ 239 w 245"/>
                    <a:gd name="T5" fmla="*/ 3 h 97"/>
                    <a:gd name="T6" fmla="*/ 244 w 245"/>
                    <a:gd name="T7" fmla="*/ 8 h 97"/>
                    <a:gd name="T8" fmla="*/ 245 w 245"/>
                    <a:gd name="T9" fmla="*/ 15 h 97"/>
                    <a:gd name="T10" fmla="*/ 245 w 245"/>
                    <a:gd name="T11" fmla="*/ 19 h 97"/>
                    <a:gd name="T12" fmla="*/ 245 w 245"/>
                    <a:gd name="T13" fmla="*/ 24 h 97"/>
                    <a:gd name="T14" fmla="*/ 242 w 245"/>
                    <a:gd name="T15" fmla="*/ 28 h 97"/>
                    <a:gd name="T16" fmla="*/ 239 w 245"/>
                    <a:gd name="T17" fmla="*/ 34 h 97"/>
                    <a:gd name="T18" fmla="*/ 232 w 245"/>
                    <a:gd name="T19" fmla="*/ 39 h 97"/>
                    <a:gd name="T20" fmla="*/ 224 w 245"/>
                    <a:gd name="T21" fmla="*/ 45 h 97"/>
                    <a:gd name="T22" fmla="*/ 202 w 245"/>
                    <a:gd name="T23" fmla="*/ 58 h 97"/>
                    <a:gd name="T24" fmla="*/ 202 w 245"/>
                    <a:gd name="T25" fmla="*/ 58 h 97"/>
                    <a:gd name="T26" fmla="*/ 158 w 245"/>
                    <a:gd name="T27" fmla="*/ 81 h 97"/>
                    <a:gd name="T28" fmla="*/ 143 w 245"/>
                    <a:gd name="T29" fmla="*/ 89 h 97"/>
                    <a:gd name="T30" fmla="*/ 132 w 245"/>
                    <a:gd name="T31" fmla="*/ 94 h 97"/>
                    <a:gd name="T32" fmla="*/ 122 w 245"/>
                    <a:gd name="T33" fmla="*/ 97 h 97"/>
                    <a:gd name="T34" fmla="*/ 114 w 245"/>
                    <a:gd name="T35" fmla="*/ 97 h 97"/>
                    <a:gd name="T36" fmla="*/ 104 w 245"/>
                    <a:gd name="T37" fmla="*/ 96 h 97"/>
                    <a:gd name="T38" fmla="*/ 91 w 245"/>
                    <a:gd name="T39" fmla="*/ 91 h 97"/>
                    <a:gd name="T40" fmla="*/ 91 w 245"/>
                    <a:gd name="T41" fmla="*/ 91 h 97"/>
                    <a:gd name="T42" fmla="*/ 62 w 245"/>
                    <a:gd name="T43" fmla="*/ 76 h 97"/>
                    <a:gd name="T44" fmla="*/ 31 w 245"/>
                    <a:gd name="T45" fmla="*/ 58 h 97"/>
                    <a:gd name="T46" fmla="*/ 0 w 245"/>
                    <a:gd name="T47" fmla="*/ 39 h 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45" h="97">
                      <a:moveTo>
                        <a:pt x="234" y="0"/>
                      </a:moveTo>
                      <a:lnTo>
                        <a:pt x="234" y="0"/>
                      </a:lnTo>
                      <a:lnTo>
                        <a:pt x="239" y="3"/>
                      </a:lnTo>
                      <a:lnTo>
                        <a:pt x="244" y="8"/>
                      </a:lnTo>
                      <a:lnTo>
                        <a:pt x="245" y="15"/>
                      </a:lnTo>
                      <a:lnTo>
                        <a:pt x="245" y="19"/>
                      </a:lnTo>
                      <a:lnTo>
                        <a:pt x="245" y="24"/>
                      </a:lnTo>
                      <a:lnTo>
                        <a:pt x="242" y="28"/>
                      </a:lnTo>
                      <a:lnTo>
                        <a:pt x="239" y="34"/>
                      </a:lnTo>
                      <a:lnTo>
                        <a:pt x="232" y="39"/>
                      </a:lnTo>
                      <a:lnTo>
                        <a:pt x="224" y="45"/>
                      </a:lnTo>
                      <a:lnTo>
                        <a:pt x="202" y="58"/>
                      </a:lnTo>
                      <a:lnTo>
                        <a:pt x="202" y="58"/>
                      </a:lnTo>
                      <a:lnTo>
                        <a:pt x="158" y="81"/>
                      </a:lnTo>
                      <a:lnTo>
                        <a:pt x="143" y="89"/>
                      </a:lnTo>
                      <a:lnTo>
                        <a:pt x="132" y="94"/>
                      </a:lnTo>
                      <a:lnTo>
                        <a:pt x="122" y="97"/>
                      </a:lnTo>
                      <a:lnTo>
                        <a:pt x="114" y="97"/>
                      </a:lnTo>
                      <a:lnTo>
                        <a:pt x="104" y="96"/>
                      </a:lnTo>
                      <a:lnTo>
                        <a:pt x="91" y="91"/>
                      </a:lnTo>
                      <a:lnTo>
                        <a:pt x="91" y="91"/>
                      </a:lnTo>
                      <a:lnTo>
                        <a:pt x="62" y="76"/>
                      </a:lnTo>
                      <a:lnTo>
                        <a:pt x="31" y="58"/>
                      </a:lnTo>
                      <a:lnTo>
                        <a:pt x="0" y="39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31" name="Freeform 381">
                  <a:extLst>
                    <a:ext uri="{FF2B5EF4-FFF2-40B4-BE49-F238E27FC236}">
                      <a16:creationId xmlns:a16="http://schemas.microsoft.com/office/drawing/2014/main" id="{914A98B6-B343-4BA9-A2A7-C9BAAD40B58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69100" y="2995614"/>
                  <a:ext cx="144463" cy="33338"/>
                </a:xfrm>
                <a:custGeom>
                  <a:avLst/>
                  <a:gdLst>
                    <a:gd name="T0" fmla="*/ 182 w 182"/>
                    <a:gd name="T1" fmla="*/ 0 h 41"/>
                    <a:gd name="T2" fmla="*/ 182 w 182"/>
                    <a:gd name="T3" fmla="*/ 0 h 41"/>
                    <a:gd name="T4" fmla="*/ 180 w 182"/>
                    <a:gd name="T5" fmla="*/ 4 h 41"/>
                    <a:gd name="T6" fmla="*/ 174 w 182"/>
                    <a:gd name="T7" fmla="*/ 10 h 41"/>
                    <a:gd name="T8" fmla="*/ 167 w 182"/>
                    <a:gd name="T9" fmla="*/ 15 h 41"/>
                    <a:gd name="T10" fmla="*/ 159 w 182"/>
                    <a:gd name="T11" fmla="*/ 18 h 41"/>
                    <a:gd name="T12" fmla="*/ 149 w 182"/>
                    <a:gd name="T13" fmla="*/ 23 h 41"/>
                    <a:gd name="T14" fmla="*/ 136 w 182"/>
                    <a:gd name="T15" fmla="*/ 26 h 41"/>
                    <a:gd name="T16" fmla="*/ 136 w 182"/>
                    <a:gd name="T17" fmla="*/ 26 h 41"/>
                    <a:gd name="T18" fmla="*/ 123 w 182"/>
                    <a:gd name="T19" fmla="*/ 30 h 41"/>
                    <a:gd name="T20" fmla="*/ 113 w 182"/>
                    <a:gd name="T21" fmla="*/ 33 h 41"/>
                    <a:gd name="T22" fmla="*/ 99 w 182"/>
                    <a:gd name="T23" fmla="*/ 39 h 41"/>
                    <a:gd name="T24" fmla="*/ 91 w 182"/>
                    <a:gd name="T25" fmla="*/ 41 h 41"/>
                    <a:gd name="T26" fmla="*/ 83 w 182"/>
                    <a:gd name="T27" fmla="*/ 41 h 41"/>
                    <a:gd name="T28" fmla="*/ 71 w 182"/>
                    <a:gd name="T29" fmla="*/ 38 h 41"/>
                    <a:gd name="T30" fmla="*/ 58 w 182"/>
                    <a:gd name="T31" fmla="*/ 33 h 41"/>
                    <a:gd name="T32" fmla="*/ 58 w 182"/>
                    <a:gd name="T33" fmla="*/ 33 h 41"/>
                    <a:gd name="T34" fmla="*/ 32 w 182"/>
                    <a:gd name="T35" fmla="*/ 20 h 41"/>
                    <a:gd name="T36" fmla="*/ 14 w 182"/>
                    <a:gd name="T37" fmla="*/ 10 h 41"/>
                    <a:gd name="T38" fmla="*/ 0 w 182"/>
                    <a:gd name="T39" fmla="*/ 0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82" h="41">
                      <a:moveTo>
                        <a:pt x="182" y="0"/>
                      </a:moveTo>
                      <a:lnTo>
                        <a:pt x="182" y="0"/>
                      </a:lnTo>
                      <a:lnTo>
                        <a:pt x="180" y="4"/>
                      </a:lnTo>
                      <a:lnTo>
                        <a:pt x="174" y="10"/>
                      </a:lnTo>
                      <a:lnTo>
                        <a:pt x="167" y="15"/>
                      </a:lnTo>
                      <a:lnTo>
                        <a:pt x="159" y="18"/>
                      </a:lnTo>
                      <a:lnTo>
                        <a:pt x="149" y="23"/>
                      </a:lnTo>
                      <a:lnTo>
                        <a:pt x="136" y="26"/>
                      </a:lnTo>
                      <a:lnTo>
                        <a:pt x="136" y="26"/>
                      </a:lnTo>
                      <a:lnTo>
                        <a:pt x="123" y="30"/>
                      </a:lnTo>
                      <a:lnTo>
                        <a:pt x="113" y="33"/>
                      </a:lnTo>
                      <a:lnTo>
                        <a:pt x="99" y="39"/>
                      </a:lnTo>
                      <a:lnTo>
                        <a:pt x="91" y="41"/>
                      </a:lnTo>
                      <a:lnTo>
                        <a:pt x="83" y="41"/>
                      </a:lnTo>
                      <a:lnTo>
                        <a:pt x="71" y="38"/>
                      </a:lnTo>
                      <a:lnTo>
                        <a:pt x="58" y="33"/>
                      </a:lnTo>
                      <a:lnTo>
                        <a:pt x="58" y="33"/>
                      </a:lnTo>
                      <a:lnTo>
                        <a:pt x="32" y="20"/>
                      </a:lnTo>
                      <a:lnTo>
                        <a:pt x="14" y="1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32" name="Freeform 382">
                  <a:extLst>
                    <a:ext uri="{FF2B5EF4-FFF2-40B4-BE49-F238E27FC236}">
                      <a16:creationId xmlns:a16="http://schemas.microsoft.com/office/drawing/2014/main" id="{D1CB397C-C2BF-4F38-9FD0-2F810002994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45275" y="2960689"/>
                  <a:ext cx="144463" cy="42863"/>
                </a:xfrm>
                <a:custGeom>
                  <a:avLst/>
                  <a:gdLst>
                    <a:gd name="T0" fmla="*/ 182 w 182"/>
                    <a:gd name="T1" fmla="*/ 7 h 55"/>
                    <a:gd name="T2" fmla="*/ 182 w 182"/>
                    <a:gd name="T3" fmla="*/ 7 h 55"/>
                    <a:gd name="T4" fmla="*/ 182 w 182"/>
                    <a:gd name="T5" fmla="*/ 8 h 55"/>
                    <a:gd name="T6" fmla="*/ 179 w 182"/>
                    <a:gd name="T7" fmla="*/ 11 h 55"/>
                    <a:gd name="T8" fmla="*/ 167 w 182"/>
                    <a:gd name="T9" fmla="*/ 20 h 55"/>
                    <a:gd name="T10" fmla="*/ 143 w 182"/>
                    <a:gd name="T11" fmla="*/ 33 h 55"/>
                    <a:gd name="T12" fmla="*/ 143 w 182"/>
                    <a:gd name="T13" fmla="*/ 33 h 55"/>
                    <a:gd name="T14" fmla="*/ 114 w 182"/>
                    <a:gd name="T15" fmla="*/ 45 h 55"/>
                    <a:gd name="T16" fmla="*/ 89 w 182"/>
                    <a:gd name="T17" fmla="*/ 54 h 55"/>
                    <a:gd name="T18" fmla="*/ 80 w 182"/>
                    <a:gd name="T19" fmla="*/ 55 h 55"/>
                    <a:gd name="T20" fmla="*/ 71 w 182"/>
                    <a:gd name="T21" fmla="*/ 55 h 55"/>
                    <a:gd name="T22" fmla="*/ 63 w 182"/>
                    <a:gd name="T23" fmla="*/ 55 h 55"/>
                    <a:gd name="T24" fmla="*/ 58 w 182"/>
                    <a:gd name="T25" fmla="*/ 52 h 55"/>
                    <a:gd name="T26" fmla="*/ 58 w 182"/>
                    <a:gd name="T27" fmla="*/ 52 h 55"/>
                    <a:gd name="T28" fmla="*/ 31 w 182"/>
                    <a:gd name="T29" fmla="*/ 31 h 55"/>
                    <a:gd name="T30" fmla="*/ 6 w 182"/>
                    <a:gd name="T31" fmla="*/ 13 h 55"/>
                    <a:gd name="T32" fmla="*/ 6 w 182"/>
                    <a:gd name="T33" fmla="*/ 13 h 55"/>
                    <a:gd name="T34" fmla="*/ 3 w 182"/>
                    <a:gd name="T35" fmla="*/ 8 h 55"/>
                    <a:gd name="T36" fmla="*/ 2 w 182"/>
                    <a:gd name="T37" fmla="*/ 3 h 55"/>
                    <a:gd name="T38" fmla="*/ 0 w 182"/>
                    <a:gd name="T39" fmla="*/ 0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82" h="55">
                      <a:moveTo>
                        <a:pt x="182" y="7"/>
                      </a:moveTo>
                      <a:lnTo>
                        <a:pt x="182" y="7"/>
                      </a:lnTo>
                      <a:lnTo>
                        <a:pt x="182" y="8"/>
                      </a:lnTo>
                      <a:lnTo>
                        <a:pt x="179" y="11"/>
                      </a:lnTo>
                      <a:lnTo>
                        <a:pt x="167" y="20"/>
                      </a:lnTo>
                      <a:lnTo>
                        <a:pt x="143" y="33"/>
                      </a:lnTo>
                      <a:lnTo>
                        <a:pt x="143" y="33"/>
                      </a:lnTo>
                      <a:lnTo>
                        <a:pt x="114" y="45"/>
                      </a:lnTo>
                      <a:lnTo>
                        <a:pt x="89" y="54"/>
                      </a:lnTo>
                      <a:lnTo>
                        <a:pt x="80" y="55"/>
                      </a:lnTo>
                      <a:lnTo>
                        <a:pt x="71" y="55"/>
                      </a:lnTo>
                      <a:lnTo>
                        <a:pt x="63" y="55"/>
                      </a:lnTo>
                      <a:lnTo>
                        <a:pt x="58" y="52"/>
                      </a:lnTo>
                      <a:lnTo>
                        <a:pt x="58" y="52"/>
                      </a:lnTo>
                      <a:lnTo>
                        <a:pt x="31" y="31"/>
                      </a:lnTo>
                      <a:lnTo>
                        <a:pt x="6" y="13"/>
                      </a:lnTo>
                      <a:lnTo>
                        <a:pt x="6" y="13"/>
                      </a:lnTo>
                      <a:lnTo>
                        <a:pt x="3" y="8"/>
                      </a:lnTo>
                      <a:lnTo>
                        <a:pt x="2" y="3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33" name="Freeform 383">
                  <a:extLst>
                    <a:ext uri="{FF2B5EF4-FFF2-40B4-BE49-F238E27FC236}">
                      <a16:creationId xmlns:a16="http://schemas.microsoft.com/office/drawing/2014/main" id="{9C7AE803-2BBE-4430-AA17-801E728F1A1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11925" y="2892426"/>
                  <a:ext cx="158750" cy="74613"/>
                </a:xfrm>
                <a:custGeom>
                  <a:avLst/>
                  <a:gdLst>
                    <a:gd name="T0" fmla="*/ 201 w 201"/>
                    <a:gd name="T1" fmla="*/ 39 h 94"/>
                    <a:gd name="T2" fmla="*/ 201 w 201"/>
                    <a:gd name="T3" fmla="*/ 39 h 94"/>
                    <a:gd name="T4" fmla="*/ 198 w 201"/>
                    <a:gd name="T5" fmla="*/ 42 h 94"/>
                    <a:gd name="T6" fmla="*/ 190 w 201"/>
                    <a:gd name="T7" fmla="*/ 53 h 94"/>
                    <a:gd name="T8" fmla="*/ 184 w 201"/>
                    <a:gd name="T9" fmla="*/ 58 h 94"/>
                    <a:gd name="T10" fmla="*/ 174 w 201"/>
                    <a:gd name="T11" fmla="*/ 65 h 94"/>
                    <a:gd name="T12" fmla="*/ 162 w 201"/>
                    <a:gd name="T13" fmla="*/ 71 h 94"/>
                    <a:gd name="T14" fmla="*/ 149 w 201"/>
                    <a:gd name="T15" fmla="*/ 78 h 94"/>
                    <a:gd name="T16" fmla="*/ 149 w 201"/>
                    <a:gd name="T17" fmla="*/ 78 h 94"/>
                    <a:gd name="T18" fmla="*/ 123 w 201"/>
                    <a:gd name="T19" fmla="*/ 87 h 94"/>
                    <a:gd name="T20" fmla="*/ 102 w 201"/>
                    <a:gd name="T21" fmla="*/ 92 h 94"/>
                    <a:gd name="T22" fmla="*/ 94 w 201"/>
                    <a:gd name="T23" fmla="*/ 94 h 94"/>
                    <a:gd name="T24" fmla="*/ 88 w 201"/>
                    <a:gd name="T25" fmla="*/ 94 h 94"/>
                    <a:gd name="T26" fmla="*/ 81 w 201"/>
                    <a:gd name="T27" fmla="*/ 92 h 94"/>
                    <a:gd name="T28" fmla="*/ 78 w 201"/>
                    <a:gd name="T29" fmla="*/ 91 h 94"/>
                    <a:gd name="T30" fmla="*/ 78 w 201"/>
                    <a:gd name="T31" fmla="*/ 91 h 94"/>
                    <a:gd name="T32" fmla="*/ 75 w 201"/>
                    <a:gd name="T33" fmla="*/ 87 h 94"/>
                    <a:gd name="T34" fmla="*/ 70 w 201"/>
                    <a:gd name="T35" fmla="*/ 86 h 94"/>
                    <a:gd name="T36" fmla="*/ 57 w 201"/>
                    <a:gd name="T37" fmla="*/ 82 h 94"/>
                    <a:gd name="T38" fmla="*/ 50 w 201"/>
                    <a:gd name="T39" fmla="*/ 79 h 94"/>
                    <a:gd name="T40" fmla="*/ 42 w 201"/>
                    <a:gd name="T41" fmla="*/ 74 h 94"/>
                    <a:gd name="T42" fmla="*/ 34 w 201"/>
                    <a:gd name="T43" fmla="*/ 68 h 94"/>
                    <a:gd name="T44" fmla="*/ 26 w 201"/>
                    <a:gd name="T45" fmla="*/ 58 h 94"/>
                    <a:gd name="T46" fmla="*/ 26 w 201"/>
                    <a:gd name="T47" fmla="*/ 58 h 94"/>
                    <a:gd name="T48" fmla="*/ 20 w 201"/>
                    <a:gd name="T49" fmla="*/ 47 h 94"/>
                    <a:gd name="T50" fmla="*/ 13 w 201"/>
                    <a:gd name="T51" fmla="*/ 37 h 94"/>
                    <a:gd name="T52" fmla="*/ 5 w 201"/>
                    <a:gd name="T53" fmla="*/ 17 h 94"/>
                    <a:gd name="T54" fmla="*/ 2 w 201"/>
                    <a:gd name="T55" fmla="*/ 4 h 94"/>
                    <a:gd name="T56" fmla="*/ 0 w 201"/>
                    <a:gd name="T57" fmla="*/ 0 h 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201" h="94">
                      <a:moveTo>
                        <a:pt x="201" y="39"/>
                      </a:moveTo>
                      <a:lnTo>
                        <a:pt x="201" y="39"/>
                      </a:lnTo>
                      <a:lnTo>
                        <a:pt x="198" y="42"/>
                      </a:lnTo>
                      <a:lnTo>
                        <a:pt x="190" y="53"/>
                      </a:lnTo>
                      <a:lnTo>
                        <a:pt x="184" y="58"/>
                      </a:lnTo>
                      <a:lnTo>
                        <a:pt x="174" y="65"/>
                      </a:lnTo>
                      <a:lnTo>
                        <a:pt x="162" y="71"/>
                      </a:lnTo>
                      <a:lnTo>
                        <a:pt x="149" y="78"/>
                      </a:lnTo>
                      <a:lnTo>
                        <a:pt x="149" y="78"/>
                      </a:lnTo>
                      <a:lnTo>
                        <a:pt x="123" y="87"/>
                      </a:lnTo>
                      <a:lnTo>
                        <a:pt x="102" y="92"/>
                      </a:lnTo>
                      <a:lnTo>
                        <a:pt x="94" y="94"/>
                      </a:lnTo>
                      <a:lnTo>
                        <a:pt x="88" y="94"/>
                      </a:lnTo>
                      <a:lnTo>
                        <a:pt x="81" y="92"/>
                      </a:lnTo>
                      <a:lnTo>
                        <a:pt x="78" y="91"/>
                      </a:lnTo>
                      <a:lnTo>
                        <a:pt x="78" y="91"/>
                      </a:lnTo>
                      <a:lnTo>
                        <a:pt x="75" y="87"/>
                      </a:lnTo>
                      <a:lnTo>
                        <a:pt x="70" y="86"/>
                      </a:lnTo>
                      <a:lnTo>
                        <a:pt x="57" y="82"/>
                      </a:lnTo>
                      <a:lnTo>
                        <a:pt x="50" y="79"/>
                      </a:lnTo>
                      <a:lnTo>
                        <a:pt x="42" y="74"/>
                      </a:lnTo>
                      <a:lnTo>
                        <a:pt x="34" y="68"/>
                      </a:lnTo>
                      <a:lnTo>
                        <a:pt x="26" y="58"/>
                      </a:lnTo>
                      <a:lnTo>
                        <a:pt x="26" y="58"/>
                      </a:lnTo>
                      <a:lnTo>
                        <a:pt x="20" y="47"/>
                      </a:lnTo>
                      <a:lnTo>
                        <a:pt x="13" y="37"/>
                      </a:lnTo>
                      <a:lnTo>
                        <a:pt x="5" y="17"/>
                      </a:lnTo>
                      <a:lnTo>
                        <a:pt x="2" y="4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34" name="Freeform 384">
                  <a:extLst>
                    <a:ext uri="{FF2B5EF4-FFF2-40B4-BE49-F238E27FC236}">
                      <a16:creationId xmlns:a16="http://schemas.microsoft.com/office/drawing/2014/main" id="{E73FD5F8-0081-4EA7-9992-4300A60A5FE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23025" y="2857501"/>
                  <a:ext cx="109538" cy="41275"/>
                </a:xfrm>
                <a:custGeom>
                  <a:avLst/>
                  <a:gdLst>
                    <a:gd name="T0" fmla="*/ 136 w 136"/>
                    <a:gd name="T1" fmla="*/ 0 h 54"/>
                    <a:gd name="T2" fmla="*/ 136 w 136"/>
                    <a:gd name="T3" fmla="*/ 0 h 54"/>
                    <a:gd name="T4" fmla="*/ 130 w 136"/>
                    <a:gd name="T5" fmla="*/ 8 h 54"/>
                    <a:gd name="T6" fmla="*/ 112 w 136"/>
                    <a:gd name="T7" fmla="*/ 25 h 54"/>
                    <a:gd name="T8" fmla="*/ 99 w 136"/>
                    <a:gd name="T9" fmla="*/ 34 h 54"/>
                    <a:gd name="T10" fmla="*/ 84 w 136"/>
                    <a:gd name="T11" fmla="*/ 42 h 54"/>
                    <a:gd name="T12" fmla="*/ 69 w 136"/>
                    <a:gd name="T13" fmla="*/ 49 h 54"/>
                    <a:gd name="T14" fmla="*/ 52 w 136"/>
                    <a:gd name="T15" fmla="*/ 52 h 54"/>
                    <a:gd name="T16" fmla="*/ 52 w 136"/>
                    <a:gd name="T17" fmla="*/ 52 h 54"/>
                    <a:gd name="T18" fmla="*/ 24 w 136"/>
                    <a:gd name="T19" fmla="*/ 54 h 54"/>
                    <a:gd name="T20" fmla="*/ 8 w 136"/>
                    <a:gd name="T21" fmla="*/ 54 h 54"/>
                    <a:gd name="T22" fmla="*/ 1 w 136"/>
                    <a:gd name="T23" fmla="*/ 52 h 54"/>
                    <a:gd name="T24" fmla="*/ 0 w 136"/>
                    <a:gd name="T25" fmla="*/ 52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36" h="54">
                      <a:moveTo>
                        <a:pt x="136" y="0"/>
                      </a:moveTo>
                      <a:lnTo>
                        <a:pt x="136" y="0"/>
                      </a:lnTo>
                      <a:lnTo>
                        <a:pt x="130" y="8"/>
                      </a:lnTo>
                      <a:lnTo>
                        <a:pt x="112" y="25"/>
                      </a:lnTo>
                      <a:lnTo>
                        <a:pt x="99" y="34"/>
                      </a:lnTo>
                      <a:lnTo>
                        <a:pt x="84" y="42"/>
                      </a:lnTo>
                      <a:lnTo>
                        <a:pt x="69" y="49"/>
                      </a:lnTo>
                      <a:lnTo>
                        <a:pt x="52" y="52"/>
                      </a:lnTo>
                      <a:lnTo>
                        <a:pt x="52" y="52"/>
                      </a:lnTo>
                      <a:lnTo>
                        <a:pt x="24" y="54"/>
                      </a:lnTo>
                      <a:lnTo>
                        <a:pt x="8" y="54"/>
                      </a:lnTo>
                      <a:lnTo>
                        <a:pt x="1" y="52"/>
                      </a:lnTo>
                      <a:lnTo>
                        <a:pt x="0" y="52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35" name="Freeform 385">
                  <a:extLst>
                    <a:ext uri="{FF2B5EF4-FFF2-40B4-BE49-F238E27FC236}">
                      <a16:creationId xmlns:a16="http://schemas.microsoft.com/office/drawing/2014/main" id="{CB0AB1EC-132A-4135-B4C0-D5F549577AD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19838" y="2825751"/>
                  <a:ext cx="120650" cy="120650"/>
                </a:xfrm>
                <a:custGeom>
                  <a:avLst/>
                  <a:gdLst>
                    <a:gd name="T0" fmla="*/ 143 w 151"/>
                    <a:gd name="T1" fmla="*/ 0 h 153"/>
                    <a:gd name="T2" fmla="*/ 143 w 151"/>
                    <a:gd name="T3" fmla="*/ 0 h 153"/>
                    <a:gd name="T4" fmla="*/ 146 w 151"/>
                    <a:gd name="T5" fmla="*/ 18 h 153"/>
                    <a:gd name="T6" fmla="*/ 149 w 151"/>
                    <a:gd name="T7" fmla="*/ 38 h 153"/>
                    <a:gd name="T8" fmla="*/ 151 w 151"/>
                    <a:gd name="T9" fmla="*/ 59 h 153"/>
                    <a:gd name="T10" fmla="*/ 149 w 151"/>
                    <a:gd name="T11" fmla="*/ 72 h 153"/>
                    <a:gd name="T12" fmla="*/ 148 w 151"/>
                    <a:gd name="T13" fmla="*/ 83 h 153"/>
                    <a:gd name="T14" fmla="*/ 144 w 151"/>
                    <a:gd name="T15" fmla="*/ 94 h 153"/>
                    <a:gd name="T16" fmla="*/ 139 w 151"/>
                    <a:gd name="T17" fmla="*/ 106 h 153"/>
                    <a:gd name="T18" fmla="*/ 135 w 151"/>
                    <a:gd name="T19" fmla="*/ 115 h 153"/>
                    <a:gd name="T20" fmla="*/ 126 w 151"/>
                    <a:gd name="T21" fmla="*/ 124 h 153"/>
                    <a:gd name="T22" fmla="*/ 117 w 151"/>
                    <a:gd name="T23" fmla="*/ 132 h 153"/>
                    <a:gd name="T24" fmla="*/ 104 w 151"/>
                    <a:gd name="T25" fmla="*/ 137 h 153"/>
                    <a:gd name="T26" fmla="*/ 104 w 151"/>
                    <a:gd name="T27" fmla="*/ 137 h 153"/>
                    <a:gd name="T28" fmla="*/ 79 w 151"/>
                    <a:gd name="T29" fmla="*/ 145 h 153"/>
                    <a:gd name="T30" fmla="*/ 57 w 151"/>
                    <a:gd name="T31" fmla="*/ 150 h 153"/>
                    <a:gd name="T32" fmla="*/ 39 w 151"/>
                    <a:gd name="T33" fmla="*/ 151 h 153"/>
                    <a:gd name="T34" fmla="*/ 26 w 151"/>
                    <a:gd name="T35" fmla="*/ 153 h 153"/>
                    <a:gd name="T36" fmla="*/ 14 w 151"/>
                    <a:gd name="T37" fmla="*/ 151 h 153"/>
                    <a:gd name="T38" fmla="*/ 6 w 151"/>
                    <a:gd name="T39" fmla="*/ 151 h 153"/>
                    <a:gd name="T40" fmla="*/ 0 w 151"/>
                    <a:gd name="T41" fmla="*/ 150 h 1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51" h="153">
                      <a:moveTo>
                        <a:pt x="143" y="0"/>
                      </a:moveTo>
                      <a:lnTo>
                        <a:pt x="143" y="0"/>
                      </a:lnTo>
                      <a:lnTo>
                        <a:pt x="146" y="18"/>
                      </a:lnTo>
                      <a:lnTo>
                        <a:pt x="149" y="38"/>
                      </a:lnTo>
                      <a:lnTo>
                        <a:pt x="151" y="59"/>
                      </a:lnTo>
                      <a:lnTo>
                        <a:pt x="149" y="72"/>
                      </a:lnTo>
                      <a:lnTo>
                        <a:pt x="148" y="83"/>
                      </a:lnTo>
                      <a:lnTo>
                        <a:pt x="144" y="94"/>
                      </a:lnTo>
                      <a:lnTo>
                        <a:pt x="139" y="106"/>
                      </a:lnTo>
                      <a:lnTo>
                        <a:pt x="135" y="115"/>
                      </a:lnTo>
                      <a:lnTo>
                        <a:pt x="126" y="124"/>
                      </a:lnTo>
                      <a:lnTo>
                        <a:pt x="117" y="132"/>
                      </a:lnTo>
                      <a:lnTo>
                        <a:pt x="104" y="137"/>
                      </a:lnTo>
                      <a:lnTo>
                        <a:pt x="104" y="137"/>
                      </a:lnTo>
                      <a:lnTo>
                        <a:pt x="79" y="145"/>
                      </a:lnTo>
                      <a:lnTo>
                        <a:pt x="57" y="150"/>
                      </a:lnTo>
                      <a:lnTo>
                        <a:pt x="39" y="151"/>
                      </a:lnTo>
                      <a:lnTo>
                        <a:pt x="26" y="153"/>
                      </a:lnTo>
                      <a:lnTo>
                        <a:pt x="14" y="151"/>
                      </a:lnTo>
                      <a:lnTo>
                        <a:pt x="6" y="151"/>
                      </a:lnTo>
                      <a:lnTo>
                        <a:pt x="0" y="150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36" name="Freeform 386">
                  <a:extLst>
                    <a:ext uri="{FF2B5EF4-FFF2-40B4-BE49-F238E27FC236}">
                      <a16:creationId xmlns:a16="http://schemas.microsoft.com/office/drawing/2014/main" id="{68A0A531-5942-488C-8218-D196BF2CAD3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81750" y="2944814"/>
                  <a:ext cx="71438" cy="165100"/>
                </a:xfrm>
                <a:custGeom>
                  <a:avLst/>
                  <a:gdLst>
                    <a:gd name="T0" fmla="*/ 71 w 89"/>
                    <a:gd name="T1" fmla="*/ 0 h 207"/>
                    <a:gd name="T2" fmla="*/ 71 w 89"/>
                    <a:gd name="T3" fmla="*/ 0 h 207"/>
                    <a:gd name="T4" fmla="*/ 76 w 89"/>
                    <a:gd name="T5" fmla="*/ 4 h 207"/>
                    <a:gd name="T6" fmla="*/ 79 w 89"/>
                    <a:gd name="T7" fmla="*/ 13 h 207"/>
                    <a:gd name="T8" fmla="*/ 84 w 89"/>
                    <a:gd name="T9" fmla="*/ 22 h 207"/>
                    <a:gd name="T10" fmla="*/ 87 w 89"/>
                    <a:gd name="T11" fmla="*/ 34 h 207"/>
                    <a:gd name="T12" fmla="*/ 89 w 89"/>
                    <a:gd name="T13" fmla="*/ 48 h 207"/>
                    <a:gd name="T14" fmla="*/ 89 w 89"/>
                    <a:gd name="T15" fmla="*/ 64 h 207"/>
                    <a:gd name="T16" fmla="*/ 84 w 89"/>
                    <a:gd name="T17" fmla="*/ 84 h 207"/>
                    <a:gd name="T18" fmla="*/ 84 w 89"/>
                    <a:gd name="T19" fmla="*/ 84 h 207"/>
                    <a:gd name="T20" fmla="*/ 78 w 89"/>
                    <a:gd name="T21" fmla="*/ 103 h 207"/>
                    <a:gd name="T22" fmla="*/ 70 w 89"/>
                    <a:gd name="T23" fmla="*/ 123 h 207"/>
                    <a:gd name="T24" fmla="*/ 61 w 89"/>
                    <a:gd name="T25" fmla="*/ 142 h 207"/>
                    <a:gd name="T26" fmla="*/ 52 w 89"/>
                    <a:gd name="T27" fmla="*/ 159 h 207"/>
                    <a:gd name="T28" fmla="*/ 44 w 89"/>
                    <a:gd name="T29" fmla="*/ 175 h 207"/>
                    <a:gd name="T30" fmla="*/ 34 w 89"/>
                    <a:gd name="T31" fmla="*/ 186 h 207"/>
                    <a:gd name="T32" fmla="*/ 26 w 89"/>
                    <a:gd name="T33" fmla="*/ 196 h 207"/>
                    <a:gd name="T34" fmla="*/ 19 w 89"/>
                    <a:gd name="T35" fmla="*/ 201 h 207"/>
                    <a:gd name="T36" fmla="*/ 19 w 89"/>
                    <a:gd name="T37" fmla="*/ 201 h 207"/>
                    <a:gd name="T38" fmla="*/ 3 w 89"/>
                    <a:gd name="T39" fmla="*/ 207 h 207"/>
                    <a:gd name="T40" fmla="*/ 0 w 89"/>
                    <a:gd name="T41" fmla="*/ 207 h 2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89" h="207">
                      <a:moveTo>
                        <a:pt x="71" y="0"/>
                      </a:moveTo>
                      <a:lnTo>
                        <a:pt x="71" y="0"/>
                      </a:lnTo>
                      <a:lnTo>
                        <a:pt x="76" y="4"/>
                      </a:lnTo>
                      <a:lnTo>
                        <a:pt x="79" y="13"/>
                      </a:lnTo>
                      <a:lnTo>
                        <a:pt x="84" y="22"/>
                      </a:lnTo>
                      <a:lnTo>
                        <a:pt x="87" y="34"/>
                      </a:lnTo>
                      <a:lnTo>
                        <a:pt x="89" y="48"/>
                      </a:lnTo>
                      <a:lnTo>
                        <a:pt x="89" y="64"/>
                      </a:lnTo>
                      <a:lnTo>
                        <a:pt x="84" y="84"/>
                      </a:lnTo>
                      <a:lnTo>
                        <a:pt x="84" y="84"/>
                      </a:lnTo>
                      <a:lnTo>
                        <a:pt x="78" y="103"/>
                      </a:lnTo>
                      <a:lnTo>
                        <a:pt x="70" y="123"/>
                      </a:lnTo>
                      <a:lnTo>
                        <a:pt x="61" y="142"/>
                      </a:lnTo>
                      <a:lnTo>
                        <a:pt x="52" y="159"/>
                      </a:lnTo>
                      <a:lnTo>
                        <a:pt x="44" y="175"/>
                      </a:lnTo>
                      <a:lnTo>
                        <a:pt x="34" y="186"/>
                      </a:lnTo>
                      <a:lnTo>
                        <a:pt x="26" y="196"/>
                      </a:lnTo>
                      <a:lnTo>
                        <a:pt x="19" y="201"/>
                      </a:lnTo>
                      <a:lnTo>
                        <a:pt x="19" y="201"/>
                      </a:lnTo>
                      <a:lnTo>
                        <a:pt x="3" y="207"/>
                      </a:lnTo>
                      <a:lnTo>
                        <a:pt x="0" y="207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37" name="Freeform 387">
                  <a:extLst>
                    <a:ext uri="{FF2B5EF4-FFF2-40B4-BE49-F238E27FC236}">
                      <a16:creationId xmlns:a16="http://schemas.microsoft.com/office/drawing/2014/main" id="{6A95EC9C-4B4C-4611-955F-44F961886B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59538" y="2974976"/>
                  <a:ext cx="153988" cy="73025"/>
                </a:xfrm>
                <a:custGeom>
                  <a:avLst/>
                  <a:gdLst>
                    <a:gd name="T0" fmla="*/ 0 w 195"/>
                    <a:gd name="T1" fmla="*/ 90 h 90"/>
                    <a:gd name="T2" fmla="*/ 0 w 195"/>
                    <a:gd name="T3" fmla="*/ 90 h 90"/>
                    <a:gd name="T4" fmla="*/ 10 w 195"/>
                    <a:gd name="T5" fmla="*/ 90 h 90"/>
                    <a:gd name="T6" fmla="*/ 34 w 195"/>
                    <a:gd name="T7" fmla="*/ 90 h 90"/>
                    <a:gd name="T8" fmla="*/ 52 w 195"/>
                    <a:gd name="T9" fmla="*/ 89 h 90"/>
                    <a:gd name="T10" fmla="*/ 70 w 195"/>
                    <a:gd name="T11" fmla="*/ 86 h 90"/>
                    <a:gd name="T12" fmla="*/ 89 w 195"/>
                    <a:gd name="T13" fmla="*/ 79 h 90"/>
                    <a:gd name="T14" fmla="*/ 111 w 195"/>
                    <a:gd name="T15" fmla="*/ 71 h 90"/>
                    <a:gd name="T16" fmla="*/ 111 w 195"/>
                    <a:gd name="T17" fmla="*/ 71 h 90"/>
                    <a:gd name="T18" fmla="*/ 130 w 195"/>
                    <a:gd name="T19" fmla="*/ 61 h 90"/>
                    <a:gd name="T20" fmla="*/ 146 w 195"/>
                    <a:gd name="T21" fmla="*/ 48 h 90"/>
                    <a:gd name="T22" fmla="*/ 161 w 195"/>
                    <a:gd name="T23" fmla="*/ 37 h 90"/>
                    <a:gd name="T24" fmla="*/ 174 w 195"/>
                    <a:gd name="T25" fmla="*/ 25 h 90"/>
                    <a:gd name="T26" fmla="*/ 190 w 195"/>
                    <a:gd name="T27" fmla="*/ 8 h 90"/>
                    <a:gd name="T28" fmla="*/ 195 w 195"/>
                    <a:gd name="T29" fmla="*/ 0 h 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95" h="90">
                      <a:moveTo>
                        <a:pt x="0" y="90"/>
                      </a:moveTo>
                      <a:lnTo>
                        <a:pt x="0" y="90"/>
                      </a:lnTo>
                      <a:lnTo>
                        <a:pt x="10" y="90"/>
                      </a:lnTo>
                      <a:lnTo>
                        <a:pt x="34" y="90"/>
                      </a:lnTo>
                      <a:lnTo>
                        <a:pt x="52" y="89"/>
                      </a:lnTo>
                      <a:lnTo>
                        <a:pt x="70" y="86"/>
                      </a:lnTo>
                      <a:lnTo>
                        <a:pt x="89" y="79"/>
                      </a:lnTo>
                      <a:lnTo>
                        <a:pt x="111" y="71"/>
                      </a:lnTo>
                      <a:lnTo>
                        <a:pt x="111" y="71"/>
                      </a:lnTo>
                      <a:lnTo>
                        <a:pt x="130" y="61"/>
                      </a:lnTo>
                      <a:lnTo>
                        <a:pt x="146" y="48"/>
                      </a:lnTo>
                      <a:lnTo>
                        <a:pt x="161" y="37"/>
                      </a:lnTo>
                      <a:lnTo>
                        <a:pt x="174" y="25"/>
                      </a:lnTo>
                      <a:lnTo>
                        <a:pt x="190" y="8"/>
                      </a:lnTo>
                      <a:lnTo>
                        <a:pt x="195" y="0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38" name="Freeform 388">
                  <a:extLst>
                    <a:ext uri="{FF2B5EF4-FFF2-40B4-BE49-F238E27FC236}">
                      <a16:creationId xmlns:a16="http://schemas.microsoft.com/office/drawing/2014/main" id="{39C373CE-4001-438A-B09F-F0CA705AA9B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50038" y="3011489"/>
                  <a:ext cx="52388" cy="77788"/>
                </a:xfrm>
                <a:custGeom>
                  <a:avLst/>
                  <a:gdLst>
                    <a:gd name="T0" fmla="*/ 65 w 65"/>
                    <a:gd name="T1" fmla="*/ 0 h 97"/>
                    <a:gd name="T2" fmla="*/ 65 w 65"/>
                    <a:gd name="T3" fmla="*/ 0 h 97"/>
                    <a:gd name="T4" fmla="*/ 65 w 65"/>
                    <a:gd name="T5" fmla="*/ 11 h 97"/>
                    <a:gd name="T6" fmla="*/ 62 w 65"/>
                    <a:gd name="T7" fmla="*/ 31 h 97"/>
                    <a:gd name="T8" fmla="*/ 57 w 65"/>
                    <a:gd name="T9" fmla="*/ 42 h 97"/>
                    <a:gd name="T10" fmla="*/ 54 w 65"/>
                    <a:gd name="T11" fmla="*/ 52 h 97"/>
                    <a:gd name="T12" fmla="*/ 48 w 65"/>
                    <a:gd name="T13" fmla="*/ 63 h 97"/>
                    <a:gd name="T14" fmla="*/ 39 w 65"/>
                    <a:gd name="T15" fmla="*/ 71 h 97"/>
                    <a:gd name="T16" fmla="*/ 39 w 65"/>
                    <a:gd name="T17" fmla="*/ 71 h 97"/>
                    <a:gd name="T18" fmla="*/ 23 w 65"/>
                    <a:gd name="T19" fmla="*/ 84 h 97"/>
                    <a:gd name="T20" fmla="*/ 12 w 65"/>
                    <a:gd name="T21" fmla="*/ 93 h 97"/>
                    <a:gd name="T22" fmla="*/ 0 w 65"/>
                    <a:gd name="T23" fmla="*/ 97 h 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65" h="97">
                      <a:moveTo>
                        <a:pt x="65" y="0"/>
                      </a:moveTo>
                      <a:lnTo>
                        <a:pt x="65" y="0"/>
                      </a:lnTo>
                      <a:lnTo>
                        <a:pt x="65" y="11"/>
                      </a:lnTo>
                      <a:lnTo>
                        <a:pt x="62" y="31"/>
                      </a:lnTo>
                      <a:lnTo>
                        <a:pt x="57" y="42"/>
                      </a:lnTo>
                      <a:lnTo>
                        <a:pt x="54" y="52"/>
                      </a:lnTo>
                      <a:lnTo>
                        <a:pt x="48" y="63"/>
                      </a:lnTo>
                      <a:lnTo>
                        <a:pt x="39" y="71"/>
                      </a:lnTo>
                      <a:lnTo>
                        <a:pt x="39" y="71"/>
                      </a:lnTo>
                      <a:lnTo>
                        <a:pt x="23" y="84"/>
                      </a:lnTo>
                      <a:lnTo>
                        <a:pt x="12" y="93"/>
                      </a:lnTo>
                      <a:lnTo>
                        <a:pt x="0" y="97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39" name="Freeform 389">
                  <a:extLst>
                    <a:ext uri="{FF2B5EF4-FFF2-40B4-BE49-F238E27FC236}">
                      <a16:creationId xmlns:a16="http://schemas.microsoft.com/office/drawing/2014/main" id="{433A2875-1208-4891-846A-AF0C3469638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19900" y="3041651"/>
                  <a:ext cx="47625" cy="100013"/>
                </a:xfrm>
                <a:custGeom>
                  <a:avLst/>
                  <a:gdLst>
                    <a:gd name="T0" fmla="*/ 19 w 58"/>
                    <a:gd name="T1" fmla="*/ 0 h 125"/>
                    <a:gd name="T2" fmla="*/ 19 w 58"/>
                    <a:gd name="T3" fmla="*/ 0 h 125"/>
                    <a:gd name="T4" fmla="*/ 29 w 58"/>
                    <a:gd name="T5" fmla="*/ 6 h 125"/>
                    <a:gd name="T6" fmla="*/ 37 w 58"/>
                    <a:gd name="T7" fmla="*/ 13 h 125"/>
                    <a:gd name="T8" fmla="*/ 47 w 58"/>
                    <a:gd name="T9" fmla="*/ 23 h 125"/>
                    <a:gd name="T10" fmla="*/ 53 w 58"/>
                    <a:gd name="T11" fmla="*/ 36 h 125"/>
                    <a:gd name="T12" fmla="*/ 57 w 58"/>
                    <a:gd name="T13" fmla="*/ 42 h 125"/>
                    <a:gd name="T14" fmla="*/ 58 w 58"/>
                    <a:gd name="T15" fmla="*/ 50 h 125"/>
                    <a:gd name="T16" fmla="*/ 57 w 58"/>
                    <a:gd name="T17" fmla="*/ 58 h 125"/>
                    <a:gd name="T18" fmla="*/ 55 w 58"/>
                    <a:gd name="T19" fmla="*/ 67 h 125"/>
                    <a:gd name="T20" fmla="*/ 52 w 58"/>
                    <a:gd name="T21" fmla="*/ 75 h 125"/>
                    <a:gd name="T22" fmla="*/ 45 w 58"/>
                    <a:gd name="T23" fmla="*/ 84 h 125"/>
                    <a:gd name="T24" fmla="*/ 45 w 58"/>
                    <a:gd name="T25" fmla="*/ 84 h 125"/>
                    <a:gd name="T26" fmla="*/ 32 w 58"/>
                    <a:gd name="T27" fmla="*/ 101 h 125"/>
                    <a:gd name="T28" fmla="*/ 23 w 58"/>
                    <a:gd name="T29" fmla="*/ 112 h 125"/>
                    <a:gd name="T30" fmla="*/ 14 w 58"/>
                    <a:gd name="T31" fmla="*/ 118 h 125"/>
                    <a:gd name="T32" fmla="*/ 8 w 58"/>
                    <a:gd name="T33" fmla="*/ 123 h 125"/>
                    <a:gd name="T34" fmla="*/ 5 w 58"/>
                    <a:gd name="T35" fmla="*/ 125 h 125"/>
                    <a:gd name="T36" fmla="*/ 1 w 58"/>
                    <a:gd name="T37" fmla="*/ 125 h 125"/>
                    <a:gd name="T38" fmla="*/ 0 w 58"/>
                    <a:gd name="T39" fmla="*/ 123 h 1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58" h="125">
                      <a:moveTo>
                        <a:pt x="19" y="0"/>
                      </a:moveTo>
                      <a:lnTo>
                        <a:pt x="19" y="0"/>
                      </a:lnTo>
                      <a:lnTo>
                        <a:pt x="29" y="6"/>
                      </a:lnTo>
                      <a:lnTo>
                        <a:pt x="37" y="13"/>
                      </a:lnTo>
                      <a:lnTo>
                        <a:pt x="47" y="23"/>
                      </a:lnTo>
                      <a:lnTo>
                        <a:pt x="53" y="36"/>
                      </a:lnTo>
                      <a:lnTo>
                        <a:pt x="57" y="42"/>
                      </a:lnTo>
                      <a:lnTo>
                        <a:pt x="58" y="50"/>
                      </a:lnTo>
                      <a:lnTo>
                        <a:pt x="57" y="58"/>
                      </a:lnTo>
                      <a:lnTo>
                        <a:pt x="55" y="67"/>
                      </a:lnTo>
                      <a:lnTo>
                        <a:pt x="52" y="75"/>
                      </a:lnTo>
                      <a:lnTo>
                        <a:pt x="45" y="84"/>
                      </a:lnTo>
                      <a:lnTo>
                        <a:pt x="45" y="84"/>
                      </a:lnTo>
                      <a:lnTo>
                        <a:pt x="32" y="101"/>
                      </a:lnTo>
                      <a:lnTo>
                        <a:pt x="23" y="112"/>
                      </a:lnTo>
                      <a:lnTo>
                        <a:pt x="14" y="118"/>
                      </a:lnTo>
                      <a:lnTo>
                        <a:pt x="8" y="123"/>
                      </a:lnTo>
                      <a:lnTo>
                        <a:pt x="5" y="125"/>
                      </a:lnTo>
                      <a:lnTo>
                        <a:pt x="1" y="125"/>
                      </a:lnTo>
                      <a:lnTo>
                        <a:pt x="0" y="123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40" name="Freeform 390">
                  <a:extLst>
                    <a:ext uri="{FF2B5EF4-FFF2-40B4-BE49-F238E27FC236}">
                      <a16:creationId xmlns:a16="http://schemas.microsoft.com/office/drawing/2014/main" id="{FDED9FEA-3B9D-46B2-A055-99655FB2102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938963" y="3078164"/>
                  <a:ext cx="46038" cy="98425"/>
                </a:xfrm>
                <a:custGeom>
                  <a:avLst/>
                  <a:gdLst>
                    <a:gd name="T0" fmla="*/ 52 w 59"/>
                    <a:gd name="T1" fmla="*/ 0 h 124"/>
                    <a:gd name="T2" fmla="*/ 52 w 59"/>
                    <a:gd name="T3" fmla="*/ 0 h 124"/>
                    <a:gd name="T4" fmla="*/ 55 w 59"/>
                    <a:gd name="T5" fmla="*/ 9 h 124"/>
                    <a:gd name="T6" fmla="*/ 57 w 59"/>
                    <a:gd name="T7" fmla="*/ 15 h 124"/>
                    <a:gd name="T8" fmla="*/ 59 w 59"/>
                    <a:gd name="T9" fmla="*/ 23 h 124"/>
                    <a:gd name="T10" fmla="*/ 59 w 59"/>
                    <a:gd name="T11" fmla="*/ 33 h 124"/>
                    <a:gd name="T12" fmla="*/ 57 w 59"/>
                    <a:gd name="T13" fmla="*/ 44 h 124"/>
                    <a:gd name="T14" fmla="*/ 54 w 59"/>
                    <a:gd name="T15" fmla="*/ 57 h 124"/>
                    <a:gd name="T16" fmla="*/ 46 w 59"/>
                    <a:gd name="T17" fmla="*/ 72 h 124"/>
                    <a:gd name="T18" fmla="*/ 46 w 59"/>
                    <a:gd name="T19" fmla="*/ 72 h 124"/>
                    <a:gd name="T20" fmla="*/ 36 w 59"/>
                    <a:gd name="T21" fmla="*/ 85 h 124"/>
                    <a:gd name="T22" fmla="*/ 28 w 59"/>
                    <a:gd name="T23" fmla="*/ 96 h 124"/>
                    <a:gd name="T24" fmla="*/ 13 w 59"/>
                    <a:gd name="T25" fmla="*/ 112 h 124"/>
                    <a:gd name="T26" fmla="*/ 3 w 59"/>
                    <a:gd name="T27" fmla="*/ 121 h 124"/>
                    <a:gd name="T28" fmla="*/ 0 w 59"/>
                    <a:gd name="T29" fmla="*/ 124 h 1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59" h="124">
                      <a:moveTo>
                        <a:pt x="52" y="0"/>
                      </a:moveTo>
                      <a:lnTo>
                        <a:pt x="52" y="0"/>
                      </a:lnTo>
                      <a:lnTo>
                        <a:pt x="55" y="9"/>
                      </a:lnTo>
                      <a:lnTo>
                        <a:pt x="57" y="15"/>
                      </a:lnTo>
                      <a:lnTo>
                        <a:pt x="59" y="23"/>
                      </a:lnTo>
                      <a:lnTo>
                        <a:pt x="59" y="33"/>
                      </a:lnTo>
                      <a:lnTo>
                        <a:pt x="57" y="44"/>
                      </a:lnTo>
                      <a:lnTo>
                        <a:pt x="54" y="57"/>
                      </a:lnTo>
                      <a:lnTo>
                        <a:pt x="46" y="72"/>
                      </a:lnTo>
                      <a:lnTo>
                        <a:pt x="46" y="72"/>
                      </a:lnTo>
                      <a:lnTo>
                        <a:pt x="36" y="85"/>
                      </a:lnTo>
                      <a:lnTo>
                        <a:pt x="28" y="96"/>
                      </a:lnTo>
                      <a:lnTo>
                        <a:pt x="13" y="112"/>
                      </a:lnTo>
                      <a:lnTo>
                        <a:pt x="3" y="121"/>
                      </a:lnTo>
                      <a:lnTo>
                        <a:pt x="0" y="124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41" name="Freeform 391">
                  <a:extLst>
                    <a:ext uri="{FF2B5EF4-FFF2-40B4-BE49-F238E27FC236}">
                      <a16:creationId xmlns:a16="http://schemas.microsoft.com/office/drawing/2014/main" id="{1B0A7059-B053-45F3-A443-499AAE04548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24700" y="3048001"/>
                  <a:ext cx="19050" cy="82550"/>
                </a:xfrm>
                <a:custGeom>
                  <a:avLst/>
                  <a:gdLst>
                    <a:gd name="T0" fmla="*/ 6 w 24"/>
                    <a:gd name="T1" fmla="*/ 0 h 104"/>
                    <a:gd name="T2" fmla="*/ 6 w 24"/>
                    <a:gd name="T3" fmla="*/ 0 h 104"/>
                    <a:gd name="T4" fmla="*/ 15 w 24"/>
                    <a:gd name="T5" fmla="*/ 15 h 104"/>
                    <a:gd name="T6" fmla="*/ 21 w 24"/>
                    <a:gd name="T7" fmla="*/ 35 h 104"/>
                    <a:gd name="T8" fmla="*/ 24 w 24"/>
                    <a:gd name="T9" fmla="*/ 44 h 104"/>
                    <a:gd name="T10" fmla="*/ 24 w 24"/>
                    <a:gd name="T11" fmla="*/ 56 h 104"/>
                    <a:gd name="T12" fmla="*/ 23 w 24"/>
                    <a:gd name="T13" fmla="*/ 64 h 104"/>
                    <a:gd name="T14" fmla="*/ 19 w 24"/>
                    <a:gd name="T15" fmla="*/ 72 h 104"/>
                    <a:gd name="T16" fmla="*/ 19 w 24"/>
                    <a:gd name="T17" fmla="*/ 72 h 104"/>
                    <a:gd name="T18" fmla="*/ 10 w 24"/>
                    <a:gd name="T19" fmla="*/ 85 h 104"/>
                    <a:gd name="T20" fmla="*/ 5 w 24"/>
                    <a:gd name="T21" fmla="*/ 95 h 104"/>
                    <a:gd name="T22" fmla="*/ 0 w 24"/>
                    <a:gd name="T23" fmla="*/ 104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4" h="104">
                      <a:moveTo>
                        <a:pt x="6" y="0"/>
                      </a:moveTo>
                      <a:lnTo>
                        <a:pt x="6" y="0"/>
                      </a:lnTo>
                      <a:lnTo>
                        <a:pt x="15" y="15"/>
                      </a:lnTo>
                      <a:lnTo>
                        <a:pt x="21" y="35"/>
                      </a:lnTo>
                      <a:lnTo>
                        <a:pt x="24" y="44"/>
                      </a:lnTo>
                      <a:lnTo>
                        <a:pt x="24" y="56"/>
                      </a:lnTo>
                      <a:lnTo>
                        <a:pt x="23" y="64"/>
                      </a:lnTo>
                      <a:lnTo>
                        <a:pt x="19" y="72"/>
                      </a:lnTo>
                      <a:lnTo>
                        <a:pt x="19" y="72"/>
                      </a:lnTo>
                      <a:lnTo>
                        <a:pt x="10" y="85"/>
                      </a:lnTo>
                      <a:lnTo>
                        <a:pt x="5" y="95"/>
                      </a:lnTo>
                      <a:lnTo>
                        <a:pt x="0" y="104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42" name="Freeform 392">
                  <a:extLst>
                    <a:ext uri="{FF2B5EF4-FFF2-40B4-BE49-F238E27FC236}">
                      <a16:creationId xmlns:a16="http://schemas.microsoft.com/office/drawing/2014/main" id="{438E8836-9B84-404D-A530-5ECCEB0BB2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253288" y="3048001"/>
                  <a:ext cx="19050" cy="82550"/>
                </a:xfrm>
                <a:custGeom>
                  <a:avLst/>
                  <a:gdLst>
                    <a:gd name="T0" fmla="*/ 7 w 25"/>
                    <a:gd name="T1" fmla="*/ 0 h 104"/>
                    <a:gd name="T2" fmla="*/ 7 w 25"/>
                    <a:gd name="T3" fmla="*/ 0 h 104"/>
                    <a:gd name="T4" fmla="*/ 8 w 25"/>
                    <a:gd name="T5" fmla="*/ 5 h 104"/>
                    <a:gd name="T6" fmla="*/ 10 w 25"/>
                    <a:gd name="T7" fmla="*/ 12 h 104"/>
                    <a:gd name="T8" fmla="*/ 20 w 25"/>
                    <a:gd name="T9" fmla="*/ 28 h 104"/>
                    <a:gd name="T10" fmla="*/ 23 w 25"/>
                    <a:gd name="T11" fmla="*/ 39 h 104"/>
                    <a:gd name="T12" fmla="*/ 25 w 25"/>
                    <a:gd name="T13" fmla="*/ 49 h 104"/>
                    <a:gd name="T14" fmla="*/ 25 w 25"/>
                    <a:gd name="T15" fmla="*/ 61 h 104"/>
                    <a:gd name="T16" fmla="*/ 23 w 25"/>
                    <a:gd name="T17" fmla="*/ 65 h 104"/>
                    <a:gd name="T18" fmla="*/ 20 w 25"/>
                    <a:gd name="T19" fmla="*/ 72 h 104"/>
                    <a:gd name="T20" fmla="*/ 20 w 25"/>
                    <a:gd name="T21" fmla="*/ 72 h 104"/>
                    <a:gd name="T22" fmla="*/ 0 w 25"/>
                    <a:gd name="T23" fmla="*/ 104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5" h="104">
                      <a:moveTo>
                        <a:pt x="7" y="0"/>
                      </a:moveTo>
                      <a:lnTo>
                        <a:pt x="7" y="0"/>
                      </a:lnTo>
                      <a:lnTo>
                        <a:pt x="8" y="5"/>
                      </a:lnTo>
                      <a:lnTo>
                        <a:pt x="10" y="12"/>
                      </a:lnTo>
                      <a:lnTo>
                        <a:pt x="20" y="28"/>
                      </a:lnTo>
                      <a:lnTo>
                        <a:pt x="23" y="39"/>
                      </a:lnTo>
                      <a:lnTo>
                        <a:pt x="25" y="49"/>
                      </a:lnTo>
                      <a:lnTo>
                        <a:pt x="25" y="61"/>
                      </a:lnTo>
                      <a:lnTo>
                        <a:pt x="23" y="65"/>
                      </a:lnTo>
                      <a:lnTo>
                        <a:pt x="20" y="72"/>
                      </a:lnTo>
                      <a:lnTo>
                        <a:pt x="20" y="72"/>
                      </a:lnTo>
                      <a:lnTo>
                        <a:pt x="0" y="104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43" name="Freeform 393">
                  <a:extLst>
                    <a:ext uri="{FF2B5EF4-FFF2-40B4-BE49-F238E27FC236}">
                      <a16:creationId xmlns:a16="http://schemas.microsoft.com/office/drawing/2014/main" id="{642F19F0-2B40-44EF-8932-FC785CB76D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16750" y="3106739"/>
                  <a:ext cx="179388" cy="85725"/>
                </a:xfrm>
                <a:custGeom>
                  <a:avLst/>
                  <a:gdLst>
                    <a:gd name="T0" fmla="*/ 0 w 227"/>
                    <a:gd name="T1" fmla="*/ 94 h 107"/>
                    <a:gd name="T2" fmla="*/ 0 w 227"/>
                    <a:gd name="T3" fmla="*/ 94 h 107"/>
                    <a:gd name="T4" fmla="*/ 0 w 227"/>
                    <a:gd name="T5" fmla="*/ 76 h 107"/>
                    <a:gd name="T6" fmla="*/ 1 w 227"/>
                    <a:gd name="T7" fmla="*/ 65 h 107"/>
                    <a:gd name="T8" fmla="*/ 4 w 227"/>
                    <a:gd name="T9" fmla="*/ 52 h 107"/>
                    <a:gd name="T10" fmla="*/ 9 w 227"/>
                    <a:gd name="T11" fmla="*/ 39 h 107"/>
                    <a:gd name="T12" fmla="*/ 14 w 227"/>
                    <a:gd name="T13" fmla="*/ 34 h 107"/>
                    <a:gd name="T14" fmla="*/ 19 w 227"/>
                    <a:gd name="T15" fmla="*/ 28 h 107"/>
                    <a:gd name="T16" fmla="*/ 26 w 227"/>
                    <a:gd name="T17" fmla="*/ 23 h 107"/>
                    <a:gd name="T18" fmla="*/ 32 w 227"/>
                    <a:gd name="T19" fmla="*/ 18 h 107"/>
                    <a:gd name="T20" fmla="*/ 42 w 227"/>
                    <a:gd name="T21" fmla="*/ 13 h 107"/>
                    <a:gd name="T22" fmla="*/ 52 w 227"/>
                    <a:gd name="T23" fmla="*/ 10 h 107"/>
                    <a:gd name="T24" fmla="*/ 52 w 227"/>
                    <a:gd name="T25" fmla="*/ 10 h 107"/>
                    <a:gd name="T26" fmla="*/ 74 w 227"/>
                    <a:gd name="T27" fmla="*/ 5 h 107"/>
                    <a:gd name="T28" fmla="*/ 97 w 227"/>
                    <a:gd name="T29" fmla="*/ 0 h 107"/>
                    <a:gd name="T30" fmla="*/ 120 w 227"/>
                    <a:gd name="T31" fmla="*/ 0 h 107"/>
                    <a:gd name="T32" fmla="*/ 141 w 227"/>
                    <a:gd name="T33" fmla="*/ 2 h 107"/>
                    <a:gd name="T34" fmla="*/ 159 w 227"/>
                    <a:gd name="T35" fmla="*/ 5 h 107"/>
                    <a:gd name="T36" fmla="*/ 167 w 227"/>
                    <a:gd name="T37" fmla="*/ 8 h 107"/>
                    <a:gd name="T38" fmla="*/ 175 w 227"/>
                    <a:gd name="T39" fmla="*/ 13 h 107"/>
                    <a:gd name="T40" fmla="*/ 181 w 227"/>
                    <a:gd name="T41" fmla="*/ 18 h 107"/>
                    <a:gd name="T42" fmla="*/ 186 w 227"/>
                    <a:gd name="T43" fmla="*/ 23 h 107"/>
                    <a:gd name="T44" fmla="*/ 191 w 227"/>
                    <a:gd name="T45" fmla="*/ 29 h 107"/>
                    <a:gd name="T46" fmla="*/ 194 w 227"/>
                    <a:gd name="T47" fmla="*/ 36 h 107"/>
                    <a:gd name="T48" fmla="*/ 194 w 227"/>
                    <a:gd name="T49" fmla="*/ 36 h 107"/>
                    <a:gd name="T50" fmla="*/ 206 w 227"/>
                    <a:gd name="T51" fmla="*/ 63 h 107"/>
                    <a:gd name="T52" fmla="*/ 216 w 227"/>
                    <a:gd name="T53" fmla="*/ 86 h 107"/>
                    <a:gd name="T54" fmla="*/ 227 w 227"/>
                    <a:gd name="T55" fmla="*/ 107 h 1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227" h="107">
                      <a:moveTo>
                        <a:pt x="0" y="94"/>
                      </a:moveTo>
                      <a:lnTo>
                        <a:pt x="0" y="94"/>
                      </a:lnTo>
                      <a:lnTo>
                        <a:pt x="0" y="76"/>
                      </a:lnTo>
                      <a:lnTo>
                        <a:pt x="1" y="65"/>
                      </a:lnTo>
                      <a:lnTo>
                        <a:pt x="4" y="52"/>
                      </a:lnTo>
                      <a:lnTo>
                        <a:pt x="9" y="39"/>
                      </a:lnTo>
                      <a:lnTo>
                        <a:pt x="14" y="34"/>
                      </a:lnTo>
                      <a:lnTo>
                        <a:pt x="19" y="28"/>
                      </a:lnTo>
                      <a:lnTo>
                        <a:pt x="26" y="23"/>
                      </a:lnTo>
                      <a:lnTo>
                        <a:pt x="32" y="18"/>
                      </a:lnTo>
                      <a:lnTo>
                        <a:pt x="42" y="13"/>
                      </a:lnTo>
                      <a:lnTo>
                        <a:pt x="52" y="10"/>
                      </a:lnTo>
                      <a:lnTo>
                        <a:pt x="52" y="10"/>
                      </a:lnTo>
                      <a:lnTo>
                        <a:pt x="74" y="5"/>
                      </a:lnTo>
                      <a:lnTo>
                        <a:pt x="97" y="0"/>
                      </a:lnTo>
                      <a:lnTo>
                        <a:pt x="120" y="0"/>
                      </a:lnTo>
                      <a:lnTo>
                        <a:pt x="141" y="2"/>
                      </a:lnTo>
                      <a:lnTo>
                        <a:pt x="159" y="5"/>
                      </a:lnTo>
                      <a:lnTo>
                        <a:pt x="167" y="8"/>
                      </a:lnTo>
                      <a:lnTo>
                        <a:pt x="175" y="13"/>
                      </a:lnTo>
                      <a:lnTo>
                        <a:pt x="181" y="18"/>
                      </a:lnTo>
                      <a:lnTo>
                        <a:pt x="186" y="23"/>
                      </a:lnTo>
                      <a:lnTo>
                        <a:pt x="191" y="29"/>
                      </a:lnTo>
                      <a:lnTo>
                        <a:pt x="194" y="36"/>
                      </a:lnTo>
                      <a:lnTo>
                        <a:pt x="194" y="36"/>
                      </a:lnTo>
                      <a:lnTo>
                        <a:pt x="206" y="63"/>
                      </a:lnTo>
                      <a:lnTo>
                        <a:pt x="216" y="86"/>
                      </a:lnTo>
                      <a:lnTo>
                        <a:pt x="227" y="107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44" name="Freeform 394">
                  <a:extLst>
                    <a:ext uri="{FF2B5EF4-FFF2-40B4-BE49-F238E27FC236}">
                      <a16:creationId xmlns:a16="http://schemas.microsoft.com/office/drawing/2014/main" id="{49F13C20-65FC-4D28-93E8-E9DCACAE7E2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88163" y="3165476"/>
                  <a:ext cx="169863" cy="82550"/>
                </a:xfrm>
                <a:custGeom>
                  <a:avLst/>
                  <a:gdLst>
                    <a:gd name="T0" fmla="*/ 195 w 215"/>
                    <a:gd name="T1" fmla="*/ 104 h 104"/>
                    <a:gd name="T2" fmla="*/ 195 w 215"/>
                    <a:gd name="T3" fmla="*/ 104 h 104"/>
                    <a:gd name="T4" fmla="*/ 198 w 215"/>
                    <a:gd name="T5" fmla="*/ 102 h 104"/>
                    <a:gd name="T6" fmla="*/ 203 w 215"/>
                    <a:gd name="T7" fmla="*/ 100 h 104"/>
                    <a:gd name="T8" fmla="*/ 206 w 215"/>
                    <a:gd name="T9" fmla="*/ 99 h 104"/>
                    <a:gd name="T10" fmla="*/ 210 w 215"/>
                    <a:gd name="T11" fmla="*/ 94 h 104"/>
                    <a:gd name="T12" fmla="*/ 213 w 215"/>
                    <a:gd name="T13" fmla="*/ 87 h 104"/>
                    <a:gd name="T14" fmla="*/ 215 w 215"/>
                    <a:gd name="T15" fmla="*/ 78 h 104"/>
                    <a:gd name="T16" fmla="*/ 215 w 215"/>
                    <a:gd name="T17" fmla="*/ 65 h 104"/>
                    <a:gd name="T18" fmla="*/ 215 w 215"/>
                    <a:gd name="T19" fmla="*/ 65 h 104"/>
                    <a:gd name="T20" fmla="*/ 213 w 215"/>
                    <a:gd name="T21" fmla="*/ 57 h 104"/>
                    <a:gd name="T22" fmla="*/ 210 w 215"/>
                    <a:gd name="T23" fmla="*/ 50 h 104"/>
                    <a:gd name="T24" fmla="*/ 205 w 215"/>
                    <a:gd name="T25" fmla="*/ 44 h 104"/>
                    <a:gd name="T26" fmla="*/ 198 w 215"/>
                    <a:gd name="T27" fmla="*/ 37 h 104"/>
                    <a:gd name="T28" fmla="*/ 182 w 215"/>
                    <a:gd name="T29" fmla="*/ 26 h 104"/>
                    <a:gd name="T30" fmla="*/ 163 w 215"/>
                    <a:gd name="T31" fmla="*/ 16 h 104"/>
                    <a:gd name="T32" fmla="*/ 143 w 215"/>
                    <a:gd name="T33" fmla="*/ 10 h 104"/>
                    <a:gd name="T34" fmla="*/ 122 w 215"/>
                    <a:gd name="T35" fmla="*/ 3 h 104"/>
                    <a:gd name="T36" fmla="*/ 104 w 215"/>
                    <a:gd name="T37" fmla="*/ 0 h 104"/>
                    <a:gd name="T38" fmla="*/ 91 w 215"/>
                    <a:gd name="T39" fmla="*/ 0 h 104"/>
                    <a:gd name="T40" fmla="*/ 91 w 215"/>
                    <a:gd name="T41" fmla="*/ 0 h 104"/>
                    <a:gd name="T42" fmla="*/ 78 w 215"/>
                    <a:gd name="T43" fmla="*/ 1 h 104"/>
                    <a:gd name="T44" fmla="*/ 65 w 215"/>
                    <a:gd name="T45" fmla="*/ 6 h 104"/>
                    <a:gd name="T46" fmla="*/ 34 w 215"/>
                    <a:gd name="T47" fmla="*/ 16 h 104"/>
                    <a:gd name="T48" fmla="*/ 10 w 215"/>
                    <a:gd name="T49" fmla="*/ 27 h 104"/>
                    <a:gd name="T50" fmla="*/ 0 w 215"/>
                    <a:gd name="T51" fmla="*/ 32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15" h="104">
                      <a:moveTo>
                        <a:pt x="195" y="104"/>
                      </a:moveTo>
                      <a:lnTo>
                        <a:pt x="195" y="104"/>
                      </a:lnTo>
                      <a:lnTo>
                        <a:pt x="198" y="102"/>
                      </a:lnTo>
                      <a:lnTo>
                        <a:pt x="203" y="100"/>
                      </a:lnTo>
                      <a:lnTo>
                        <a:pt x="206" y="99"/>
                      </a:lnTo>
                      <a:lnTo>
                        <a:pt x="210" y="94"/>
                      </a:lnTo>
                      <a:lnTo>
                        <a:pt x="213" y="87"/>
                      </a:lnTo>
                      <a:lnTo>
                        <a:pt x="215" y="78"/>
                      </a:lnTo>
                      <a:lnTo>
                        <a:pt x="215" y="65"/>
                      </a:lnTo>
                      <a:lnTo>
                        <a:pt x="215" y="65"/>
                      </a:lnTo>
                      <a:lnTo>
                        <a:pt x="213" y="57"/>
                      </a:lnTo>
                      <a:lnTo>
                        <a:pt x="210" y="50"/>
                      </a:lnTo>
                      <a:lnTo>
                        <a:pt x="205" y="44"/>
                      </a:lnTo>
                      <a:lnTo>
                        <a:pt x="198" y="37"/>
                      </a:lnTo>
                      <a:lnTo>
                        <a:pt x="182" y="26"/>
                      </a:lnTo>
                      <a:lnTo>
                        <a:pt x="163" y="16"/>
                      </a:lnTo>
                      <a:lnTo>
                        <a:pt x="143" y="10"/>
                      </a:lnTo>
                      <a:lnTo>
                        <a:pt x="122" y="3"/>
                      </a:lnTo>
                      <a:lnTo>
                        <a:pt x="104" y="0"/>
                      </a:lnTo>
                      <a:lnTo>
                        <a:pt x="91" y="0"/>
                      </a:lnTo>
                      <a:lnTo>
                        <a:pt x="91" y="0"/>
                      </a:lnTo>
                      <a:lnTo>
                        <a:pt x="78" y="1"/>
                      </a:lnTo>
                      <a:lnTo>
                        <a:pt x="65" y="6"/>
                      </a:lnTo>
                      <a:lnTo>
                        <a:pt x="34" y="16"/>
                      </a:lnTo>
                      <a:lnTo>
                        <a:pt x="10" y="27"/>
                      </a:lnTo>
                      <a:lnTo>
                        <a:pt x="0" y="32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45" name="Freeform 395">
                  <a:extLst>
                    <a:ext uri="{FF2B5EF4-FFF2-40B4-BE49-F238E27FC236}">
                      <a16:creationId xmlns:a16="http://schemas.microsoft.com/office/drawing/2014/main" id="{2E4B1212-FD02-4F6C-9F13-FB91200BFF0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02425" y="3125789"/>
                  <a:ext cx="168275" cy="133350"/>
                </a:xfrm>
                <a:custGeom>
                  <a:avLst/>
                  <a:gdLst>
                    <a:gd name="T0" fmla="*/ 156 w 213"/>
                    <a:gd name="T1" fmla="*/ 168 h 168"/>
                    <a:gd name="T2" fmla="*/ 156 w 213"/>
                    <a:gd name="T3" fmla="*/ 168 h 168"/>
                    <a:gd name="T4" fmla="*/ 161 w 213"/>
                    <a:gd name="T5" fmla="*/ 168 h 168"/>
                    <a:gd name="T6" fmla="*/ 166 w 213"/>
                    <a:gd name="T7" fmla="*/ 168 h 168"/>
                    <a:gd name="T8" fmla="*/ 173 w 213"/>
                    <a:gd name="T9" fmla="*/ 168 h 168"/>
                    <a:gd name="T10" fmla="*/ 179 w 213"/>
                    <a:gd name="T11" fmla="*/ 163 h 168"/>
                    <a:gd name="T12" fmla="*/ 186 w 213"/>
                    <a:gd name="T13" fmla="*/ 156 h 168"/>
                    <a:gd name="T14" fmla="*/ 194 w 213"/>
                    <a:gd name="T15" fmla="*/ 145 h 168"/>
                    <a:gd name="T16" fmla="*/ 202 w 213"/>
                    <a:gd name="T17" fmla="*/ 129 h 168"/>
                    <a:gd name="T18" fmla="*/ 202 w 213"/>
                    <a:gd name="T19" fmla="*/ 129 h 168"/>
                    <a:gd name="T20" fmla="*/ 208 w 213"/>
                    <a:gd name="T21" fmla="*/ 111 h 168"/>
                    <a:gd name="T22" fmla="*/ 211 w 213"/>
                    <a:gd name="T23" fmla="*/ 93 h 168"/>
                    <a:gd name="T24" fmla="*/ 213 w 213"/>
                    <a:gd name="T25" fmla="*/ 78 h 168"/>
                    <a:gd name="T26" fmla="*/ 211 w 213"/>
                    <a:gd name="T27" fmla="*/ 65 h 168"/>
                    <a:gd name="T28" fmla="*/ 207 w 213"/>
                    <a:gd name="T29" fmla="*/ 52 h 168"/>
                    <a:gd name="T30" fmla="*/ 197 w 213"/>
                    <a:gd name="T31" fmla="*/ 41 h 168"/>
                    <a:gd name="T32" fmla="*/ 186 w 213"/>
                    <a:gd name="T33" fmla="*/ 30 h 168"/>
                    <a:gd name="T34" fmla="*/ 169 w 213"/>
                    <a:gd name="T35" fmla="*/ 18 h 168"/>
                    <a:gd name="T36" fmla="*/ 169 w 213"/>
                    <a:gd name="T37" fmla="*/ 18 h 168"/>
                    <a:gd name="T38" fmla="*/ 160 w 213"/>
                    <a:gd name="T39" fmla="*/ 13 h 168"/>
                    <a:gd name="T40" fmla="*/ 148 w 213"/>
                    <a:gd name="T41" fmla="*/ 9 h 168"/>
                    <a:gd name="T42" fmla="*/ 137 w 213"/>
                    <a:gd name="T43" fmla="*/ 7 h 168"/>
                    <a:gd name="T44" fmla="*/ 124 w 213"/>
                    <a:gd name="T45" fmla="*/ 4 h 168"/>
                    <a:gd name="T46" fmla="*/ 95 w 213"/>
                    <a:gd name="T47" fmla="*/ 2 h 168"/>
                    <a:gd name="T48" fmla="*/ 67 w 213"/>
                    <a:gd name="T49" fmla="*/ 0 h 168"/>
                    <a:gd name="T50" fmla="*/ 41 w 213"/>
                    <a:gd name="T51" fmla="*/ 2 h 168"/>
                    <a:gd name="T52" fmla="*/ 20 w 213"/>
                    <a:gd name="T53" fmla="*/ 4 h 168"/>
                    <a:gd name="T54" fmla="*/ 0 w 213"/>
                    <a:gd name="T55" fmla="*/ 5 h 1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213" h="168">
                      <a:moveTo>
                        <a:pt x="156" y="168"/>
                      </a:moveTo>
                      <a:lnTo>
                        <a:pt x="156" y="168"/>
                      </a:lnTo>
                      <a:lnTo>
                        <a:pt x="161" y="168"/>
                      </a:lnTo>
                      <a:lnTo>
                        <a:pt x="166" y="168"/>
                      </a:lnTo>
                      <a:lnTo>
                        <a:pt x="173" y="168"/>
                      </a:lnTo>
                      <a:lnTo>
                        <a:pt x="179" y="163"/>
                      </a:lnTo>
                      <a:lnTo>
                        <a:pt x="186" y="156"/>
                      </a:lnTo>
                      <a:lnTo>
                        <a:pt x="194" y="145"/>
                      </a:lnTo>
                      <a:lnTo>
                        <a:pt x="202" y="129"/>
                      </a:lnTo>
                      <a:lnTo>
                        <a:pt x="202" y="129"/>
                      </a:lnTo>
                      <a:lnTo>
                        <a:pt x="208" y="111"/>
                      </a:lnTo>
                      <a:lnTo>
                        <a:pt x="211" y="93"/>
                      </a:lnTo>
                      <a:lnTo>
                        <a:pt x="213" y="78"/>
                      </a:lnTo>
                      <a:lnTo>
                        <a:pt x="211" y="65"/>
                      </a:lnTo>
                      <a:lnTo>
                        <a:pt x="207" y="52"/>
                      </a:lnTo>
                      <a:lnTo>
                        <a:pt x="197" y="41"/>
                      </a:lnTo>
                      <a:lnTo>
                        <a:pt x="186" y="30"/>
                      </a:lnTo>
                      <a:lnTo>
                        <a:pt x="169" y="18"/>
                      </a:lnTo>
                      <a:lnTo>
                        <a:pt x="169" y="18"/>
                      </a:lnTo>
                      <a:lnTo>
                        <a:pt x="160" y="13"/>
                      </a:lnTo>
                      <a:lnTo>
                        <a:pt x="148" y="9"/>
                      </a:lnTo>
                      <a:lnTo>
                        <a:pt x="137" y="7"/>
                      </a:lnTo>
                      <a:lnTo>
                        <a:pt x="124" y="4"/>
                      </a:lnTo>
                      <a:lnTo>
                        <a:pt x="95" y="2"/>
                      </a:lnTo>
                      <a:lnTo>
                        <a:pt x="67" y="0"/>
                      </a:lnTo>
                      <a:lnTo>
                        <a:pt x="41" y="2"/>
                      </a:lnTo>
                      <a:lnTo>
                        <a:pt x="20" y="4"/>
                      </a:lnTo>
                      <a:lnTo>
                        <a:pt x="0" y="5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46" name="Freeform 396">
                  <a:extLst>
                    <a:ext uri="{FF2B5EF4-FFF2-40B4-BE49-F238E27FC236}">
                      <a16:creationId xmlns:a16="http://schemas.microsoft.com/office/drawing/2014/main" id="{F64EFEDA-3E25-40FD-B4BB-EC99792037B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53200" y="3086101"/>
                  <a:ext cx="144463" cy="131763"/>
                </a:xfrm>
                <a:custGeom>
                  <a:avLst/>
                  <a:gdLst>
                    <a:gd name="T0" fmla="*/ 149 w 184"/>
                    <a:gd name="T1" fmla="*/ 166 h 166"/>
                    <a:gd name="T2" fmla="*/ 149 w 184"/>
                    <a:gd name="T3" fmla="*/ 166 h 166"/>
                    <a:gd name="T4" fmla="*/ 153 w 184"/>
                    <a:gd name="T5" fmla="*/ 164 h 166"/>
                    <a:gd name="T6" fmla="*/ 158 w 184"/>
                    <a:gd name="T7" fmla="*/ 161 h 166"/>
                    <a:gd name="T8" fmla="*/ 161 w 184"/>
                    <a:gd name="T9" fmla="*/ 154 h 166"/>
                    <a:gd name="T10" fmla="*/ 166 w 184"/>
                    <a:gd name="T11" fmla="*/ 148 h 166"/>
                    <a:gd name="T12" fmla="*/ 171 w 184"/>
                    <a:gd name="T13" fmla="*/ 137 h 166"/>
                    <a:gd name="T14" fmla="*/ 174 w 184"/>
                    <a:gd name="T15" fmla="*/ 124 h 166"/>
                    <a:gd name="T16" fmla="*/ 175 w 184"/>
                    <a:gd name="T17" fmla="*/ 107 h 166"/>
                    <a:gd name="T18" fmla="*/ 175 w 184"/>
                    <a:gd name="T19" fmla="*/ 107 h 166"/>
                    <a:gd name="T20" fmla="*/ 177 w 184"/>
                    <a:gd name="T21" fmla="*/ 91 h 166"/>
                    <a:gd name="T22" fmla="*/ 180 w 184"/>
                    <a:gd name="T23" fmla="*/ 76 h 166"/>
                    <a:gd name="T24" fmla="*/ 182 w 184"/>
                    <a:gd name="T25" fmla="*/ 63 h 166"/>
                    <a:gd name="T26" fmla="*/ 184 w 184"/>
                    <a:gd name="T27" fmla="*/ 54 h 166"/>
                    <a:gd name="T28" fmla="*/ 184 w 184"/>
                    <a:gd name="T29" fmla="*/ 44 h 166"/>
                    <a:gd name="T30" fmla="*/ 179 w 184"/>
                    <a:gd name="T31" fmla="*/ 34 h 166"/>
                    <a:gd name="T32" fmla="*/ 171 w 184"/>
                    <a:gd name="T33" fmla="*/ 26 h 166"/>
                    <a:gd name="T34" fmla="*/ 156 w 184"/>
                    <a:gd name="T35" fmla="*/ 16 h 166"/>
                    <a:gd name="T36" fmla="*/ 156 w 184"/>
                    <a:gd name="T37" fmla="*/ 16 h 166"/>
                    <a:gd name="T38" fmla="*/ 146 w 184"/>
                    <a:gd name="T39" fmla="*/ 12 h 166"/>
                    <a:gd name="T40" fmla="*/ 136 w 184"/>
                    <a:gd name="T41" fmla="*/ 8 h 166"/>
                    <a:gd name="T42" fmla="*/ 112 w 184"/>
                    <a:gd name="T43" fmla="*/ 3 h 166"/>
                    <a:gd name="T44" fmla="*/ 86 w 184"/>
                    <a:gd name="T45" fmla="*/ 0 h 166"/>
                    <a:gd name="T46" fmla="*/ 62 w 184"/>
                    <a:gd name="T47" fmla="*/ 0 h 166"/>
                    <a:gd name="T48" fmla="*/ 18 w 184"/>
                    <a:gd name="T49" fmla="*/ 2 h 166"/>
                    <a:gd name="T50" fmla="*/ 0 w 184"/>
                    <a:gd name="T51" fmla="*/ 3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84" h="166">
                      <a:moveTo>
                        <a:pt x="149" y="166"/>
                      </a:moveTo>
                      <a:lnTo>
                        <a:pt x="149" y="166"/>
                      </a:lnTo>
                      <a:lnTo>
                        <a:pt x="153" y="164"/>
                      </a:lnTo>
                      <a:lnTo>
                        <a:pt x="158" y="161"/>
                      </a:lnTo>
                      <a:lnTo>
                        <a:pt x="161" y="154"/>
                      </a:lnTo>
                      <a:lnTo>
                        <a:pt x="166" y="148"/>
                      </a:lnTo>
                      <a:lnTo>
                        <a:pt x="171" y="137"/>
                      </a:lnTo>
                      <a:lnTo>
                        <a:pt x="174" y="124"/>
                      </a:lnTo>
                      <a:lnTo>
                        <a:pt x="175" y="107"/>
                      </a:lnTo>
                      <a:lnTo>
                        <a:pt x="175" y="107"/>
                      </a:lnTo>
                      <a:lnTo>
                        <a:pt x="177" y="91"/>
                      </a:lnTo>
                      <a:lnTo>
                        <a:pt x="180" y="76"/>
                      </a:lnTo>
                      <a:lnTo>
                        <a:pt x="182" y="63"/>
                      </a:lnTo>
                      <a:lnTo>
                        <a:pt x="184" y="54"/>
                      </a:lnTo>
                      <a:lnTo>
                        <a:pt x="184" y="44"/>
                      </a:lnTo>
                      <a:lnTo>
                        <a:pt x="179" y="34"/>
                      </a:lnTo>
                      <a:lnTo>
                        <a:pt x="171" y="26"/>
                      </a:lnTo>
                      <a:lnTo>
                        <a:pt x="156" y="16"/>
                      </a:lnTo>
                      <a:lnTo>
                        <a:pt x="156" y="16"/>
                      </a:lnTo>
                      <a:lnTo>
                        <a:pt x="146" y="12"/>
                      </a:lnTo>
                      <a:lnTo>
                        <a:pt x="136" y="8"/>
                      </a:lnTo>
                      <a:lnTo>
                        <a:pt x="112" y="3"/>
                      </a:lnTo>
                      <a:lnTo>
                        <a:pt x="86" y="0"/>
                      </a:lnTo>
                      <a:lnTo>
                        <a:pt x="62" y="0"/>
                      </a:lnTo>
                      <a:lnTo>
                        <a:pt x="18" y="2"/>
                      </a:lnTo>
                      <a:lnTo>
                        <a:pt x="0" y="3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47" name="Freeform 397">
                  <a:extLst>
                    <a:ext uri="{FF2B5EF4-FFF2-40B4-BE49-F238E27FC236}">
                      <a16:creationId xmlns:a16="http://schemas.microsoft.com/office/drawing/2014/main" id="{5FA41740-EEEF-45EB-A42D-FE360E44404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26213" y="3052764"/>
                  <a:ext cx="11113" cy="119063"/>
                </a:xfrm>
                <a:custGeom>
                  <a:avLst/>
                  <a:gdLst>
                    <a:gd name="T0" fmla="*/ 0 w 13"/>
                    <a:gd name="T1" fmla="*/ 0 h 149"/>
                    <a:gd name="T2" fmla="*/ 0 w 13"/>
                    <a:gd name="T3" fmla="*/ 0 h 149"/>
                    <a:gd name="T4" fmla="*/ 3 w 13"/>
                    <a:gd name="T5" fmla="*/ 3 h 149"/>
                    <a:gd name="T6" fmla="*/ 8 w 13"/>
                    <a:gd name="T7" fmla="*/ 16 h 149"/>
                    <a:gd name="T8" fmla="*/ 9 w 13"/>
                    <a:gd name="T9" fmla="*/ 24 h 149"/>
                    <a:gd name="T10" fmla="*/ 13 w 13"/>
                    <a:gd name="T11" fmla="*/ 36 h 149"/>
                    <a:gd name="T12" fmla="*/ 13 w 13"/>
                    <a:gd name="T13" fmla="*/ 50 h 149"/>
                    <a:gd name="T14" fmla="*/ 13 w 13"/>
                    <a:gd name="T15" fmla="*/ 65 h 149"/>
                    <a:gd name="T16" fmla="*/ 13 w 13"/>
                    <a:gd name="T17" fmla="*/ 65 h 149"/>
                    <a:gd name="T18" fmla="*/ 9 w 13"/>
                    <a:gd name="T19" fmla="*/ 97 h 149"/>
                    <a:gd name="T20" fmla="*/ 4 w 13"/>
                    <a:gd name="T21" fmla="*/ 123 h 149"/>
                    <a:gd name="T22" fmla="*/ 0 w 13"/>
                    <a:gd name="T23" fmla="*/ 149 h 1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3" h="149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3" y="3"/>
                      </a:lnTo>
                      <a:lnTo>
                        <a:pt x="8" y="16"/>
                      </a:lnTo>
                      <a:lnTo>
                        <a:pt x="9" y="24"/>
                      </a:lnTo>
                      <a:lnTo>
                        <a:pt x="13" y="36"/>
                      </a:lnTo>
                      <a:lnTo>
                        <a:pt x="13" y="50"/>
                      </a:lnTo>
                      <a:lnTo>
                        <a:pt x="13" y="65"/>
                      </a:lnTo>
                      <a:lnTo>
                        <a:pt x="13" y="65"/>
                      </a:lnTo>
                      <a:lnTo>
                        <a:pt x="9" y="97"/>
                      </a:lnTo>
                      <a:lnTo>
                        <a:pt x="4" y="123"/>
                      </a:lnTo>
                      <a:lnTo>
                        <a:pt x="0" y="149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48" name="Freeform 398">
                  <a:extLst>
                    <a:ext uri="{FF2B5EF4-FFF2-40B4-BE49-F238E27FC236}">
                      <a16:creationId xmlns:a16="http://schemas.microsoft.com/office/drawing/2014/main" id="{ECC7D085-7B37-4E59-980F-926FFBDD6C5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40413" y="3784601"/>
                  <a:ext cx="176213" cy="58738"/>
                </a:xfrm>
                <a:custGeom>
                  <a:avLst/>
                  <a:gdLst>
                    <a:gd name="T0" fmla="*/ 0 w 221"/>
                    <a:gd name="T1" fmla="*/ 0 h 73"/>
                    <a:gd name="T2" fmla="*/ 0 w 221"/>
                    <a:gd name="T3" fmla="*/ 0 h 73"/>
                    <a:gd name="T4" fmla="*/ 3 w 221"/>
                    <a:gd name="T5" fmla="*/ 10 h 73"/>
                    <a:gd name="T6" fmla="*/ 9 w 221"/>
                    <a:gd name="T7" fmla="*/ 21 h 73"/>
                    <a:gd name="T8" fmla="*/ 18 w 221"/>
                    <a:gd name="T9" fmla="*/ 33 h 73"/>
                    <a:gd name="T10" fmla="*/ 31 w 221"/>
                    <a:gd name="T11" fmla="*/ 46 h 73"/>
                    <a:gd name="T12" fmla="*/ 37 w 221"/>
                    <a:gd name="T13" fmla="*/ 52 h 73"/>
                    <a:gd name="T14" fmla="*/ 45 w 221"/>
                    <a:gd name="T15" fmla="*/ 57 h 73"/>
                    <a:gd name="T16" fmla="*/ 55 w 221"/>
                    <a:gd name="T17" fmla="*/ 62 h 73"/>
                    <a:gd name="T18" fmla="*/ 66 w 221"/>
                    <a:gd name="T19" fmla="*/ 67 h 73"/>
                    <a:gd name="T20" fmla="*/ 78 w 221"/>
                    <a:gd name="T21" fmla="*/ 70 h 73"/>
                    <a:gd name="T22" fmla="*/ 91 w 221"/>
                    <a:gd name="T23" fmla="*/ 72 h 73"/>
                    <a:gd name="T24" fmla="*/ 91 w 221"/>
                    <a:gd name="T25" fmla="*/ 72 h 73"/>
                    <a:gd name="T26" fmla="*/ 117 w 221"/>
                    <a:gd name="T27" fmla="*/ 73 h 73"/>
                    <a:gd name="T28" fmla="*/ 141 w 221"/>
                    <a:gd name="T29" fmla="*/ 72 h 73"/>
                    <a:gd name="T30" fmla="*/ 164 w 221"/>
                    <a:gd name="T31" fmla="*/ 68 h 73"/>
                    <a:gd name="T32" fmla="*/ 183 w 221"/>
                    <a:gd name="T33" fmla="*/ 63 h 73"/>
                    <a:gd name="T34" fmla="*/ 211 w 221"/>
                    <a:gd name="T35" fmla="*/ 55 h 73"/>
                    <a:gd name="T36" fmla="*/ 221 w 221"/>
                    <a:gd name="T37" fmla="*/ 52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21" h="73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3" y="10"/>
                      </a:lnTo>
                      <a:lnTo>
                        <a:pt x="9" y="21"/>
                      </a:lnTo>
                      <a:lnTo>
                        <a:pt x="18" y="33"/>
                      </a:lnTo>
                      <a:lnTo>
                        <a:pt x="31" y="46"/>
                      </a:lnTo>
                      <a:lnTo>
                        <a:pt x="37" y="52"/>
                      </a:lnTo>
                      <a:lnTo>
                        <a:pt x="45" y="57"/>
                      </a:lnTo>
                      <a:lnTo>
                        <a:pt x="55" y="62"/>
                      </a:lnTo>
                      <a:lnTo>
                        <a:pt x="66" y="67"/>
                      </a:lnTo>
                      <a:lnTo>
                        <a:pt x="78" y="70"/>
                      </a:lnTo>
                      <a:lnTo>
                        <a:pt x="91" y="72"/>
                      </a:lnTo>
                      <a:lnTo>
                        <a:pt x="91" y="72"/>
                      </a:lnTo>
                      <a:lnTo>
                        <a:pt x="117" y="73"/>
                      </a:lnTo>
                      <a:lnTo>
                        <a:pt x="141" y="72"/>
                      </a:lnTo>
                      <a:lnTo>
                        <a:pt x="164" y="68"/>
                      </a:lnTo>
                      <a:lnTo>
                        <a:pt x="183" y="63"/>
                      </a:lnTo>
                      <a:lnTo>
                        <a:pt x="211" y="55"/>
                      </a:lnTo>
                      <a:lnTo>
                        <a:pt x="221" y="52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49" name="Freeform 399">
                  <a:extLst>
                    <a:ext uri="{FF2B5EF4-FFF2-40B4-BE49-F238E27FC236}">
                      <a16:creationId xmlns:a16="http://schemas.microsoft.com/office/drawing/2014/main" id="{1CBFAB38-94EA-4C40-BD68-C4195B5AF1F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05488" y="3862389"/>
                  <a:ext cx="123825" cy="55563"/>
                </a:xfrm>
                <a:custGeom>
                  <a:avLst/>
                  <a:gdLst>
                    <a:gd name="T0" fmla="*/ 156 w 156"/>
                    <a:gd name="T1" fmla="*/ 0 h 69"/>
                    <a:gd name="T2" fmla="*/ 156 w 156"/>
                    <a:gd name="T3" fmla="*/ 0 h 69"/>
                    <a:gd name="T4" fmla="*/ 156 w 156"/>
                    <a:gd name="T5" fmla="*/ 3 h 69"/>
                    <a:gd name="T6" fmla="*/ 156 w 156"/>
                    <a:gd name="T7" fmla="*/ 8 h 69"/>
                    <a:gd name="T8" fmla="*/ 155 w 156"/>
                    <a:gd name="T9" fmla="*/ 14 h 69"/>
                    <a:gd name="T10" fmla="*/ 148 w 156"/>
                    <a:gd name="T11" fmla="*/ 22 h 69"/>
                    <a:gd name="T12" fmla="*/ 138 w 156"/>
                    <a:gd name="T13" fmla="*/ 30 h 69"/>
                    <a:gd name="T14" fmla="*/ 125 w 156"/>
                    <a:gd name="T15" fmla="*/ 40 h 69"/>
                    <a:gd name="T16" fmla="*/ 104 w 156"/>
                    <a:gd name="T17" fmla="*/ 51 h 69"/>
                    <a:gd name="T18" fmla="*/ 104 w 156"/>
                    <a:gd name="T19" fmla="*/ 51 h 69"/>
                    <a:gd name="T20" fmla="*/ 81 w 156"/>
                    <a:gd name="T21" fmla="*/ 61 h 69"/>
                    <a:gd name="T22" fmla="*/ 62 w 156"/>
                    <a:gd name="T23" fmla="*/ 66 h 69"/>
                    <a:gd name="T24" fmla="*/ 44 w 156"/>
                    <a:gd name="T25" fmla="*/ 69 h 69"/>
                    <a:gd name="T26" fmla="*/ 28 w 156"/>
                    <a:gd name="T27" fmla="*/ 69 h 69"/>
                    <a:gd name="T28" fmla="*/ 17 w 156"/>
                    <a:gd name="T29" fmla="*/ 68 h 69"/>
                    <a:gd name="T30" fmla="*/ 8 w 156"/>
                    <a:gd name="T31" fmla="*/ 66 h 69"/>
                    <a:gd name="T32" fmla="*/ 0 w 156"/>
                    <a:gd name="T33" fmla="*/ 64 h 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56" h="69">
                      <a:moveTo>
                        <a:pt x="156" y="0"/>
                      </a:moveTo>
                      <a:lnTo>
                        <a:pt x="156" y="0"/>
                      </a:lnTo>
                      <a:lnTo>
                        <a:pt x="156" y="3"/>
                      </a:lnTo>
                      <a:lnTo>
                        <a:pt x="156" y="8"/>
                      </a:lnTo>
                      <a:lnTo>
                        <a:pt x="155" y="14"/>
                      </a:lnTo>
                      <a:lnTo>
                        <a:pt x="148" y="22"/>
                      </a:lnTo>
                      <a:lnTo>
                        <a:pt x="138" y="30"/>
                      </a:lnTo>
                      <a:lnTo>
                        <a:pt x="125" y="40"/>
                      </a:lnTo>
                      <a:lnTo>
                        <a:pt x="104" y="51"/>
                      </a:lnTo>
                      <a:lnTo>
                        <a:pt x="104" y="51"/>
                      </a:lnTo>
                      <a:lnTo>
                        <a:pt x="81" y="61"/>
                      </a:lnTo>
                      <a:lnTo>
                        <a:pt x="62" y="66"/>
                      </a:lnTo>
                      <a:lnTo>
                        <a:pt x="44" y="69"/>
                      </a:lnTo>
                      <a:lnTo>
                        <a:pt x="28" y="69"/>
                      </a:lnTo>
                      <a:lnTo>
                        <a:pt x="17" y="68"/>
                      </a:lnTo>
                      <a:lnTo>
                        <a:pt x="8" y="66"/>
                      </a:lnTo>
                      <a:lnTo>
                        <a:pt x="0" y="64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50" name="Freeform 400">
                  <a:extLst>
                    <a:ext uri="{FF2B5EF4-FFF2-40B4-BE49-F238E27FC236}">
                      <a16:creationId xmlns:a16="http://schemas.microsoft.com/office/drawing/2014/main" id="{2FD1C090-B894-40C9-9D33-E0AF2CB77A8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86425" y="3821114"/>
                  <a:ext cx="123825" cy="123825"/>
                </a:xfrm>
                <a:custGeom>
                  <a:avLst/>
                  <a:gdLst>
                    <a:gd name="T0" fmla="*/ 0 w 156"/>
                    <a:gd name="T1" fmla="*/ 142 h 155"/>
                    <a:gd name="T2" fmla="*/ 0 w 156"/>
                    <a:gd name="T3" fmla="*/ 142 h 155"/>
                    <a:gd name="T4" fmla="*/ 3 w 156"/>
                    <a:gd name="T5" fmla="*/ 144 h 155"/>
                    <a:gd name="T6" fmla="*/ 15 w 156"/>
                    <a:gd name="T7" fmla="*/ 149 h 155"/>
                    <a:gd name="T8" fmla="*/ 34 w 156"/>
                    <a:gd name="T9" fmla="*/ 154 h 155"/>
                    <a:gd name="T10" fmla="*/ 45 w 156"/>
                    <a:gd name="T11" fmla="*/ 155 h 155"/>
                    <a:gd name="T12" fmla="*/ 58 w 156"/>
                    <a:gd name="T13" fmla="*/ 155 h 155"/>
                    <a:gd name="T14" fmla="*/ 58 w 156"/>
                    <a:gd name="T15" fmla="*/ 155 h 155"/>
                    <a:gd name="T16" fmla="*/ 65 w 156"/>
                    <a:gd name="T17" fmla="*/ 154 h 155"/>
                    <a:gd name="T18" fmla="*/ 73 w 156"/>
                    <a:gd name="T19" fmla="*/ 152 h 155"/>
                    <a:gd name="T20" fmla="*/ 89 w 156"/>
                    <a:gd name="T21" fmla="*/ 146 h 155"/>
                    <a:gd name="T22" fmla="*/ 105 w 156"/>
                    <a:gd name="T23" fmla="*/ 136 h 155"/>
                    <a:gd name="T24" fmla="*/ 120 w 156"/>
                    <a:gd name="T25" fmla="*/ 123 h 155"/>
                    <a:gd name="T26" fmla="*/ 133 w 156"/>
                    <a:gd name="T27" fmla="*/ 110 h 155"/>
                    <a:gd name="T28" fmla="*/ 144 w 156"/>
                    <a:gd name="T29" fmla="*/ 97 h 155"/>
                    <a:gd name="T30" fmla="*/ 153 w 156"/>
                    <a:gd name="T31" fmla="*/ 82 h 155"/>
                    <a:gd name="T32" fmla="*/ 154 w 156"/>
                    <a:gd name="T33" fmla="*/ 77 h 155"/>
                    <a:gd name="T34" fmla="*/ 156 w 156"/>
                    <a:gd name="T35" fmla="*/ 71 h 155"/>
                    <a:gd name="T36" fmla="*/ 156 w 156"/>
                    <a:gd name="T37" fmla="*/ 71 h 155"/>
                    <a:gd name="T38" fmla="*/ 156 w 156"/>
                    <a:gd name="T39" fmla="*/ 60 h 155"/>
                    <a:gd name="T40" fmla="*/ 156 w 156"/>
                    <a:gd name="T41" fmla="*/ 48 h 155"/>
                    <a:gd name="T42" fmla="*/ 154 w 156"/>
                    <a:gd name="T43" fmla="*/ 24 h 155"/>
                    <a:gd name="T44" fmla="*/ 149 w 156"/>
                    <a:gd name="T45" fmla="*/ 0 h 1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6" h="155">
                      <a:moveTo>
                        <a:pt x="0" y="142"/>
                      </a:moveTo>
                      <a:lnTo>
                        <a:pt x="0" y="142"/>
                      </a:lnTo>
                      <a:lnTo>
                        <a:pt x="3" y="144"/>
                      </a:lnTo>
                      <a:lnTo>
                        <a:pt x="15" y="149"/>
                      </a:lnTo>
                      <a:lnTo>
                        <a:pt x="34" y="154"/>
                      </a:lnTo>
                      <a:lnTo>
                        <a:pt x="45" y="155"/>
                      </a:lnTo>
                      <a:lnTo>
                        <a:pt x="58" y="155"/>
                      </a:lnTo>
                      <a:lnTo>
                        <a:pt x="58" y="155"/>
                      </a:lnTo>
                      <a:lnTo>
                        <a:pt x="65" y="154"/>
                      </a:lnTo>
                      <a:lnTo>
                        <a:pt x="73" y="152"/>
                      </a:lnTo>
                      <a:lnTo>
                        <a:pt x="89" y="146"/>
                      </a:lnTo>
                      <a:lnTo>
                        <a:pt x="105" y="136"/>
                      </a:lnTo>
                      <a:lnTo>
                        <a:pt x="120" y="123"/>
                      </a:lnTo>
                      <a:lnTo>
                        <a:pt x="133" y="110"/>
                      </a:lnTo>
                      <a:lnTo>
                        <a:pt x="144" y="97"/>
                      </a:lnTo>
                      <a:lnTo>
                        <a:pt x="153" y="82"/>
                      </a:lnTo>
                      <a:lnTo>
                        <a:pt x="154" y="77"/>
                      </a:lnTo>
                      <a:lnTo>
                        <a:pt x="156" y="71"/>
                      </a:lnTo>
                      <a:lnTo>
                        <a:pt x="156" y="71"/>
                      </a:lnTo>
                      <a:lnTo>
                        <a:pt x="156" y="60"/>
                      </a:lnTo>
                      <a:lnTo>
                        <a:pt x="156" y="48"/>
                      </a:lnTo>
                      <a:lnTo>
                        <a:pt x="154" y="24"/>
                      </a:lnTo>
                      <a:lnTo>
                        <a:pt x="149" y="0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51" name="Freeform 401">
                  <a:extLst>
                    <a:ext uri="{FF2B5EF4-FFF2-40B4-BE49-F238E27FC236}">
                      <a16:creationId xmlns:a16="http://schemas.microsoft.com/office/drawing/2014/main" id="{678DB57B-EF2C-4AB7-AD03-DFAB6EB19BE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91188" y="3949701"/>
                  <a:ext cx="101600" cy="133350"/>
                </a:xfrm>
                <a:custGeom>
                  <a:avLst/>
                  <a:gdLst>
                    <a:gd name="T0" fmla="*/ 111 w 129"/>
                    <a:gd name="T1" fmla="*/ 0 h 169"/>
                    <a:gd name="T2" fmla="*/ 111 w 129"/>
                    <a:gd name="T3" fmla="*/ 0 h 169"/>
                    <a:gd name="T4" fmla="*/ 116 w 129"/>
                    <a:gd name="T5" fmla="*/ 10 h 169"/>
                    <a:gd name="T6" fmla="*/ 124 w 129"/>
                    <a:gd name="T7" fmla="*/ 36 h 169"/>
                    <a:gd name="T8" fmla="*/ 127 w 129"/>
                    <a:gd name="T9" fmla="*/ 50 h 169"/>
                    <a:gd name="T10" fmla="*/ 129 w 129"/>
                    <a:gd name="T11" fmla="*/ 66 h 169"/>
                    <a:gd name="T12" fmla="*/ 129 w 129"/>
                    <a:gd name="T13" fmla="*/ 83 h 169"/>
                    <a:gd name="T14" fmla="*/ 127 w 129"/>
                    <a:gd name="T15" fmla="*/ 91 h 169"/>
                    <a:gd name="T16" fmla="*/ 124 w 129"/>
                    <a:gd name="T17" fmla="*/ 97 h 169"/>
                    <a:gd name="T18" fmla="*/ 124 w 129"/>
                    <a:gd name="T19" fmla="*/ 97 h 169"/>
                    <a:gd name="T20" fmla="*/ 117 w 129"/>
                    <a:gd name="T21" fmla="*/ 110 h 169"/>
                    <a:gd name="T22" fmla="*/ 108 w 129"/>
                    <a:gd name="T23" fmla="*/ 123 h 169"/>
                    <a:gd name="T24" fmla="*/ 99 w 129"/>
                    <a:gd name="T25" fmla="*/ 135 h 169"/>
                    <a:gd name="T26" fmla="*/ 90 w 129"/>
                    <a:gd name="T27" fmla="*/ 146 h 169"/>
                    <a:gd name="T28" fmla="*/ 78 w 129"/>
                    <a:gd name="T29" fmla="*/ 154 h 169"/>
                    <a:gd name="T30" fmla="*/ 69 w 129"/>
                    <a:gd name="T31" fmla="*/ 162 h 169"/>
                    <a:gd name="T32" fmla="*/ 57 w 129"/>
                    <a:gd name="T33" fmla="*/ 167 h 169"/>
                    <a:gd name="T34" fmla="*/ 46 w 129"/>
                    <a:gd name="T35" fmla="*/ 169 h 169"/>
                    <a:gd name="T36" fmla="*/ 46 w 129"/>
                    <a:gd name="T37" fmla="*/ 169 h 169"/>
                    <a:gd name="T38" fmla="*/ 36 w 129"/>
                    <a:gd name="T39" fmla="*/ 169 h 169"/>
                    <a:gd name="T40" fmla="*/ 26 w 129"/>
                    <a:gd name="T41" fmla="*/ 167 h 169"/>
                    <a:gd name="T42" fmla="*/ 18 w 129"/>
                    <a:gd name="T43" fmla="*/ 164 h 169"/>
                    <a:gd name="T44" fmla="*/ 12 w 129"/>
                    <a:gd name="T45" fmla="*/ 159 h 169"/>
                    <a:gd name="T46" fmla="*/ 4 w 129"/>
                    <a:gd name="T47" fmla="*/ 153 h 169"/>
                    <a:gd name="T48" fmla="*/ 0 w 129"/>
                    <a:gd name="T49" fmla="*/ 149 h 1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9" h="169">
                      <a:moveTo>
                        <a:pt x="111" y="0"/>
                      </a:moveTo>
                      <a:lnTo>
                        <a:pt x="111" y="0"/>
                      </a:lnTo>
                      <a:lnTo>
                        <a:pt x="116" y="10"/>
                      </a:lnTo>
                      <a:lnTo>
                        <a:pt x="124" y="36"/>
                      </a:lnTo>
                      <a:lnTo>
                        <a:pt x="127" y="50"/>
                      </a:lnTo>
                      <a:lnTo>
                        <a:pt x="129" y="66"/>
                      </a:lnTo>
                      <a:lnTo>
                        <a:pt x="129" y="83"/>
                      </a:lnTo>
                      <a:lnTo>
                        <a:pt x="127" y="91"/>
                      </a:lnTo>
                      <a:lnTo>
                        <a:pt x="124" y="97"/>
                      </a:lnTo>
                      <a:lnTo>
                        <a:pt x="124" y="97"/>
                      </a:lnTo>
                      <a:lnTo>
                        <a:pt x="117" y="110"/>
                      </a:lnTo>
                      <a:lnTo>
                        <a:pt x="108" y="123"/>
                      </a:lnTo>
                      <a:lnTo>
                        <a:pt x="99" y="135"/>
                      </a:lnTo>
                      <a:lnTo>
                        <a:pt x="90" y="146"/>
                      </a:lnTo>
                      <a:lnTo>
                        <a:pt x="78" y="154"/>
                      </a:lnTo>
                      <a:lnTo>
                        <a:pt x="69" y="162"/>
                      </a:lnTo>
                      <a:lnTo>
                        <a:pt x="57" y="167"/>
                      </a:lnTo>
                      <a:lnTo>
                        <a:pt x="46" y="169"/>
                      </a:lnTo>
                      <a:lnTo>
                        <a:pt x="46" y="169"/>
                      </a:lnTo>
                      <a:lnTo>
                        <a:pt x="36" y="169"/>
                      </a:lnTo>
                      <a:lnTo>
                        <a:pt x="26" y="167"/>
                      </a:lnTo>
                      <a:lnTo>
                        <a:pt x="18" y="164"/>
                      </a:lnTo>
                      <a:lnTo>
                        <a:pt x="12" y="159"/>
                      </a:lnTo>
                      <a:lnTo>
                        <a:pt x="4" y="153"/>
                      </a:lnTo>
                      <a:lnTo>
                        <a:pt x="0" y="149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52" name="Freeform 402">
                  <a:extLst>
                    <a:ext uri="{FF2B5EF4-FFF2-40B4-BE49-F238E27FC236}">
                      <a16:creationId xmlns:a16="http://schemas.microsoft.com/office/drawing/2014/main" id="{DAE3ECE5-AF4D-49B7-A5FB-ED00E60AE92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02300" y="4078289"/>
                  <a:ext cx="71438" cy="114300"/>
                </a:xfrm>
                <a:custGeom>
                  <a:avLst/>
                  <a:gdLst>
                    <a:gd name="T0" fmla="*/ 0 w 91"/>
                    <a:gd name="T1" fmla="*/ 143 h 143"/>
                    <a:gd name="T2" fmla="*/ 0 w 91"/>
                    <a:gd name="T3" fmla="*/ 143 h 143"/>
                    <a:gd name="T4" fmla="*/ 5 w 91"/>
                    <a:gd name="T5" fmla="*/ 143 h 143"/>
                    <a:gd name="T6" fmla="*/ 17 w 91"/>
                    <a:gd name="T7" fmla="*/ 140 h 143"/>
                    <a:gd name="T8" fmla="*/ 33 w 91"/>
                    <a:gd name="T9" fmla="*/ 135 h 143"/>
                    <a:gd name="T10" fmla="*/ 43 w 91"/>
                    <a:gd name="T11" fmla="*/ 130 h 143"/>
                    <a:gd name="T12" fmla="*/ 52 w 91"/>
                    <a:gd name="T13" fmla="*/ 124 h 143"/>
                    <a:gd name="T14" fmla="*/ 52 w 91"/>
                    <a:gd name="T15" fmla="*/ 124 h 143"/>
                    <a:gd name="T16" fmla="*/ 62 w 91"/>
                    <a:gd name="T17" fmla="*/ 116 h 143"/>
                    <a:gd name="T18" fmla="*/ 70 w 91"/>
                    <a:gd name="T19" fmla="*/ 107 h 143"/>
                    <a:gd name="T20" fmla="*/ 77 w 91"/>
                    <a:gd name="T21" fmla="*/ 98 h 143"/>
                    <a:gd name="T22" fmla="*/ 82 w 91"/>
                    <a:gd name="T23" fmla="*/ 88 h 143"/>
                    <a:gd name="T24" fmla="*/ 90 w 91"/>
                    <a:gd name="T25" fmla="*/ 72 h 143"/>
                    <a:gd name="T26" fmla="*/ 91 w 91"/>
                    <a:gd name="T27" fmla="*/ 59 h 143"/>
                    <a:gd name="T28" fmla="*/ 91 w 91"/>
                    <a:gd name="T29" fmla="*/ 0 h 1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91" h="143">
                      <a:moveTo>
                        <a:pt x="0" y="143"/>
                      </a:moveTo>
                      <a:lnTo>
                        <a:pt x="0" y="143"/>
                      </a:lnTo>
                      <a:lnTo>
                        <a:pt x="5" y="143"/>
                      </a:lnTo>
                      <a:lnTo>
                        <a:pt x="17" y="140"/>
                      </a:lnTo>
                      <a:lnTo>
                        <a:pt x="33" y="135"/>
                      </a:lnTo>
                      <a:lnTo>
                        <a:pt x="43" y="130"/>
                      </a:lnTo>
                      <a:lnTo>
                        <a:pt x="52" y="124"/>
                      </a:lnTo>
                      <a:lnTo>
                        <a:pt x="52" y="124"/>
                      </a:lnTo>
                      <a:lnTo>
                        <a:pt x="62" y="116"/>
                      </a:lnTo>
                      <a:lnTo>
                        <a:pt x="70" y="107"/>
                      </a:lnTo>
                      <a:lnTo>
                        <a:pt x="77" y="98"/>
                      </a:lnTo>
                      <a:lnTo>
                        <a:pt x="82" y="88"/>
                      </a:lnTo>
                      <a:lnTo>
                        <a:pt x="90" y="72"/>
                      </a:lnTo>
                      <a:lnTo>
                        <a:pt x="91" y="59"/>
                      </a:lnTo>
                      <a:lnTo>
                        <a:pt x="91" y="0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53" name="Freeform 403">
                  <a:extLst>
                    <a:ext uri="{FF2B5EF4-FFF2-40B4-BE49-F238E27FC236}">
                      <a16:creationId xmlns:a16="http://schemas.microsoft.com/office/drawing/2014/main" id="{34BE7D1D-19CF-4FFC-A08F-69C7811BA47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99138" y="4048126"/>
                  <a:ext cx="134938" cy="41275"/>
                </a:xfrm>
                <a:custGeom>
                  <a:avLst/>
                  <a:gdLst>
                    <a:gd name="T0" fmla="*/ 0 w 169"/>
                    <a:gd name="T1" fmla="*/ 13 h 52"/>
                    <a:gd name="T2" fmla="*/ 0 w 169"/>
                    <a:gd name="T3" fmla="*/ 13 h 52"/>
                    <a:gd name="T4" fmla="*/ 3 w 169"/>
                    <a:gd name="T5" fmla="*/ 18 h 52"/>
                    <a:gd name="T6" fmla="*/ 6 w 169"/>
                    <a:gd name="T7" fmla="*/ 25 h 52"/>
                    <a:gd name="T8" fmla="*/ 13 w 169"/>
                    <a:gd name="T9" fmla="*/ 30 h 52"/>
                    <a:gd name="T10" fmla="*/ 23 w 169"/>
                    <a:gd name="T11" fmla="*/ 38 h 52"/>
                    <a:gd name="T12" fmla="*/ 34 w 169"/>
                    <a:gd name="T13" fmla="*/ 44 h 52"/>
                    <a:gd name="T14" fmla="*/ 47 w 169"/>
                    <a:gd name="T15" fmla="*/ 49 h 52"/>
                    <a:gd name="T16" fmla="*/ 65 w 169"/>
                    <a:gd name="T17" fmla="*/ 52 h 52"/>
                    <a:gd name="T18" fmla="*/ 65 w 169"/>
                    <a:gd name="T19" fmla="*/ 52 h 52"/>
                    <a:gd name="T20" fmla="*/ 74 w 169"/>
                    <a:gd name="T21" fmla="*/ 52 h 52"/>
                    <a:gd name="T22" fmla="*/ 84 w 169"/>
                    <a:gd name="T23" fmla="*/ 52 h 52"/>
                    <a:gd name="T24" fmla="*/ 92 w 169"/>
                    <a:gd name="T25" fmla="*/ 51 h 52"/>
                    <a:gd name="T26" fmla="*/ 102 w 169"/>
                    <a:gd name="T27" fmla="*/ 47 h 52"/>
                    <a:gd name="T28" fmla="*/ 120 w 169"/>
                    <a:gd name="T29" fmla="*/ 39 h 52"/>
                    <a:gd name="T30" fmla="*/ 136 w 169"/>
                    <a:gd name="T31" fmla="*/ 28 h 52"/>
                    <a:gd name="T32" fmla="*/ 149 w 169"/>
                    <a:gd name="T33" fmla="*/ 18 h 52"/>
                    <a:gd name="T34" fmla="*/ 159 w 169"/>
                    <a:gd name="T35" fmla="*/ 10 h 52"/>
                    <a:gd name="T36" fmla="*/ 169 w 169"/>
                    <a:gd name="T37" fmla="*/ 0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69" h="52">
                      <a:moveTo>
                        <a:pt x="0" y="13"/>
                      </a:moveTo>
                      <a:lnTo>
                        <a:pt x="0" y="13"/>
                      </a:lnTo>
                      <a:lnTo>
                        <a:pt x="3" y="18"/>
                      </a:lnTo>
                      <a:lnTo>
                        <a:pt x="6" y="25"/>
                      </a:lnTo>
                      <a:lnTo>
                        <a:pt x="13" y="30"/>
                      </a:lnTo>
                      <a:lnTo>
                        <a:pt x="23" y="38"/>
                      </a:lnTo>
                      <a:lnTo>
                        <a:pt x="34" y="44"/>
                      </a:lnTo>
                      <a:lnTo>
                        <a:pt x="47" y="49"/>
                      </a:lnTo>
                      <a:lnTo>
                        <a:pt x="65" y="52"/>
                      </a:lnTo>
                      <a:lnTo>
                        <a:pt x="65" y="52"/>
                      </a:lnTo>
                      <a:lnTo>
                        <a:pt x="74" y="52"/>
                      </a:lnTo>
                      <a:lnTo>
                        <a:pt x="84" y="52"/>
                      </a:lnTo>
                      <a:lnTo>
                        <a:pt x="92" y="51"/>
                      </a:lnTo>
                      <a:lnTo>
                        <a:pt x="102" y="47"/>
                      </a:lnTo>
                      <a:lnTo>
                        <a:pt x="120" y="39"/>
                      </a:lnTo>
                      <a:lnTo>
                        <a:pt x="136" y="28"/>
                      </a:lnTo>
                      <a:lnTo>
                        <a:pt x="149" y="18"/>
                      </a:lnTo>
                      <a:lnTo>
                        <a:pt x="159" y="10"/>
                      </a:lnTo>
                      <a:lnTo>
                        <a:pt x="169" y="0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54" name="Freeform 404">
                  <a:extLst>
                    <a:ext uri="{FF2B5EF4-FFF2-40B4-BE49-F238E27FC236}">
                      <a16:creationId xmlns:a16="http://schemas.microsoft.com/office/drawing/2014/main" id="{032537FA-886F-4C14-865F-C93E6C87840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10250" y="3938589"/>
                  <a:ext cx="119063" cy="65088"/>
                </a:xfrm>
                <a:custGeom>
                  <a:avLst/>
                  <a:gdLst>
                    <a:gd name="T0" fmla="*/ 0 w 149"/>
                    <a:gd name="T1" fmla="*/ 71 h 81"/>
                    <a:gd name="T2" fmla="*/ 0 w 149"/>
                    <a:gd name="T3" fmla="*/ 71 h 81"/>
                    <a:gd name="T4" fmla="*/ 6 w 149"/>
                    <a:gd name="T5" fmla="*/ 76 h 81"/>
                    <a:gd name="T6" fmla="*/ 13 w 149"/>
                    <a:gd name="T7" fmla="*/ 79 h 81"/>
                    <a:gd name="T8" fmla="*/ 24 w 149"/>
                    <a:gd name="T9" fmla="*/ 81 h 81"/>
                    <a:gd name="T10" fmla="*/ 36 w 149"/>
                    <a:gd name="T11" fmla="*/ 81 h 81"/>
                    <a:gd name="T12" fmla="*/ 52 w 149"/>
                    <a:gd name="T13" fmla="*/ 79 h 81"/>
                    <a:gd name="T14" fmla="*/ 60 w 149"/>
                    <a:gd name="T15" fmla="*/ 76 h 81"/>
                    <a:gd name="T16" fmla="*/ 70 w 149"/>
                    <a:gd name="T17" fmla="*/ 71 h 81"/>
                    <a:gd name="T18" fmla="*/ 79 w 149"/>
                    <a:gd name="T19" fmla="*/ 66 h 81"/>
                    <a:gd name="T20" fmla="*/ 91 w 149"/>
                    <a:gd name="T21" fmla="*/ 58 h 81"/>
                    <a:gd name="T22" fmla="*/ 91 w 149"/>
                    <a:gd name="T23" fmla="*/ 58 h 81"/>
                    <a:gd name="T24" fmla="*/ 110 w 149"/>
                    <a:gd name="T25" fmla="*/ 44 h 81"/>
                    <a:gd name="T26" fmla="*/ 125 w 149"/>
                    <a:gd name="T27" fmla="*/ 31 h 81"/>
                    <a:gd name="T28" fmla="*/ 135 w 149"/>
                    <a:gd name="T29" fmla="*/ 21 h 81"/>
                    <a:gd name="T30" fmla="*/ 141 w 149"/>
                    <a:gd name="T31" fmla="*/ 15 h 81"/>
                    <a:gd name="T32" fmla="*/ 148 w 149"/>
                    <a:gd name="T33" fmla="*/ 5 h 81"/>
                    <a:gd name="T34" fmla="*/ 149 w 149"/>
                    <a:gd name="T35" fmla="*/ 0 h 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9" h="81">
                      <a:moveTo>
                        <a:pt x="0" y="71"/>
                      </a:moveTo>
                      <a:lnTo>
                        <a:pt x="0" y="71"/>
                      </a:lnTo>
                      <a:lnTo>
                        <a:pt x="6" y="76"/>
                      </a:lnTo>
                      <a:lnTo>
                        <a:pt x="13" y="79"/>
                      </a:lnTo>
                      <a:lnTo>
                        <a:pt x="24" y="81"/>
                      </a:lnTo>
                      <a:lnTo>
                        <a:pt x="36" y="81"/>
                      </a:lnTo>
                      <a:lnTo>
                        <a:pt x="52" y="79"/>
                      </a:lnTo>
                      <a:lnTo>
                        <a:pt x="60" y="76"/>
                      </a:lnTo>
                      <a:lnTo>
                        <a:pt x="70" y="71"/>
                      </a:lnTo>
                      <a:lnTo>
                        <a:pt x="79" y="66"/>
                      </a:lnTo>
                      <a:lnTo>
                        <a:pt x="91" y="58"/>
                      </a:lnTo>
                      <a:lnTo>
                        <a:pt x="91" y="58"/>
                      </a:lnTo>
                      <a:lnTo>
                        <a:pt x="110" y="44"/>
                      </a:lnTo>
                      <a:lnTo>
                        <a:pt x="125" y="31"/>
                      </a:lnTo>
                      <a:lnTo>
                        <a:pt x="135" y="21"/>
                      </a:lnTo>
                      <a:lnTo>
                        <a:pt x="141" y="15"/>
                      </a:lnTo>
                      <a:lnTo>
                        <a:pt x="148" y="5"/>
                      </a:lnTo>
                      <a:lnTo>
                        <a:pt x="149" y="0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55" name="Freeform 405">
                  <a:extLst>
                    <a:ext uri="{FF2B5EF4-FFF2-40B4-BE49-F238E27FC236}">
                      <a16:creationId xmlns:a16="http://schemas.microsoft.com/office/drawing/2014/main" id="{6AEC4E7E-1732-49EF-8831-D0FB78B1ABA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08675" y="3908426"/>
                  <a:ext cx="117475" cy="52388"/>
                </a:xfrm>
                <a:custGeom>
                  <a:avLst/>
                  <a:gdLst>
                    <a:gd name="T0" fmla="*/ 0 w 150"/>
                    <a:gd name="T1" fmla="*/ 0 h 67"/>
                    <a:gd name="T2" fmla="*/ 0 w 150"/>
                    <a:gd name="T3" fmla="*/ 0 h 67"/>
                    <a:gd name="T4" fmla="*/ 2 w 150"/>
                    <a:gd name="T5" fmla="*/ 6 h 67"/>
                    <a:gd name="T6" fmla="*/ 3 w 150"/>
                    <a:gd name="T7" fmla="*/ 15 h 67"/>
                    <a:gd name="T8" fmla="*/ 8 w 150"/>
                    <a:gd name="T9" fmla="*/ 24 h 67"/>
                    <a:gd name="T10" fmla="*/ 16 w 150"/>
                    <a:gd name="T11" fmla="*/ 34 h 67"/>
                    <a:gd name="T12" fmla="*/ 28 w 150"/>
                    <a:gd name="T13" fmla="*/ 44 h 67"/>
                    <a:gd name="T14" fmla="*/ 44 w 150"/>
                    <a:gd name="T15" fmla="*/ 52 h 67"/>
                    <a:gd name="T16" fmla="*/ 54 w 150"/>
                    <a:gd name="T17" fmla="*/ 55 h 67"/>
                    <a:gd name="T18" fmla="*/ 65 w 150"/>
                    <a:gd name="T19" fmla="*/ 58 h 67"/>
                    <a:gd name="T20" fmla="*/ 65 w 150"/>
                    <a:gd name="T21" fmla="*/ 58 h 67"/>
                    <a:gd name="T22" fmla="*/ 86 w 150"/>
                    <a:gd name="T23" fmla="*/ 62 h 67"/>
                    <a:gd name="T24" fmla="*/ 106 w 150"/>
                    <a:gd name="T25" fmla="*/ 65 h 67"/>
                    <a:gd name="T26" fmla="*/ 132 w 150"/>
                    <a:gd name="T27" fmla="*/ 67 h 67"/>
                    <a:gd name="T28" fmla="*/ 145 w 150"/>
                    <a:gd name="T29" fmla="*/ 65 h 67"/>
                    <a:gd name="T30" fmla="*/ 150 w 150"/>
                    <a:gd name="T31" fmla="*/ 65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50" h="6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" y="6"/>
                      </a:lnTo>
                      <a:lnTo>
                        <a:pt x="3" y="15"/>
                      </a:lnTo>
                      <a:lnTo>
                        <a:pt x="8" y="24"/>
                      </a:lnTo>
                      <a:lnTo>
                        <a:pt x="16" y="34"/>
                      </a:lnTo>
                      <a:lnTo>
                        <a:pt x="28" y="44"/>
                      </a:lnTo>
                      <a:lnTo>
                        <a:pt x="44" y="52"/>
                      </a:lnTo>
                      <a:lnTo>
                        <a:pt x="54" y="55"/>
                      </a:lnTo>
                      <a:lnTo>
                        <a:pt x="65" y="58"/>
                      </a:lnTo>
                      <a:lnTo>
                        <a:pt x="65" y="58"/>
                      </a:lnTo>
                      <a:lnTo>
                        <a:pt x="86" y="62"/>
                      </a:lnTo>
                      <a:lnTo>
                        <a:pt x="106" y="65"/>
                      </a:lnTo>
                      <a:lnTo>
                        <a:pt x="132" y="67"/>
                      </a:lnTo>
                      <a:lnTo>
                        <a:pt x="145" y="65"/>
                      </a:lnTo>
                      <a:lnTo>
                        <a:pt x="150" y="65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56" name="Freeform 406">
                  <a:extLst>
                    <a:ext uri="{FF2B5EF4-FFF2-40B4-BE49-F238E27FC236}">
                      <a16:creationId xmlns:a16="http://schemas.microsoft.com/office/drawing/2014/main" id="{8C25168D-F86F-4078-975A-3D4ED7B8CB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69000" y="3975101"/>
                  <a:ext cx="104775" cy="146050"/>
                </a:xfrm>
                <a:custGeom>
                  <a:avLst/>
                  <a:gdLst>
                    <a:gd name="T0" fmla="*/ 27 w 131"/>
                    <a:gd name="T1" fmla="*/ 0 h 184"/>
                    <a:gd name="T2" fmla="*/ 27 w 131"/>
                    <a:gd name="T3" fmla="*/ 0 h 184"/>
                    <a:gd name="T4" fmla="*/ 22 w 131"/>
                    <a:gd name="T5" fmla="*/ 7 h 184"/>
                    <a:gd name="T6" fmla="*/ 16 w 131"/>
                    <a:gd name="T7" fmla="*/ 23 h 184"/>
                    <a:gd name="T8" fmla="*/ 8 w 131"/>
                    <a:gd name="T9" fmla="*/ 47 h 184"/>
                    <a:gd name="T10" fmla="*/ 1 w 131"/>
                    <a:gd name="T11" fmla="*/ 78 h 184"/>
                    <a:gd name="T12" fmla="*/ 1 w 131"/>
                    <a:gd name="T13" fmla="*/ 78 h 184"/>
                    <a:gd name="T14" fmla="*/ 0 w 131"/>
                    <a:gd name="T15" fmla="*/ 86 h 184"/>
                    <a:gd name="T16" fmla="*/ 0 w 131"/>
                    <a:gd name="T17" fmla="*/ 95 h 184"/>
                    <a:gd name="T18" fmla="*/ 3 w 131"/>
                    <a:gd name="T19" fmla="*/ 112 h 184"/>
                    <a:gd name="T20" fmla="*/ 9 w 131"/>
                    <a:gd name="T21" fmla="*/ 129 h 184"/>
                    <a:gd name="T22" fmla="*/ 19 w 131"/>
                    <a:gd name="T23" fmla="*/ 145 h 184"/>
                    <a:gd name="T24" fmla="*/ 30 w 131"/>
                    <a:gd name="T25" fmla="*/ 159 h 184"/>
                    <a:gd name="T26" fmla="*/ 43 w 131"/>
                    <a:gd name="T27" fmla="*/ 171 h 184"/>
                    <a:gd name="T28" fmla="*/ 58 w 131"/>
                    <a:gd name="T29" fmla="*/ 177 h 184"/>
                    <a:gd name="T30" fmla="*/ 64 w 131"/>
                    <a:gd name="T31" fmla="*/ 181 h 184"/>
                    <a:gd name="T32" fmla="*/ 73 w 131"/>
                    <a:gd name="T33" fmla="*/ 182 h 184"/>
                    <a:gd name="T34" fmla="*/ 73 w 131"/>
                    <a:gd name="T35" fmla="*/ 182 h 184"/>
                    <a:gd name="T36" fmla="*/ 99 w 131"/>
                    <a:gd name="T37" fmla="*/ 184 h 184"/>
                    <a:gd name="T38" fmla="*/ 116 w 131"/>
                    <a:gd name="T39" fmla="*/ 184 h 184"/>
                    <a:gd name="T40" fmla="*/ 131 w 131"/>
                    <a:gd name="T41" fmla="*/ 182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31" h="184">
                      <a:moveTo>
                        <a:pt x="27" y="0"/>
                      </a:moveTo>
                      <a:lnTo>
                        <a:pt x="27" y="0"/>
                      </a:lnTo>
                      <a:lnTo>
                        <a:pt x="22" y="7"/>
                      </a:lnTo>
                      <a:lnTo>
                        <a:pt x="16" y="23"/>
                      </a:lnTo>
                      <a:lnTo>
                        <a:pt x="8" y="47"/>
                      </a:lnTo>
                      <a:lnTo>
                        <a:pt x="1" y="78"/>
                      </a:lnTo>
                      <a:lnTo>
                        <a:pt x="1" y="78"/>
                      </a:lnTo>
                      <a:lnTo>
                        <a:pt x="0" y="86"/>
                      </a:lnTo>
                      <a:lnTo>
                        <a:pt x="0" y="95"/>
                      </a:lnTo>
                      <a:lnTo>
                        <a:pt x="3" y="112"/>
                      </a:lnTo>
                      <a:lnTo>
                        <a:pt x="9" y="129"/>
                      </a:lnTo>
                      <a:lnTo>
                        <a:pt x="19" y="145"/>
                      </a:lnTo>
                      <a:lnTo>
                        <a:pt x="30" y="159"/>
                      </a:lnTo>
                      <a:lnTo>
                        <a:pt x="43" y="171"/>
                      </a:lnTo>
                      <a:lnTo>
                        <a:pt x="58" y="177"/>
                      </a:lnTo>
                      <a:lnTo>
                        <a:pt x="64" y="181"/>
                      </a:lnTo>
                      <a:lnTo>
                        <a:pt x="73" y="182"/>
                      </a:lnTo>
                      <a:lnTo>
                        <a:pt x="73" y="182"/>
                      </a:lnTo>
                      <a:lnTo>
                        <a:pt x="99" y="184"/>
                      </a:lnTo>
                      <a:lnTo>
                        <a:pt x="116" y="184"/>
                      </a:lnTo>
                      <a:lnTo>
                        <a:pt x="131" y="182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57" name="Freeform 408">
                  <a:extLst>
                    <a:ext uri="{FF2B5EF4-FFF2-40B4-BE49-F238E27FC236}">
                      <a16:creationId xmlns:a16="http://schemas.microsoft.com/office/drawing/2014/main" id="{C0C6BADD-EA42-4DD3-A973-2725D410903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88038" y="3995738"/>
                  <a:ext cx="71438" cy="46038"/>
                </a:xfrm>
                <a:custGeom>
                  <a:avLst/>
                  <a:gdLst>
                    <a:gd name="T0" fmla="*/ 0 w 91"/>
                    <a:gd name="T1" fmla="*/ 0 h 59"/>
                    <a:gd name="T2" fmla="*/ 0 w 91"/>
                    <a:gd name="T3" fmla="*/ 0 h 59"/>
                    <a:gd name="T4" fmla="*/ 0 w 91"/>
                    <a:gd name="T5" fmla="*/ 2 h 59"/>
                    <a:gd name="T6" fmla="*/ 2 w 91"/>
                    <a:gd name="T7" fmla="*/ 8 h 59"/>
                    <a:gd name="T8" fmla="*/ 5 w 91"/>
                    <a:gd name="T9" fmla="*/ 13 h 59"/>
                    <a:gd name="T10" fmla="*/ 10 w 91"/>
                    <a:gd name="T11" fmla="*/ 20 h 59"/>
                    <a:gd name="T12" fmla="*/ 16 w 91"/>
                    <a:gd name="T13" fmla="*/ 26 h 59"/>
                    <a:gd name="T14" fmla="*/ 26 w 91"/>
                    <a:gd name="T15" fmla="*/ 33 h 59"/>
                    <a:gd name="T16" fmla="*/ 26 w 91"/>
                    <a:gd name="T17" fmla="*/ 33 h 59"/>
                    <a:gd name="T18" fmla="*/ 38 w 91"/>
                    <a:gd name="T19" fmla="*/ 39 h 59"/>
                    <a:gd name="T20" fmla="*/ 49 w 91"/>
                    <a:gd name="T21" fmla="*/ 46 h 59"/>
                    <a:gd name="T22" fmla="*/ 70 w 91"/>
                    <a:gd name="T23" fmla="*/ 52 h 59"/>
                    <a:gd name="T24" fmla="*/ 85 w 91"/>
                    <a:gd name="T25" fmla="*/ 57 h 59"/>
                    <a:gd name="T26" fmla="*/ 91 w 91"/>
                    <a:gd name="T27" fmla="*/ 59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91" h="59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2" y="8"/>
                      </a:lnTo>
                      <a:lnTo>
                        <a:pt x="5" y="13"/>
                      </a:lnTo>
                      <a:lnTo>
                        <a:pt x="10" y="20"/>
                      </a:lnTo>
                      <a:lnTo>
                        <a:pt x="16" y="26"/>
                      </a:lnTo>
                      <a:lnTo>
                        <a:pt x="26" y="33"/>
                      </a:lnTo>
                      <a:lnTo>
                        <a:pt x="26" y="33"/>
                      </a:lnTo>
                      <a:lnTo>
                        <a:pt x="38" y="39"/>
                      </a:lnTo>
                      <a:lnTo>
                        <a:pt x="49" y="46"/>
                      </a:lnTo>
                      <a:lnTo>
                        <a:pt x="70" y="52"/>
                      </a:lnTo>
                      <a:lnTo>
                        <a:pt x="85" y="57"/>
                      </a:lnTo>
                      <a:lnTo>
                        <a:pt x="91" y="59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58" name="Freeform 409">
                  <a:extLst>
                    <a:ext uri="{FF2B5EF4-FFF2-40B4-BE49-F238E27FC236}">
                      <a16:creationId xmlns:a16="http://schemas.microsoft.com/office/drawing/2014/main" id="{D24C15C4-A7FC-4424-9EA8-4EC4E675B1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68975" y="4083051"/>
                  <a:ext cx="222250" cy="196850"/>
                </a:xfrm>
                <a:custGeom>
                  <a:avLst/>
                  <a:gdLst>
                    <a:gd name="T0" fmla="*/ 0 w 279"/>
                    <a:gd name="T1" fmla="*/ 247 h 247"/>
                    <a:gd name="T2" fmla="*/ 0 w 279"/>
                    <a:gd name="T3" fmla="*/ 247 h 247"/>
                    <a:gd name="T4" fmla="*/ 6 w 279"/>
                    <a:gd name="T5" fmla="*/ 245 h 247"/>
                    <a:gd name="T6" fmla="*/ 14 w 279"/>
                    <a:gd name="T7" fmla="*/ 240 h 247"/>
                    <a:gd name="T8" fmla="*/ 26 w 279"/>
                    <a:gd name="T9" fmla="*/ 234 h 247"/>
                    <a:gd name="T10" fmla="*/ 26 w 279"/>
                    <a:gd name="T11" fmla="*/ 234 h 247"/>
                    <a:gd name="T12" fmla="*/ 31 w 279"/>
                    <a:gd name="T13" fmla="*/ 229 h 247"/>
                    <a:gd name="T14" fmla="*/ 36 w 279"/>
                    <a:gd name="T15" fmla="*/ 222 h 247"/>
                    <a:gd name="T16" fmla="*/ 37 w 279"/>
                    <a:gd name="T17" fmla="*/ 214 h 247"/>
                    <a:gd name="T18" fmla="*/ 40 w 279"/>
                    <a:gd name="T19" fmla="*/ 206 h 247"/>
                    <a:gd name="T20" fmla="*/ 42 w 279"/>
                    <a:gd name="T21" fmla="*/ 183 h 247"/>
                    <a:gd name="T22" fmla="*/ 45 w 279"/>
                    <a:gd name="T23" fmla="*/ 156 h 247"/>
                    <a:gd name="T24" fmla="*/ 45 w 279"/>
                    <a:gd name="T25" fmla="*/ 156 h 247"/>
                    <a:gd name="T26" fmla="*/ 45 w 279"/>
                    <a:gd name="T27" fmla="*/ 141 h 247"/>
                    <a:gd name="T28" fmla="*/ 42 w 279"/>
                    <a:gd name="T29" fmla="*/ 128 h 247"/>
                    <a:gd name="T30" fmla="*/ 37 w 279"/>
                    <a:gd name="T31" fmla="*/ 117 h 247"/>
                    <a:gd name="T32" fmla="*/ 31 w 279"/>
                    <a:gd name="T33" fmla="*/ 109 h 247"/>
                    <a:gd name="T34" fmla="*/ 24 w 279"/>
                    <a:gd name="T35" fmla="*/ 100 h 247"/>
                    <a:gd name="T36" fmla="*/ 19 w 279"/>
                    <a:gd name="T37" fmla="*/ 96 h 247"/>
                    <a:gd name="T38" fmla="*/ 13 w 279"/>
                    <a:gd name="T39" fmla="*/ 91 h 247"/>
                    <a:gd name="T40" fmla="*/ 13 w 279"/>
                    <a:gd name="T41" fmla="*/ 91 h 247"/>
                    <a:gd name="T42" fmla="*/ 14 w 279"/>
                    <a:gd name="T43" fmla="*/ 94 h 247"/>
                    <a:gd name="T44" fmla="*/ 19 w 279"/>
                    <a:gd name="T45" fmla="*/ 96 h 247"/>
                    <a:gd name="T46" fmla="*/ 26 w 279"/>
                    <a:gd name="T47" fmla="*/ 97 h 247"/>
                    <a:gd name="T48" fmla="*/ 34 w 279"/>
                    <a:gd name="T49" fmla="*/ 97 h 247"/>
                    <a:gd name="T50" fmla="*/ 49 w 279"/>
                    <a:gd name="T51" fmla="*/ 96 h 247"/>
                    <a:gd name="T52" fmla="*/ 66 w 279"/>
                    <a:gd name="T53" fmla="*/ 89 h 247"/>
                    <a:gd name="T54" fmla="*/ 91 w 279"/>
                    <a:gd name="T55" fmla="*/ 78 h 247"/>
                    <a:gd name="T56" fmla="*/ 91 w 279"/>
                    <a:gd name="T57" fmla="*/ 78 h 247"/>
                    <a:gd name="T58" fmla="*/ 115 w 279"/>
                    <a:gd name="T59" fmla="*/ 65 h 247"/>
                    <a:gd name="T60" fmla="*/ 133 w 279"/>
                    <a:gd name="T61" fmla="*/ 50 h 247"/>
                    <a:gd name="T62" fmla="*/ 148 w 279"/>
                    <a:gd name="T63" fmla="*/ 37 h 247"/>
                    <a:gd name="T64" fmla="*/ 157 w 279"/>
                    <a:gd name="T65" fmla="*/ 26 h 247"/>
                    <a:gd name="T66" fmla="*/ 162 w 279"/>
                    <a:gd name="T67" fmla="*/ 14 h 247"/>
                    <a:gd name="T68" fmla="*/ 167 w 279"/>
                    <a:gd name="T69" fmla="*/ 6 h 247"/>
                    <a:gd name="T70" fmla="*/ 169 w 279"/>
                    <a:gd name="T71" fmla="*/ 0 h 247"/>
                    <a:gd name="T72" fmla="*/ 169 w 279"/>
                    <a:gd name="T73" fmla="*/ 0 h 247"/>
                    <a:gd name="T74" fmla="*/ 170 w 279"/>
                    <a:gd name="T75" fmla="*/ 11 h 247"/>
                    <a:gd name="T76" fmla="*/ 174 w 279"/>
                    <a:gd name="T77" fmla="*/ 24 h 247"/>
                    <a:gd name="T78" fmla="*/ 178 w 279"/>
                    <a:gd name="T79" fmla="*/ 39 h 247"/>
                    <a:gd name="T80" fmla="*/ 183 w 279"/>
                    <a:gd name="T81" fmla="*/ 53 h 247"/>
                    <a:gd name="T82" fmla="*/ 191 w 279"/>
                    <a:gd name="T83" fmla="*/ 68 h 247"/>
                    <a:gd name="T84" fmla="*/ 196 w 279"/>
                    <a:gd name="T85" fmla="*/ 73 h 247"/>
                    <a:gd name="T86" fmla="*/ 201 w 279"/>
                    <a:gd name="T87" fmla="*/ 78 h 247"/>
                    <a:gd name="T88" fmla="*/ 208 w 279"/>
                    <a:gd name="T89" fmla="*/ 83 h 247"/>
                    <a:gd name="T90" fmla="*/ 214 w 279"/>
                    <a:gd name="T91" fmla="*/ 84 h 247"/>
                    <a:gd name="T92" fmla="*/ 214 w 279"/>
                    <a:gd name="T93" fmla="*/ 84 h 247"/>
                    <a:gd name="T94" fmla="*/ 227 w 279"/>
                    <a:gd name="T95" fmla="*/ 86 h 247"/>
                    <a:gd name="T96" fmla="*/ 240 w 279"/>
                    <a:gd name="T97" fmla="*/ 87 h 247"/>
                    <a:gd name="T98" fmla="*/ 260 w 279"/>
                    <a:gd name="T99" fmla="*/ 87 h 247"/>
                    <a:gd name="T100" fmla="*/ 274 w 279"/>
                    <a:gd name="T101" fmla="*/ 86 h 247"/>
                    <a:gd name="T102" fmla="*/ 279 w 279"/>
                    <a:gd name="T103" fmla="*/ 84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279" h="247">
                      <a:moveTo>
                        <a:pt x="0" y="247"/>
                      </a:moveTo>
                      <a:lnTo>
                        <a:pt x="0" y="247"/>
                      </a:lnTo>
                      <a:lnTo>
                        <a:pt x="6" y="245"/>
                      </a:lnTo>
                      <a:lnTo>
                        <a:pt x="14" y="240"/>
                      </a:lnTo>
                      <a:lnTo>
                        <a:pt x="26" y="234"/>
                      </a:lnTo>
                      <a:lnTo>
                        <a:pt x="26" y="234"/>
                      </a:lnTo>
                      <a:lnTo>
                        <a:pt x="31" y="229"/>
                      </a:lnTo>
                      <a:lnTo>
                        <a:pt x="36" y="222"/>
                      </a:lnTo>
                      <a:lnTo>
                        <a:pt x="37" y="214"/>
                      </a:lnTo>
                      <a:lnTo>
                        <a:pt x="40" y="206"/>
                      </a:lnTo>
                      <a:lnTo>
                        <a:pt x="42" y="183"/>
                      </a:lnTo>
                      <a:lnTo>
                        <a:pt x="45" y="156"/>
                      </a:lnTo>
                      <a:lnTo>
                        <a:pt x="45" y="156"/>
                      </a:lnTo>
                      <a:lnTo>
                        <a:pt x="45" y="141"/>
                      </a:lnTo>
                      <a:lnTo>
                        <a:pt x="42" y="128"/>
                      </a:lnTo>
                      <a:lnTo>
                        <a:pt x="37" y="117"/>
                      </a:lnTo>
                      <a:lnTo>
                        <a:pt x="31" y="109"/>
                      </a:lnTo>
                      <a:lnTo>
                        <a:pt x="24" y="100"/>
                      </a:lnTo>
                      <a:lnTo>
                        <a:pt x="19" y="96"/>
                      </a:lnTo>
                      <a:lnTo>
                        <a:pt x="13" y="91"/>
                      </a:lnTo>
                      <a:lnTo>
                        <a:pt x="13" y="91"/>
                      </a:lnTo>
                      <a:lnTo>
                        <a:pt x="14" y="94"/>
                      </a:lnTo>
                      <a:lnTo>
                        <a:pt x="19" y="96"/>
                      </a:lnTo>
                      <a:lnTo>
                        <a:pt x="26" y="97"/>
                      </a:lnTo>
                      <a:lnTo>
                        <a:pt x="34" y="97"/>
                      </a:lnTo>
                      <a:lnTo>
                        <a:pt x="49" y="96"/>
                      </a:lnTo>
                      <a:lnTo>
                        <a:pt x="66" y="89"/>
                      </a:lnTo>
                      <a:lnTo>
                        <a:pt x="91" y="78"/>
                      </a:lnTo>
                      <a:lnTo>
                        <a:pt x="91" y="78"/>
                      </a:lnTo>
                      <a:lnTo>
                        <a:pt x="115" y="65"/>
                      </a:lnTo>
                      <a:lnTo>
                        <a:pt x="133" y="50"/>
                      </a:lnTo>
                      <a:lnTo>
                        <a:pt x="148" y="37"/>
                      </a:lnTo>
                      <a:lnTo>
                        <a:pt x="157" y="26"/>
                      </a:lnTo>
                      <a:lnTo>
                        <a:pt x="162" y="14"/>
                      </a:lnTo>
                      <a:lnTo>
                        <a:pt x="167" y="6"/>
                      </a:lnTo>
                      <a:lnTo>
                        <a:pt x="169" y="0"/>
                      </a:lnTo>
                      <a:lnTo>
                        <a:pt x="169" y="0"/>
                      </a:lnTo>
                      <a:lnTo>
                        <a:pt x="170" y="11"/>
                      </a:lnTo>
                      <a:lnTo>
                        <a:pt x="174" y="24"/>
                      </a:lnTo>
                      <a:lnTo>
                        <a:pt x="178" y="39"/>
                      </a:lnTo>
                      <a:lnTo>
                        <a:pt x="183" y="53"/>
                      </a:lnTo>
                      <a:lnTo>
                        <a:pt x="191" y="68"/>
                      </a:lnTo>
                      <a:lnTo>
                        <a:pt x="196" y="73"/>
                      </a:lnTo>
                      <a:lnTo>
                        <a:pt x="201" y="78"/>
                      </a:lnTo>
                      <a:lnTo>
                        <a:pt x="208" y="83"/>
                      </a:lnTo>
                      <a:lnTo>
                        <a:pt x="214" y="84"/>
                      </a:lnTo>
                      <a:lnTo>
                        <a:pt x="214" y="84"/>
                      </a:lnTo>
                      <a:lnTo>
                        <a:pt x="227" y="86"/>
                      </a:lnTo>
                      <a:lnTo>
                        <a:pt x="240" y="87"/>
                      </a:lnTo>
                      <a:lnTo>
                        <a:pt x="260" y="87"/>
                      </a:lnTo>
                      <a:lnTo>
                        <a:pt x="274" y="86"/>
                      </a:lnTo>
                      <a:lnTo>
                        <a:pt x="279" y="84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59" name="Freeform 410">
                  <a:extLst>
                    <a:ext uri="{FF2B5EF4-FFF2-40B4-BE49-F238E27FC236}">
                      <a16:creationId xmlns:a16="http://schemas.microsoft.com/office/drawing/2014/main" id="{4E0387F4-FD43-4C0E-9BF3-016C9A44EB1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95988" y="4119563"/>
                  <a:ext cx="206375" cy="155575"/>
                </a:xfrm>
                <a:custGeom>
                  <a:avLst/>
                  <a:gdLst>
                    <a:gd name="T0" fmla="*/ 0 w 259"/>
                    <a:gd name="T1" fmla="*/ 0 h 195"/>
                    <a:gd name="T2" fmla="*/ 0 w 259"/>
                    <a:gd name="T3" fmla="*/ 0 h 195"/>
                    <a:gd name="T4" fmla="*/ 0 w 259"/>
                    <a:gd name="T5" fmla="*/ 10 h 195"/>
                    <a:gd name="T6" fmla="*/ 1 w 259"/>
                    <a:gd name="T7" fmla="*/ 21 h 195"/>
                    <a:gd name="T8" fmla="*/ 4 w 259"/>
                    <a:gd name="T9" fmla="*/ 33 h 195"/>
                    <a:gd name="T10" fmla="*/ 9 w 259"/>
                    <a:gd name="T11" fmla="*/ 46 h 195"/>
                    <a:gd name="T12" fmla="*/ 16 w 259"/>
                    <a:gd name="T13" fmla="*/ 57 h 195"/>
                    <a:gd name="T14" fmla="*/ 21 w 259"/>
                    <a:gd name="T15" fmla="*/ 62 h 195"/>
                    <a:gd name="T16" fmla="*/ 26 w 259"/>
                    <a:gd name="T17" fmla="*/ 67 h 195"/>
                    <a:gd name="T18" fmla="*/ 32 w 259"/>
                    <a:gd name="T19" fmla="*/ 70 h 195"/>
                    <a:gd name="T20" fmla="*/ 39 w 259"/>
                    <a:gd name="T21" fmla="*/ 72 h 195"/>
                    <a:gd name="T22" fmla="*/ 39 w 259"/>
                    <a:gd name="T23" fmla="*/ 72 h 195"/>
                    <a:gd name="T24" fmla="*/ 53 w 259"/>
                    <a:gd name="T25" fmla="*/ 73 h 195"/>
                    <a:gd name="T26" fmla="*/ 65 w 259"/>
                    <a:gd name="T27" fmla="*/ 73 h 195"/>
                    <a:gd name="T28" fmla="*/ 76 w 259"/>
                    <a:gd name="T29" fmla="*/ 73 h 195"/>
                    <a:gd name="T30" fmla="*/ 86 w 259"/>
                    <a:gd name="T31" fmla="*/ 72 h 195"/>
                    <a:gd name="T32" fmla="*/ 99 w 259"/>
                    <a:gd name="T33" fmla="*/ 67 h 195"/>
                    <a:gd name="T34" fmla="*/ 104 w 259"/>
                    <a:gd name="T35" fmla="*/ 65 h 195"/>
                    <a:gd name="T36" fmla="*/ 104 w 259"/>
                    <a:gd name="T37" fmla="*/ 65 h 195"/>
                    <a:gd name="T38" fmla="*/ 99 w 259"/>
                    <a:gd name="T39" fmla="*/ 72 h 195"/>
                    <a:gd name="T40" fmla="*/ 94 w 259"/>
                    <a:gd name="T41" fmla="*/ 80 h 195"/>
                    <a:gd name="T42" fmla="*/ 89 w 259"/>
                    <a:gd name="T43" fmla="*/ 90 h 195"/>
                    <a:gd name="T44" fmla="*/ 84 w 259"/>
                    <a:gd name="T45" fmla="*/ 102 h 195"/>
                    <a:gd name="T46" fmla="*/ 81 w 259"/>
                    <a:gd name="T47" fmla="*/ 115 h 195"/>
                    <a:gd name="T48" fmla="*/ 81 w 259"/>
                    <a:gd name="T49" fmla="*/ 128 h 195"/>
                    <a:gd name="T50" fmla="*/ 82 w 259"/>
                    <a:gd name="T51" fmla="*/ 137 h 195"/>
                    <a:gd name="T52" fmla="*/ 84 w 259"/>
                    <a:gd name="T53" fmla="*/ 143 h 195"/>
                    <a:gd name="T54" fmla="*/ 84 w 259"/>
                    <a:gd name="T55" fmla="*/ 143 h 195"/>
                    <a:gd name="T56" fmla="*/ 87 w 259"/>
                    <a:gd name="T57" fmla="*/ 150 h 195"/>
                    <a:gd name="T58" fmla="*/ 92 w 259"/>
                    <a:gd name="T59" fmla="*/ 156 h 195"/>
                    <a:gd name="T60" fmla="*/ 99 w 259"/>
                    <a:gd name="T61" fmla="*/ 163 h 195"/>
                    <a:gd name="T62" fmla="*/ 105 w 259"/>
                    <a:gd name="T63" fmla="*/ 167 h 195"/>
                    <a:gd name="T64" fmla="*/ 120 w 259"/>
                    <a:gd name="T65" fmla="*/ 177 h 195"/>
                    <a:gd name="T66" fmla="*/ 138 w 259"/>
                    <a:gd name="T67" fmla="*/ 184 h 195"/>
                    <a:gd name="T68" fmla="*/ 155 w 259"/>
                    <a:gd name="T69" fmla="*/ 190 h 195"/>
                    <a:gd name="T70" fmla="*/ 173 w 259"/>
                    <a:gd name="T71" fmla="*/ 193 h 195"/>
                    <a:gd name="T72" fmla="*/ 188 w 259"/>
                    <a:gd name="T73" fmla="*/ 195 h 195"/>
                    <a:gd name="T74" fmla="*/ 201 w 259"/>
                    <a:gd name="T75" fmla="*/ 195 h 195"/>
                    <a:gd name="T76" fmla="*/ 201 w 259"/>
                    <a:gd name="T77" fmla="*/ 195 h 195"/>
                    <a:gd name="T78" fmla="*/ 211 w 259"/>
                    <a:gd name="T79" fmla="*/ 193 h 195"/>
                    <a:gd name="T80" fmla="*/ 222 w 259"/>
                    <a:gd name="T81" fmla="*/ 189 h 195"/>
                    <a:gd name="T82" fmla="*/ 232 w 259"/>
                    <a:gd name="T83" fmla="*/ 184 h 195"/>
                    <a:gd name="T84" fmla="*/ 240 w 259"/>
                    <a:gd name="T85" fmla="*/ 177 h 195"/>
                    <a:gd name="T86" fmla="*/ 255 w 259"/>
                    <a:gd name="T87" fmla="*/ 167 h 195"/>
                    <a:gd name="T88" fmla="*/ 259 w 259"/>
                    <a:gd name="T89" fmla="*/ 163 h 1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259" h="195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10"/>
                      </a:lnTo>
                      <a:lnTo>
                        <a:pt x="1" y="21"/>
                      </a:lnTo>
                      <a:lnTo>
                        <a:pt x="4" y="33"/>
                      </a:lnTo>
                      <a:lnTo>
                        <a:pt x="9" y="46"/>
                      </a:lnTo>
                      <a:lnTo>
                        <a:pt x="16" y="57"/>
                      </a:lnTo>
                      <a:lnTo>
                        <a:pt x="21" y="62"/>
                      </a:lnTo>
                      <a:lnTo>
                        <a:pt x="26" y="67"/>
                      </a:lnTo>
                      <a:lnTo>
                        <a:pt x="32" y="70"/>
                      </a:lnTo>
                      <a:lnTo>
                        <a:pt x="39" y="72"/>
                      </a:lnTo>
                      <a:lnTo>
                        <a:pt x="39" y="72"/>
                      </a:lnTo>
                      <a:lnTo>
                        <a:pt x="53" y="73"/>
                      </a:lnTo>
                      <a:lnTo>
                        <a:pt x="65" y="73"/>
                      </a:lnTo>
                      <a:lnTo>
                        <a:pt x="76" y="73"/>
                      </a:lnTo>
                      <a:lnTo>
                        <a:pt x="86" y="72"/>
                      </a:lnTo>
                      <a:lnTo>
                        <a:pt x="99" y="67"/>
                      </a:lnTo>
                      <a:lnTo>
                        <a:pt x="104" y="65"/>
                      </a:lnTo>
                      <a:lnTo>
                        <a:pt x="104" y="65"/>
                      </a:lnTo>
                      <a:lnTo>
                        <a:pt x="99" y="72"/>
                      </a:lnTo>
                      <a:lnTo>
                        <a:pt x="94" y="80"/>
                      </a:lnTo>
                      <a:lnTo>
                        <a:pt x="89" y="90"/>
                      </a:lnTo>
                      <a:lnTo>
                        <a:pt x="84" y="102"/>
                      </a:lnTo>
                      <a:lnTo>
                        <a:pt x="81" y="115"/>
                      </a:lnTo>
                      <a:lnTo>
                        <a:pt x="81" y="128"/>
                      </a:lnTo>
                      <a:lnTo>
                        <a:pt x="82" y="137"/>
                      </a:lnTo>
                      <a:lnTo>
                        <a:pt x="84" y="143"/>
                      </a:lnTo>
                      <a:lnTo>
                        <a:pt x="84" y="143"/>
                      </a:lnTo>
                      <a:lnTo>
                        <a:pt x="87" y="150"/>
                      </a:lnTo>
                      <a:lnTo>
                        <a:pt x="92" y="156"/>
                      </a:lnTo>
                      <a:lnTo>
                        <a:pt x="99" y="163"/>
                      </a:lnTo>
                      <a:lnTo>
                        <a:pt x="105" y="167"/>
                      </a:lnTo>
                      <a:lnTo>
                        <a:pt x="120" y="177"/>
                      </a:lnTo>
                      <a:lnTo>
                        <a:pt x="138" y="184"/>
                      </a:lnTo>
                      <a:lnTo>
                        <a:pt x="155" y="190"/>
                      </a:lnTo>
                      <a:lnTo>
                        <a:pt x="173" y="193"/>
                      </a:lnTo>
                      <a:lnTo>
                        <a:pt x="188" y="195"/>
                      </a:lnTo>
                      <a:lnTo>
                        <a:pt x="201" y="195"/>
                      </a:lnTo>
                      <a:lnTo>
                        <a:pt x="201" y="195"/>
                      </a:lnTo>
                      <a:lnTo>
                        <a:pt x="211" y="193"/>
                      </a:lnTo>
                      <a:lnTo>
                        <a:pt x="222" y="189"/>
                      </a:lnTo>
                      <a:lnTo>
                        <a:pt x="232" y="184"/>
                      </a:lnTo>
                      <a:lnTo>
                        <a:pt x="240" y="177"/>
                      </a:lnTo>
                      <a:lnTo>
                        <a:pt x="255" y="167"/>
                      </a:lnTo>
                      <a:lnTo>
                        <a:pt x="259" y="163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60" name="Freeform 411">
                  <a:extLst>
                    <a:ext uri="{FF2B5EF4-FFF2-40B4-BE49-F238E27FC236}">
                      <a16:creationId xmlns:a16="http://schemas.microsoft.com/office/drawing/2014/main" id="{80A82B33-A1D1-4E52-A01E-7BA8EC1F88A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75375" y="4254501"/>
                  <a:ext cx="144463" cy="77788"/>
                </a:xfrm>
                <a:custGeom>
                  <a:avLst/>
                  <a:gdLst>
                    <a:gd name="T0" fmla="*/ 0 w 182"/>
                    <a:gd name="T1" fmla="*/ 52 h 99"/>
                    <a:gd name="T2" fmla="*/ 0 w 182"/>
                    <a:gd name="T3" fmla="*/ 52 h 99"/>
                    <a:gd name="T4" fmla="*/ 10 w 182"/>
                    <a:gd name="T5" fmla="*/ 60 h 99"/>
                    <a:gd name="T6" fmla="*/ 23 w 182"/>
                    <a:gd name="T7" fmla="*/ 68 h 99"/>
                    <a:gd name="T8" fmla="*/ 37 w 182"/>
                    <a:gd name="T9" fmla="*/ 78 h 99"/>
                    <a:gd name="T10" fmla="*/ 57 w 182"/>
                    <a:gd name="T11" fmla="*/ 86 h 99"/>
                    <a:gd name="T12" fmla="*/ 78 w 182"/>
                    <a:gd name="T13" fmla="*/ 94 h 99"/>
                    <a:gd name="T14" fmla="*/ 89 w 182"/>
                    <a:gd name="T15" fmla="*/ 96 h 99"/>
                    <a:gd name="T16" fmla="*/ 101 w 182"/>
                    <a:gd name="T17" fmla="*/ 97 h 99"/>
                    <a:gd name="T18" fmla="*/ 112 w 182"/>
                    <a:gd name="T19" fmla="*/ 99 h 99"/>
                    <a:gd name="T20" fmla="*/ 123 w 182"/>
                    <a:gd name="T21" fmla="*/ 97 h 99"/>
                    <a:gd name="T22" fmla="*/ 123 w 182"/>
                    <a:gd name="T23" fmla="*/ 97 h 99"/>
                    <a:gd name="T24" fmla="*/ 135 w 182"/>
                    <a:gd name="T25" fmla="*/ 96 h 99"/>
                    <a:gd name="T26" fmla="*/ 144 w 182"/>
                    <a:gd name="T27" fmla="*/ 91 h 99"/>
                    <a:gd name="T28" fmla="*/ 153 w 182"/>
                    <a:gd name="T29" fmla="*/ 86 h 99"/>
                    <a:gd name="T30" fmla="*/ 159 w 182"/>
                    <a:gd name="T31" fmla="*/ 80 h 99"/>
                    <a:gd name="T32" fmla="*/ 166 w 182"/>
                    <a:gd name="T33" fmla="*/ 72 h 99"/>
                    <a:gd name="T34" fmla="*/ 170 w 182"/>
                    <a:gd name="T35" fmla="*/ 63 h 99"/>
                    <a:gd name="T36" fmla="*/ 177 w 182"/>
                    <a:gd name="T37" fmla="*/ 46 h 99"/>
                    <a:gd name="T38" fmla="*/ 180 w 182"/>
                    <a:gd name="T39" fmla="*/ 29 h 99"/>
                    <a:gd name="T40" fmla="*/ 182 w 182"/>
                    <a:gd name="T41" fmla="*/ 15 h 99"/>
                    <a:gd name="T42" fmla="*/ 182 w 182"/>
                    <a:gd name="T43" fmla="*/ 0 h 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182" h="99">
                      <a:moveTo>
                        <a:pt x="0" y="52"/>
                      </a:moveTo>
                      <a:lnTo>
                        <a:pt x="0" y="52"/>
                      </a:lnTo>
                      <a:lnTo>
                        <a:pt x="10" y="60"/>
                      </a:lnTo>
                      <a:lnTo>
                        <a:pt x="23" y="68"/>
                      </a:lnTo>
                      <a:lnTo>
                        <a:pt x="37" y="78"/>
                      </a:lnTo>
                      <a:lnTo>
                        <a:pt x="57" y="86"/>
                      </a:lnTo>
                      <a:lnTo>
                        <a:pt x="78" y="94"/>
                      </a:lnTo>
                      <a:lnTo>
                        <a:pt x="89" y="96"/>
                      </a:lnTo>
                      <a:lnTo>
                        <a:pt x="101" y="97"/>
                      </a:lnTo>
                      <a:lnTo>
                        <a:pt x="112" y="99"/>
                      </a:lnTo>
                      <a:lnTo>
                        <a:pt x="123" y="97"/>
                      </a:lnTo>
                      <a:lnTo>
                        <a:pt x="123" y="97"/>
                      </a:lnTo>
                      <a:lnTo>
                        <a:pt x="135" y="96"/>
                      </a:lnTo>
                      <a:lnTo>
                        <a:pt x="144" y="91"/>
                      </a:lnTo>
                      <a:lnTo>
                        <a:pt x="153" y="86"/>
                      </a:lnTo>
                      <a:lnTo>
                        <a:pt x="159" y="80"/>
                      </a:lnTo>
                      <a:lnTo>
                        <a:pt x="166" y="72"/>
                      </a:lnTo>
                      <a:lnTo>
                        <a:pt x="170" y="63"/>
                      </a:lnTo>
                      <a:lnTo>
                        <a:pt x="177" y="46"/>
                      </a:lnTo>
                      <a:lnTo>
                        <a:pt x="180" y="29"/>
                      </a:lnTo>
                      <a:lnTo>
                        <a:pt x="182" y="15"/>
                      </a:lnTo>
                      <a:lnTo>
                        <a:pt x="182" y="0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61" name="Freeform 412">
                  <a:extLst>
                    <a:ext uri="{FF2B5EF4-FFF2-40B4-BE49-F238E27FC236}">
                      <a16:creationId xmlns:a16="http://schemas.microsoft.com/office/drawing/2014/main" id="{7F6B40FA-FE21-485A-9A8B-874C2908D0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15075" y="4305301"/>
                  <a:ext cx="160338" cy="50800"/>
                </a:xfrm>
                <a:custGeom>
                  <a:avLst/>
                  <a:gdLst>
                    <a:gd name="T0" fmla="*/ 0 w 202"/>
                    <a:gd name="T1" fmla="*/ 32 h 65"/>
                    <a:gd name="T2" fmla="*/ 0 w 202"/>
                    <a:gd name="T3" fmla="*/ 32 h 65"/>
                    <a:gd name="T4" fmla="*/ 5 w 202"/>
                    <a:gd name="T5" fmla="*/ 37 h 65"/>
                    <a:gd name="T6" fmla="*/ 12 w 202"/>
                    <a:gd name="T7" fmla="*/ 44 h 65"/>
                    <a:gd name="T8" fmla="*/ 21 w 202"/>
                    <a:gd name="T9" fmla="*/ 49 h 65"/>
                    <a:gd name="T10" fmla="*/ 36 w 202"/>
                    <a:gd name="T11" fmla="*/ 55 h 65"/>
                    <a:gd name="T12" fmla="*/ 55 w 202"/>
                    <a:gd name="T13" fmla="*/ 60 h 65"/>
                    <a:gd name="T14" fmla="*/ 80 w 202"/>
                    <a:gd name="T15" fmla="*/ 63 h 65"/>
                    <a:gd name="T16" fmla="*/ 111 w 202"/>
                    <a:gd name="T17" fmla="*/ 65 h 65"/>
                    <a:gd name="T18" fmla="*/ 111 w 202"/>
                    <a:gd name="T19" fmla="*/ 65 h 65"/>
                    <a:gd name="T20" fmla="*/ 127 w 202"/>
                    <a:gd name="T21" fmla="*/ 63 h 65"/>
                    <a:gd name="T22" fmla="*/ 140 w 202"/>
                    <a:gd name="T23" fmla="*/ 62 h 65"/>
                    <a:gd name="T24" fmla="*/ 153 w 202"/>
                    <a:gd name="T25" fmla="*/ 58 h 65"/>
                    <a:gd name="T26" fmla="*/ 163 w 202"/>
                    <a:gd name="T27" fmla="*/ 54 h 65"/>
                    <a:gd name="T28" fmla="*/ 172 w 202"/>
                    <a:gd name="T29" fmla="*/ 49 h 65"/>
                    <a:gd name="T30" fmla="*/ 179 w 202"/>
                    <a:gd name="T31" fmla="*/ 44 h 65"/>
                    <a:gd name="T32" fmla="*/ 185 w 202"/>
                    <a:gd name="T33" fmla="*/ 37 h 65"/>
                    <a:gd name="T34" fmla="*/ 190 w 202"/>
                    <a:gd name="T35" fmla="*/ 32 h 65"/>
                    <a:gd name="T36" fmla="*/ 197 w 202"/>
                    <a:gd name="T37" fmla="*/ 19 h 65"/>
                    <a:gd name="T38" fmla="*/ 200 w 202"/>
                    <a:gd name="T39" fmla="*/ 10 h 65"/>
                    <a:gd name="T40" fmla="*/ 202 w 202"/>
                    <a:gd name="T41" fmla="*/ 0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02" h="65">
                      <a:moveTo>
                        <a:pt x="0" y="32"/>
                      </a:moveTo>
                      <a:lnTo>
                        <a:pt x="0" y="32"/>
                      </a:lnTo>
                      <a:lnTo>
                        <a:pt x="5" y="37"/>
                      </a:lnTo>
                      <a:lnTo>
                        <a:pt x="12" y="44"/>
                      </a:lnTo>
                      <a:lnTo>
                        <a:pt x="21" y="49"/>
                      </a:lnTo>
                      <a:lnTo>
                        <a:pt x="36" y="55"/>
                      </a:lnTo>
                      <a:lnTo>
                        <a:pt x="55" y="60"/>
                      </a:lnTo>
                      <a:lnTo>
                        <a:pt x="80" y="63"/>
                      </a:lnTo>
                      <a:lnTo>
                        <a:pt x="111" y="65"/>
                      </a:lnTo>
                      <a:lnTo>
                        <a:pt x="111" y="65"/>
                      </a:lnTo>
                      <a:lnTo>
                        <a:pt x="127" y="63"/>
                      </a:lnTo>
                      <a:lnTo>
                        <a:pt x="140" y="62"/>
                      </a:lnTo>
                      <a:lnTo>
                        <a:pt x="153" y="58"/>
                      </a:lnTo>
                      <a:lnTo>
                        <a:pt x="163" y="54"/>
                      </a:lnTo>
                      <a:lnTo>
                        <a:pt x="172" y="49"/>
                      </a:lnTo>
                      <a:lnTo>
                        <a:pt x="179" y="44"/>
                      </a:lnTo>
                      <a:lnTo>
                        <a:pt x="185" y="37"/>
                      </a:lnTo>
                      <a:lnTo>
                        <a:pt x="190" y="32"/>
                      </a:lnTo>
                      <a:lnTo>
                        <a:pt x="197" y="19"/>
                      </a:lnTo>
                      <a:lnTo>
                        <a:pt x="200" y="10"/>
                      </a:lnTo>
                      <a:lnTo>
                        <a:pt x="202" y="0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62" name="Freeform 413">
                  <a:extLst>
                    <a:ext uri="{FF2B5EF4-FFF2-40B4-BE49-F238E27FC236}">
                      <a16:creationId xmlns:a16="http://schemas.microsoft.com/office/drawing/2014/main" id="{D852F765-AE15-4D8E-820F-C0B405D6430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64300" y="4346576"/>
                  <a:ext cx="160338" cy="50800"/>
                </a:xfrm>
                <a:custGeom>
                  <a:avLst/>
                  <a:gdLst>
                    <a:gd name="T0" fmla="*/ 0 w 201"/>
                    <a:gd name="T1" fmla="*/ 26 h 65"/>
                    <a:gd name="T2" fmla="*/ 0 w 201"/>
                    <a:gd name="T3" fmla="*/ 26 h 65"/>
                    <a:gd name="T4" fmla="*/ 1 w 201"/>
                    <a:gd name="T5" fmla="*/ 28 h 65"/>
                    <a:gd name="T6" fmla="*/ 9 w 201"/>
                    <a:gd name="T7" fmla="*/ 34 h 65"/>
                    <a:gd name="T8" fmla="*/ 24 w 201"/>
                    <a:gd name="T9" fmla="*/ 42 h 65"/>
                    <a:gd name="T10" fmla="*/ 40 w 201"/>
                    <a:gd name="T11" fmla="*/ 52 h 65"/>
                    <a:gd name="T12" fmla="*/ 61 w 201"/>
                    <a:gd name="T13" fmla="*/ 58 h 65"/>
                    <a:gd name="T14" fmla="*/ 73 w 201"/>
                    <a:gd name="T15" fmla="*/ 62 h 65"/>
                    <a:gd name="T16" fmla="*/ 84 w 201"/>
                    <a:gd name="T17" fmla="*/ 63 h 65"/>
                    <a:gd name="T18" fmla="*/ 95 w 201"/>
                    <a:gd name="T19" fmla="*/ 65 h 65"/>
                    <a:gd name="T20" fmla="*/ 107 w 201"/>
                    <a:gd name="T21" fmla="*/ 65 h 65"/>
                    <a:gd name="T22" fmla="*/ 118 w 201"/>
                    <a:gd name="T23" fmla="*/ 62 h 65"/>
                    <a:gd name="T24" fmla="*/ 130 w 201"/>
                    <a:gd name="T25" fmla="*/ 58 h 65"/>
                    <a:gd name="T26" fmla="*/ 130 w 201"/>
                    <a:gd name="T27" fmla="*/ 58 h 65"/>
                    <a:gd name="T28" fmla="*/ 149 w 201"/>
                    <a:gd name="T29" fmla="*/ 49 h 65"/>
                    <a:gd name="T30" fmla="*/ 165 w 201"/>
                    <a:gd name="T31" fmla="*/ 39 h 65"/>
                    <a:gd name="T32" fmla="*/ 178 w 201"/>
                    <a:gd name="T33" fmla="*/ 29 h 65"/>
                    <a:gd name="T34" fmla="*/ 188 w 201"/>
                    <a:gd name="T35" fmla="*/ 19 h 65"/>
                    <a:gd name="T36" fmla="*/ 194 w 201"/>
                    <a:gd name="T37" fmla="*/ 11 h 65"/>
                    <a:gd name="T38" fmla="*/ 198 w 201"/>
                    <a:gd name="T39" fmla="*/ 5 h 65"/>
                    <a:gd name="T40" fmla="*/ 201 w 201"/>
                    <a:gd name="T41" fmla="*/ 0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01" h="65">
                      <a:moveTo>
                        <a:pt x="0" y="26"/>
                      </a:moveTo>
                      <a:lnTo>
                        <a:pt x="0" y="26"/>
                      </a:lnTo>
                      <a:lnTo>
                        <a:pt x="1" y="28"/>
                      </a:lnTo>
                      <a:lnTo>
                        <a:pt x="9" y="34"/>
                      </a:lnTo>
                      <a:lnTo>
                        <a:pt x="24" y="42"/>
                      </a:lnTo>
                      <a:lnTo>
                        <a:pt x="40" y="52"/>
                      </a:lnTo>
                      <a:lnTo>
                        <a:pt x="61" y="58"/>
                      </a:lnTo>
                      <a:lnTo>
                        <a:pt x="73" y="62"/>
                      </a:lnTo>
                      <a:lnTo>
                        <a:pt x="84" y="63"/>
                      </a:lnTo>
                      <a:lnTo>
                        <a:pt x="95" y="65"/>
                      </a:lnTo>
                      <a:lnTo>
                        <a:pt x="107" y="65"/>
                      </a:lnTo>
                      <a:lnTo>
                        <a:pt x="118" y="62"/>
                      </a:lnTo>
                      <a:lnTo>
                        <a:pt x="130" y="58"/>
                      </a:lnTo>
                      <a:lnTo>
                        <a:pt x="130" y="58"/>
                      </a:lnTo>
                      <a:lnTo>
                        <a:pt x="149" y="49"/>
                      </a:lnTo>
                      <a:lnTo>
                        <a:pt x="165" y="39"/>
                      </a:lnTo>
                      <a:lnTo>
                        <a:pt x="178" y="29"/>
                      </a:lnTo>
                      <a:lnTo>
                        <a:pt x="188" y="19"/>
                      </a:lnTo>
                      <a:lnTo>
                        <a:pt x="194" y="11"/>
                      </a:lnTo>
                      <a:lnTo>
                        <a:pt x="198" y="5"/>
                      </a:lnTo>
                      <a:lnTo>
                        <a:pt x="201" y="0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63" name="Freeform 414">
                  <a:extLst>
                    <a:ext uri="{FF2B5EF4-FFF2-40B4-BE49-F238E27FC236}">
                      <a16:creationId xmlns:a16="http://schemas.microsoft.com/office/drawing/2014/main" id="{E53F12D2-11DA-4214-8737-73C529F1681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16688" y="4392613"/>
                  <a:ext cx="80963" cy="128588"/>
                </a:xfrm>
                <a:custGeom>
                  <a:avLst/>
                  <a:gdLst>
                    <a:gd name="T0" fmla="*/ 97 w 102"/>
                    <a:gd name="T1" fmla="*/ 0 h 163"/>
                    <a:gd name="T2" fmla="*/ 97 w 102"/>
                    <a:gd name="T3" fmla="*/ 0 h 163"/>
                    <a:gd name="T4" fmla="*/ 99 w 102"/>
                    <a:gd name="T5" fmla="*/ 5 h 163"/>
                    <a:gd name="T6" fmla="*/ 100 w 102"/>
                    <a:gd name="T7" fmla="*/ 12 h 163"/>
                    <a:gd name="T8" fmla="*/ 102 w 102"/>
                    <a:gd name="T9" fmla="*/ 22 h 163"/>
                    <a:gd name="T10" fmla="*/ 100 w 102"/>
                    <a:gd name="T11" fmla="*/ 35 h 163"/>
                    <a:gd name="T12" fmla="*/ 99 w 102"/>
                    <a:gd name="T13" fmla="*/ 49 h 163"/>
                    <a:gd name="T14" fmla="*/ 94 w 102"/>
                    <a:gd name="T15" fmla="*/ 65 h 163"/>
                    <a:gd name="T16" fmla="*/ 84 w 102"/>
                    <a:gd name="T17" fmla="*/ 85 h 163"/>
                    <a:gd name="T18" fmla="*/ 84 w 102"/>
                    <a:gd name="T19" fmla="*/ 85 h 163"/>
                    <a:gd name="T20" fmla="*/ 73 w 102"/>
                    <a:gd name="T21" fmla="*/ 104 h 163"/>
                    <a:gd name="T22" fmla="*/ 60 w 102"/>
                    <a:gd name="T23" fmla="*/ 121 h 163"/>
                    <a:gd name="T24" fmla="*/ 45 w 102"/>
                    <a:gd name="T25" fmla="*/ 134 h 163"/>
                    <a:gd name="T26" fmla="*/ 32 w 102"/>
                    <a:gd name="T27" fmla="*/ 145 h 163"/>
                    <a:gd name="T28" fmla="*/ 21 w 102"/>
                    <a:gd name="T29" fmla="*/ 153 h 163"/>
                    <a:gd name="T30" fmla="*/ 9 w 102"/>
                    <a:gd name="T31" fmla="*/ 158 h 163"/>
                    <a:gd name="T32" fmla="*/ 0 w 102"/>
                    <a:gd name="T33" fmla="*/ 163 h 1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02" h="163">
                      <a:moveTo>
                        <a:pt x="97" y="0"/>
                      </a:moveTo>
                      <a:lnTo>
                        <a:pt x="97" y="0"/>
                      </a:lnTo>
                      <a:lnTo>
                        <a:pt x="99" y="5"/>
                      </a:lnTo>
                      <a:lnTo>
                        <a:pt x="100" y="12"/>
                      </a:lnTo>
                      <a:lnTo>
                        <a:pt x="102" y="22"/>
                      </a:lnTo>
                      <a:lnTo>
                        <a:pt x="100" y="35"/>
                      </a:lnTo>
                      <a:lnTo>
                        <a:pt x="99" y="49"/>
                      </a:lnTo>
                      <a:lnTo>
                        <a:pt x="94" y="65"/>
                      </a:lnTo>
                      <a:lnTo>
                        <a:pt x="84" y="85"/>
                      </a:lnTo>
                      <a:lnTo>
                        <a:pt x="84" y="85"/>
                      </a:lnTo>
                      <a:lnTo>
                        <a:pt x="73" y="104"/>
                      </a:lnTo>
                      <a:lnTo>
                        <a:pt x="60" y="121"/>
                      </a:lnTo>
                      <a:lnTo>
                        <a:pt x="45" y="134"/>
                      </a:lnTo>
                      <a:lnTo>
                        <a:pt x="32" y="145"/>
                      </a:lnTo>
                      <a:lnTo>
                        <a:pt x="21" y="153"/>
                      </a:lnTo>
                      <a:lnTo>
                        <a:pt x="9" y="158"/>
                      </a:lnTo>
                      <a:lnTo>
                        <a:pt x="0" y="163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64" name="Freeform 415">
                  <a:extLst>
                    <a:ext uri="{FF2B5EF4-FFF2-40B4-BE49-F238E27FC236}">
                      <a16:creationId xmlns:a16="http://schemas.microsoft.com/office/drawing/2014/main" id="{AE2084C3-75FE-45C2-B942-2FB60AD9E02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13500" y="4459288"/>
                  <a:ext cx="101600" cy="88900"/>
                </a:xfrm>
                <a:custGeom>
                  <a:avLst/>
                  <a:gdLst>
                    <a:gd name="T0" fmla="*/ 0 w 128"/>
                    <a:gd name="T1" fmla="*/ 0 h 110"/>
                    <a:gd name="T2" fmla="*/ 0 w 128"/>
                    <a:gd name="T3" fmla="*/ 0 h 110"/>
                    <a:gd name="T4" fmla="*/ 14 w 128"/>
                    <a:gd name="T5" fmla="*/ 0 h 110"/>
                    <a:gd name="T6" fmla="*/ 31 w 128"/>
                    <a:gd name="T7" fmla="*/ 0 h 110"/>
                    <a:gd name="T8" fmla="*/ 48 w 128"/>
                    <a:gd name="T9" fmla="*/ 1 h 110"/>
                    <a:gd name="T10" fmla="*/ 70 w 128"/>
                    <a:gd name="T11" fmla="*/ 6 h 110"/>
                    <a:gd name="T12" fmla="*/ 87 w 128"/>
                    <a:gd name="T13" fmla="*/ 11 h 110"/>
                    <a:gd name="T14" fmla="*/ 97 w 128"/>
                    <a:gd name="T15" fmla="*/ 16 h 110"/>
                    <a:gd name="T16" fmla="*/ 105 w 128"/>
                    <a:gd name="T17" fmla="*/ 21 h 110"/>
                    <a:gd name="T18" fmla="*/ 112 w 128"/>
                    <a:gd name="T19" fmla="*/ 26 h 110"/>
                    <a:gd name="T20" fmla="*/ 117 w 128"/>
                    <a:gd name="T21" fmla="*/ 32 h 110"/>
                    <a:gd name="T22" fmla="*/ 117 w 128"/>
                    <a:gd name="T23" fmla="*/ 32 h 110"/>
                    <a:gd name="T24" fmla="*/ 123 w 128"/>
                    <a:gd name="T25" fmla="*/ 47 h 110"/>
                    <a:gd name="T26" fmla="*/ 128 w 128"/>
                    <a:gd name="T27" fmla="*/ 60 h 110"/>
                    <a:gd name="T28" fmla="*/ 128 w 128"/>
                    <a:gd name="T29" fmla="*/ 73 h 110"/>
                    <a:gd name="T30" fmla="*/ 128 w 128"/>
                    <a:gd name="T31" fmla="*/ 86 h 110"/>
                    <a:gd name="T32" fmla="*/ 125 w 128"/>
                    <a:gd name="T33" fmla="*/ 96 h 110"/>
                    <a:gd name="T34" fmla="*/ 121 w 128"/>
                    <a:gd name="T35" fmla="*/ 104 h 110"/>
                    <a:gd name="T36" fmla="*/ 118 w 128"/>
                    <a:gd name="T37" fmla="*/ 109 h 110"/>
                    <a:gd name="T38" fmla="*/ 117 w 128"/>
                    <a:gd name="T39" fmla="*/ 110 h 1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28" h="11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4" y="0"/>
                      </a:lnTo>
                      <a:lnTo>
                        <a:pt x="31" y="0"/>
                      </a:lnTo>
                      <a:lnTo>
                        <a:pt x="48" y="1"/>
                      </a:lnTo>
                      <a:lnTo>
                        <a:pt x="70" y="6"/>
                      </a:lnTo>
                      <a:lnTo>
                        <a:pt x="87" y="11"/>
                      </a:lnTo>
                      <a:lnTo>
                        <a:pt x="97" y="16"/>
                      </a:lnTo>
                      <a:lnTo>
                        <a:pt x="105" y="21"/>
                      </a:lnTo>
                      <a:lnTo>
                        <a:pt x="112" y="26"/>
                      </a:lnTo>
                      <a:lnTo>
                        <a:pt x="117" y="32"/>
                      </a:lnTo>
                      <a:lnTo>
                        <a:pt x="117" y="32"/>
                      </a:lnTo>
                      <a:lnTo>
                        <a:pt x="123" y="47"/>
                      </a:lnTo>
                      <a:lnTo>
                        <a:pt x="128" y="60"/>
                      </a:lnTo>
                      <a:lnTo>
                        <a:pt x="128" y="73"/>
                      </a:lnTo>
                      <a:lnTo>
                        <a:pt x="128" y="86"/>
                      </a:lnTo>
                      <a:lnTo>
                        <a:pt x="125" y="96"/>
                      </a:lnTo>
                      <a:lnTo>
                        <a:pt x="121" y="104"/>
                      </a:lnTo>
                      <a:lnTo>
                        <a:pt x="118" y="109"/>
                      </a:lnTo>
                      <a:lnTo>
                        <a:pt x="117" y="110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65" name="Freeform 416">
                  <a:extLst>
                    <a:ext uri="{FF2B5EF4-FFF2-40B4-BE49-F238E27FC236}">
                      <a16:creationId xmlns:a16="http://schemas.microsoft.com/office/drawing/2014/main" id="{C77ECD45-DDF6-42E3-9B84-3BE55D4283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19838" y="4454526"/>
                  <a:ext cx="96838" cy="77788"/>
                </a:xfrm>
                <a:custGeom>
                  <a:avLst/>
                  <a:gdLst>
                    <a:gd name="T0" fmla="*/ 104 w 122"/>
                    <a:gd name="T1" fmla="*/ 98 h 98"/>
                    <a:gd name="T2" fmla="*/ 104 w 122"/>
                    <a:gd name="T3" fmla="*/ 98 h 98"/>
                    <a:gd name="T4" fmla="*/ 109 w 122"/>
                    <a:gd name="T5" fmla="*/ 91 h 98"/>
                    <a:gd name="T6" fmla="*/ 115 w 122"/>
                    <a:gd name="T7" fmla="*/ 78 h 98"/>
                    <a:gd name="T8" fmla="*/ 118 w 122"/>
                    <a:gd name="T9" fmla="*/ 69 h 98"/>
                    <a:gd name="T10" fmla="*/ 122 w 122"/>
                    <a:gd name="T11" fmla="*/ 59 h 98"/>
                    <a:gd name="T12" fmla="*/ 120 w 122"/>
                    <a:gd name="T13" fmla="*/ 49 h 98"/>
                    <a:gd name="T14" fmla="*/ 117 w 122"/>
                    <a:gd name="T15" fmla="*/ 39 h 98"/>
                    <a:gd name="T16" fmla="*/ 117 w 122"/>
                    <a:gd name="T17" fmla="*/ 39 h 98"/>
                    <a:gd name="T18" fmla="*/ 105 w 122"/>
                    <a:gd name="T19" fmla="*/ 23 h 98"/>
                    <a:gd name="T20" fmla="*/ 99 w 122"/>
                    <a:gd name="T21" fmla="*/ 17 h 98"/>
                    <a:gd name="T22" fmla="*/ 92 w 122"/>
                    <a:gd name="T23" fmla="*/ 12 h 98"/>
                    <a:gd name="T24" fmla="*/ 84 w 122"/>
                    <a:gd name="T25" fmla="*/ 8 h 98"/>
                    <a:gd name="T26" fmla="*/ 76 w 122"/>
                    <a:gd name="T27" fmla="*/ 4 h 98"/>
                    <a:gd name="T28" fmla="*/ 65 w 122"/>
                    <a:gd name="T29" fmla="*/ 2 h 98"/>
                    <a:gd name="T30" fmla="*/ 52 w 122"/>
                    <a:gd name="T31" fmla="*/ 0 h 98"/>
                    <a:gd name="T32" fmla="*/ 52 w 122"/>
                    <a:gd name="T33" fmla="*/ 0 h 98"/>
                    <a:gd name="T34" fmla="*/ 39 w 122"/>
                    <a:gd name="T35" fmla="*/ 0 h 98"/>
                    <a:gd name="T36" fmla="*/ 27 w 122"/>
                    <a:gd name="T37" fmla="*/ 0 h 98"/>
                    <a:gd name="T38" fmla="*/ 11 w 122"/>
                    <a:gd name="T39" fmla="*/ 2 h 98"/>
                    <a:gd name="T40" fmla="*/ 3 w 122"/>
                    <a:gd name="T41" fmla="*/ 5 h 98"/>
                    <a:gd name="T42" fmla="*/ 0 w 122"/>
                    <a:gd name="T43" fmla="*/ 7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122" h="98">
                      <a:moveTo>
                        <a:pt x="104" y="98"/>
                      </a:moveTo>
                      <a:lnTo>
                        <a:pt x="104" y="98"/>
                      </a:lnTo>
                      <a:lnTo>
                        <a:pt x="109" y="91"/>
                      </a:lnTo>
                      <a:lnTo>
                        <a:pt x="115" y="78"/>
                      </a:lnTo>
                      <a:lnTo>
                        <a:pt x="118" y="69"/>
                      </a:lnTo>
                      <a:lnTo>
                        <a:pt x="122" y="59"/>
                      </a:lnTo>
                      <a:lnTo>
                        <a:pt x="120" y="49"/>
                      </a:lnTo>
                      <a:lnTo>
                        <a:pt x="117" y="39"/>
                      </a:lnTo>
                      <a:lnTo>
                        <a:pt x="117" y="39"/>
                      </a:lnTo>
                      <a:lnTo>
                        <a:pt x="105" y="23"/>
                      </a:lnTo>
                      <a:lnTo>
                        <a:pt x="99" y="17"/>
                      </a:lnTo>
                      <a:lnTo>
                        <a:pt x="92" y="12"/>
                      </a:lnTo>
                      <a:lnTo>
                        <a:pt x="84" y="8"/>
                      </a:lnTo>
                      <a:lnTo>
                        <a:pt x="76" y="4"/>
                      </a:lnTo>
                      <a:lnTo>
                        <a:pt x="65" y="2"/>
                      </a:lnTo>
                      <a:lnTo>
                        <a:pt x="52" y="0"/>
                      </a:lnTo>
                      <a:lnTo>
                        <a:pt x="52" y="0"/>
                      </a:lnTo>
                      <a:lnTo>
                        <a:pt x="39" y="0"/>
                      </a:lnTo>
                      <a:lnTo>
                        <a:pt x="27" y="0"/>
                      </a:lnTo>
                      <a:lnTo>
                        <a:pt x="11" y="2"/>
                      </a:lnTo>
                      <a:lnTo>
                        <a:pt x="3" y="5"/>
                      </a:lnTo>
                      <a:lnTo>
                        <a:pt x="0" y="7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66" name="Freeform 417">
                  <a:extLst>
                    <a:ext uri="{FF2B5EF4-FFF2-40B4-BE49-F238E27FC236}">
                      <a16:creationId xmlns:a16="http://schemas.microsoft.com/office/drawing/2014/main" id="{5DD5CAA1-A057-4CC8-ACD4-2AE002F0E5C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18263" y="4392613"/>
                  <a:ext cx="100013" cy="57150"/>
                </a:xfrm>
                <a:custGeom>
                  <a:avLst/>
                  <a:gdLst>
                    <a:gd name="T0" fmla="*/ 0 w 125"/>
                    <a:gd name="T1" fmla="*/ 0 h 72"/>
                    <a:gd name="T2" fmla="*/ 0 w 125"/>
                    <a:gd name="T3" fmla="*/ 0 h 72"/>
                    <a:gd name="T4" fmla="*/ 7 w 125"/>
                    <a:gd name="T5" fmla="*/ 2 h 72"/>
                    <a:gd name="T6" fmla="*/ 21 w 125"/>
                    <a:gd name="T7" fmla="*/ 5 h 72"/>
                    <a:gd name="T8" fmla="*/ 28 w 125"/>
                    <a:gd name="T9" fmla="*/ 10 h 72"/>
                    <a:gd name="T10" fmla="*/ 36 w 125"/>
                    <a:gd name="T11" fmla="*/ 13 h 72"/>
                    <a:gd name="T12" fmla="*/ 42 w 125"/>
                    <a:gd name="T13" fmla="*/ 20 h 72"/>
                    <a:gd name="T14" fmla="*/ 46 w 125"/>
                    <a:gd name="T15" fmla="*/ 26 h 72"/>
                    <a:gd name="T16" fmla="*/ 46 w 125"/>
                    <a:gd name="T17" fmla="*/ 26 h 72"/>
                    <a:gd name="T18" fmla="*/ 55 w 125"/>
                    <a:gd name="T19" fmla="*/ 56 h 72"/>
                    <a:gd name="T20" fmla="*/ 59 w 125"/>
                    <a:gd name="T21" fmla="*/ 72 h 72"/>
                    <a:gd name="T22" fmla="*/ 59 w 125"/>
                    <a:gd name="T23" fmla="*/ 72 h 72"/>
                    <a:gd name="T24" fmla="*/ 64 w 125"/>
                    <a:gd name="T25" fmla="*/ 69 h 72"/>
                    <a:gd name="T26" fmla="*/ 98 w 125"/>
                    <a:gd name="T27" fmla="*/ 52 h 72"/>
                    <a:gd name="T28" fmla="*/ 98 w 125"/>
                    <a:gd name="T29" fmla="*/ 52 h 72"/>
                    <a:gd name="T30" fmla="*/ 109 w 125"/>
                    <a:gd name="T31" fmla="*/ 46 h 72"/>
                    <a:gd name="T32" fmla="*/ 117 w 125"/>
                    <a:gd name="T33" fmla="*/ 41 h 72"/>
                    <a:gd name="T34" fmla="*/ 122 w 125"/>
                    <a:gd name="T35" fmla="*/ 35 h 72"/>
                    <a:gd name="T36" fmla="*/ 125 w 125"/>
                    <a:gd name="T37" fmla="*/ 30 h 72"/>
                    <a:gd name="T38" fmla="*/ 125 w 125"/>
                    <a:gd name="T39" fmla="*/ 25 h 72"/>
                    <a:gd name="T40" fmla="*/ 125 w 125"/>
                    <a:gd name="T41" fmla="*/ 20 h 72"/>
                    <a:gd name="T42" fmla="*/ 124 w 125"/>
                    <a:gd name="T43" fmla="*/ 13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125" h="7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7" y="2"/>
                      </a:lnTo>
                      <a:lnTo>
                        <a:pt x="21" y="5"/>
                      </a:lnTo>
                      <a:lnTo>
                        <a:pt x="28" y="10"/>
                      </a:lnTo>
                      <a:lnTo>
                        <a:pt x="36" y="13"/>
                      </a:lnTo>
                      <a:lnTo>
                        <a:pt x="42" y="20"/>
                      </a:lnTo>
                      <a:lnTo>
                        <a:pt x="46" y="26"/>
                      </a:lnTo>
                      <a:lnTo>
                        <a:pt x="46" y="26"/>
                      </a:lnTo>
                      <a:lnTo>
                        <a:pt x="55" y="56"/>
                      </a:lnTo>
                      <a:lnTo>
                        <a:pt x="59" y="72"/>
                      </a:lnTo>
                      <a:lnTo>
                        <a:pt x="59" y="72"/>
                      </a:lnTo>
                      <a:lnTo>
                        <a:pt x="64" y="69"/>
                      </a:lnTo>
                      <a:lnTo>
                        <a:pt x="98" y="52"/>
                      </a:lnTo>
                      <a:lnTo>
                        <a:pt x="98" y="52"/>
                      </a:lnTo>
                      <a:lnTo>
                        <a:pt x="109" y="46"/>
                      </a:lnTo>
                      <a:lnTo>
                        <a:pt x="117" y="41"/>
                      </a:lnTo>
                      <a:lnTo>
                        <a:pt x="122" y="35"/>
                      </a:lnTo>
                      <a:lnTo>
                        <a:pt x="125" y="30"/>
                      </a:lnTo>
                      <a:lnTo>
                        <a:pt x="125" y="25"/>
                      </a:lnTo>
                      <a:lnTo>
                        <a:pt x="125" y="20"/>
                      </a:lnTo>
                      <a:lnTo>
                        <a:pt x="124" y="13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67" name="Freeform 418">
                  <a:extLst>
                    <a:ext uri="{FF2B5EF4-FFF2-40B4-BE49-F238E27FC236}">
                      <a16:creationId xmlns:a16="http://schemas.microsoft.com/office/drawing/2014/main" id="{969FF11F-84DE-48AB-BB8B-F1C8A34022B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61050" y="4135438"/>
                  <a:ext cx="19050" cy="107950"/>
                </a:xfrm>
                <a:custGeom>
                  <a:avLst/>
                  <a:gdLst>
                    <a:gd name="T0" fmla="*/ 19 w 22"/>
                    <a:gd name="T1" fmla="*/ 0 h 136"/>
                    <a:gd name="T2" fmla="*/ 19 w 22"/>
                    <a:gd name="T3" fmla="*/ 0 h 136"/>
                    <a:gd name="T4" fmla="*/ 22 w 22"/>
                    <a:gd name="T5" fmla="*/ 21 h 136"/>
                    <a:gd name="T6" fmla="*/ 22 w 22"/>
                    <a:gd name="T7" fmla="*/ 40 h 136"/>
                    <a:gd name="T8" fmla="*/ 21 w 22"/>
                    <a:gd name="T9" fmla="*/ 55 h 136"/>
                    <a:gd name="T10" fmla="*/ 19 w 22"/>
                    <a:gd name="T11" fmla="*/ 71 h 136"/>
                    <a:gd name="T12" fmla="*/ 19 w 22"/>
                    <a:gd name="T13" fmla="*/ 71 h 136"/>
                    <a:gd name="T14" fmla="*/ 13 w 22"/>
                    <a:gd name="T15" fmla="*/ 102 h 136"/>
                    <a:gd name="T16" fmla="*/ 6 w 22"/>
                    <a:gd name="T17" fmla="*/ 121 h 136"/>
                    <a:gd name="T18" fmla="*/ 1 w 22"/>
                    <a:gd name="T19" fmla="*/ 133 h 136"/>
                    <a:gd name="T20" fmla="*/ 0 w 22"/>
                    <a:gd name="T21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2" h="136">
                      <a:moveTo>
                        <a:pt x="19" y="0"/>
                      </a:moveTo>
                      <a:lnTo>
                        <a:pt x="19" y="0"/>
                      </a:lnTo>
                      <a:lnTo>
                        <a:pt x="22" y="21"/>
                      </a:lnTo>
                      <a:lnTo>
                        <a:pt x="22" y="40"/>
                      </a:lnTo>
                      <a:lnTo>
                        <a:pt x="21" y="55"/>
                      </a:lnTo>
                      <a:lnTo>
                        <a:pt x="19" y="71"/>
                      </a:lnTo>
                      <a:lnTo>
                        <a:pt x="19" y="71"/>
                      </a:lnTo>
                      <a:lnTo>
                        <a:pt x="13" y="102"/>
                      </a:lnTo>
                      <a:lnTo>
                        <a:pt x="6" y="121"/>
                      </a:lnTo>
                      <a:lnTo>
                        <a:pt x="1" y="133"/>
                      </a:lnTo>
                      <a:lnTo>
                        <a:pt x="0" y="136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68" name="Freeform 419">
                  <a:extLst>
                    <a:ext uri="{FF2B5EF4-FFF2-40B4-BE49-F238E27FC236}">
                      <a16:creationId xmlns:a16="http://schemas.microsoft.com/office/drawing/2014/main" id="{17A7E011-A68A-4491-A163-8E7BB04759D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26125" y="4238626"/>
                  <a:ext cx="76200" cy="117475"/>
                </a:xfrm>
                <a:custGeom>
                  <a:avLst/>
                  <a:gdLst>
                    <a:gd name="T0" fmla="*/ 0 w 98"/>
                    <a:gd name="T1" fmla="*/ 0 h 149"/>
                    <a:gd name="T2" fmla="*/ 0 w 98"/>
                    <a:gd name="T3" fmla="*/ 0 h 149"/>
                    <a:gd name="T4" fmla="*/ 2 w 98"/>
                    <a:gd name="T5" fmla="*/ 1 h 149"/>
                    <a:gd name="T6" fmla="*/ 10 w 98"/>
                    <a:gd name="T7" fmla="*/ 4 h 149"/>
                    <a:gd name="T8" fmla="*/ 23 w 98"/>
                    <a:gd name="T9" fmla="*/ 8 h 149"/>
                    <a:gd name="T10" fmla="*/ 38 w 98"/>
                    <a:gd name="T11" fmla="*/ 14 h 149"/>
                    <a:gd name="T12" fmla="*/ 52 w 98"/>
                    <a:gd name="T13" fmla="*/ 21 h 149"/>
                    <a:gd name="T14" fmla="*/ 67 w 98"/>
                    <a:gd name="T15" fmla="*/ 30 h 149"/>
                    <a:gd name="T16" fmla="*/ 72 w 98"/>
                    <a:gd name="T17" fmla="*/ 37 h 149"/>
                    <a:gd name="T18" fmla="*/ 78 w 98"/>
                    <a:gd name="T19" fmla="*/ 43 h 149"/>
                    <a:gd name="T20" fmla="*/ 81 w 98"/>
                    <a:gd name="T21" fmla="*/ 50 h 149"/>
                    <a:gd name="T22" fmla="*/ 85 w 98"/>
                    <a:gd name="T23" fmla="*/ 58 h 149"/>
                    <a:gd name="T24" fmla="*/ 85 w 98"/>
                    <a:gd name="T25" fmla="*/ 58 h 149"/>
                    <a:gd name="T26" fmla="*/ 93 w 98"/>
                    <a:gd name="T27" fmla="*/ 84 h 149"/>
                    <a:gd name="T28" fmla="*/ 98 w 98"/>
                    <a:gd name="T29" fmla="*/ 100 h 149"/>
                    <a:gd name="T30" fmla="*/ 98 w 98"/>
                    <a:gd name="T31" fmla="*/ 105 h 149"/>
                    <a:gd name="T32" fmla="*/ 98 w 98"/>
                    <a:gd name="T33" fmla="*/ 110 h 149"/>
                    <a:gd name="T34" fmla="*/ 94 w 98"/>
                    <a:gd name="T35" fmla="*/ 116 h 149"/>
                    <a:gd name="T36" fmla="*/ 91 w 98"/>
                    <a:gd name="T37" fmla="*/ 123 h 149"/>
                    <a:gd name="T38" fmla="*/ 91 w 98"/>
                    <a:gd name="T39" fmla="*/ 123 h 149"/>
                    <a:gd name="T40" fmla="*/ 78 w 98"/>
                    <a:gd name="T41" fmla="*/ 144 h 149"/>
                    <a:gd name="T42" fmla="*/ 75 w 98"/>
                    <a:gd name="T43" fmla="*/ 149 h 149"/>
                    <a:gd name="T44" fmla="*/ 73 w 98"/>
                    <a:gd name="T45" fmla="*/ 149 h 149"/>
                    <a:gd name="T46" fmla="*/ 72 w 98"/>
                    <a:gd name="T47" fmla="*/ 149 h 1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98" h="149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" y="1"/>
                      </a:lnTo>
                      <a:lnTo>
                        <a:pt x="10" y="4"/>
                      </a:lnTo>
                      <a:lnTo>
                        <a:pt x="23" y="8"/>
                      </a:lnTo>
                      <a:lnTo>
                        <a:pt x="38" y="14"/>
                      </a:lnTo>
                      <a:lnTo>
                        <a:pt x="52" y="21"/>
                      </a:lnTo>
                      <a:lnTo>
                        <a:pt x="67" y="30"/>
                      </a:lnTo>
                      <a:lnTo>
                        <a:pt x="72" y="37"/>
                      </a:lnTo>
                      <a:lnTo>
                        <a:pt x="78" y="43"/>
                      </a:lnTo>
                      <a:lnTo>
                        <a:pt x="81" y="50"/>
                      </a:lnTo>
                      <a:lnTo>
                        <a:pt x="85" y="58"/>
                      </a:lnTo>
                      <a:lnTo>
                        <a:pt x="85" y="58"/>
                      </a:lnTo>
                      <a:lnTo>
                        <a:pt x="93" y="84"/>
                      </a:lnTo>
                      <a:lnTo>
                        <a:pt x="98" y="100"/>
                      </a:lnTo>
                      <a:lnTo>
                        <a:pt x="98" y="105"/>
                      </a:lnTo>
                      <a:lnTo>
                        <a:pt x="98" y="110"/>
                      </a:lnTo>
                      <a:lnTo>
                        <a:pt x="94" y="116"/>
                      </a:lnTo>
                      <a:lnTo>
                        <a:pt x="91" y="123"/>
                      </a:lnTo>
                      <a:lnTo>
                        <a:pt x="91" y="123"/>
                      </a:lnTo>
                      <a:lnTo>
                        <a:pt x="78" y="144"/>
                      </a:lnTo>
                      <a:lnTo>
                        <a:pt x="75" y="149"/>
                      </a:lnTo>
                      <a:lnTo>
                        <a:pt x="73" y="149"/>
                      </a:lnTo>
                      <a:lnTo>
                        <a:pt x="72" y="149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69" name="Freeform 420">
                  <a:extLst>
                    <a:ext uri="{FF2B5EF4-FFF2-40B4-BE49-F238E27FC236}">
                      <a16:creationId xmlns:a16="http://schemas.microsoft.com/office/drawing/2014/main" id="{BE8D34C7-D984-4140-BB5A-26B8A06A5B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34075" y="4311651"/>
                  <a:ext cx="103188" cy="122238"/>
                </a:xfrm>
                <a:custGeom>
                  <a:avLst/>
                  <a:gdLst>
                    <a:gd name="T0" fmla="*/ 0 w 130"/>
                    <a:gd name="T1" fmla="*/ 5 h 154"/>
                    <a:gd name="T2" fmla="*/ 0 w 130"/>
                    <a:gd name="T3" fmla="*/ 5 h 154"/>
                    <a:gd name="T4" fmla="*/ 6 w 130"/>
                    <a:gd name="T5" fmla="*/ 3 h 154"/>
                    <a:gd name="T6" fmla="*/ 13 w 130"/>
                    <a:gd name="T7" fmla="*/ 2 h 154"/>
                    <a:gd name="T8" fmla="*/ 22 w 130"/>
                    <a:gd name="T9" fmla="*/ 0 h 154"/>
                    <a:gd name="T10" fmla="*/ 32 w 130"/>
                    <a:gd name="T11" fmla="*/ 2 h 154"/>
                    <a:gd name="T12" fmla="*/ 44 w 130"/>
                    <a:gd name="T13" fmla="*/ 3 h 154"/>
                    <a:gd name="T14" fmla="*/ 53 w 130"/>
                    <a:gd name="T15" fmla="*/ 8 h 154"/>
                    <a:gd name="T16" fmla="*/ 65 w 130"/>
                    <a:gd name="T17" fmla="*/ 18 h 154"/>
                    <a:gd name="T18" fmla="*/ 65 w 130"/>
                    <a:gd name="T19" fmla="*/ 18 h 154"/>
                    <a:gd name="T20" fmla="*/ 76 w 130"/>
                    <a:gd name="T21" fmla="*/ 28 h 154"/>
                    <a:gd name="T22" fmla="*/ 86 w 130"/>
                    <a:gd name="T23" fmla="*/ 37 h 154"/>
                    <a:gd name="T24" fmla="*/ 107 w 130"/>
                    <a:gd name="T25" fmla="*/ 52 h 154"/>
                    <a:gd name="T26" fmla="*/ 117 w 130"/>
                    <a:gd name="T27" fmla="*/ 59 h 154"/>
                    <a:gd name="T28" fmla="*/ 123 w 130"/>
                    <a:gd name="T29" fmla="*/ 67 h 154"/>
                    <a:gd name="T30" fmla="*/ 128 w 130"/>
                    <a:gd name="T31" fmla="*/ 75 h 154"/>
                    <a:gd name="T32" fmla="*/ 130 w 130"/>
                    <a:gd name="T33" fmla="*/ 83 h 154"/>
                    <a:gd name="T34" fmla="*/ 130 w 130"/>
                    <a:gd name="T35" fmla="*/ 83 h 154"/>
                    <a:gd name="T36" fmla="*/ 130 w 130"/>
                    <a:gd name="T37" fmla="*/ 101 h 154"/>
                    <a:gd name="T38" fmla="*/ 126 w 130"/>
                    <a:gd name="T39" fmla="*/ 117 h 154"/>
                    <a:gd name="T40" fmla="*/ 123 w 130"/>
                    <a:gd name="T41" fmla="*/ 132 h 154"/>
                    <a:gd name="T42" fmla="*/ 120 w 130"/>
                    <a:gd name="T43" fmla="*/ 137 h 154"/>
                    <a:gd name="T44" fmla="*/ 117 w 130"/>
                    <a:gd name="T45" fmla="*/ 141 h 154"/>
                    <a:gd name="T46" fmla="*/ 117 w 130"/>
                    <a:gd name="T47" fmla="*/ 141 h 154"/>
                    <a:gd name="T48" fmla="*/ 107 w 130"/>
                    <a:gd name="T49" fmla="*/ 153 h 154"/>
                    <a:gd name="T50" fmla="*/ 104 w 130"/>
                    <a:gd name="T51" fmla="*/ 154 h 1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30" h="154">
                      <a:moveTo>
                        <a:pt x="0" y="5"/>
                      </a:moveTo>
                      <a:lnTo>
                        <a:pt x="0" y="5"/>
                      </a:lnTo>
                      <a:lnTo>
                        <a:pt x="6" y="3"/>
                      </a:lnTo>
                      <a:lnTo>
                        <a:pt x="13" y="2"/>
                      </a:lnTo>
                      <a:lnTo>
                        <a:pt x="22" y="0"/>
                      </a:lnTo>
                      <a:lnTo>
                        <a:pt x="32" y="2"/>
                      </a:lnTo>
                      <a:lnTo>
                        <a:pt x="44" y="3"/>
                      </a:lnTo>
                      <a:lnTo>
                        <a:pt x="53" y="8"/>
                      </a:lnTo>
                      <a:lnTo>
                        <a:pt x="65" y="18"/>
                      </a:lnTo>
                      <a:lnTo>
                        <a:pt x="65" y="18"/>
                      </a:lnTo>
                      <a:lnTo>
                        <a:pt x="76" y="28"/>
                      </a:lnTo>
                      <a:lnTo>
                        <a:pt x="86" y="37"/>
                      </a:lnTo>
                      <a:lnTo>
                        <a:pt x="107" y="52"/>
                      </a:lnTo>
                      <a:lnTo>
                        <a:pt x="117" y="59"/>
                      </a:lnTo>
                      <a:lnTo>
                        <a:pt x="123" y="67"/>
                      </a:lnTo>
                      <a:lnTo>
                        <a:pt x="128" y="75"/>
                      </a:lnTo>
                      <a:lnTo>
                        <a:pt x="130" y="83"/>
                      </a:lnTo>
                      <a:lnTo>
                        <a:pt x="130" y="83"/>
                      </a:lnTo>
                      <a:lnTo>
                        <a:pt x="130" y="101"/>
                      </a:lnTo>
                      <a:lnTo>
                        <a:pt x="126" y="117"/>
                      </a:lnTo>
                      <a:lnTo>
                        <a:pt x="123" y="132"/>
                      </a:lnTo>
                      <a:lnTo>
                        <a:pt x="120" y="137"/>
                      </a:lnTo>
                      <a:lnTo>
                        <a:pt x="117" y="141"/>
                      </a:lnTo>
                      <a:lnTo>
                        <a:pt x="117" y="141"/>
                      </a:lnTo>
                      <a:lnTo>
                        <a:pt x="107" y="153"/>
                      </a:lnTo>
                      <a:lnTo>
                        <a:pt x="104" y="154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70" name="Freeform 421">
                  <a:extLst>
                    <a:ext uri="{FF2B5EF4-FFF2-40B4-BE49-F238E27FC236}">
                      <a16:creationId xmlns:a16="http://schemas.microsoft.com/office/drawing/2014/main" id="{A820B0D8-6AAC-4A4E-9FBC-472D95047C7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67425" y="4376738"/>
                  <a:ext cx="128588" cy="98425"/>
                </a:xfrm>
                <a:custGeom>
                  <a:avLst/>
                  <a:gdLst>
                    <a:gd name="T0" fmla="*/ 0 w 162"/>
                    <a:gd name="T1" fmla="*/ 2 h 125"/>
                    <a:gd name="T2" fmla="*/ 0 w 162"/>
                    <a:gd name="T3" fmla="*/ 2 h 125"/>
                    <a:gd name="T4" fmla="*/ 17 w 162"/>
                    <a:gd name="T5" fmla="*/ 0 h 125"/>
                    <a:gd name="T6" fmla="*/ 35 w 162"/>
                    <a:gd name="T7" fmla="*/ 0 h 125"/>
                    <a:gd name="T8" fmla="*/ 58 w 162"/>
                    <a:gd name="T9" fmla="*/ 2 h 125"/>
                    <a:gd name="T10" fmla="*/ 81 w 162"/>
                    <a:gd name="T11" fmla="*/ 7 h 125"/>
                    <a:gd name="T12" fmla="*/ 94 w 162"/>
                    <a:gd name="T13" fmla="*/ 10 h 125"/>
                    <a:gd name="T14" fmla="*/ 105 w 162"/>
                    <a:gd name="T15" fmla="*/ 13 h 125"/>
                    <a:gd name="T16" fmla="*/ 116 w 162"/>
                    <a:gd name="T17" fmla="*/ 18 h 125"/>
                    <a:gd name="T18" fmla="*/ 126 w 162"/>
                    <a:gd name="T19" fmla="*/ 25 h 125"/>
                    <a:gd name="T20" fmla="*/ 134 w 162"/>
                    <a:gd name="T21" fmla="*/ 33 h 125"/>
                    <a:gd name="T22" fmla="*/ 142 w 162"/>
                    <a:gd name="T23" fmla="*/ 41 h 125"/>
                    <a:gd name="T24" fmla="*/ 142 w 162"/>
                    <a:gd name="T25" fmla="*/ 41 h 125"/>
                    <a:gd name="T26" fmla="*/ 154 w 162"/>
                    <a:gd name="T27" fmla="*/ 59 h 125"/>
                    <a:gd name="T28" fmla="*/ 160 w 162"/>
                    <a:gd name="T29" fmla="*/ 75 h 125"/>
                    <a:gd name="T30" fmla="*/ 162 w 162"/>
                    <a:gd name="T31" fmla="*/ 90 h 125"/>
                    <a:gd name="T32" fmla="*/ 162 w 162"/>
                    <a:gd name="T33" fmla="*/ 103 h 125"/>
                    <a:gd name="T34" fmla="*/ 160 w 162"/>
                    <a:gd name="T35" fmla="*/ 112 h 125"/>
                    <a:gd name="T36" fmla="*/ 159 w 162"/>
                    <a:gd name="T37" fmla="*/ 119 h 125"/>
                    <a:gd name="T38" fmla="*/ 155 w 162"/>
                    <a:gd name="T39" fmla="*/ 125 h 1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62" h="125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7" y="0"/>
                      </a:lnTo>
                      <a:lnTo>
                        <a:pt x="35" y="0"/>
                      </a:lnTo>
                      <a:lnTo>
                        <a:pt x="58" y="2"/>
                      </a:lnTo>
                      <a:lnTo>
                        <a:pt x="81" y="7"/>
                      </a:lnTo>
                      <a:lnTo>
                        <a:pt x="94" y="10"/>
                      </a:lnTo>
                      <a:lnTo>
                        <a:pt x="105" y="13"/>
                      </a:lnTo>
                      <a:lnTo>
                        <a:pt x="116" y="18"/>
                      </a:lnTo>
                      <a:lnTo>
                        <a:pt x="126" y="25"/>
                      </a:lnTo>
                      <a:lnTo>
                        <a:pt x="134" y="33"/>
                      </a:lnTo>
                      <a:lnTo>
                        <a:pt x="142" y="41"/>
                      </a:lnTo>
                      <a:lnTo>
                        <a:pt x="142" y="41"/>
                      </a:lnTo>
                      <a:lnTo>
                        <a:pt x="154" y="59"/>
                      </a:lnTo>
                      <a:lnTo>
                        <a:pt x="160" y="75"/>
                      </a:lnTo>
                      <a:lnTo>
                        <a:pt x="162" y="90"/>
                      </a:lnTo>
                      <a:lnTo>
                        <a:pt x="162" y="103"/>
                      </a:lnTo>
                      <a:lnTo>
                        <a:pt x="160" y="112"/>
                      </a:lnTo>
                      <a:lnTo>
                        <a:pt x="159" y="119"/>
                      </a:lnTo>
                      <a:lnTo>
                        <a:pt x="155" y="125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71" name="Freeform 422">
                  <a:extLst>
                    <a:ext uri="{FF2B5EF4-FFF2-40B4-BE49-F238E27FC236}">
                      <a16:creationId xmlns:a16="http://schemas.microsoft.com/office/drawing/2014/main" id="{42E86511-98E8-4BA5-855D-28D2DC76013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10313" y="4371976"/>
                  <a:ext cx="36513" cy="73025"/>
                </a:xfrm>
                <a:custGeom>
                  <a:avLst/>
                  <a:gdLst>
                    <a:gd name="T0" fmla="*/ 0 w 45"/>
                    <a:gd name="T1" fmla="*/ 0 h 91"/>
                    <a:gd name="T2" fmla="*/ 0 w 45"/>
                    <a:gd name="T3" fmla="*/ 0 h 91"/>
                    <a:gd name="T4" fmla="*/ 8 w 45"/>
                    <a:gd name="T5" fmla="*/ 4 h 91"/>
                    <a:gd name="T6" fmla="*/ 13 w 45"/>
                    <a:gd name="T7" fmla="*/ 5 h 91"/>
                    <a:gd name="T8" fmla="*/ 19 w 45"/>
                    <a:gd name="T9" fmla="*/ 10 h 91"/>
                    <a:gd name="T10" fmla="*/ 26 w 45"/>
                    <a:gd name="T11" fmla="*/ 17 h 91"/>
                    <a:gd name="T12" fmla="*/ 32 w 45"/>
                    <a:gd name="T13" fmla="*/ 23 h 91"/>
                    <a:gd name="T14" fmla="*/ 37 w 45"/>
                    <a:gd name="T15" fmla="*/ 35 h 91"/>
                    <a:gd name="T16" fmla="*/ 39 w 45"/>
                    <a:gd name="T17" fmla="*/ 46 h 91"/>
                    <a:gd name="T18" fmla="*/ 39 w 45"/>
                    <a:gd name="T19" fmla="*/ 46 h 91"/>
                    <a:gd name="T20" fmla="*/ 44 w 45"/>
                    <a:gd name="T21" fmla="*/ 82 h 91"/>
                    <a:gd name="T22" fmla="*/ 45 w 45"/>
                    <a:gd name="T23" fmla="*/ 91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45" h="9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8" y="4"/>
                      </a:lnTo>
                      <a:lnTo>
                        <a:pt x="13" y="5"/>
                      </a:lnTo>
                      <a:lnTo>
                        <a:pt x="19" y="10"/>
                      </a:lnTo>
                      <a:lnTo>
                        <a:pt x="26" y="17"/>
                      </a:lnTo>
                      <a:lnTo>
                        <a:pt x="32" y="23"/>
                      </a:lnTo>
                      <a:lnTo>
                        <a:pt x="37" y="35"/>
                      </a:lnTo>
                      <a:lnTo>
                        <a:pt x="39" y="46"/>
                      </a:lnTo>
                      <a:lnTo>
                        <a:pt x="39" y="46"/>
                      </a:lnTo>
                      <a:lnTo>
                        <a:pt x="44" y="82"/>
                      </a:lnTo>
                      <a:lnTo>
                        <a:pt x="45" y="91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72" name="Freeform 423">
                  <a:extLst>
                    <a:ext uri="{FF2B5EF4-FFF2-40B4-BE49-F238E27FC236}">
                      <a16:creationId xmlns:a16="http://schemas.microsoft.com/office/drawing/2014/main" id="{6E51A9CD-5FF8-4390-A7B3-628FADB12ED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61113" y="4367213"/>
                  <a:ext cx="61913" cy="53975"/>
                </a:xfrm>
                <a:custGeom>
                  <a:avLst/>
                  <a:gdLst>
                    <a:gd name="T0" fmla="*/ 0 w 78"/>
                    <a:gd name="T1" fmla="*/ 65 h 68"/>
                    <a:gd name="T2" fmla="*/ 0 w 78"/>
                    <a:gd name="T3" fmla="*/ 65 h 68"/>
                    <a:gd name="T4" fmla="*/ 5 w 78"/>
                    <a:gd name="T5" fmla="*/ 67 h 68"/>
                    <a:gd name="T6" fmla="*/ 14 w 78"/>
                    <a:gd name="T7" fmla="*/ 68 h 68"/>
                    <a:gd name="T8" fmla="*/ 27 w 78"/>
                    <a:gd name="T9" fmla="*/ 65 h 68"/>
                    <a:gd name="T10" fmla="*/ 32 w 78"/>
                    <a:gd name="T11" fmla="*/ 63 h 68"/>
                    <a:gd name="T12" fmla="*/ 39 w 78"/>
                    <a:gd name="T13" fmla="*/ 58 h 68"/>
                    <a:gd name="T14" fmla="*/ 39 w 78"/>
                    <a:gd name="T15" fmla="*/ 58 h 68"/>
                    <a:gd name="T16" fmla="*/ 45 w 78"/>
                    <a:gd name="T17" fmla="*/ 52 h 68"/>
                    <a:gd name="T18" fmla="*/ 52 w 78"/>
                    <a:gd name="T19" fmla="*/ 44 h 68"/>
                    <a:gd name="T20" fmla="*/ 63 w 78"/>
                    <a:gd name="T21" fmla="*/ 24 h 68"/>
                    <a:gd name="T22" fmla="*/ 78 w 78"/>
                    <a:gd name="T23" fmla="*/ 0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78" h="68">
                      <a:moveTo>
                        <a:pt x="0" y="65"/>
                      </a:moveTo>
                      <a:lnTo>
                        <a:pt x="0" y="65"/>
                      </a:lnTo>
                      <a:lnTo>
                        <a:pt x="5" y="67"/>
                      </a:lnTo>
                      <a:lnTo>
                        <a:pt x="14" y="68"/>
                      </a:lnTo>
                      <a:lnTo>
                        <a:pt x="27" y="65"/>
                      </a:lnTo>
                      <a:lnTo>
                        <a:pt x="32" y="63"/>
                      </a:lnTo>
                      <a:lnTo>
                        <a:pt x="39" y="58"/>
                      </a:lnTo>
                      <a:lnTo>
                        <a:pt x="39" y="58"/>
                      </a:lnTo>
                      <a:lnTo>
                        <a:pt x="45" y="52"/>
                      </a:lnTo>
                      <a:lnTo>
                        <a:pt x="52" y="44"/>
                      </a:lnTo>
                      <a:lnTo>
                        <a:pt x="63" y="24"/>
                      </a:lnTo>
                      <a:lnTo>
                        <a:pt x="78" y="0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73" name="Freeform 424">
                  <a:extLst>
                    <a:ext uri="{FF2B5EF4-FFF2-40B4-BE49-F238E27FC236}">
                      <a16:creationId xmlns:a16="http://schemas.microsoft.com/office/drawing/2014/main" id="{5247A1F7-F877-435F-8091-126ED7A53A1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16650" y="4346576"/>
                  <a:ext cx="98425" cy="61913"/>
                </a:xfrm>
                <a:custGeom>
                  <a:avLst/>
                  <a:gdLst>
                    <a:gd name="T0" fmla="*/ 0 w 123"/>
                    <a:gd name="T1" fmla="*/ 78 h 78"/>
                    <a:gd name="T2" fmla="*/ 0 w 123"/>
                    <a:gd name="T3" fmla="*/ 78 h 78"/>
                    <a:gd name="T4" fmla="*/ 10 w 123"/>
                    <a:gd name="T5" fmla="*/ 76 h 78"/>
                    <a:gd name="T6" fmla="*/ 31 w 123"/>
                    <a:gd name="T7" fmla="*/ 73 h 78"/>
                    <a:gd name="T8" fmla="*/ 57 w 123"/>
                    <a:gd name="T9" fmla="*/ 68 h 78"/>
                    <a:gd name="T10" fmla="*/ 68 w 123"/>
                    <a:gd name="T11" fmla="*/ 63 h 78"/>
                    <a:gd name="T12" fmla="*/ 78 w 123"/>
                    <a:gd name="T13" fmla="*/ 58 h 78"/>
                    <a:gd name="T14" fmla="*/ 78 w 123"/>
                    <a:gd name="T15" fmla="*/ 58 h 78"/>
                    <a:gd name="T16" fmla="*/ 86 w 123"/>
                    <a:gd name="T17" fmla="*/ 52 h 78"/>
                    <a:gd name="T18" fmla="*/ 94 w 123"/>
                    <a:gd name="T19" fmla="*/ 44 h 78"/>
                    <a:gd name="T20" fmla="*/ 109 w 123"/>
                    <a:gd name="T21" fmla="*/ 24 h 78"/>
                    <a:gd name="T22" fmla="*/ 120 w 123"/>
                    <a:gd name="T23" fmla="*/ 6 h 78"/>
                    <a:gd name="T24" fmla="*/ 123 w 123"/>
                    <a:gd name="T25" fmla="*/ 0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23" h="78">
                      <a:moveTo>
                        <a:pt x="0" y="78"/>
                      </a:moveTo>
                      <a:lnTo>
                        <a:pt x="0" y="78"/>
                      </a:lnTo>
                      <a:lnTo>
                        <a:pt x="10" y="76"/>
                      </a:lnTo>
                      <a:lnTo>
                        <a:pt x="31" y="73"/>
                      </a:lnTo>
                      <a:lnTo>
                        <a:pt x="57" y="68"/>
                      </a:lnTo>
                      <a:lnTo>
                        <a:pt x="68" y="63"/>
                      </a:lnTo>
                      <a:lnTo>
                        <a:pt x="78" y="58"/>
                      </a:lnTo>
                      <a:lnTo>
                        <a:pt x="78" y="58"/>
                      </a:lnTo>
                      <a:lnTo>
                        <a:pt x="86" y="52"/>
                      </a:lnTo>
                      <a:lnTo>
                        <a:pt x="94" y="44"/>
                      </a:lnTo>
                      <a:lnTo>
                        <a:pt x="109" y="24"/>
                      </a:lnTo>
                      <a:lnTo>
                        <a:pt x="120" y="6"/>
                      </a:lnTo>
                      <a:lnTo>
                        <a:pt x="123" y="0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74" name="Freeform 425">
                  <a:extLst>
                    <a:ext uri="{FF2B5EF4-FFF2-40B4-BE49-F238E27FC236}">
                      <a16:creationId xmlns:a16="http://schemas.microsoft.com/office/drawing/2014/main" id="{DFB818FD-6E57-46FC-8487-E7B27797F9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65850" y="4330701"/>
                  <a:ext cx="160338" cy="196850"/>
                </a:xfrm>
                <a:custGeom>
                  <a:avLst/>
                  <a:gdLst>
                    <a:gd name="T0" fmla="*/ 0 w 201"/>
                    <a:gd name="T1" fmla="*/ 0 h 247"/>
                    <a:gd name="T2" fmla="*/ 0 w 201"/>
                    <a:gd name="T3" fmla="*/ 0 h 247"/>
                    <a:gd name="T4" fmla="*/ 3 w 201"/>
                    <a:gd name="T5" fmla="*/ 2 h 247"/>
                    <a:gd name="T6" fmla="*/ 10 w 201"/>
                    <a:gd name="T7" fmla="*/ 7 h 247"/>
                    <a:gd name="T8" fmla="*/ 19 w 201"/>
                    <a:gd name="T9" fmla="*/ 18 h 247"/>
                    <a:gd name="T10" fmla="*/ 26 w 201"/>
                    <a:gd name="T11" fmla="*/ 28 h 247"/>
                    <a:gd name="T12" fmla="*/ 32 w 201"/>
                    <a:gd name="T13" fmla="*/ 39 h 247"/>
                    <a:gd name="T14" fmla="*/ 32 w 201"/>
                    <a:gd name="T15" fmla="*/ 39 h 247"/>
                    <a:gd name="T16" fmla="*/ 44 w 201"/>
                    <a:gd name="T17" fmla="*/ 67 h 247"/>
                    <a:gd name="T18" fmla="*/ 52 w 201"/>
                    <a:gd name="T19" fmla="*/ 91 h 247"/>
                    <a:gd name="T20" fmla="*/ 58 w 201"/>
                    <a:gd name="T21" fmla="*/ 117 h 247"/>
                    <a:gd name="T22" fmla="*/ 58 w 201"/>
                    <a:gd name="T23" fmla="*/ 117 h 247"/>
                    <a:gd name="T24" fmla="*/ 68 w 201"/>
                    <a:gd name="T25" fmla="*/ 119 h 247"/>
                    <a:gd name="T26" fmla="*/ 91 w 201"/>
                    <a:gd name="T27" fmla="*/ 122 h 247"/>
                    <a:gd name="T28" fmla="*/ 115 w 201"/>
                    <a:gd name="T29" fmla="*/ 127 h 247"/>
                    <a:gd name="T30" fmla="*/ 127 w 201"/>
                    <a:gd name="T31" fmla="*/ 132 h 247"/>
                    <a:gd name="T32" fmla="*/ 136 w 201"/>
                    <a:gd name="T33" fmla="*/ 137 h 247"/>
                    <a:gd name="T34" fmla="*/ 136 w 201"/>
                    <a:gd name="T35" fmla="*/ 137 h 247"/>
                    <a:gd name="T36" fmla="*/ 144 w 201"/>
                    <a:gd name="T37" fmla="*/ 142 h 247"/>
                    <a:gd name="T38" fmla="*/ 154 w 201"/>
                    <a:gd name="T39" fmla="*/ 147 h 247"/>
                    <a:gd name="T40" fmla="*/ 177 w 201"/>
                    <a:gd name="T41" fmla="*/ 156 h 247"/>
                    <a:gd name="T42" fmla="*/ 187 w 201"/>
                    <a:gd name="T43" fmla="*/ 163 h 247"/>
                    <a:gd name="T44" fmla="*/ 193 w 201"/>
                    <a:gd name="T45" fmla="*/ 171 h 247"/>
                    <a:gd name="T46" fmla="*/ 196 w 201"/>
                    <a:gd name="T47" fmla="*/ 176 h 247"/>
                    <a:gd name="T48" fmla="*/ 200 w 201"/>
                    <a:gd name="T49" fmla="*/ 181 h 247"/>
                    <a:gd name="T50" fmla="*/ 201 w 201"/>
                    <a:gd name="T51" fmla="*/ 187 h 247"/>
                    <a:gd name="T52" fmla="*/ 201 w 201"/>
                    <a:gd name="T53" fmla="*/ 195 h 247"/>
                    <a:gd name="T54" fmla="*/ 201 w 201"/>
                    <a:gd name="T55" fmla="*/ 195 h 247"/>
                    <a:gd name="T56" fmla="*/ 200 w 201"/>
                    <a:gd name="T57" fmla="*/ 210 h 247"/>
                    <a:gd name="T58" fmla="*/ 198 w 201"/>
                    <a:gd name="T59" fmla="*/ 221 h 247"/>
                    <a:gd name="T60" fmla="*/ 193 w 201"/>
                    <a:gd name="T61" fmla="*/ 231 h 247"/>
                    <a:gd name="T62" fmla="*/ 188 w 201"/>
                    <a:gd name="T63" fmla="*/ 238 h 247"/>
                    <a:gd name="T64" fmla="*/ 183 w 201"/>
                    <a:gd name="T65" fmla="*/ 242 h 247"/>
                    <a:gd name="T66" fmla="*/ 180 w 201"/>
                    <a:gd name="T67" fmla="*/ 246 h 247"/>
                    <a:gd name="T68" fmla="*/ 175 w 201"/>
                    <a:gd name="T69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01" h="24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3" y="2"/>
                      </a:lnTo>
                      <a:lnTo>
                        <a:pt x="10" y="7"/>
                      </a:lnTo>
                      <a:lnTo>
                        <a:pt x="19" y="18"/>
                      </a:lnTo>
                      <a:lnTo>
                        <a:pt x="26" y="28"/>
                      </a:lnTo>
                      <a:lnTo>
                        <a:pt x="32" y="39"/>
                      </a:lnTo>
                      <a:lnTo>
                        <a:pt x="32" y="39"/>
                      </a:lnTo>
                      <a:lnTo>
                        <a:pt x="44" y="67"/>
                      </a:lnTo>
                      <a:lnTo>
                        <a:pt x="52" y="91"/>
                      </a:lnTo>
                      <a:lnTo>
                        <a:pt x="58" y="117"/>
                      </a:lnTo>
                      <a:lnTo>
                        <a:pt x="58" y="117"/>
                      </a:lnTo>
                      <a:lnTo>
                        <a:pt x="68" y="119"/>
                      </a:lnTo>
                      <a:lnTo>
                        <a:pt x="91" y="122"/>
                      </a:lnTo>
                      <a:lnTo>
                        <a:pt x="115" y="127"/>
                      </a:lnTo>
                      <a:lnTo>
                        <a:pt x="127" y="132"/>
                      </a:lnTo>
                      <a:lnTo>
                        <a:pt x="136" y="137"/>
                      </a:lnTo>
                      <a:lnTo>
                        <a:pt x="136" y="137"/>
                      </a:lnTo>
                      <a:lnTo>
                        <a:pt x="144" y="142"/>
                      </a:lnTo>
                      <a:lnTo>
                        <a:pt x="154" y="147"/>
                      </a:lnTo>
                      <a:lnTo>
                        <a:pt x="177" y="156"/>
                      </a:lnTo>
                      <a:lnTo>
                        <a:pt x="187" y="163"/>
                      </a:lnTo>
                      <a:lnTo>
                        <a:pt x="193" y="171"/>
                      </a:lnTo>
                      <a:lnTo>
                        <a:pt x="196" y="176"/>
                      </a:lnTo>
                      <a:lnTo>
                        <a:pt x="200" y="181"/>
                      </a:lnTo>
                      <a:lnTo>
                        <a:pt x="201" y="187"/>
                      </a:lnTo>
                      <a:lnTo>
                        <a:pt x="201" y="195"/>
                      </a:lnTo>
                      <a:lnTo>
                        <a:pt x="201" y="195"/>
                      </a:lnTo>
                      <a:lnTo>
                        <a:pt x="200" y="210"/>
                      </a:lnTo>
                      <a:lnTo>
                        <a:pt x="198" y="221"/>
                      </a:lnTo>
                      <a:lnTo>
                        <a:pt x="193" y="231"/>
                      </a:lnTo>
                      <a:lnTo>
                        <a:pt x="188" y="238"/>
                      </a:lnTo>
                      <a:lnTo>
                        <a:pt x="183" y="242"/>
                      </a:lnTo>
                      <a:lnTo>
                        <a:pt x="180" y="246"/>
                      </a:lnTo>
                      <a:lnTo>
                        <a:pt x="175" y="247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75" name="Freeform 426">
                  <a:extLst>
                    <a:ext uri="{FF2B5EF4-FFF2-40B4-BE49-F238E27FC236}">
                      <a16:creationId xmlns:a16="http://schemas.microsoft.com/office/drawing/2014/main" id="{E7D9CBC8-4746-496F-9AE9-A079FB249B2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78538" y="4300538"/>
                  <a:ext cx="87313" cy="42863"/>
                </a:xfrm>
                <a:custGeom>
                  <a:avLst/>
                  <a:gdLst>
                    <a:gd name="T0" fmla="*/ 0 w 110"/>
                    <a:gd name="T1" fmla="*/ 51 h 53"/>
                    <a:gd name="T2" fmla="*/ 0 w 110"/>
                    <a:gd name="T3" fmla="*/ 51 h 53"/>
                    <a:gd name="T4" fmla="*/ 4 w 110"/>
                    <a:gd name="T5" fmla="*/ 53 h 53"/>
                    <a:gd name="T6" fmla="*/ 19 w 110"/>
                    <a:gd name="T7" fmla="*/ 53 h 53"/>
                    <a:gd name="T8" fmla="*/ 29 w 110"/>
                    <a:gd name="T9" fmla="*/ 53 h 53"/>
                    <a:gd name="T10" fmla="*/ 38 w 110"/>
                    <a:gd name="T11" fmla="*/ 51 h 53"/>
                    <a:gd name="T12" fmla="*/ 48 w 110"/>
                    <a:gd name="T13" fmla="*/ 50 h 53"/>
                    <a:gd name="T14" fmla="*/ 58 w 110"/>
                    <a:gd name="T15" fmla="*/ 45 h 53"/>
                    <a:gd name="T16" fmla="*/ 58 w 110"/>
                    <a:gd name="T17" fmla="*/ 45 h 53"/>
                    <a:gd name="T18" fmla="*/ 68 w 110"/>
                    <a:gd name="T19" fmla="*/ 38 h 53"/>
                    <a:gd name="T20" fmla="*/ 77 w 110"/>
                    <a:gd name="T21" fmla="*/ 32 h 53"/>
                    <a:gd name="T22" fmla="*/ 94 w 110"/>
                    <a:gd name="T23" fmla="*/ 17 h 53"/>
                    <a:gd name="T24" fmla="*/ 110 w 110"/>
                    <a:gd name="T25" fmla="*/ 0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10" h="53">
                      <a:moveTo>
                        <a:pt x="0" y="51"/>
                      </a:moveTo>
                      <a:lnTo>
                        <a:pt x="0" y="51"/>
                      </a:lnTo>
                      <a:lnTo>
                        <a:pt x="4" y="53"/>
                      </a:lnTo>
                      <a:lnTo>
                        <a:pt x="19" y="53"/>
                      </a:lnTo>
                      <a:lnTo>
                        <a:pt x="29" y="53"/>
                      </a:lnTo>
                      <a:lnTo>
                        <a:pt x="38" y="51"/>
                      </a:lnTo>
                      <a:lnTo>
                        <a:pt x="48" y="50"/>
                      </a:lnTo>
                      <a:lnTo>
                        <a:pt x="58" y="45"/>
                      </a:lnTo>
                      <a:lnTo>
                        <a:pt x="58" y="45"/>
                      </a:lnTo>
                      <a:lnTo>
                        <a:pt x="68" y="38"/>
                      </a:lnTo>
                      <a:lnTo>
                        <a:pt x="77" y="32"/>
                      </a:lnTo>
                      <a:lnTo>
                        <a:pt x="94" y="17"/>
                      </a:lnTo>
                      <a:lnTo>
                        <a:pt x="110" y="0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76" name="Freeform 427">
                  <a:extLst>
                    <a:ext uri="{FF2B5EF4-FFF2-40B4-BE49-F238E27FC236}">
                      <a16:creationId xmlns:a16="http://schemas.microsoft.com/office/drawing/2014/main" id="{E3697BEF-6648-430A-8578-E098D17B775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26150" y="4254501"/>
                  <a:ext cx="31750" cy="117475"/>
                </a:xfrm>
                <a:custGeom>
                  <a:avLst/>
                  <a:gdLst>
                    <a:gd name="T0" fmla="*/ 0 w 39"/>
                    <a:gd name="T1" fmla="*/ 0 h 149"/>
                    <a:gd name="T2" fmla="*/ 0 w 39"/>
                    <a:gd name="T3" fmla="*/ 0 h 149"/>
                    <a:gd name="T4" fmla="*/ 4 w 39"/>
                    <a:gd name="T5" fmla="*/ 2 h 149"/>
                    <a:gd name="T6" fmla="*/ 11 w 39"/>
                    <a:gd name="T7" fmla="*/ 5 h 149"/>
                    <a:gd name="T8" fmla="*/ 17 w 39"/>
                    <a:gd name="T9" fmla="*/ 10 h 149"/>
                    <a:gd name="T10" fmla="*/ 26 w 39"/>
                    <a:gd name="T11" fmla="*/ 15 h 149"/>
                    <a:gd name="T12" fmla="*/ 30 w 39"/>
                    <a:gd name="T13" fmla="*/ 23 h 149"/>
                    <a:gd name="T14" fmla="*/ 35 w 39"/>
                    <a:gd name="T15" fmla="*/ 33 h 149"/>
                    <a:gd name="T16" fmla="*/ 39 w 39"/>
                    <a:gd name="T17" fmla="*/ 46 h 149"/>
                    <a:gd name="T18" fmla="*/ 39 w 39"/>
                    <a:gd name="T19" fmla="*/ 46 h 149"/>
                    <a:gd name="T20" fmla="*/ 39 w 39"/>
                    <a:gd name="T21" fmla="*/ 60 h 149"/>
                    <a:gd name="T22" fmla="*/ 39 w 39"/>
                    <a:gd name="T23" fmla="*/ 76 h 149"/>
                    <a:gd name="T24" fmla="*/ 34 w 39"/>
                    <a:gd name="T25" fmla="*/ 110 h 149"/>
                    <a:gd name="T26" fmla="*/ 26 w 39"/>
                    <a:gd name="T27" fmla="*/ 149 h 1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9" h="149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2"/>
                      </a:lnTo>
                      <a:lnTo>
                        <a:pt x="11" y="5"/>
                      </a:lnTo>
                      <a:lnTo>
                        <a:pt x="17" y="10"/>
                      </a:lnTo>
                      <a:lnTo>
                        <a:pt x="26" y="15"/>
                      </a:lnTo>
                      <a:lnTo>
                        <a:pt x="30" y="23"/>
                      </a:lnTo>
                      <a:lnTo>
                        <a:pt x="35" y="33"/>
                      </a:lnTo>
                      <a:lnTo>
                        <a:pt x="39" y="46"/>
                      </a:lnTo>
                      <a:lnTo>
                        <a:pt x="39" y="46"/>
                      </a:lnTo>
                      <a:lnTo>
                        <a:pt x="39" y="60"/>
                      </a:lnTo>
                      <a:lnTo>
                        <a:pt x="39" y="76"/>
                      </a:lnTo>
                      <a:lnTo>
                        <a:pt x="34" y="110"/>
                      </a:lnTo>
                      <a:lnTo>
                        <a:pt x="26" y="149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77" name="Freeform 428">
                  <a:extLst>
                    <a:ext uri="{FF2B5EF4-FFF2-40B4-BE49-F238E27FC236}">
                      <a16:creationId xmlns:a16="http://schemas.microsoft.com/office/drawing/2014/main" id="{3786AF5A-8A73-4D95-98C2-CC61D074F9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59475" y="4222751"/>
                  <a:ext cx="82550" cy="42863"/>
                </a:xfrm>
                <a:custGeom>
                  <a:avLst/>
                  <a:gdLst>
                    <a:gd name="T0" fmla="*/ 0 w 104"/>
                    <a:gd name="T1" fmla="*/ 46 h 54"/>
                    <a:gd name="T2" fmla="*/ 0 w 104"/>
                    <a:gd name="T3" fmla="*/ 46 h 54"/>
                    <a:gd name="T4" fmla="*/ 3 w 104"/>
                    <a:gd name="T5" fmla="*/ 47 h 54"/>
                    <a:gd name="T6" fmla="*/ 10 w 104"/>
                    <a:gd name="T7" fmla="*/ 50 h 54"/>
                    <a:gd name="T8" fmla="*/ 21 w 104"/>
                    <a:gd name="T9" fmla="*/ 54 h 54"/>
                    <a:gd name="T10" fmla="*/ 29 w 104"/>
                    <a:gd name="T11" fmla="*/ 54 h 54"/>
                    <a:gd name="T12" fmla="*/ 39 w 104"/>
                    <a:gd name="T13" fmla="*/ 52 h 54"/>
                    <a:gd name="T14" fmla="*/ 39 w 104"/>
                    <a:gd name="T15" fmla="*/ 52 h 54"/>
                    <a:gd name="T16" fmla="*/ 50 w 104"/>
                    <a:gd name="T17" fmla="*/ 49 h 54"/>
                    <a:gd name="T18" fmla="*/ 60 w 104"/>
                    <a:gd name="T19" fmla="*/ 42 h 54"/>
                    <a:gd name="T20" fmla="*/ 72 w 104"/>
                    <a:gd name="T21" fmla="*/ 34 h 54"/>
                    <a:gd name="T22" fmla="*/ 81 w 104"/>
                    <a:gd name="T23" fmla="*/ 24 h 54"/>
                    <a:gd name="T24" fmla="*/ 98 w 104"/>
                    <a:gd name="T25" fmla="*/ 8 h 54"/>
                    <a:gd name="T26" fmla="*/ 104 w 104"/>
                    <a:gd name="T27" fmla="*/ 0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04" h="54">
                      <a:moveTo>
                        <a:pt x="0" y="46"/>
                      </a:moveTo>
                      <a:lnTo>
                        <a:pt x="0" y="46"/>
                      </a:lnTo>
                      <a:lnTo>
                        <a:pt x="3" y="47"/>
                      </a:lnTo>
                      <a:lnTo>
                        <a:pt x="10" y="50"/>
                      </a:lnTo>
                      <a:lnTo>
                        <a:pt x="21" y="54"/>
                      </a:lnTo>
                      <a:lnTo>
                        <a:pt x="29" y="54"/>
                      </a:lnTo>
                      <a:lnTo>
                        <a:pt x="39" y="52"/>
                      </a:lnTo>
                      <a:lnTo>
                        <a:pt x="39" y="52"/>
                      </a:lnTo>
                      <a:lnTo>
                        <a:pt x="50" y="49"/>
                      </a:lnTo>
                      <a:lnTo>
                        <a:pt x="60" y="42"/>
                      </a:lnTo>
                      <a:lnTo>
                        <a:pt x="72" y="34"/>
                      </a:lnTo>
                      <a:lnTo>
                        <a:pt x="81" y="24"/>
                      </a:lnTo>
                      <a:lnTo>
                        <a:pt x="98" y="8"/>
                      </a:lnTo>
                      <a:lnTo>
                        <a:pt x="104" y="0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78" name="Freeform 429">
                  <a:extLst>
                    <a:ext uri="{FF2B5EF4-FFF2-40B4-BE49-F238E27FC236}">
                      <a16:creationId xmlns:a16="http://schemas.microsoft.com/office/drawing/2014/main" id="{2AAEBB36-E157-42AE-BF8B-674E86494D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92800" y="4170363"/>
                  <a:ext cx="100013" cy="49213"/>
                </a:xfrm>
                <a:custGeom>
                  <a:avLst/>
                  <a:gdLst>
                    <a:gd name="T0" fmla="*/ 123 w 126"/>
                    <a:gd name="T1" fmla="*/ 1 h 61"/>
                    <a:gd name="T2" fmla="*/ 123 w 126"/>
                    <a:gd name="T3" fmla="*/ 1 h 61"/>
                    <a:gd name="T4" fmla="*/ 123 w 126"/>
                    <a:gd name="T5" fmla="*/ 0 h 61"/>
                    <a:gd name="T6" fmla="*/ 125 w 126"/>
                    <a:gd name="T7" fmla="*/ 0 h 61"/>
                    <a:gd name="T8" fmla="*/ 126 w 126"/>
                    <a:gd name="T9" fmla="*/ 1 h 61"/>
                    <a:gd name="T10" fmla="*/ 125 w 126"/>
                    <a:gd name="T11" fmla="*/ 4 h 61"/>
                    <a:gd name="T12" fmla="*/ 123 w 126"/>
                    <a:gd name="T13" fmla="*/ 8 h 61"/>
                    <a:gd name="T14" fmla="*/ 117 w 126"/>
                    <a:gd name="T15" fmla="*/ 14 h 61"/>
                    <a:gd name="T16" fmla="*/ 105 w 126"/>
                    <a:gd name="T17" fmla="*/ 22 h 61"/>
                    <a:gd name="T18" fmla="*/ 91 w 126"/>
                    <a:gd name="T19" fmla="*/ 34 h 61"/>
                    <a:gd name="T20" fmla="*/ 91 w 126"/>
                    <a:gd name="T21" fmla="*/ 34 h 61"/>
                    <a:gd name="T22" fmla="*/ 73 w 126"/>
                    <a:gd name="T23" fmla="*/ 43 h 61"/>
                    <a:gd name="T24" fmla="*/ 57 w 126"/>
                    <a:gd name="T25" fmla="*/ 51 h 61"/>
                    <a:gd name="T26" fmla="*/ 42 w 126"/>
                    <a:gd name="T27" fmla="*/ 56 h 61"/>
                    <a:gd name="T28" fmla="*/ 29 w 126"/>
                    <a:gd name="T29" fmla="*/ 60 h 61"/>
                    <a:gd name="T30" fmla="*/ 18 w 126"/>
                    <a:gd name="T31" fmla="*/ 61 h 61"/>
                    <a:gd name="T32" fmla="*/ 8 w 126"/>
                    <a:gd name="T33" fmla="*/ 61 h 61"/>
                    <a:gd name="T34" fmla="*/ 0 w 126"/>
                    <a:gd name="T35" fmla="*/ 60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26" h="61">
                      <a:moveTo>
                        <a:pt x="123" y="1"/>
                      </a:moveTo>
                      <a:lnTo>
                        <a:pt x="123" y="1"/>
                      </a:lnTo>
                      <a:lnTo>
                        <a:pt x="123" y="0"/>
                      </a:lnTo>
                      <a:lnTo>
                        <a:pt x="125" y="0"/>
                      </a:lnTo>
                      <a:lnTo>
                        <a:pt x="126" y="1"/>
                      </a:lnTo>
                      <a:lnTo>
                        <a:pt x="125" y="4"/>
                      </a:lnTo>
                      <a:lnTo>
                        <a:pt x="123" y="8"/>
                      </a:lnTo>
                      <a:lnTo>
                        <a:pt x="117" y="14"/>
                      </a:lnTo>
                      <a:lnTo>
                        <a:pt x="105" y="22"/>
                      </a:lnTo>
                      <a:lnTo>
                        <a:pt x="91" y="34"/>
                      </a:lnTo>
                      <a:lnTo>
                        <a:pt x="91" y="34"/>
                      </a:lnTo>
                      <a:lnTo>
                        <a:pt x="73" y="43"/>
                      </a:lnTo>
                      <a:lnTo>
                        <a:pt x="57" y="51"/>
                      </a:lnTo>
                      <a:lnTo>
                        <a:pt x="42" y="56"/>
                      </a:lnTo>
                      <a:lnTo>
                        <a:pt x="29" y="60"/>
                      </a:lnTo>
                      <a:lnTo>
                        <a:pt x="18" y="61"/>
                      </a:lnTo>
                      <a:lnTo>
                        <a:pt x="8" y="61"/>
                      </a:lnTo>
                      <a:lnTo>
                        <a:pt x="0" y="60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79" name="Freeform 430">
                  <a:extLst>
                    <a:ext uri="{FF2B5EF4-FFF2-40B4-BE49-F238E27FC236}">
                      <a16:creationId xmlns:a16="http://schemas.microsoft.com/office/drawing/2014/main" id="{20F9058B-27E0-46BA-BF08-BE614864FCC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43600" y="4222751"/>
                  <a:ext cx="14288" cy="77788"/>
                </a:xfrm>
                <a:custGeom>
                  <a:avLst/>
                  <a:gdLst>
                    <a:gd name="T0" fmla="*/ 6 w 18"/>
                    <a:gd name="T1" fmla="*/ 0 h 98"/>
                    <a:gd name="T2" fmla="*/ 6 w 18"/>
                    <a:gd name="T3" fmla="*/ 0 h 98"/>
                    <a:gd name="T4" fmla="*/ 9 w 18"/>
                    <a:gd name="T5" fmla="*/ 8 h 98"/>
                    <a:gd name="T6" fmla="*/ 14 w 18"/>
                    <a:gd name="T7" fmla="*/ 26 h 98"/>
                    <a:gd name="T8" fmla="*/ 18 w 18"/>
                    <a:gd name="T9" fmla="*/ 37 h 98"/>
                    <a:gd name="T10" fmla="*/ 18 w 18"/>
                    <a:gd name="T11" fmla="*/ 50 h 98"/>
                    <a:gd name="T12" fmla="*/ 16 w 18"/>
                    <a:gd name="T13" fmla="*/ 62 h 98"/>
                    <a:gd name="T14" fmla="*/ 13 w 18"/>
                    <a:gd name="T15" fmla="*/ 72 h 98"/>
                    <a:gd name="T16" fmla="*/ 13 w 18"/>
                    <a:gd name="T17" fmla="*/ 72 h 98"/>
                    <a:gd name="T18" fmla="*/ 1 w 18"/>
                    <a:gd name="T19" fmla="*/ 94 h 98"/>
                    <a:gd name="T20" fmla="*/ 0 w 18"/>
                    <a:gd name="T21" fmla="*/ 98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8" h="98">
                      <a:moveTo>
                        <a:pt x="6" y="0"/>
                      </a:moveTo>
                      <a:lnTo>
                        <a:pt x="6" y="0"/>
                      </a:lnTo>
                      <a:lnTo>
                        <a:pt x="9" y="8"/>
                      </a:lnTo>
                      <a:lnTo>
                        <a:pt x="14" y="26"/>
                      </a:lnTo>
                      <a:lnTo>
                        <a:pt x="18" y="37"/>
                      </a:lnTo>
                      <a:lnTo>
                        <a:pt x="18" y="50"/>
                      </a:lnTo>
                      <a:lnTo>
                        <a:pt x="16" y="62"/>
                      </a:lnTo>
                      <a:lnTo>
                        <a:pt x="13" y="72"/>
                      </a:lnTo>
                      <a:lnTo>
                        <a:pt x="13" y="72"/>
                      </a:lnTo>
                      <a:lnTo>
                        <a:pt x="1" y="94"/>
                      </a:lnTo>
                      <a:lnTo>
                        <a:pt x="0" y="98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80" name="Freeform 431">
                  <a:extLst>
                    <a:ext uri="{FF2B5EF4-FFF2-40B4-BE49-F238E27FC236}">
                      <a16:creationId xmlns:a16="http://schemas.microsoft.com/office/drawing/2014/main" id="{97BCEB12-B9F0-4286-83F4-049E0228D0B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65913" y="1427163"/>
                  <a:ext cx="365125" cy="225425"/>
                </a:xfrm>
                <a:custGeom>
                  <a:avLst/>
                  <a:gdLst>
                    <a:gd name="T0" fmla="*/ 117 w 459"/>
                    <a:gd name="T1" fmla="*/ 248 h 282"/>
                    <a:gd name="T2" fmla="*/ 117 w 459"/>
                    <a:gd name="T3" fmla="*/ 248 h 282"/>
                    <a:gd name="T4" fmla="*/ 94 w 459"/>
                    <a:gd name="T5" fmla="*/ 229 h 282"/>
                    <a:gd name="T6" fmla="*/ 71 w 459"/>
                    <a:gd name="T7" fmla="*/ 206 h 282"/>
                    <a:gd name="T8" fmla="*/ 47 w 459"/>
                    <a:gd name="T9" fmla="*/ 180 h 282"/>
                    <a:gd name="T10" fmla="*/ 36 w 459"/>
                    <a:gd name="T11" fmla="*/ 165 h 282"/>
                    <a:gd name="T12" fmla="*/ 24 w 459"/>
                    <a:gd name="T13" fmla="*/ 151 h 282"/>
                    <a:gd name="T14" fmla="*/ 15 w 459"/>
                    <a:gd name="T15" fmla="*/ 136 h 282"/>
                    <a:gd name="T16" fmla="*/ 8 w 459"/>
                    <a:gd name="T17" fmla="*/ 120 h 282"/>
                    <a:gd name="T18" fmla="*/ 2 w 459"/>
                    <a:gd name="T19" fmla="*/ 105 h 282"/>
                    <a:gd name="T20" fmla="*/ 0 w 459"/>
                    <a:gd name="T21" fmla="*/ 92 h 282"/>
                    <a:gd name="T22" fmla="*/ 2 w 459"/>
                    <a:gd name="T23" fmla="*/ 78 h 282"/>
                    <a:gd name="T24" fmla="*/ 3 w 459"/>
                    <a:gd name="T25" fmla="*/ 73 h 282"/>
                    <a:gd name="T26" fmla="*/ 6 w 459"/>
                    <a:gd name="T27" fmla="*/ 66 h 282"/>
                    <a:gd name="T28" fmla="*/ 6 w 459"/>
                    <a:gd name="T29" fmla="*/ 66 h 282"/>
                    <a:gd name="T30" fmla="*/ 21 w 459"/>
                    <a:gd name="T31" fmla="*/ 45 h 282"/>
                    <a:gd name="T32" fmla="*/ 31 w 459"/>
                    <a:gd name="T33" fmla="*/ 35 h 282"/>
                    <a:gd name="T34" fmla="*/ 39 w 459"/>
                    <a:gd name="T35" fmla="*/ 27 h 282"/>
                    <a:gd name="T36" fmla="*/ 50 w 459"/>
                    <a:gd name="T37" fmla="*/ 19 h 282"/>
                    <a:gd name="T38" fmla="*/ 62 w 459"/>
                    <a:gd name="T39" fmla="*/ 13 h 282"/>
                    <a:gd name="T40" fmla="*/ 73 w 459"/>
                    <a:gd name="T41" fmla="*/ 8 h 282"/>
                    <a:gd name="T42" fmla="*/ 88 w 459"/>
                    <a:gd name="T43" fmla="*/ 5 h 282"/>
                    <a:gd name="T44" fmla="*/ 102 w 459"/>
                    <a:gd name="T45" fmla="*/ 1 h 282"/>
                    <a:gd name="T46" fmla="*/ 118 w 459"/>
                    <a:gd name="T47" fmla="*/ 0 h 282"/>
                    <a:gd name="T48" fmla="*/ 136 w 459"/>
                    <a:gd name="T49" fmla="*/ 0 h 282"/>
                    <a:gd name="T50" fmla="*/ 157 w 459"/>
                    <a:gd name="T51" fmla="*/ 0 h 282"/>
                    <a:gd name="T52" fmla="*/ 180 w 459"/>
                    <a:gd name="T53" fmla="*/ 3 h 282"/>
                    <a:gd name="T54" fmla="*/ 205 w 459"/>
                    <a:gd name="T55" fmla="*/ 8 h 282"/>
                    <a:gd name="T56" fmla="*/ 231 w 459"/>
                    <a:gd name="T57" fmla="*/ 13 h 282"/>
                    <a:gd name="T58" fmla="*/ 260 w 459"/>
                    <a:gd name="T59" fmla="*/ 21 h 282"/>
                    <a:gd name="T60" fmla="*/ 260 w 459"/>
                    <a:gd name="T61" fmla="*/ 21 h 282"/>
                    <a:gd name="T62" fmla="*/ 289 w 459"/>
                    <a:gd name="T63" fmla="*/ 30 h 282"/>
                    <a:gd name="T64" fmla="*/ 317 w 459"/>
                    <a:gd name="T65" fmla="*/ 43 h 282"/>
                    <a:gd name="T66" fmla="*/ 343 w 459"/>
                    <a:gd name="T67" fmla="*/ 56 h 282"/>
                    <a:gd name="T68" fmla="*/ 365 w 459"/>
                    <a:gd name="T69" fmla="*/ 73 h 282"/>
                    <a:gd name="T70" fmla="*/ 386 w 459"/>
                    <a:gd name="T71" fmla="*/ 91 h 282"/>
                    <a:gd name="T72" fmla="*/ 406 w 459"/>
                    <a:gd name="T73" fmla="*/ 108 h 282"/>
                    <a:gd name="T74" fmla="*/ 422 w 459"/>
                    <a:gd name="T75" fmla="*/ 126 h 282"/>
                    <a:gd name="T76" fmla="*/ 435 w 459"/>
                    <a:gd name="T77" fmla="*/ 146 h 282"/>
                    <a:gd name="T78" fmla="*/ 445 w 459"/>
                    <a:gd name="T79" fmla="*/ 165 h 282"/>
                    <a:gd name="T80" fmla="*/ 453 w 459"/>
                    <a:gd name="T81" fmla="*/ 183 h 282"/>
                    <a:gd name="T82" fmla="*/ 458 w 459"/>
                    <a:gd name="T83" fmla="*/ 201 h 282"/>
                    <a:gd name="T84" fmla="*/ 459 w 459"/>
                    <a:gd name="T85" fmla="*/ 219 h 282"/>
                    <a:gd name="T86" fmla="*/ 456 w 459"/>
                    <a:gd name="T87" fmla="*/ 233 h 282"/>
                    <a:gd name="T88" fmla="*/ 455 w 459"/>
                    <a:gd name="T89" fmla="*/ 240 h 282"/>
                    <a:gd name="T90" fmla="*/ 451 w 459"/>
                    <a:gd name="T91" fmla="*/ 246 h 282"/>
                    <a:gd name="T92" fmla="*/ 446 w 459"/>
                    <a:gd name="T93" fmla="*/ 253 h 282"/>
                    <a:gd name="T94" fmla="*/ 442 w 459"/>
                    <a:gd name="T95" fmla="*/ 258 h 282"/>
                    <a:gd name="T96" fmla="*/ 435 w 459"/>
                    <a:gd name="T97" fmla="*/ 263 h 282"/>
                    <a:gd name="T98" fmla="*/ 429 w 459"/>
                    <a:gd name="T99" fmla="*/ 268 h 282"/>
                    <a:gd name="T100" fmla="*/ 429 w 459"/>
                    <a:gd name="T101" fmla="*/ 268 h 282"/>
                    <a:gd name="T102" fmla="*/ 412 w 459"/>
                    <a:gd name="T103" fmla="*/ 274 h 282"/>
                    <a:gd name="T104" fmla="*/ 393 w 459"/>
                    <a:gd name="T105" fmla="*/ 279 h 282"/>
                    <a:gd name="T106" fmla="*/ 370 w 459"/>
                    <a:gd name="T107" fmla="*/ 281 h 282"/>
                    <a:gd name="T108" fmla="*/ 346 w 459"/>
                    <a:gd name="T109" fmla="*/ 282 h 282"/>
                    <a:gd name="T110" fmla="*/ 321 w 459"/>
                    <a:gd name="T111" fmla="*/ 281 h 282"/>
                    <a:gd name="T112" fmla="*/ 295 w 459"/>
                    <a:gd name="T113" fmla="*/ 279 h 282"/>
                    <a:gd name="T114" fmla="*/ 243 w 459"/>
                    <a:gd name="T115" fmla="*/ 272 h 282"/>
                    <a:gd name="T116" fmla="*/ 195 w 459"/>
                    <a:gd name="T117" fmla="*/ 264 h 282"/>
                    <a:gd name="T118" fmla="*/ 154 w 459"/>
                    <a:gd name="T119" fmla="*/ 256 h 282"/>
                    <a:gd name="T120" fmla="*/ 117 w 459"/>
                    <a:gd name="T121" fmla="*/ 248 h 282"/>
                    <a:gd name="T122" fmla="*/ 117 w 459"/>
                    <a:gd name="T123" fmla="*/ 248 h 2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459" h="282">
                      <a:moveTo>
                        <a:pt x="117" y="248"/>
                      </a:moveTo>
                      <a:lnTo>
                        <a:pt x="117" y="248"/>
                      </a:lnTo>
                      <a:lnTo>
                        <a:pt x="94" y="229"/>
                      </a:lnTo>
                      <a:lnTo>
                        <a:pt x="71" y="206"/>
                      </a:lnTo>
                      <a:lnTo>
                        <a:pt x="47" y="180"/>
                      </a:lnTo>
                      <a:lnTo>
                        <a:pt x="36" y="165"/>
                      </a:lnTo>
                      <a:lnTo>
                        <a:pt x="24" y="151"/>
                      </a:lnTo>
                      <a:lnTo>
                        <a:pt x="15" y="136"/>
                      </a:lnTo>
                      <a:lnTo>
                        <a:pt x="8" y="120"/>
                      </a:lnTo>
                      <a:lnTo>
                        <a:pt x="2" y="105"/>
                      </a:lnTo>
                      <a:lnTo>
                        <a:pt x="0" y="92"/>
                      </a:lnTo>
                      <a:lnTo>
                        <a:pt x="2" y="78"/>
                      </a:lnTo>
                      <a:lnTo>
                        <a:pt x="3" y="73"/>
                      </a:lnTo>
                      <a:lnTo>
                        <a:pt x="6" y="66"/>
                      </a:lnTo>
                      <a:lnTo>
                        <a:pt x="6" y="66"/>
                      </a:lnTo>
                      <a:lnTo>
                        <a:pt x="21" y="45"/>
                      </a:lnTo>
                      <a:lnTo>
                        <a:pt x="31" y="35"/>
                      </a:lnTo>
                      <a:lnTo>
                        <a:pt x="39" y="27"/>
                      </a:lnTo>
                      <a:lnTo>
                        <a:pt x="50" y="19"/>
                      </a:lnTo>
                      <a:lnTo>
                        <a:pt x="62" y="13"/>
                      </a:lnTo>
                      <a:lnTo>
                        <a:pt x="73" y="8"/>
                      </a:lnTo>
                      <a:lnTo>
                        <a:pt x="88" y="5"/>
                      </a:lnTo>
                      <a:lnTo>
                        <a:pt x="102" y="1"/>
                      </a:lnTo>
                      <a:lnTo>
                        <a:pt x="118" y="0"/>
                      </a:lnTo>
                      <a:lnTo>
                        <a:pt x="136" y="0"/>
                      </a:lnTo>
                      <a:lnTo>
                        <a:pt x="157" y="0"/>
                      </a:lnTo>
                      <a:lnTo>
                        <a:pt x="180" y="3"/>
                      </a:lnTo>
                      <a:lnTo>
                        <a:pt x="205" y="8"/>
                      </a:lnTo>
                      <a:lnTo>
                        <a:pt x="231" y="13"/>
                      </a:lnTo>
                      <a:lnTo>
                        <a:pt x="260" y="21"/>
                      </a:lnTo>
                      <a:lnTo>
                        <a:pt x="260" y="21"/>
                      </a:lnTo>
                      <a:lnTo>
                        <a:pt x="289" y="30"/>
                      </a:lnTo>
                      <a:lnTo>
                        <a:pt x="317" y="43"/>
                      </a:lnTo>
                      <a:lnTo>
                        <a:pt x="343" y="56"/>
                      </a:lnTo>
                      <a:lnTo>
                        <a:pt x="365" y="73"/>
                      </a:lnTo>
                      <a:lnTo>
                        <a:pt x="386" y="91"/>
                      </a:lnTo>
                      <a:lnTo>
                        <a:pt x="406" y="108"/>
                      </a:lnTo>
                      <a:lnTo>
                        <a:pt x="422" y="126"/>
                      </a:lnTo>
                      <a:lnTo>
                        <a:pt x="435" y="146"/>
                      </a:lnTo>
                      <a:lnTo>
                        <a:pt x="445" y="165"/>
                      </a:lnTo>
                      <a:lnTo>
                        <a:pt x="453" y="183"/>
                      </a:lnTo>
                      <a:lnTo>
                        <a:pt x="458" y="201"/>
                      </a:lnTo>
                      <a:lnTo>
                        <a:pt x="459" y="219"/>
                      </a:lnTo>
                      <a:lnTo>
                        <a:pt x="456" y="233"/>
                      </a:lnTo>
                      <a:lnTo>
                        <a:pt x="455" y="240"/>
                      </a:lnTo>
                      <a:lnTo>
                        <a:pt x="451" y="246"/>
                      </a:lnTo>
                      <a:lnTo>
                        <a:pt x="446" y="253"/>
                      </a:lnTo>
                      <a:lnTo>
                        <a:pt x="442" y="258"/>
                      </a:lnTo>
                      <a:lnTo>
                        <a:pt x="435" y="263"/>
                      </a:lnTo>
                      <a:lnTo>
                        <a:pt x="429" y="268"/>
                      </a:lnTo>
                      <a:lnTo>
                        <a:pt x="429" y="268"/>
                      </a:lnTo>
                      <a:lnTo>
                        <a:pt x="412" y="274"/>
                      </a:lnTo>
                      <a:lnTo>
                        <a:pt x="393" y="279"/>
                      </a:lnTo>
                      <a:lnTo>
                        <a:pt x="370" y="281"/>
                      </a:lnTo>
                      <a:lnTo>
                        <a:pt x="346" y="282"/>
                      </a:lnTo>
                      <a:lnTo>
                        <a:pt x="321" y="281"/>
                      </a:lnTo>
                      <a:lnTo>
                        <a:pt x="295" y="279"/>
                      </a:lnTo>
                      <a:lnTo>
                        <a:pt x="243" y="272"/>
                      </a:lnTo>
                      <a:lnTo>
                        <a:pt x="195" y="264"/>
                      </a:lnTo>
                      <a:lnTo>
                        <a:pt x="154" y="256"/>
                      </a:lnTo>
                      <a:lnTo>
                        <a:pt x="117" y="248"/>
                      </a:lnTo>
                      <a:lnTo>
                        <a:pt x="117" y="24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81" name="Freeform 432">
                  <a:extLst>
                    <a:ext uri="{FF2B5EF4-FFF2-40B4-BE49-F238E27FC236}">
                      <a16:creationId xmlns:a16="http://schemas.microsoft.com/office/drawing/2014/main" id="{462CCD12-285F-4F23-ADDE-2BABB8843E5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943725" y="1462088"/>
                  <a:ext cx="247650" cy="250825"/>
                </a:xfrm>
                <a:custGeom>
                  <a:avLst/>
                  <a:gdLst>
                    <a:gd name="T0" fmla="*/ 138 w 313"/>
                    <a:gd name="T1" fmla="*/ 276 h 315"/>
                    <a:gd name="T2" fmla="*/ 138 w 313"/>
                    <a:gd name="T3" fmla="*/ 276 h 315"/>
                    <a:gd name="T4" fmla="*/ 120 w 313"/>
                    <a:gd name="T5" fmla="*/ 273 h 315"/>
                    <a:gd name="T6" fmla="*/ 102 w 313"/>
                    <a:gd name="T7" fmla="*/ 268 h 315"/>
                    <a:gd name="T8" fmla="*/ 81 w 313"/>
                    <a:gd name="T9" fmla="*/ 260 h 315"/>
                    <a:gd name="T10" fmla="*/ 58 w 313"/>
                    <a:gd name="T11" fmla="*/ 252 h 315"/>
                    <a:gd name="T12" fmla="*/ 39 w 313"/>
                    <a:gd name="T13" fmla="*/ 241 h 315"/>
                    <a:gd name="T14" fmla="*/ 29 w 313"/>
                    <a:gd name="T15" fmla="*/ 234 h 315"/>
                    <a:gd name="T16" fmla="*/ 23 w 313"/>
                    <a:gd name="T17" fmla="*/ 228 h 315"/>
                    <a:gd name="T18" fmla="*/ 18 w 313"/>
                    <a:gd name="T19" fmla="*/ 220 h 315"/>
                    <a:gd name="T20" fmla="*/ 15 w 313"/>
                    <a:gd name="T21" fmla="*/ 212 h 315"/>
                    <a:gd name="T22" fmla="*/ 15 w 313"/>
                    <a:gd name="T23" fmla="*/ 212 h 315"/>
                    <a:gd name="T24" fmla="*/ 10 w 313"/>
                    <a:gd name="T25" fmla="*/ 190 h 315"/>
                    <a:gd name="T26" fmla="*/ 5 w 313"/>
                    <a:gd name="T27" fmla="*/ 164 h 315"/>
                    <a:gd name="T28" fmla="*/ 2 w 313"/>
                    <a:gd name="T29" fmla="*/ 134 h 315"/>
                    <a:gd name="T30" fmla="*/ 0 w 313"/>
                    <a:gd name="T31" fmla="*/ 119 h 315"/>
                    <a:gd name="T32" fmla="*/ 2 w 313"/>
                    <a:gd name="T33" fmla="*/ 103 h 315"/>
                    <a:gd name="T34" fmla="*/ 5 w 313"/>
                    <a:gd name="T35" fmla="*/ 87 h 315"/>
                    <a:gd name="T36" fmla="*/ 8 w 313"/>
                    <a:gd name="T37" fmla="*/ 72 h 315"/>
                    <a:gd name="T38" fmla="*/ 16 w 313"/>
                    <a:gd name="T39" fmla="*/ 57 h 315"/>
                    <a:gd name="T40" fmla="*/ 24 w 313"/>
                    <a:gd name="T41" fmla="*/ 43 h 315"/>
                    <a:gd name="T42" fmla="*/ 37 w 313"/>
                    <a:gd name="T43" fmla="*/ 31 h 315"/>
                    <a:gd name="T44" fmla="*/ 52 w 313"/>
                    <a:gd name="T45" fmla="*/ 20 h 315"/>
                    <a:gd name="T46" fmla="*/ 70 w 313"/>
                    <a:gd name="T47" fmla="*/ 10 h 315"/>
                    <a:gd name="T48" fmla="*/ 93 w 313"/>
                    <a:gd name="T49" fmla="*/ 4 h 315"/>
                    <a:gd name="T50" fmla="*/ 93 w 313"/>
                    <a:gd name="T51" fmla="*/ 4 h 315"/>
                    <a:gd name="T52" fmla="*/ 104 w 313"/>
                    <a:gd name="T53" fmla="*/ 2 h 315"/>
                    <a:gd name="T54" fmla="*/ 115 w 313"/>
                    <a:gd name="T55" fmla="*/ 0 h 315"/>
                    <a:gd name="T56" fmla="*/ 128 w 313"/>
                    <a:gd name="T57" fmla="*/ 0 h 315"/>
                    <a:gd name="T58" fmla="*/ 138 w 313"/>
                    <a:gd name="T59" fmla="*/ 2 h 315"/>
                    <a:gd name="T60" fmla="*/ 149 w 313"/>
                    <a:gd name="T61" fmla="*/ 4 h 315"/>
                    <a:gd name="T62" fmla="*/ 161 w 313"/>
                    <a:gd name="T63" fmla="*/ 7 h 315"/>
                    <a:gd name="T64" fmla="*/ 180 w 313"/>
                    <a:gd name="T65" fmla="*/ 15 h 315"/>
                    <a:gd name="T66" fmla="*/ 200 w 313"/>
                    <a:gd name="T67" fmla="*/ 26 h 315"/>
                    <a:gd name="T68" fmla="*/ 219 w 313"/>
                    <a:gd name="T69" fmla="*/ 41 h 315"/>
                    <a:gd name="T70" fmla="*/ 235 w 313"/>
                    <a:gd name="T71" fmla="*/ 56 h 315"/>
                    <a:gd name="T72" fmla="*/ 252 w 313"/>
                    <a:gd name="T73" fmla="*/ 72 h 315"/>
                    <a:gd name="T74" fmla="*/ 265 w 313"/>
                    <a:gd name="T75" fmla="*/ 90 h 315"/>
                    <a:gd name="T76" fmla="*/ 278 w 313"/>
                    <a:gd name="T77" fmla="*/ 106 h 315"/>
                    <a:gd name="T78" fmla="*/ 297 w 313"/>
                    <a:gd name="T79" fmla="*/ 137 h 315"/>
                    <a:gd name="T80" fmla="*/ 309 w 313"/>
                    <a:gd name="T81" fmla="*/ 158 h 315"/>
                    <a:gd name="T82" fmla="*/ 313 w 313"/>
                    <a:gd name="T83" fmla="*/ 166 h 315"/>
                    <a:gd name="T84" fmla="*/ 313 w 313"/>
                    <a:gd name="T85" fmla="*/ 166 h 315"/>
                    <a:gd name="T86" fmla="*/ 294 w 313"/>
                    <a:gd name="T87" fmla="*/ 190 h 315"/>
                    <a:gd name="T88" fmla="*/ 248 w 313"/>
                    <a:gd name="T89" fmla="*/ 246 h 315"/>
                    <a:gd name="T90" fmla="*/ 224 w 313"/>
                    <a:gd name="T91" fmla="*/ 273 h 315"/>
                    <a:gd name="T92" fmla="*/ 201 w 313"/>
                    <a:gd name="T93" fmla="*/ 296 h 315"/>
                    <a:gd name="T94" fmla="*/ 185 w 313"/>
                    <a:gd name="T95" fmla="*/ 312 h 315"/>
                    <a:gd name="T96" fmla="*/ 180 w 313"/>
                    <a:gd name="T97" fmla="*/ 315 h 315"/>
                    <a:gd name="T98" fmla="*/ 179 w 313"/>
                    <a:gd name="T99" fmla="*/ 315 h 315"/>
                    <a:gd name="T100" fmla="*/ 177 w 313"/>
                    <a:gd name="T101" fmla="*/ 315 h 315"/>
                    <a:gd name="T102" fmla="*/ 177 w 313"/>
                    <a:gd name="T103" fmla="*/ 315 h 315"/>
                    <a:gd name="T104" fmla="*/ 167 w 313"/>
                    <a:gd name="T105" fmla="*/ 304 h 315"/>
                    <a:gd name="T106" fmla="*/ 154 w 313"/>
                    <a:gd name="T107" fmla="*/ 291 h 315"/>
                    <a:gd name="T108" fmla="*/ 138 w 313"/>
                    <a:gd name="T109" fmla="*/ 276 h 315"/>
                    <a:gd name="T110" fmla="*/ 138 w 313"/>
                    <a:gd name="T111" fmla="*/ 276 h 3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313" h="315">
                      <a:moveTo>
                        <a:pt x="138" y="276"/>
                      </a:moveTo>
                      <a:lnTo>
                        <a:pt x="138" y="276"/>
                      </a:lnTo>
                      <a:lnTo>
                        <a:pt x="120" y="273"/>
                      </a:lnTo>
                      <a:lnTo>
                        <a:pt x="102" y="268"/>
                      </a:lnTo>
                      <a:lnTo>
                        <a:pt x="81" y="260"/>
                      </a:lnTo>
                      <a:lnTo>
                        <a:pt x="58" y="252"/>
                      </a:lnTo>
                      <a:lnTo>
                        <a:pt x="39" y="241"/>
                      </a:lnTo>
                      <a:lnTo>
                        <a:pt x="29" y="234"/>
                      </a:lnTo>
                      <a:lnTo>
                        <a:pt x="23" y="228"/>
                      </a:lnTo>
                      <a:lnTo>
                        <a:pt x="18" y="220"/>
                      </a:lnTo>
                      <a:lnTo>
                        <a:pt x="15" y="212"/>
                      </a:lnTo>
                      <a:lnTo>
                        <a:pt x="15" y="212"/>
                      </a:lnTo>
                      <a:lnTo>
                        <a:pt x="10" y="190"/>
                      </a:lnTo>
                      <a:lnTo>
                        <a:pt x="5" y="164"/>
                      </a:lnTo>
                      <a:lnTo>
                        <a:pt x="2" y="134"/>
                      </a:lnTo>
                      <a:lnTo>
                        <a:pt x="0" y="119"/>
                      </a:lnTo>
                      <a:lnTo>
                        <a:pt x="2" y="103"/>
                      </a:lnTo>
                      <a:lnTo>
                        <a:pt x="5" y="87"/>
                      </a:lnTo>
                      <a:lnTo>
                        <a:pt x="8" y="72"/>
                      </a:lnTo>
                      <a:lnTo>
                        <a:pt x="16" y="57"/>
                      </a:lnTo>
                      <a:lnTo>
                        <a:pt x="24" y="43"/>
                      </a:lnTo>
                      <a:lnTo>
                        <a:pt x="37" y="31"/>
                      </a:lnTo>
                      <a:lnTo>
                        <a:pt x="52" y="20"/>
                      </a:lnTo>
                      <a:lnTo>
                        <a:pt x="70" y="10"/>
                      </a:lnTo>
                      <a:lnTo>
                        <a:pt x="93" y="4"/>
                      </a:lnTo>
                      <a:lnTo>
                        <a:pt x="93" y="4"/>
                      </a:lnTo>
                      <a:lnTo>
                        <a:pt x="104" y="2"/>
                      </a:lnTo>
                      <a:lnTo>
                        <a:pt x="115" y="0"/>
                      </a:lnTo>
                      <a:lnTo>
                        <a:pt x="128" y="0"/>
                      </a:lnTo>
                      <a:lnTo>
                        <a:pt x="138" y="2"/>
                      </a:lnTo>
                      <a:lnTo>
                        <a:pt x="149" y="4"/>
                      </a:lnTo>
                      <a:lnTo>
                        <a:pt x="161" y="7"/>
                      </a:lnTo>
                      <a:lnTo>
                        <a:pt x="180" y="15"/>
                      </a:lnTo>
                      <a:lnTo>
                        <a:pt x="200" y="26"/>
                      </a:lnTo>
                      <a:lnTo>
                        <a:pt x="219" y="41"/>
                      </a:lnTo>
                      <a:lnTo>
                        <a:pt x="235" y="56"/>
                      </a:lnTo>
                      <a:lnTo>
                        <a:pt x="252" y="72"/>
                      </a:lnTo>
                      <a:lnTo>
                        <a:pt x="265" y="90"/>
                      </a:lnTo>
                      <a:lnTo>
                        <a:pt x="278" y="106"/>
                      </a:lnTo>
                      <a:lnTo>
                        <a:pt x="297" y="137"/>
                      </a:lnTo>
                      <a:lnTo>
                        <a:pt x="309" y="158"/>
                      </a:lnTo>
                      <a:lnTo>
                        <a:pt x="313" y="166"/>
                      </a:lnTo>
                      <a:lnTo>
                        <a:pt x="313" y="166"/>
                      </a:lnTo>
                      <a:lnTo>
                        <a:pt x="294" y="190"/>
                      </a:lnTo>
                      <a:lnTo>
                        <a:pt x="248" y="246"/>
                      </a:lnTo>
                      <a:lnTo>
                        <a:pt x="224" y="273"/>
                      </a:lnTo>
                      <a:lnTo>
                        <a:pt x="201" y="296"/>
                      </a:lnTo>
                      <a:lnTo>
                        <a:pt x="185" y="312"/>
                      </a:lnTo>
                      <a:lnTo>
                        <a:pt x="180" y="315"/>
                      </a:lnTo>
                      <a:lnTo>
                        <a:pt x="179" y="315"/>
                      </a:lnTo>
                      <a:lnTo>
                        <a:pt x="177" y="315"/>
                      </a:lnTo>
                      <a:lnTo>
                        <a:pt x="177" y="315"/>
                      </a:lnTo>
                      <a:lnTo>
                        <a:pt x="167" y="304"/>
                      </a:lnTo>
                      <a:lnTo>
                        <a:pt x="154" y="291"/>
                      </a:lnTo>
                      <a:lnTo>
                        <a:pt x="138" y="276"/>
                      </a:lnTo>
                      <a:lnTo>
                        <a:pt x="138" y="27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82" name="Freeform 433">
                  <a:extLst>
                    <a:ext uri="{FF2B5EF4-FFF2-40B4-BE49-F238E27FC236}">
                      <a16:creationId xmlns:a16="http://schemas.microsoft.com/office/drawing/2014/main" id="{B6CA48D2-2EF1-47E7-A090-BB02A862C05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42150" y="1557338"/>
                  <a:ext cx="160338" cy="177800"/>
                </a:xfrm>
                <a:custGeom>
                  <a:avLst/>
                  <a:gdLst>
                    <a:gd name="T0" fmla="*/ 175 w 201"/>
                    <a:gd name="T1" fmla="*/ 220 h 222"/>
                    <a:gd name="T2" fmla="*/ 175 w 201"/>
                    <a:gd name="T3" fmla="*/ 220 h 222"/>
                    <a:gd name="T4" fmla="*/ 153 w 201"/>
                    <a:gd name="T5" fmla="*/ 222 h 222"/>
                    <a:gd name="T6" fmla="*/ 128 w 201"/>
                    <a:gd name="T7" fmla="*/ 220 h 222"/>
                    <a:gd name="T8" fmla="*/ 101 w 201"/>
                    <a:gd name="T9" fmla="*/ 217 h 222"/>
                    <a:gd name="T10" fmla="*/ 86 w 201"/>
                    <a:gd name="T11" fmla="*/ 214 h 222"/>
                    <a:gd name="T12" fmla="*/ 72 w 201"/>
                    <a:gd name="T13" fmla="*/ 209 h 222"/>
                    <a:gd name="T14" fmla="*/ 59 w 201"/>
                    <a:gd name="T15" fmla="*/ 204 h 222"/>
                    <a:gd name="T16" fmla="*/ 46 w 201"/>
                    <a:gd name="T17" fmla="*/ 196 h 222"/>
                    <a:gd name="T18" fmla="*/ 34 w 201"/>
                    <a:gd name="T19" fmla="*/ 188 h 222"/>
                    <a:gd name="T20" fmla="*/ 24 w 201"/>
                    <a:gd name="T21" fmla="*/ 177 h 222"/>
                    <a:gd name="T22" fmla="*/ 18 w 201"/>
                    <a:gd name="T23" fmla="*/ 164 h 222"/>
                    <a:gd name="T24" fmla="*/ 13 w 201"/>
                    <a:gd name="T25" fmla="*/ 149 h 222"/>
                    <a:gd name="T26" fmla="*/ 13 w 201"/>
                    <a:gd name="T27" fmla="*/ 149 h 222"/>
                    <a:gd name="T28" fmla="*/ 7 w 201"/>
                    <a:gd name="T29" fmla="*/ 118 h 222"/>
                    <a:gd name="T30" fmla="*/ 2 w 201"/>
                    <a:gd name="T31" fmla="*/ 89 h 222"/>
                    <a:gd name="T32" fmla="*/ 0 w 201"/>
                    <a:gd name="T33" fmla="*/ 61 h 222"/>
                    <a:gd name="T34" fmla="*/ 2 w 201"/>
                    <a:gd name="T35" fmla="*/ 50 h 222"/>
                    <a:gd name="T36" fmla="*/ 2 w 201"/>
                    <a:gd name="T37" fmla="*/ 40 h 222"/>
                    <a:gd name="T38" fmla="*/ 5 w 201"/>
                    <a:gd name="T39" fmla="*/ 30 h 222"/>
                    <a:gd name="T40" fmla="*/ 10 w 201"/>
                    <a:gd name="T41" fmla="*/ 21 h 222"/>
                    <a:gd name="T42" fmla="*/ 15 w 201"/>
                    <a:gd name="T43" fmla="*/ 14 h 222"/>
                    <a:gd name="T44" fmla="*/ 23 w 201"/>
                    <a:gd name="T45" fmla="*/ 8 h 222"/>
                    <a:gd name="T46" fmla="*/ 31 w 201"/>
                    <a:gd name="T47" fmla="*/ 3 h 222"/>
                    <a:gd name="T48" fmla="*/ 42 w 201"/>
                    <a:gd name="T49" fmla="*/ 1 h 222"/>
                    <a:gd name="T50" fmla="*/ 55 w 201"/>
                    <a:gd name="T51" fmla="*/ 0 h 222"/>
                    <a:gd name="T52" fmla="*/ 72 w 201"/>
                    <a:gd name="T53" fmla="*/ 0 h 222"/>
                    <a:gd name="T54" fmla="*/ 72 w 201"/>
                    <a:gd name="T55" fmla="*/ 0 h 222"/>
                    <a:gd name="T56" fmla="*/ 119 w 201"/>
                    <a:gd name="T57" fmla="*/ 3 h 222"/>
                    <a:gd name="T58" fmla="*/ 138 w 201"/>
                    <a:gd name="T59" fmla="*/ 4 h 222"/>
                    <a:gd name="T60" fmla="*/ 154 w 201"/>
                    <a:gd name="T61" fmla="*/ 6 h 222"/>
                    <a:gd name="T62" fmla="*/ 169 w 201"/>
                    <a:gd name="T63" fmla="*/ 11 h 222"/>
                    <a:gd name="T64" fmla="*/ 180 w 201"/>
                    <a:gd name="T65" fmla="*/ 17 h 222"/>
                    <a:gd name="T66" fmla="*/ 185 w 201"/>
                    <a:gd name="T67" fmla="*/ 21 h 222"/>
                    <a:gd name="T68" fmla="*/ 188 w 201"/>
                    <a:gd name="T69" fmla="*/ 26 h 222"/>
                    <a:gd name="T70" fmla="*/ 195 w 201"/>
                    <a:gd name="T71" fmla="*/ 39 h 222"/>
                    <a:gd name="T72" fmla="*/ 195 w 201"/>
                    <a:gd name="T73" fmla="*/ 39 h 222"/>
                    <a:gd name="T74" fmla="*/ 200 w 201"/>
                    <a:gd name="T75" fmla="*/ 55 h 222"/>
                    <a:gd name="T76" fmla="*/ 201 w 201"/>
                    <a:gd name="T77" fmla="*/ 78 h 222"/>
                    <a:gd name="T78" fmla="*/ 201 w 201"/>
                    <a:gd name="T79" fmla="*/ 78 h 222"/>
                    <a:gd name="T80" fmla="*/ 201 w 201"/>
                    <a:gd name="T81" fmla="*/ 107 h 222"/>
                    <a:gd name="T82" fmla="*/ 198 w 201"/>
                    <a:gd name="T83" fmla="*/ 134 h 222"/>
                    <a:gd name="T84" fmla="*/ 195 w 201"/>
                    <a:gd name="T85" fmla="*/ 159 h 222"/>
                    <a:gd name="T86" fmla="*/ 188 w 201"/>
                    <a:gd name="T87" fmla="*/ 178 h 222"/>
                    <a:gd name="T88" fmla="*/ 180 w 201"/>
                    <a:gd name="T89" fmla="*/ 209 h 222"/>
                    <a:gd name="T90" fmla="*/ 175 w 201"/>
                    <a:gd name="T91" fmla="*/ 220 h 222"/>
                    <a:gd name="T92" fmla="*/ 175 w 201"/>
                    <a:gd name="T93" fmla="*/ 220 h 2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201" h="222">
                      <a:moveTo>
                        <a:pt x="175" y="220"/>
                      </a:moveTo>
                      <a:lnTo>
                        <a:pt x="175" y="220"/>
                      </a:lnTo>
                      <a:lnTo>
                        <a:pt x="153" y="222"/>
                      </a:lnTo>
                      <a:lnTo>
                        <a:pt x="128" y="220"/>
                      </a:lnTo>
                      <a:lnTo>
                        <a:pt x="101" y="217"/>
                      </a:lnTo>
                      <a:lnTo>
                        <a:pt x="86" y="214"/>
                      </a:lnTo>
                      <a:lnTo>
                        <a:pt x="72" y="209"/>
                      </a:lnTo>
                      <a:lnTo>
                        <a:pt x="59" y="204"/>
                      </a:lnTo>
                      <a:lnTo>
                        <a:pt x="46" y="196"/>
                      </a:lnTo>
                      <a:lnTo>
                        <a:pt x="34" y="188"/>
                      </a:lnTo>
                      <a:lnTo>
                        <a:pt x="24" y="177"/>
                      </a:lnTo>
                      <a:lnTo>
                        <a:pt x="18" y="164"/>
                      </a:lnTo>
                      <a:lnTo>
                        <a:pt x="13" y="149"/>
                      </a:lnTo>
                      <a:lnTo>
                        <a:pt x="13" y="149"/>
                      </a:lnTo>
                      <a:lnTo>
                        <a:pt x="7" y="118"/>
                      </a:lnTo>
                      <a:lnTo>
                        <a:pt x="2" y="89"/>
                      </a:lnTo>
                      <a:lnTo>
                        <a:pt x="0" y="61"/>
                      </a:lnTo>
                      <a:lnTo>
                        <a:pt x="2" y="50"/>
                      </a:lnTo>
                      <a:lnTo>
                        <a:pt x="2" y="40"/>
                      </a:lnTo>
                      <a:lnTo>
                        <a:pt x="5" y="30"/>
                      </a:lnTo>
                      <a:lnTo>
                        <a:pt x="10" y="21"/>
                      </a:lnTo>
                      <a:lnTo>
                        <a:pt x="15" y="14"/>
                      </a:lnTo>
                      <a:lnTo>
                        <a:pt x="23" y="8"/>
                      </a:lnTo>
                      <a:lnTo>
                        <a:pt x="31" y="3"/>
                      </a:lnTo>
                      <a:lnTo>
                        <a:pt x="42" y="1"/>
                      </a:lnTo>
                      <a:lnTo>
                        <a:pt x="55" y="0"/>
                      </a:lnTo>
                      <a:lnTo>
                        <a:pt x="72" y="0"/>
                      </a:lnTo>
                      <a:lnTo>
                        <a:pt x="72" y="0"/>
                      </a:lnTo>
                      <a:lnTo>
                        <a:pt x="119" y="3"/>
                      </a:lnTo>
                      <a:lnTo>
                        <a:pt x="138" y="4"/>
                      </a:lnTo>
                      <a:lnTo>
                        <a:pt x="154" y="6"/>
                      </a:lnTo>
                      <a:lnTo>
                        <a:pt x="169" y="11"/>
                      </a:lnTo>
                      <a:lnTo>
                        <a:pt x="180" y="17"/>
                      </a:lnTo>
                      <a:lnTo>
                        <a:pt x="185" y="21"/>
                      </a:lnTo>
                      <a:lnTo>
                        <a:pt x="188" y="26"/>
                      </a:lnTo>
                      <a:lnTo>
                        <a:pt x="195" y="39"/>
                      </a:lnTo>
                      <a:lnTo>
                        <a:pt x="195" y="39"/>
                      </a:lnTo>
                      <a:lnTo>
                        <a:pt x="200" y="55"/>
                      </a:lnTo>
                      <a:lnTo>
                        <a:pt x="201" y="78"/>
                      </a:lnTo>
                      <a:lnTo>
                        <a:pt x="201" y="78"/>
                      </a:lnTo>
                      <a:lnTo>
                        <a:pt x="201" y="107"/>
                      </a:lnTo>
                      <a:lnTo>
                        <a:pt x="198" y="134"/>
                      </a:lnTo>
                      <a:lnTo>
                        <a:pt x="195" y="159"/>
                      </a:lnTo>
                      <a:lnTo>
                        <a:pt x="188" y="178"/>
                      </a:lnTo>
                      <a:lnTo>
                        <a:pt x="180" y="209"/>
                      </a:lnTo>
                      <a:lnTo>
                        <a:pt x="175" y="220"/>
                      </a:lnTo>
                      <a:lnTo>
                        <a:pt x="175" y="22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83" name="Freeform 434">
                  <a:extLst>
                    <a:ext uri="{FF2B5EF4-FFF2-40B4-BE49-F238E27FC236}">
                      <a16:creationId xmlns:a16="http://schemas.microsoft.com/office/drawing/2014/main" id="{5E629B24-3E3E-44B9-A6C3-BD3F6336215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04063" y="1581151"/>
                  <a:ext cx="82550" cy="95250"/>
                </a:xfrm>
                <a:custGeom>
                  <a:avLst/>
                  <a:gdLst>
                    <a:gd name="T0" fmla="*/ 7 w 104"/>
                    <a:gd name="T1" fmla="*/ 19 h 120"/>
                    <a:gd name="T2" fmla="*/ 7 w 104"/>
                    <a:gd name="T3" fmla="*/ 19 h 120"/>
                    <a:gd name="T4" fmla="*/ 3 w 104"/>
                    <a:gd name="T5" fmla="*/ 27 h 120"/>
                    <a:gd name="T6" fmla="*/ 2 w 104"/>
                    <a:gd name="T7" fmla="*/ 37 h 120"/>
                    <a:gd name="T8" fmla="*/ 0 w 104"/>
                    <a:gd name="T9" fmla="*/ 53 h 120"/>
                    <a:gd name="T10" fmla="*/ 0 w 104"/>
                    <a:gd name="T11" fmla="*/ 71 h 120"/>
                    <a:gd name="T12" fmla="*/ 3 w 104"/>
                    <a:gd name="T13" fmla="*/ 86 h 120"/>
                    <a:gd name="T14" fmla="*/ 7 w 104"/>
                    <a:gd name="T15" fmla="*/ 101 h 120"/>
                    <a:gd name="T16" fmla="*/ 10 w 104"/>
                    <a:gd name="T17" fmla="*/ 110 h 120"/>
                    <a:gd name="T18" fmla="*/ 13 w 104"/>
                    <a:gd name="T19" fmla="*/ 120 h 120"/>
                    <a:gd name="T20" fmla="*/ 104 w 104"/>
                    <a:gd name="T21" fmla="*/ 23 h 120"/>
                    <a:gd name="T22" fmla="*/ 104 w 104"/>
                    <a:gd name="T23" fmla="*/ 23 h 120"/>
                    <a:gd name="T24" fmla="*/ 91 w 104"/>
                    <a:gd name="T25" fmla="*/ 16 h 120"/>
                    <a:gd name="T26" fmla="*/ 78 w 104"/>
                    <a:gd name="T27" fmla="*/ 10 h 120"/>
                    <a:gd name="T28" fmla="*/ 63 w 104"/>
                    <a:gd name="T29" fmla="*/ 3 h 120"/>
                    <a:gd name="T30" fmla="*/ 45 w 104"/>
                    <a:gd name="T31" fmla="*/ 0 h 120"/>
                    <a:gd name="T32" fmla="*/ 37 w 104"/>
                    <a:gd name="T33" fmla="*/ 0 h 120"/>
                    <a:gd name="T34" fmla="*/ 29 w 104"/>
                    <a:gd name="T35" fmla="*/ 0 h 120"/>
                    <a:gd name="T36" fmla="*/ 23 w 104"/>
                    <a:gd name="T37" fmla="*/ 3 h 120"/>
                    <a:gd name="T38" fmla="*/ 16 w 104"/>
                    <a:gd name="T39" fmla="*/ 6 h 120"/>
                    <a:gd name="T40" fmla="*/ 11 w 104"/>
                    <a:gd name="T41" fmla="*/ 11 h 120"/>
                    <a:gd name="T42" fmla="*/ 7 w 104"/>
                    <a:gd name="T43" fmla="*/ 19 h 120"/>
                    <a:gd name="T44" fmla="*/ 7 w 104"/>
                    <a:gd name="T45" fmla="*/ 19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04" h="120">
                      <a:moveTo>
                        <a:pt x="7" y="19"/>
                      </a:moveTo>
                      <a:lnTo>
                        <a:pt x="7" y="19"/>
                      </a:lnTo>
                      <a:lnTo>
                        <a:pt x="3" y="27"/>
                      </a:lnTo>
                      <a:lnTo>
                        <a:pt x="2" y="37"/>
                      </a:lnTo>
                      <a:lnTo>
                        <a:pt x="0" y="53"/>
                      </a:lnTo>
                      <a:lnTo>
                        <a:pt x="0" y="71"/>
                      </a:lnTo>
                      <a:lnTo>
                        <a:pt x="3" y="86"/>
                      </a:lnTo>
                      <a:lnTo>
                        <a:pt x="7" y="101"/>
                      </a:lnTo>
                      <a:lnTo>
                        <a:pt x="10" y="110"/>
                      </a:lnTo>
                      <a:lnTo>
                        <a:pt x="13" y="120"/>
                      </a:lnTo>
                      <a:lnTo>
                        <a:pt x="104" y="23"/>
                      </a:lnTo>
                      <a:lnTo>
                        <a:pt x="104" y="23"/>
                      </a:lnTo>
                      <a:lnTo>
                        <a:pt x="91" y="16"/>
                      </a:lnTo>
                      <a:lnTo>
                        <a:pt x="78" y="10"/>
                      </a:lnTo>
                      <a:lnTo>
                        <a:pt x="63" y="3"/>
                      </a:lnTo>
                      <a:lnTo>
                        <a:pt x="45" y="0"/>
                      </a:lnTo>
                      <a:lnTo>
                        <a:pt x="37" y="0"/>
                      </a:lnTo>
                      <a:lnTo>
                        <a:pt x="29" y="0"/>
                      </a:lnTo>
                      <a:lnTo>
                        <a:pt x="23" y="3"/>
                      </a:lnTo>
                      <a:lnTo>
                        <a:pt x="16" y="6"/>
                      </a:lnTo>
                      <a:lnTo>
                        <a:pt x="11" y="11"/>
                      </a:lnTo>
                      <a:lnTo>
                        <a:pt x="7" y="19"/>
                      </a:lnTo>
                      <a:lnTo>
                        <a:pt x="7" y="1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84" name="Freeform 435">
                  <a:extLst>
                    <a:ext uri="{FF2B5EF4-FFF2-40B4-BE49-F238E27FC236}">
                      <a16:creationId xmlns:a16="http://schemas.microsoft.com/office/drawing/2014/main" id="{E6B4B056-A5E2-4B56-B4A6-E0335518AF2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53263" y="1965326"/>
                  <a:ext cx="122238" cy="128588"/>
                </a:xfrm>
                <a:custGeom>
                  <a:avLst/>
                  <a:gdLst>
                    <a:gd name="T0" fmla="*/ 0 w 156"/>
                    <a:gd name="T1" fmla="*/ 0 h 162"/>
                    <a:gd name="T2" fmla="*/ 0 w 156"/>
                    <a:gd name="T3" fmla="*/ 0 h 162"/>
                    <a:gd name="T4" fmla="*/ 7 w 156"/>
                    <a:gd name="T5" fmla="*/ 9 h 162"/>
                    <a:gd name="T6" fmla="*/ 23 w 156"/>
                    <a:gd name="T7" fmla="*/ 34 h 162"/>
                    <a:gd name="T8" fmla="*/ 31 w 156"/>
                    <a:gd name="T9" fmla="*/ 48 h 162"/>
                    <a:gd name="T10" fmla="*/ 37 w 156"/>
                    <a:gd name="T11" fmla="*/ 65 h 162"/>
                    <a:gd name="T12" fmla="*/ 42 w 156"/>
                    <a:gd name="T13" fmla="*/ 81 h 162"/>
                    <a:gd name="T14" fmla="*/ 46 w 156"/>
                    <a:gd name="T15" fmla="*/ 97 h 162"/>
                    <a:gd name="T16" fmla="*/ 46 w 156"/>
                    <a:gd name="T17" fmla="*/ 97 h 162"/>
                    <a:gd name="T18" fmla="*/ 47 w 156"/>
                    <a:gd name="T19" fmla="*/ 125 h 162"/>
                    <a:gd name="T20" fmla="*/ 49 w 156"/>
                    <a:gd name="T21" fmla="*/ 144 h 162"/>
                    <a:gd name="T22" fmla="*/ 52 w 156"/>
                    <a:gd name="T23" fmla="*/ 162 h 162"/>
                    <a:gd name="T24" fmla="*/ 156 w 156"/>
                    <a:gd name="T25" fmla="*/ 19 h 162"/>
                    <a:gd name="T26" fmla="*/ 0 w 156"/>
                    <a:gd name="T27" fmla="*/ 0 h 1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56" h="16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7" y="9"/>
                      </a:lnTo>
                      <a:lnTo>
                        <a:pt x="23" y="34"/>
                      </a:lnTo>
                      <a:lnTo>
                        <a:pt x="31" y="48"/>
                      </a:lnTo>
                      <a:lnTo>
                        <a:pt x="37" y="65"/>
                      </a:lnTo>
                      <a:lnTo>
                        <a:pt x="42" y="81"/>
                      </a:lnTo>
                      <a:lnTo>
                        <a:pt x="46" y="97"/>
                      </a:lnTo>
                      <a:lnTo>
                        <a:pt x="46" y="97"/>
                      </a:lnTo>
                      <a:lnTo>
                        <a:pt x="47" y="125"/>
                      </a:lnTo>
                      <a:lnTo>
                        <a:pt x="49" y="144"/>
                      </a:lnTo>
                      <a:lnTo>
                        <a:pt x="52" y="162"/>
                      </a:lnTo>
                      <a:lnTo>
                        <a:pt x="156" y="1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85" name="Freeform 436">
                  <a:extLst>
                    <a:ext uri="{FF2B5EF4-FFF2-40B4-BE49-F238E27FC236}">
                      <a16:creationId xmlns:a16="http://schemas.microsoft.com/office/drawing/2014/main" id="{534650DB-17C4-4236-967F-C2F247F8A70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216775" y="2032001"/>
                  <a:ext cx="144463" cy="112713"/>
                </a:xfrm>
                <a:custGeom>
                  <a:avLst/>
                  <a:gdLst>
                    <a:gd name="T0" fmla="*/ 58 w 182"/>
                    <a:gd name="T1" fmla="*/ 0 h 143"/>
                    <a:gd name="T2" fmla="*/ 58 w 182"/>
                    <a:gd name="T3" fmla="*/ 0 h 143"/>
                    <a:gd name="T4" fmla="*/ 58 w 182"/>
                    <a:gd name="T5" fmla="*/ 7 h 143"/>
                    <a:gd name="T6" fmla="*/ 60 w 182"/>
                    <a:gd name="T7" fmla="*/ 24 h 143"/>
                    <a:gd name="T8" fmla="*/ 58 w 182"/>
                    <a:gd name="T9" fmla="*/ 37 h 143"/>
                    <a:gd name="T10" fmla="*/ 55 w 182"/>
                    <a:gd name="T11" fmla="*/ 50 h 143"/>
                    <a:gd name="T12" fmla="*/ 52 w 182"/>
                    <a:gd name="T13" fmla="*/ 63 h 143"/>
                    <a:gd name="T14" fmla="*/ 45 w 182"/>
                    <a:gd name="T15" fmla="*/ 78 h 143"/>
                    <a:gd name="T16" fmla="*/ 45 w 182"/>
                    <a:gd name="T17" fmla="*/ 78 h 143"/>
                    <a:gd name="T18" fmla="*/ 31 w 182"/>
                    <a:gd name="T19" fmla="*/ 104 h 143"/>
                    <a:gd name="T20" fmla="*/ 16 w 182"/>
                    <a:gd name="T21" fmla="*/ 125 h 143"/>
                    <a:gd name="T22" fmla="*/ 0 w 182"/>
                    <a:gd name="T23" fmla="*/ 143 h 143"/>
                    <a:gd name="T24" fmla="*/ 0 w 182"/>
                    <a:gd name="T25" fmla="*/ 143 h 143"/>
                    <a:gd name="T26" fmla="*/ 18 w 182"/>
                    <a:gd name="T27" fmla="*/ 140 h 143"/>
                    <a:gd name="T28" fmla="*/ 60 w 182"/>
                    <a:gd name="T29" fmla="*/ 133 h 143"/>
                    <a:gd name="T30" fmla="*/ 86 w 182"/>
                    <a:gd name="T31" fmla="*/ 127 h 143"/>
                    <a:gd name="T32" fmla="*/ 110 w 182"/>
                    <a:gd name="T33" fmla="*/ 120 h 143"/>
                    <a:gd name="T34" fmla="*/ 133 w 182"/>
                    <a:gd name="T35" fmla="*/ 112 h 143"/>
                    <a:gd name="T36" fmla="*/ 149 w 182"/>
                    <a:gd name="T37" fmla="*/ 104 h 143"/>
                    <a:gd name="T38" fmla="*/ 149 w 182"/>
                    <a:gd name="T39" fmla="*/ 104 h 143"/>
                    <a:gd name="T40" fmla="*/ 161 w 182"/>
                    <a:gd name="T41" fmla="*/ 94 h 143"/>
                    <a:gd name="T42" fmla="*/ 170 w 182"/>
                    <a:gd name="T43" fmla="*/ 86 h 143"/>
                    <a:gd name="T44" fmla="*/ 175 w 182"/>
                    <a:gd name="T45" fmla="*/ 76 h 143"/>
                    <a:gd name="T46" fmla="*/ 180 w 182"/>
                    <a:gd name="T47" fmla="*/ 68 h 143"/>
                    <a:gd name="T48" fmla="*/ 182 w 182"/>
                    <a:gd name="T49" fmla="*/ 62 h 143"/>
                    <a:gd name="T50" fmla="*/ 182 w 182"/>
                    <a:gd name="T51" fmla="*/ 57 h 143"/>
                    <a:gd name="T52" fmla="*/ 182 w 182"/>
                    <a:gd name="T53" fmla="*/ 52 h 143"/>
                    <a:gd name="T54" fmla="*/ 58 w 182"/>
                    <a:gd name="T55" fmla="*/ 0 h 1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2" h="143">
                      <a:moveTo>
                        <a:pt x="58" y="0"/>
                      </a:moveTo>
                      <a:lnTo>
                        <a:pt x="58" y="0"/>
                      </a:lnTo>
                      <a:lnTo>
                        <a:pt x="58" y="7"/>
                      </a:lnTo>
                      <a:lnTo>
                        <a:pt x="60" y="24"/>
                      </a:lnTo>
                      <a:lnTo>
                        <a:pt x="58" y="37"/>
                      </a:lnTo>
                      <a:lnTo>
                        <a:pt x="55" y="50"/>
                      </a:lnTo>
                      <a:lnTo>
                        <a:pt x="52" y="63"/>
                      </a:lnTo>
                      <a:lnTo>
                        <a:pt x="45" y="78"/>
                      </a:lnTo>
                      <a:lnTo>
                        <a:pt x="45" y="78"/>
                      </a:lnTo>
                      <a:lnTo>
                        <a:pt x="31" y="104"/>
                      </a:lnTo>
                      <a:lnTo>
                        <a:pt x="16" y="125"/>
                      </a:lnTo>
                      <a:lnTo>
                        <a:pt x="0" y="143"/>
                      </a:lnTo>
                      <a:lnTo>
                        <a:pt x="0" y="143"/>
                      </a:lnTo>
                      <a:lnTo>
                        <a:pt x="18" y="140"/>
                      </a:lnTo>
                      <a:lnTo>
                        <a:pt x="60" y="133"/>
                      </a:lnTo>
                      <a:lnTo>
                        <a:pt x="86" y="127"/>
                      </a:lnTo>
                      <a:lnTo>
                        <a:pt x="110" y="120"/>
                      </a:lnTo>
                      <a:lnTo>
                        <a:pt x="133" y="112"/>
                      </a:lnTo>
                      <a:lnTo>
                        <a:pt x="149" y="104"/>
                      </a:lnTo>
                      <a:lnTo>
                        <a:pt x="149" y="104"/>
                      </a:lnTo>
                      <a:lnTo>
                        <a:pt x="161" y="94"/>
                      </a:lnTo>
                      <a:lnTo>
                        <a:pt x="170" y="86"/>
                      </a:lnTo>
                      <a:lnTo>
                        <a:pt x="175" y="76"/>
                      </a:lnTo>
                      <a:lnTo>
                        <a:pt x="180" y="68"/>
                      </a:lnTo>
                      <a:lnTo>
                        <a:pt x="182" y="62"/>
                      </a:lnTo>
                      <a:lnTo>
                        <a:pt x="182" y="57"/>
                      </a:lnTo>
                      <a:lnTo>
                        <a:pt x="182" y="52"/>
                      </a:lnTo>
                      <a:lnTo>
                        <a:pt x="58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86" name="Freeform 437">
                  <a:extLst>
                    <a:ext uri="{FF2B5EF4-FFF2-40B4-BE49-F238E27FC236}">
                      <a16:creationId xmlns:a16="http://schemas.microsoft.com/office/drawing/2014/main" id="{00EFE923-8873-444C-AC17-3BB5645AD3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87938" y="1771651"/>
                  <a:ext cx="628650" cy="171450"/>
                </a:xfrm>
                <a:custGeom>
                  <a:avLst/>
                  <a:gdLst>
                    <a:gd name="T0" fmla="*/ 656 w 793"/>
                    <a:gd name="T1" fmla="*/ 3 h 216"/>
                    <a:gd name="T2" fmla="*/ 656 w 793"/>
                    <a:gd name="T3" fmla="*/ 3 h 216"/>
                    <a:gd name="T4" fmla="*/ 622 w 793"/>
                    <a:gd name="T5" fmla="*/ 2 h 216"/>
                    <a:gd name="T6" fmla="*/ 585 w 793"/>
                    <a:gd name="T7" fmla="*/ 0 h 216"/>
                    <a:gd name="T8" fmla="*/ 538 w 793"/>
                    <a:gd name="T9" fmla="*/ 0 h 216"/>
                    <a:gd name="T10" fmla="*/ 484 w 793"/>
                    <a:gd name="T11" fmla="*/ 0 h 216"/>
                    <a:gd name="T12" fmla="*/ 428 w 793"/>
                    <a:gd name="T13" fmla="*/ 2 h 216"/>
                    <a:gd name="T14" fmla="*/ 372 w 793"/>
                    <a:gd name="T15" fmla="*/ 8 h 216"/>
                    <a:gd name="T16" fmla="*/ 345 w 793"/>
                    <a:gd name="T17" fmla="*/ 11 h 216"/>
                    <a:gd name="T18" fmla="*/ 319 w 793"/>
                    <a:gd name="T19" fmla="*/ 16 h 216"/>
                    <a:gd name="T20" fmla="*/ 319 w 793"/>
                    <a:gd name="T21" fmla="*/ 16 h 216"/>
                    <a:gd name="T22" fmla="*/ 270 w 793"/>
                    <a:gd name="T23" fmla="*/ 28 h 216"/>
                    <a:gd name="T24" fmla="*/ 223 w 793"/>
                    <a:gd name="T25" fmla="*/ 39 h 216"/>
                    <a:gd name="T26" fmla="*/ 179 w 793"/>
                    <a:gd name="T27" fmla="*/ 52 h 216"/>
                    <a:gd name="T28" fmla="*/ 139 w 793"/>
                    <a:gd name="T29" fmla="*/ 63 h 216"/>
                    <a:gd name="T30" fmla="*/ 104 w 793"/>
                    <a:gd name="T31" fmla="*/ 76 h 216"/>
                    <a:gd name="T32" fmla="*/ 77 w 793"/>
                    <a:gd name="T33" fmla="*/ 89 h 216"/>
                    <a:gd name="T34" fmla="*/ 54 w 793"/>
                    <a:gd name="T35" fmla="*/ 102 h 216"/>
                    <a:gd name="T36" fmla="*/ 46 w 793"/>
                    <a:gd name="T37" fmla="*/ 107 h 216"/>
                    <a:gd name="T38" fmla="*/ 39 w 793"/>
                    <a:gd name="T39" fmla="*/ 114 h 216"/>
                    <a:gd name="T40" fmla="*/ 39 w 793"/>
                    <a:gd name="T41" fmla="*/ 114 h 216"/>
                    <a:gd name="T42" fmla="*/ 22 w 793"/>
                    <a:gd name="T43" fmla="*/ 135 h 216"/>
                    <a:gd name="T44" fmla="*/ 10 w 793"/>
                    <a:gd name="T45" fmla="*/ 151 h 216"/>
                    <a:gd name="T46" fmla="*/ 0 w 793"/>
                    <a:gd name="T47" fmla="*/ 166 h 216"/>
                    <a:gd name="T48" fmla="*/ 0 w 793"/>
                    <a:gd name="T49" fmla="*/ 166 h 216"/>
                    <a:gd name="T50" fmla="*/ 234 w 793"/>
                    <a:gd name="T51" fmla="*/ 198 h 216"/>
                    <a:gd name="T52" fmla="*/ 234 w 793"/>
                    <a:gd name="T53" fmla="*/ 198 h 216"/>
                    <a:gd name="T54" fmla="*/ 304 w 793"/>
                    <a:gd name="T55" fmla="*/ 206 h 216"/>
                    <a:gd name="T56" fmla="*/ 377 w 793"/>
                    <a:gd name="T57" fmla="*/ 213 h 216"/>
                    <a:gd name="T58" fmla="*/ 452 w 793"/>
                    <a:gd name="T59" fmla="*/ 216 h 216"/>
                    <a:gd name="T60" fmla="*/ 525 w 793"/>
                    <a:gd name="T61" fmla="*/ 216 h 216"/>
                    <a:gd name="T62" fmla="*/ 592 w 793"/>
                    <a:gd name="T63" fmla="*/ 216 h 216"/>
                    <a:gd name="T64" fmla="*/ 622 w 793"/>
                    <a:gd name="T65" fmla="*/ 213 h 216"/>
                    <a:gd name="T66" fmla="*/ 652 w 793"/>
                    <a:gd name="T67" fmla="*/ 211 h 216"/>
                    <a:gd name="T68" fmla="*/ 676 w 793"/>
                    <a:gd name="T69" fmla="*/ 208 h 216"/>
                    <a:gd name="T70" fmla="*/ 697 w 793"/>
                    <a:gd name="T71" fmla="*/ 203 h 216"/>
                    <a:gd name="T72" fmla="*/ 715 w 793"/>
                    <a:gd name="T73" fmla="*/ 198 h 216"/>
                    <a:gd name="T74" fmla="*/ 728 w 793"/>
                    <a:gd name="T75" fmla="*/ 192 h 216"/>
                    <a:gd name="T76" fmla="*/ 728 w 793"/>
                    <a:gd name="T77" fmla="*/ 192 h 216"/>
                    <a:gd name="T78" fmla="*/ 738 w 793"/>
                    <a:gd name="T79" fmla="*/ 185 h 216"/>
                    <a:gd name="T80" fmla="*/ 747 w 793"/>
                    <a:gd name="T81" fmla="*/ 175 h 216"/>
                    <a:gd name="T82" fmla="*/ 756 w 793"/>
                    <a:gd name="T83" fmla="*/ 166 h 216"/>
                    <a:gd name="T84" fmla="*/ 762 w 793"/>
                    <a:gd name="T85" fmla="*/ 156 h 216"/>
                    <a:gd name="T86" fmla="*/ 769 w 793"/>
                    <a:gd name="T87" fmla="*/ 145 h 216"/>
                    <a:gd name="T88" fmla="*/ 773 w 793"/>
                    <a:gd name="T89" fmla="*/ 133 h 216"/>
                    <a:gd name="T90" fmla="*/ 783 w 793"/>
                    <a:gd name="T91" fmla="*/ 111 h 216"/>
                    <a:gd name="T92" fmla="*/ 788 w 793"/>
                    <a:gd name="T93" fmla="*/ 89 h 216"/>
                    <a:gd name="T94" fmla="*/ 791 w 793"/>
                    <a:gd name="T95" fmla="*/ 72 h 216"/>
                    <a:gd name="T96" fmla="*/ 793 w 793"/>
                    <a:gd name="T97" fmla="*/ 55 h 216"/>
                    <a:gd name="T98" fmla="*/ 656 w 793"/>
                    <a:gd name="T99" fmla="*/ 3 h 2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793" h="216">
                      <a:moveTo>
                        <a:pt x="656" y="3"/>
                      </a:moveTo>
                      <a:lnTo>
                        <a:pt x="656" y="3"/>
                      </a:lnTo>
                      <a:lnTo>
                        <a:pt x="622" y="2"/>
                      </a:lnTo>
                      <a:lnTo>
                        <a:pt x="585" y="0"/>
                      </a:lnTo>
                      <a:lnTo>
                        <a:pt x="538" y="0"/>
                      </a:lnTo>
                      <a:lnTo>
                        <a:pt x="484" y="0"/>
                      </a:lnTo>
                      <a:lnTo>
                        <a:pt x="428" y="2"/>
                      </a:lnTo>
                      <a:lnTo>
                        <a:pt x="372" y="8"/>
                      </a:lnTo>
                      <a:lnTo>
                        <a:pt x="345" y="11"/>
                      </a:lnTo>
                      <a:lnTo>
                        <a:pt x="319" y="16"/>
                      </a:lnTo>
                      <a:lnTo>
                        <a:pt x="319" y="16"/>
                      </a:lnTo>
                      <a:lnTo>
                        <a:pt x="270" y="28"/>
                      </a:lnTo>
                      <a:lnTo>
                        <a:pt x="223" y="39"/>
                      </a:lnTo>
                      <a:lnTo>
                        <a:pt x="179" y="52"/>
                      </a:lnTo>
                      <a:lnTo>
                        <a:pt x="139" y="63"/>
                      </a:lnTo>
                      <a:lnTo>
                        <a:pt x="104" y="76"/>
                      </a:lnTo>
                      <a:lnTo>
                        <a:pt x="77" y="89"/>
                      </a:lnTo>
                      <a:lnTo>
                        <a:pt x="54" y="102"/>
                      </a:lnTo>
                      <a:lnTo>
                        <a:pt x="46" y="107"/>
                      </a:lnTo>
                      <a:lnTo>
                        <a:pt x="39" y="114"/>
                      </a:lnTo>
                      <a:lnTo>
                        <a:pt x="39" y="114"/>
                      </a:lnTo>
                      <a:lnTo>
                        <a:pt x="22" y="135"/>
                      </a:lnTo>
                      <a:lnTo>
                        <a:pt x="10" y="151"/>
                      </a:lnTo>
                      <a:lnTo>
                        <a:pt x="0" y="166"/>
                      </a:lnTo>
                      <a:lnTo>
                        <a:pt x="0" y="166"/>
                      </a:lnTo>
                      <a:lnTo>
                        <a:pt x="234" y="198"/>
                      </a:lnTo>
                      <a:lnTo>
                        <a:pt x="234" y="198"/>
                      </a:lnTo>
                      <a:lnTo>
                        <a:pt x="304" y="206"/>
                      </a:lnTo>
                      <a:lnTo>
                        <a:pt x="377" y="213"/>
                      </a:lnTo>
                      <a:lnTo>
                        <a:pt x="452" y="216"/>
                      </a:lnTo>
                      <a:lnTo>
                        <a:pt x="525" y="216"/>
                      </a:lnTo>
                      <a:lnTo>
                        <a:pt x="592" y="216"/>
                      </a:lnTo>
                      <a:lnTo>
                        <a:pt x="622" y="213"/>
                      </a:lnTo>
                      <a:lnTo>
                        <a:pt x="652" y="211"/>
                      </a:lnTo>
                      <a:lnTo>
                        <a:pt x="676" y="208"/>
                      </a:lnTo>
                      <a:lnTo>
                        <a:pt x="697" y="203"/>
                      </a:lnTo>
                      <a:lnTo>
                        <a:pt x="715" y="198"/>
                      </a:lnTo>
                      <a:lnTo>
                        <a:pt x="728" y="192"/>
                      </a:lnTo>
                      <a:lnTo>
                        <a:pt x="728" y="192"/>
                      </a:lnTo>
                      <a:lnTo>
                        <a:pt x="738" y="185"/>
                      </a:lnTo>
                      <a:lnTo>
                        <a:pt x="747" y="175"/>
                      </a:lnTo>
                      <a:lnTo>
                        <a:pt x="756" y="166"/>
                      </a:lnTo>
                      <a:lnTo>
                        <a:pt x="762" y="156"/>
                      </a:lnTo>
                      <a:lnTo>
                        <a:pt x="769" y="145"/>
                      </a:lnTo>
                      <a:lnTo>
                        <a:pt x="773" y="133"/>
                      </a:lnTo>
                      <a:lnTo>
                        <a:pt x="783" y="111"/>
                      </a:lnTo>
                      <a:lnTo>
                        <a:pt x="788" y="89"/>
                      </a:lnTo>
                      <a:lnTo>
                        <a:pt x="791" y="72"/>
                      </a:lnTo>
                      <a:lnTo>
                        <a:pt x="793" y="55"/>
                      </a:lnTo>
                      <a:lnTo>
                        <a:pt x="656" y="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87" name="Freeform 438">
                  <a:extLst>
                    <a:ext uri="{FF2B5EF4-FFF2-40B4-BE49-F238E27FC236}">
                      <a16:creationId xmlns:a16="http://schemas.microsoft.com/office/drawing/2014/main" id="{FB842ED3-305D-4235-BB74-77B18CBC18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48213" y="1851026"/>
                  <a:ext cx="968375" cy="171450"/>
                </a:xfrm>
                <a:custGeom>
                  <a:avLst/>
                  <a:gdLst>
                    <a:gd name="T0" fmla="*/ 1208 w 1221"/>
                    <a:gd name="T1" fmla="*/ 28 h 216"/>
                    <a:gd name="T2" fmla="*/ 1188 w 1221"/>
                    <a:gd name="T3" fmla="*/ 18 h 216"/>
                    <a:gd name="T4" fmla="*/ 1145 w 1221"/>
                    <a:gd name="T5" fmla="*/ 7 h 216"/>
                    <a:gd name="T6" fmla="*/ 1067 w 1221"/>
                    <a:gd name="T7" fmla="*/ 0 h 216"/>
                    <a:gd name="T8" fmla="*/ 1013 w 1221"/>
                    <a:gd name="T9" fmla="*/ 2 h 216"/>
                    <a:gd name="T10" fmla="*/ 964 w 1221"/>
                    <a:gd name="T11" fmla="*/ 8 h 216"/>
                    <a:gd name="T12" fmla="*/ 933 w 1221"/>
                    <a:gd name="T13" fmla="*/ 18 h 216"/>
                    <a:gd name="T14" fmla="*/ 914 w 1221"/>
                    <a:gd name="T15" fmla="*/ 29 h 216"/>
                    <a:gd name="T16" fmla="*/ 885 w 1221"/>
                    <a:gd name="T17" fmla="*/ 49 h 216"/>
                    <a:gd name="T18" fmla="*/ 859 w 1221"/>
                    <a:gd name="T19" fmla="*/ 62 h 216"/>
                    <a:gd name="T20" fmla="*/ 815 w 1221"/>
                    <a:gd name="T21" fmla="*/ 70 h 216"/>
                    <a:gd name="T22" fmla="*/ 752 w 1221"/>
                    <a:gd name="T23" fmla="*/ 73 h 216"/>
                    <a:gd name="T24" fmla="*/ 708 w 1221"/>
                    <a:gd name="T25" fmla="*/ 73 h 216"/>
                    <a:gd name="T26" fmla="*/ 549 w 1221"/>
                    <a:gd name="T27" fmla="*/ 65 h 216"/>
                    <a:gd name="T28" fmla="*/ 437 w 1221"/>
                    <a:gd name="T29" fmla="*/ 52 h 216"/>
                    <a:gd name="T30" fmla="*/ 355 w 1221"/>
                    <a:gd name="T31" fmla="*/ 44 h 216"/>
                    <a:gd name="T32" fmla="*/ 303 w 1221"/>
                    <a:gd name="T33" fmla="*/ 46 h 216"/>
                    <a:gd name="T34" fmla="*/ 286 w 1221"/>
                    <a:gd name="T35" fmla="*/ 47 h 216"/>
                    <a:gd name="T36" fmla="*/ 213 w 1221"/>
                    <a:gd name="T37" fmla="*/ 63 h 216"/>
                    <a:gd name="T38" fmla="*/ 138 w 1221"/>
                    <a:gd name="T39" fmla="*/ 86 h 216"/>
                    <a:gd name="T40" fmla="*/ 76 w 1221"/>
                    <a:gd name="T41" fmla="*/ 112 h 216"/>
                    <a:gd name="T42" fmla="*/ 45 w 1221"/>
                    <a:gd name="T43" fmla="*/ 132 h 216"/>
                    <a:gd name="T44" fmla="*/ 39 w 1221"/>
                    <a:gd name="T45" fmla="*/ 138 h 216"/>
                    <a:gd name="T46" fmla="*/ 21 w 1221"/>
                    <a:gd name="T47" fmla="*/ 164 h 216"/>
                    <a:gd name="T48" fmla="*/ 10 w 1221"/>
                    <a:gd name="T49" fmla="*/ 188 h 216"/>
                    <a:gd name="T50" fmla="*/ 0 w 1221"/>
                    <a:gd name="T51" fmla="*/ 216 h 216"/>
                    <a:gd name="T52" fmla="*/ 5 w 1221"/>
                    <a:gd name="T53" fmla="*/ 211 h 216"/>
                    <a:gd name="T54" fmla="*/ 42 w 1221"/>
                    <a:gd name="T55" fmla="*/ 185 h 216"/>
                    <a:gd name="T56" fmla="*/ 92 w 1221"/>
                    <a:gd name="T57" fmla="*/ 161 h 216"/>
                    <a:gd name="T58" fmla="*/ 136 w 1221"/>
                    <a:gd name="T59" fmla="*/ 146 h 216"/>
                    <a:gd name="T60" fmla="*/ 185 w 1221"/>
                    <a:gd name="T61" fmla="*/ 135 h 216"/>
                    <a:gd name="T62" fmla="*/ 242 w 1221"/>
                    <a:gd name="T63" fmla="*/ 130 h 216"/>
                    <a:gd name="T64" fmla="*/ 273 w 1221"/>
                    <a:gd name="T65" fmla="*/ 132 h 216"/>
                    <a:gd name="T66" fmla="*/ 378 w 1221"/>
                    <a:gd name="T67" fmla="*/ 143 h 216"/>
                    <a:gd name="T68" fmla="*/ 484 w 1221"/>
                    <a:gd name="T69" fmla="*/ 158 h 216"/>
                    <a:gd name="T70" fmla="*/ 541 w 1221"/>
                    <a:gd name="T71" fmla="*/ 164 h 216"/>
                    <a:gd name="T72" fmla="*/ 571 w 1221"/>
                    <a:gd name="T73" fmla="*/ 164 h 216"/>
                    <a:gd name="T74" fmla="*/ 696 w 1221"/>
                    <a:gd name="T75" fmla="*/ 154 h 216"/>
                    <a:gd name="T76" fmla="*/ 831 w 1221"/>
                    <a:gd name="T77" fmla="*/ 138 h 216"/>
                    <a:gd name="T78" fmla="*/ 924 w 1221"/>
                    <a:gd name="T79" fmla="*/ 135 h 216"/>
                    <a:gd name="T80" fmla="*/ 1034 w 1221"/>
                    <a:gd name="T81" fmla="*/ 137 h 216"/>
                    <a:gd name="T82" fmla="*/ 1182 w 1221"/>
                    <a:gd name="T83" fmla="*/ 145 h 216"/>
                    <a:gd name="T84" fmla="*/ 1210 w 1221"/>
                    <a:gd name="T85" fmla="*/ 146 h 216"/>
                    <a:gd name="T86" fmla="*/ 1218 w 1221"/>
                    <a:gd name="T87" fmla="*/ 146 h 216"/>
                    <a:gd name="T88" fmla="*/ 1221 w 1221"/>
                    <a:gd name="T89" fmla="*/ 138 h 216"/>
                    <a:gd name="T90" fmla="*/ 1221 w 1221"/>
                    <a:gd name="T91" fmla="*/ 128 h 216"/>
                    <a:gd name="T92" fmla="*/ 1214 w 1221"/>
                    <a:gd name="T93" fmla="*/ 78 h 216"/>
                    <a:gd name="T94" fmla="*/ 1208 w 1221"/>
                    <a:gd name="T95" fmla="*/ 28 h 2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1221" h="216">
                      <a:moveTo>
                        <a:pt x="1208" y="28"/>
                      </a:moveTo>
                      <a:lnTo>
                        <a:pt x="1208" y="28"/>
                      </a:lnTo>
                      <a:lnTo>
                        <a:pt x="1200" y="23"/>
                      </a:lnTo>
                      <a:lnTo>
                        <a:pt x="1188" y="18"/>
                      </a:lnTo>
                      <a:lnTo>
                        <a:pt x="1169" y="12"/>
                      </a:lnTo>
                      <a:lnTo>
                        <a:pt x="1145" y="7"/>
                      </a:lnTo>
                      <a:lnTo>
                        <a:pt x="1110" y="2"/>
                      </a:lnTo>
                      <a:lnTo>
                        <a:pt x="1067" y="0"/>
                      </a:lnTo>
                      <a:lnTo>
                        <a:pt x="1013" y="2"/>
                      </a:lnTo>
                      <a:lnTo>
                        <a:pt x="1013" y="2"/>
                      </a:lnTo>
                      <a:lnTo>
                        <a:pt x="987" y="3"/>
                      </a:lnTo>
                      <a:lnTo>
                        <a:pt x="964" y="8"/>
                      </a:lnTo>
                      <a:lnTo>
                        <a:pt x="948" y="12"/>
                      </a:lnTo>
                      <a:lnTo>
                        <a:pt x="933" y="18"/>
                      </a:lnTo>
                      <a:lnTo>
                        <a:pt x="922" y="23"/>
                      </a:lnTo>
                      <a:lnTo>
                        <a:pt x="914" y="29"/>
                      </a:lnTo>
                      <a:lnTo>
                        <a:pt x="896" y="42"/>
                      </a:lnTo>
                      <a:lnTo>
                        <a:pt x="885" y="49"/>
                      </a:lnTo>
                      <a:lnTo>
                        <a:pt x="873" y="55"/>
                      </a:lnTo>
                      <a:lnTo>
                        <a:pt x="859" y="62"/>
                      </a:lnTo>
                      <a:lnTo>
                        <a:pt x="839" y="67"/>
                      </a:lnTo>
                      <a:lnTo>
                        <a:pt x="815" y="70"/>
                      </a:lnTo>
                      <a:lnTo>
                        <a:pt x="786" y="72"/>
                      </a:lnTo>
                      <a:lnTo>
                        <a:pt x="752" y="73"/>
                      </a:lnTo>
                      <a:lnTo>
                        <a:pt x="708" y="73"/>
                      </a:lnTo>
                      <a:lnTo>
                        <a:pt x="708" y="73"/>
                      </a:lnTo>
                      <a:lnTo>
                        <a:pt x="622" y="70"/>
                      </a:lnTo>
                      <a:lnTo>
                        <a:pt x="549" y="65"/>
                      </a:lnTo>
                      <a:lnTo>
                        <a:pt x="489" y="59"/>
                      </a:lnTo>
                      <a:lnTo>
                        <a:pt x="437" y="52"/>
                      </a:lnTo>
                      <a:lnTo>
                        <a:pt x="394" y="47"/>
                      </a:lnTo>
                      <a:lnTo>
                        <a:pt x="355" y="44"/>
                      </a:lnTo>
                      <a:lnTo>
                        <a:pt x="320" y="44"/>
                      </a:lnTo>
                      <a:lnTo>
                        <a:pt x="303" y="46"/>
                      </a:lnTo>
                      <a:lnTo>
                        <a:pt x="286" y="47"/>
                      </a:lnTo>
                      <a:lnTo>
                        <a:pt x="286" y="47"/>
                      </a:lnTo>
                      <a:lnTo>
                        <a:pt x="250" y="54"/>
                      </a:lnTo>
                      <a:lnTo>
                        <a:pt x="213" y="63"/>
                      </a:lnTo>
                      <a:lnTo>
                        <a:pt x="174" y="75"/>
                      </a:lnTo>
                      <a:lnTo>
                        <a:pt x="138" y="86"/>
                      </a:lnTo>
                      <a:lnTo>
                        <a:pt x="105" y="99"/>
                      </a:lnTo>
                      <a:lnTo>
                        <a:pt x="76" y="112"/>
                      </a:lnTo>
                      <a:lnTo>
                        <a:pt x="53" y="125"/>
                      </a:lnTo>
                      <a:lnTo>
                        <a:pt x="45" y="132"/>
                      </a:lnTo>
                      <a:lnTo>
                        <a:pt x="39" y="138"/>
                      </a:lnTo>
                      <a:lnTo>
                        <a:pt x="39" y="138"/>
                      </a:lnTo>
                      <a:lnTo>
                        <a:pt x="29" y="151"/>
                      </a:lnTo>
                      <a:lnTo>
                        <a:pt x="21" y="164"/>
                      </a:lnTo>
                      <a:lnTo>
                        <a:pt x="14" y="177"/>
                      </a:lnTo>
                      <a:lnTo>
                        <a:pt x="10" y="188"/>
                      </a:lnTo>
                      <a:lnTo>
                        <a:pt x="1" y="208"/>
                      </a:lnTo>
                      <a:lnTo>
                        <a:pt x="0" y="216"/>
                      </a:lnTo>
                      <a:lnTo>
                        <a:pt x="0" y="216"/>
                      </a:lnTo>
                      <a:lnTo>
                        <a:pt x="5" y="211"/>
                      </a:lnTo>
                      <a:lnTo>
                        <a:pt x="19" y="201"/>
                      </a:lnTo>
                      <a:lnTo>
                        <a:pt x="42" y="185"/>
                      </a:lnTo>
                      <a:lnTo>
                        <a:pt x="73" y="169"/>
                      </a:lnTo>
                      <a:lnTo>
                        <a:pt x="92" y="161"/>
                      </a:lnTo>
                      <a:lnTo>
                        <a:pt x="113" y="153"/>
                      </a:lnTo>
                      <a:lnTo>
                        <a:pt x="136" y="146"/>
                      </a:lnTo>
                      <a:lnTo>
                        <a:pt x="159" y="140"/>
                      </a:lnTo>
                      <a:lnTo>
                        <a:pt x="185" y="135"/>
                      </a:lnTo>
                      <a:lnTo>
                        <a:pt x="213" y="132"/>
                      </a:lnTo>
                      <a:lnTo>
                        <a:pt x="242" y="130"/>
                      </a:lnTo>
                      <a:lnTo>
                        <a:pt x="273" y="132"/>
                      </a:lnTo>
                      <a:lnTo>
                        <a:pt x="273" y="132"/>
                      </a:lnTo>
                      <a:lnTo>
                        <a:pt x="329" y="137"/>
                      </a:lnTo>
                      <a:lnTo>
                        <a:pt x="378" y="143"/>
                      </a:lnTo>
                      <a:lnTo>
                        <a:pt x="453" y="153"/>
                      </a:lnTo>
                      <a:lnTo>
                        <a:pt x="484" y="158"/>
                      </a:lnTo>
                      <a:lnTo>
                        <a:pt x="513" y="163"/>
                      </a:lnTo>
                      <a:lnTo>
                        <a:pt x="541" y="164"/>
                      </a:lnTo>
                      <a:lnTo>
                        <a:pt x="571" y="164"/>
                      </a:lnTo>
                      <a:lnTo>
                        <a:pt x="571" y="164"/>
                      </a:lnTo>
                      <a:lnTo>
                        <a:pt x="635" y="161"/>
                      </a:lnTo>
                      <a:lnTo>
                        <a:pt x="696" y="154"/>
                      </a:lnTo>
                      <a:lnTo>
                        <a:pt x="831" y="138"/>
                      </a:lnTo>
                      <a:lnTo>
                        <a:pt x="831" y="138"/>
                      </a:lnTo>
                      <a:lnTo>
                        <a:pt x="873" y="135"/>
                      </a:lnTo>
                      <a:lnTo>
                        <a:pt x="924" y="135"/>
                      </a:lnTo>
                      <a:lnTo>
                        <a:pt x="979" y="135"/>
                      </a:lnTo>
                      <a:lnTo>
                        <a:pt x="1034" y="137"/>
                      </a:lnTo>
                      <a:lnTo>
                        <a:pt x="1182" y="145"/>
                      </a:lnTo>
                      <a:lnTo>
                        <a:pt x="1182" y="145"/>
                      </a:lnTo>
                      <a:lnTo>
                        <a:pt x="1198" y="146"/>
                      </a:lnTo>
                      <a:lnTo>
                        <a:pt x="1210" y="146"/>
                      </a:lnTo>
                      <a:lnTo>
                        <a:pt x="1214" y="146"/>
                      </a:lnTo>
                      <a:lnTo>
                        <a:pt x="1218" y="146"/>
                      </a:lnTo>
                      <a:lnTo>
                        <a:pt x="1219" y="143"/>
                      </a:lnTo>
                      <a:lnTo>
                        <a:pt x="1221" y="138"/>
                      </a:lnTo>
                      <a:lnTo>
                        <a:pt x="1221" y="138"/>
                      </a:lnTo>
                      <a:lnTo>
                        <a:pt x="1221" y="128"/>
                      </a:lnTo>
                      <a:lnTo>
                        <a:pt x="1219" y="114"/>
                      </a:lnTo>
                      <a:lnTo>
                        <a:pt x="1214" y="78"/>
                      </a:lnTo>
                      <a:lnTo>
                        <a:pt x="1208" y="28"/>
                      </a:lnTo>
                      <a:lnTo>
                        <a:pt x="1208" y="2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88" name="Freeform 439">
                  <a:extLst>
                    <a:ext uri="{FF2B5EF4-FFF2-40B4-BE49-F238E27FC236}">
                      <a16:creationId xmlns:a16="http://schemas.microsoft.com/office/drawing/2014/main" id="{3C82178E-9C37-4223-AFC3-D999C102021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381625" y="1652588"/>
                  <a:ext cx="401638" cy="163513"/>
                </a:xfrm>
                <a:custGeom>
                  <a:avLst/>
                  <a:gdLst>
                    <a:gd name="T0" fmla="*/ 493 w 505"/>
                    <a:gd name="T1" fmla="*/ 165 h 204"/>
                    <a:gd name="T2" fmla="*/ 503 w 505"/>
                    <a:gd name="T3" fmla="*/ 160 h 204"/>
                    <a:gd name="T4" fmla="*/ 505 w 505"/>
                    <a:gd name="T5" fmla="*/ 156 h 204"/>
                    <a:gd name="T6" fmla="*/ 500 w 505"/>
                    <a:gd name="T7" fmla="*/ 151 h 204"/>
                    <a:gd name="T8" fmla="*/ 464 w 505"/>
                    <a:gd name="T9" fmla="*/ 136 h 204"/>
                    <a:gd name="T10" fmla="*/ 428 w 505"/>
                    <a:gd name="T11" fmla="*/ 126 h 204"/>
                    <a:gd name="T12" fmla="*/ 388 w 505"/>
                    <a:gd name="T13" fmla="*/ 120 h 204"/>
                    <a:gd name="T14" fmla="*/ 352 w 505"/>
                    <a:gd name="T15" fmla="*/ 118 h 204"/>
                    <a:gd name="T16" fmla="*/ 289 w 505"/>
                    <a:gd name="T17" fmla="*/ 122 h 204"/>
                    <a:gd name="T18" fmla="*/ 224 w 505"/>
                    <a:gd name="T19" fmla="*/ 122 h 204"/>
                    <a:gd name="T20" fmla="*/ 188 w 505"/>
                    <a:gd name="T21" fmla="*/ 117 h 204"/>
                    <a:gd name="T22" fmla="*/ 147 w 505"/>
                    <a:gd name="T23" fmla="*/ 107 h 204"/>
                    <a:gd name="T24" fmla="*/ 126 w 505"/>
                    <a:gd name="T25" fmla="*/ 100 h 204"/>
                    <a:gd name="T26" fmla="*/ 92 w 505"/>
                    <a:gd name="T27" fmla="*/ 84 h 204"/>
                    <a:gd name="T28" fmla="*/ 68 w 505"/>
                    <a:gd name="T29" fmla="*/ 70 h 204"/>
                    <a:gd name="T30" fmla="*/ 44 w 505"/>
                    <a:gd name="T31" fmla="*/ 47 h 204"/>
                    <a:gd name="T32" fmla="*/ 29 w 505"/>
                    <a:gd name="T33" fmla="*/ 21 h 204"/>
                    <a:gd name="T34" fmla="*/ 19 w 505"/>
                    <a:gd name="T35" fmla="*/ 3 h 204"/>
                    <a:gd name="T36" fmla="*/ 16 w 505"/>
                    <a:gd name="T37" fmla="*/ 1 h 204"/>
                    <a:gd name="T38" fmla="*/ 11 w 505"/>
                    <a:gd name="T39" fmla="*/ 1 h 204"/>
                    <a:gd name="T40" fmla="*/ 5 w 505"/>
                    <a:gd name="T41" fmla="*/ 10 h 204"/>
                    <a:gd name="T42" fmla="*/ 0 w 505"/>
                    <a:gd name="T43" fmla="*/ 34 h 204"/>
                    <a:gd name="T44" fmla="*/ 5 w 505"/>
                    <a:gd name="T45" fmla="*/ 68 h 204"/>
                    <a:gd name="T46" fmla="*/ 13 w 505"/>
                    <a:gd name="T47" fmla="*/ 87 h 204"/>
                    <a:gd name="T48" fmla="*/ 27 w 505"/>
                    <a:gd name="T49" fmla="*/ 107 h 204"/>
                    <a:gd name="T50" fmla="*/ 48 w 505"/>
                    <a:gd name="T51" fmla="*/ 126 h 204"/>
                    <a:gd name="T52" fmla="*/ 104 w 505"/>
                    <a:gd name="T53" fmla="*/ 162 h 204"/>
                    <a:gd name="T54" fmla="*/ 172 w 505"/>
                    <a:gd name="T55" fmla="*/ 188 h 204"/>
                    <a:gd name="T56" fmla="*/ 222 w 505"/>
                    <a:gd name="T57" fmla="*/ 201 h 204"/>
                    <a:gd name="T58" fmla="*/ 238 w 505"/>
                    <a:gd name="T59" fmla="*/ 203 h 204"/>
                    <a:gd name="T60" fmla="*/ 307 w 505"/>
                    <a:gd name="T61" fmla="*/ 204 h 204"/>
                    <a:gd name="T62" fmla="*/ 432 w 505"/>
                    <a:gd name="T63" fmla="*/ 199 h 204"/>
                    <a:gd name="T64" fmla="*/ 493 w 505"/>
                    <a:gd name="T65" fmla="*/ 165 h 2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505" h="204">
                      <a:moveTo>
                        <a:pt x="493" y="165"/>
                      </a:moveTo>
                      <a:lnTo>
                        <a:pt x="493" y="165"/>
                      </a:lnTo>
                      <a:lnTo>
                        <a:pt x="500" y="162"/>
                      </a:lnTo>
                      <a:lnTo>
                        <a:pt x="503" y="160"/>
                      </a:lnTo>
                      <a:lnTo>
                        <a:pt x="505" y="157"/>
                      </a:lnTo>
                      <a:lnTo>
                        <a:pt x="505" y="156"/>
                      </a:lnTo>
                      <a:lnTo>
                        <a:pt x="503" y="152"/>
                      </a:lnTo>
                      <a:lnTo>
                        <a:pt x="500" y="151"/>
                      </a:lnTo>
                      <a:lnTo>
                        <a:pt x="487" y="143"/>
                      </a:lnTo>
                      <a:lnTo>
                        <a:pt x="464" y="136"/>
                      </a:lnTo>
                      <a:lnTo>
                        <a:pt x="428" y="126"/>
                      </a:lnTo>
                      <a:lnTo>
                        <a:pt x="428" y="126"/>
                      </a:lnTo>
                      <a:lnTo>
                        <a:pt x="407" y="122"/>
                      </a:lnTo>
                      <a:lnTo>
                        <a:pt x="388" y="120"/>
                      </a:lnTo>
                      <a:lnTo>
                        <a:pt x="370" y="118"/>
                      </a:lnTo>
                      <a:lnTo>
                        <a:pt x="352" y="118"/>
                      </a:lnTo>
                      <a:lnTo>
                        <a:pt x="320" y="118"/>
                      </a:lnTo>
                      <a:lnTo>
                        <a:pt x="289" y="122"/>
                      </a:lnTo>
                      <a:lnTo>
                        <a:pt x="258" y="123"/>
                      </a:lnTo>
                      <a:lnTo>
                        <a:pt x="224" y="122"/>
                      </a:lnTo>
                      <a:lnTo>
                        <a:pt x="206" y="120"/>
                      </a:lnTo>
                      <a:lnTo>
                        <a:pt x="188" y="117"/>
                      </a:lnTo>
                      <a:lnTo>
                        <a:pt x="169" y="113"/>
                      </a:lnTo>
                      <a:lnTo>
                        <a:pt x="147" y="107"/>
                      </a:lnTo>
                      <a:lnTo>
                        <a:pt x="147" y="107"/>
                      </a:lnTo>
                      <a:lnTo>
                        <a:pt x="126" y="100"/>
                      </a:lnTo>
                      <a:lnTo>
                        <a:pt x="108" y="92"/>
                      </a:lnTo>
                      <a:lnTo>
                        <a:pt x="92" y="84"/>
                      </a:lnTo>
                      <a:lnTo>
                        <a:pt x="79" y="78"/>
                      </a:lnTo>
                      <a:lnTo>
                        <a:pt x="68" y="70"/>
                      </a:lnTo>
                      <a:lnTo>
                        <a:pt x="58" y="61"/>
                      </a:lnTo>
                      <a:lnTo>
                        <a:pt x="44" y="47"/>
                      </a:lnTo>
                      <a:lnTo>
                        <a:pt x="34" y="32"/>
                      </a:lnTo>
                      <a:lnTo>
                        <a:pt x="29" y="21"/>
                      </a:lnTo>
                      <a:lnTo>
                        <a:pt x="24" y="10"/>
                      </a:lnTo>
                      <a:lnTo>
                        <a:pt x="19" y="3"/>
                      </a:lnTo>
                      <a:lnTo>
                        <a:pt x="19" y="3"/>
                      </a:lnTo>
                      <a:lnTo>
                        <a:pt x="16" y="1"/>
                      </a:lnTo>
                      <a:lnTo>
                        <a:pt x="14" y="0"/>
                      </a:lnTo>
                      <a:lnTo>
                        <a:pt x="11" y="1"/>
                      </a:lnTo>
                      <a:lnTo>
                        <a:pt x="9" y="3"/>
                      </a:lnTo>
                      <a:lnTo>
                        <a:pt x="5" y="10"/>
                      </a:lnTo>
                      <a:lnTo>
                        <a:pt x="1" y="21"/>
                      </a:lnTo>
                      <a:lnTo>
                        <a:pt x="0" y="34"/>
                      </a:lnTo>
                      <a:lnTo>
                        <a:pt x="0" y="50"/>
                      </a:lnTo>
                      <a:lnTo>
                        <a:pt x="5" y="68"/>
                      </a:lnTo>
                      <a:lnTo>
                        <a:pt x="13" y="87"/>
                      </a:lnTo>
                      <a:lnTo>
                        <a:pt x="13" y="87"/>
                      </a:lnTo>
                      <a:lnTo>
                        <a:pt x="19" y="97"/>
                      </a:lnTo>
                      <a:lnTo>
                        <a:pt x="27" y="107"/>
                      </a:lnTo>
                      <a:lnTo>
                        <a:pt x="37" y="117"/>
                      </a:lnTo>
                      <a:lnTo>
                        <a:pt x="48" y="126"/>
                      </a:lnTo>
                      <a:lnTo>
                        <a:pt x="74" y="144"/>
                      </a:lnTo>
                      <a:lnTo>
                        <a:pt x="104" y="162"/>
                      </a:lnTo>
                      <a:lnTo>
                        <a:pt x="138" y="177"/>
                      </a:lnTo>
                      <a:lnTo>
                        <a:pt x="172" y="188"/>
                      </a:lnTo>
                      <a:lnTo>
                        <a:pt x="206" y="198"/>
                      </a:lnTo>
                      <a:lnTo>
                        <a:pt x="222" y="201"/>
                      </a:lnTo>
                      <a:lnTo>
                        <a:pt x="238" y="203"/>
                      </a:lnTo>
                      <a:lnTo>
                        <a:pt x="238" y="203"/>
                      </a:lnTo>
                      <a:lnTo>
                        <a:pt x="271" y="204"/>
                      </a:lnTo>
                      <a:lnTo>
                        <a:pt x="307" y="204"/>
                      </a:lnTo>
                      <a:lnTo>
                        <a:pt x="378" y="203"/>
                      </a:lnTo>
                      <a:lnTo>
                        <a:pt x="432" y="199"/>
                      </a:lnTo>
                      <a:lnTo>
                        <a:pt x="454" y="198"/>
                      </a:lnTo>
                      <a:lnTo>
                        <a:pt x="493" y="16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89" name="Freeform 440">
                  <a:extLst>
                    <a:ext uri="{FF2B5EF4-FFF2-40B4-BE49-F238E27FC236}">
                      <a16:creationId xmlns:a16="http://schemas.microsoft.com/office/drawing/2014/main" id="{E77BB819-6966-4E72-BD18-596B26C9EBE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902450" y="2536826"/>
                  <a:ext cx="217488" cy="142875"/>
                </a:xfrm>
                <a:custGeom>
                  <a:avLst/>
                  <a:gdLst>
                    <a:gd name="T0" fmla="*/ 182 w 272"/>
                    <a:gd name="T1" fmla="*/ 0 h 178"/>
                    <a:gd name="T2" fmla="*/ 182 w 272"/>
                    <a:gd name="T3" fmla="*/ 0 h 178"/>
                    <a:gd name="T4" fmla="*/ 164 w 272"/>
                    <a:gd name="T5" fmla="*/ 25 h 178"/>
                    <a:gd name="T6" fmla="*/ 144 w 272"/>
                    <a:gd name="T7" fmla="*/ 55 h 178"/>
                    <a:gd name="T8" fmla="*/ 117 w 272"/>
                    <a:gd name="T9" fmla="*/ 90 h 178"/>
                    <a:gd name="T10" fmla="*/ 117 w 272"/>
                    <a:gd name="T11" fmla="*/ 90 h 178"/>
                    <a:gd name="T12" fmla="*/ 100 w 272"/>
                    <a:gd name="T13" fmla="*/ 108 h 178"/>
                    <a:gd name="T14" fmla="*/ 81 w 272"/>
                    <a:gd name="T15" fmla="*/ 123 h 178"/>
                    <a:gd name="T16" fmla="*/ 61 w 272"/>
                    <a:gd name="T17" fmla="*/ 138 h 178"/>
                    <a:gd name="T18" fmla="*/ 44 w 272"/>
                    <a:gd name="T19" fmla="*/ 149 h 178"/>
                    <a:gd name="T20" fmla="*/ 13 w 272"/>
                    <a:gd name="T21" fmla="*/ 163 h 178"/>
                    <a:gd name="T22" fmla="*/ 0 w 272"/>
                    <a:gd name="T23" fmla="*/ 168 h 178"/>
                    <a:gd name="T24" fmla="*/ 0 w 272"/>
                    <a:gd name="T25" fmla="*/ 168 h 178"/>
                    <a:gd name="T26" fmla="*/ 9 w 272"/>
                    <a:gd name="T27" fmla="*/ 170 h 178"/>
                    <a:gd name="T28" fmla="*/ 35 w 272"/>
                    <a:gd name="T29" fmla="*/ 175 h 178"/>
                    <a:gd name="T30" fmla="*/ 53 w 272"/>
                    <a:gd name="T31" fmla="*/ 176 h 178"/>
                    <a:gd name="T32" fmla="*/ 76 w 272"/>
                    <a:gd name="T33" fmla="*/ 178 h 178"/>
                    <a:gd name="T34" fmla="*/ 100 w 272"/>
                    <a:gd name="T35" fmla="*/ 176 h 178"/>
                    <a:gd name="T36" fmla="*/ 130 w 272"/>
                    <a:gd name="T37" fmla="*/ 175 h 178"/>
                    <a:gd name="T38" fmla="*/ 130 w 272"/>
                    <a:gd name="T39" fmla="*/ 175 h 178"/>
                    <a:gd name="T40" fmla="*/ 144 w 272"/>
                    <a:gd name="T41" fmla="*/ 172 h 178"/>
                    <a:gd name="T42" fmla="*/ 159 w 272"/>
                    <a:gd name="T43" fmla="*/ 167 h 178"/>
                    <a:gd name="T44" fmla="*/ 172 w 272"/>
                    <a:gd name="T45" fmla="*/ 160 h 178"/>
                    <a:gd name="T46" fmla="*/ 186 w 272"/>
                    <a:gd name="T47" fmla="*/ 151 h 178"/>
                    <a:gd name="T48" fmla="*/ 198 w 272"/>
                    <a:gd name="T49" fmla="*/ 141 h 178"/>
                    <a:gd name="T50" fmla="*/ 211 w 272"/>
                    <a:gd name="T51" fmla="*/ 129 h 178"/>
                    <a:gd name="T52" fmla="*/ 230 w 272"/>
                    <a:gd name="T53" fmla="*/ 107 h 178"/>
                    <a:gd name="T54" fmla="*/ 248 w 272"/>
                    <a:gd name="T55" fmla="*/ 84 h 178"/>
                    <a:gd name="T56" fmla="*/ 261 w 272"/>
                    <a:gd name="T57" fmla="*/ 64 h 178"/>
                    <a:gd name="T58" fmla="*/ 272 w 272"/>
                    <a:gd name="T59" fmla="*/ 45 h 178"/>
                    <a:gd name="T60" fmla="*/ 182 w 272"/>
                    <a:gd name="T61" fmla="*/ 0 h 1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272" h="178">
                      <a:moveTo>
                        <a:pt x="182" y="0"/>
                      </a:moveTo>
                      <a:lnTo>
                        <a:pt x="182" y="0"/>
                      </a:lnTo>
                      <a:lnTo>
                        <a:pt x="164" y="25"/>
                      </a:lnTo>
                      <a:lnTo>
                        <a:pt x="144" y="55"/>
                      </a:lnTo>
                      <a:lnTo>
                        <a:pt x="117" y="90"/>
                      </a:lnTo>
                      <a:lnTo>
                        <a:pt x="117" y="90"/>
                      </a:lnTo>
                      <a:lnTo>
                        <a:pt x="100" y="108"/>
                      </a:lnTo>
                      <a:lnTo>
                        <a:pt x="81" y="123"/>
                      </a:lnTo>
                      <a:lnTo>
                        <a:pt x="61" y="138"/>
                      </a:lnTo>
                      <a:lnTo>
                        <a:pt x="44" y="149"/>
                      </a:lnTo>
                      <a:lnTo>
                        <a:pt x="13" y="163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9" y="170"/>
                      </a:lnTo>
                      <a:lnTo>
                        <a:pt x="35" y="175"/>
                      </a:lnTo>
                      <a:lnTo>
                        <a:pt x="53" y="176"/>
                      </a:lnTo>
                      <a:lnTo>
                        <a:pt x="76" y="178"/>
                      </a:lnTo>
                      <a:lnTo>
                        <a:pt x="100" y="176"/>
                      </a:lnTo>
                      <a:lnTo>
                        <a:pt x="130" y="175"/>
                      </a:lnTo>
                      <a:lnTo>
                        <a:pt x="130" y="175"/>
                      </a:lnTo>
                      <a:lnTo>
                        <a:pt x="144" y="172"/>
                      </a:lnTo>
                      <a:lnTo>
                        <a:pt x="159" y="167"/>
                      </a:lnTo>
                      <a:lnTo>
                        <a:pt x="172" y="160"/>
                      </a:lnTo>
                      <a:lnTo>
                        <a:pt x="186" y="151"/>
                      </a:lnTo>
                      <a:lnTo>
                        <a:pt x="198" y="141"/>
                      </a:lnTo>
                      <a:lnTo>
                        <a:pt x="211" y="129"/>
                      </a:lnTo>
                      <a:lnTo>
                        <a:pt x="230" y="107"/>
                      </a:lnTo>
                      <a:lnTo>
                        <a:pt x="248" y="84"/>
                      </a:lnTo>
                      <a:lnTo>
                        <a:pt x="261" y="64"/>
                      </a:lnTo>
                      <a:lnTo>
                        <a:pt x="272" y="45"/>
                      </a:lnTo>
                      <a:lnTo>
                        <a:pt x="182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90" name="Freeform 441">
                  <a:extLst>
                    <a:ext uri="{FF2B5EF4-FFF2-40B4-BE49-F238E27FC236}">
                      <a16:creationId xmlns:a16="http://schemas.microsoft.com/office/drawing/2014/main" id="{74CD660F-0126-47B9-97FD-9825119D6F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78663" y="2536826"/>
                  <a:ext cx="125413" cy="238125"/>
                </a:xfrm>
                <a:custGeom>
                  <a:avLst/>
                  <a:gdLst>
                    <a:gd name="T0" fmla="*/ 51 w 159"/>
                    <a:gd name="T1" fmla="*/ 0 h 298"/>
                    <a:gd name="T2" fmla="*/ 51 w 159"/>
                    <a:gd name="T3" fmla="*/ 0 h 298"/>
                    <a:gd name="T4" fmla="*/ 42 w 159"/>
                    <a:gd name="T5" fmla="*/ 9 h 298"/>
                    <a:gd name="T6" fmla="*/ 34 w 159"/>
                    <a:gd name="T7" fmla="*/ 22 h 298"/>
                    <a:gd name="T8" fmla="*/ 24 w 159"/>
                    <a:gd name="T9" fmla="*/ 40 h 298"/>
                    <a:gd name="T10" fmla="*/ 13 w 159"/>
                    <a:gd name="T11" fmla="*/ 63 h 298"/>
                    <a:gd name="T12" fmla="*/ 9 w 159"/>
                    <a:gd name="T13" fmla="*/ 76 h 298"/>
                    <a:gd name="T14" fmla="*/ 4 w 159"/>
                    <a:gd name="T15" fmla="*/ 90 h 298"/>
                    <a:gd name="T16" fmla="*/ 1 w 159"/>
                    <a:gd name="T17" fmla="*/ 107 h 298"/>
                    <a:gd name="T18" fmla="*/ 0 w 159"/>
                    <a:gd name="T19" fmla="*/ 125 h 298"/>
                    <a:gd name="T20" fmla="*/ 0 w 159"/>
                    <a:gd name="T21" fmla="*/ 142 h 298"/>
                    <a:gd name="T22" fmla="*/ 0 w 159"/>
                    <a:gd name="T23" fmla="*/ 162 h 298"/>
                    <a:gd name="T24" fmla="*/ 0 w 159"/>
                    <a:gd name="T25" fmla="*/ 162 h 298"/>
                    <a:gd name="T26" fmla="*/ 1 w 159"/>
                    <a:gd name="T27" fmla="*/ 181 h 298"/>
                    <a:gd name="T28" fmla="*/ 4 w 159"/>
                    <a:gd name="T29" fmla="*/ 199 h 298"/>
                    <a:gd name="T30" fmla="*/ 9 w 159"/>
                    <a:gd name="T31" fmla="*/ 215 h 298"/>
                    <a:gd name="T32" fmla="*/ 14 w 159"/>
                    <a:gd name="T33" fmla="*/ 228 h 298"/>
                    <a:gd name="T34" fmla="*/ 21 w 159"/>
                    <a:gd name="T35" fmla="*/ 241 h 298"/>
                    <a:gd name="T36" fmla="*/ 27 w 159"/>
                    <a:gd name="T37" fmla="*/ 253 h 298"/>
                    <a:gd name="T38" fmla="*/ 34 w 159"/>
                    <a:gd name="T39" fmla="*/ 263 h 298"/>
                    <a:gd name="T40" fmla="*/ 42 w 159"/>
                    <a:gd name="T41" fmla="*/ 271 h 298"/>
                    <a:gd name="T42" fmla="*/ 55 w 159"/>
                    <a:gd name="T43" fmla="*/ 284 h 298"/>
                    <a:gd name="T44" fmla="*/ 66 w 159"/>
                    <a:gd name="T45" fmla="*/ 292 h 298"/>
                    <a:gd name="T46" fmla="*/ 77 w 159"/>
                    <a:gd name="T47" fmla="*/ 298 h 298"/>
                    <a:gd name="T48" fmla="*/ 77 w 159"/>
                    <a:gd name="T49" fmla="*/ 298 h 298"/>
                    <a:gd name="T50" fmla="*/ 71 w 159"/>
                    <a:gd name="T51" fmla="*/ 289 h 298"/>
                    <a:gd name="T52" fmla="*/ 66 w 159"/>
                    <a:gd name="T53" fmla="*/ 279 h 298"/>
                    <a:gd name="T54" fmla="*/ 61 w 159"/>
                    <a:gd name="T55" fmla="*/ 264 h 298"/>
                    <a:gd name="T56" fmla="*/ 58 w 159"/>
                    <a:gd name="T57" fmla="*/ 251 h 298"/>
                    <a:gd name="T58" fmla="*/ 58 w 159"/>
                    <a:gd name="T59" fmla="*/ 243 h 298"/>
                    <a:gd name="T60" fmla="*/ 58 w 159"/>
                    <a:gd name="T61" fmla="*/ 235 h 298"/>
                    <a:gd name="T62" fmla="*/ 61 w 159"/>
                    <a:gd name="T63" fmla="*/ 228 h 298"/>
                    <a:gd name="T64" fmla="*/ 64 w 159"/>
                    <a:gd name="T65" fmla="*/ 220 h 298"/>
                    <a:gd name="T66" fmla="*/ 69 w 159"/>
                    <a:gd name="T67" fmla="*/ 214 h 298"/>
                    <a:gd name="T68" fmla="*/ 77 w 159"/>
                    <a:gd name="T69" fmla="*/ 207 h 298"/>
                    <a:gd name="T70" fmla="*/ 77 w 159"/>
                    <a:gd name="T71" fmla="*/ 207 h 298"/>
                    <a:gd name="T72" fmla="*/ 108 w 159"/>
                    <a:gd name="T73" fmla="*/ 186 h 298"/>
                    <a:gd name="T74" fmla="*/ 131 w 159"/>
                    <a:gd name="T75" fmla="*/ 172 h 298"/>
                    <a:gd name="T76" fmla="*/ 138 w 159"/>
                    <a:gd name="T77" fmla="*/ 163 h 298"/>
                    <a:gd name="T78" fmla="*/ 144 w 159"/>
                    <a:gd name="T79" fmla="*/ 155 h 298"/>
                    <a:gd name="T80" fmla="*/ 147 w 159"/>
                    <a:gd name="T81" fmla="*/ 146 h 298"/>
                    <a:gd name="T82" fmla="*/ 149 w 159"/>
                    <a:gd name="T83" fmla="*/ 136 h 298"/>
                    <a:gd name="T84" fmla="*/ 149 w 159"/>
                    <a:gd name="T85" fmla="*/ 136 h 298"/>
                    <a:gd name="T86" fmla="*/ 149 w 159"/>
                    <a:gd name="T87" fmla="*/ 123 h 298"/>
                    <a:gd name="T88" fmla="*/ 152 w 159"/>
                    <a:gd name="T89" fmla="*/ 108 h 298"/>
                    <a:gd name="T90" fmla="*/ 157 w 159"/>
                    <a:gd name="T91" fmla="*/ 74 h 298"/>
                    <a:gd name="T92" fmla="*/ 159 w 159"/>
                    <a:gd name="T93" fmla="*/ 48 h 298"/>
                    <a:gd name="T94" fmla="*/ 159 w 159"/>
                    <a:gd name="T95" fmla="*/ 40 h 298"/>
                    <a:gd name="T96" fmla="*/ 157 w 159"/>
                    <a:gd name="T97" fmla="*/ 38 h 298"/>
                    <a:gd name="T98" fmla="*/ 155 w 159"/>
                    <a:gd name="T99" fmla="*/ 38 h 298"/>
                    <a:gd name="T100" fmla="*/ 155 w 159"/>
                    <a:gd name="T101" fmla="*/ 38 h 298"/>
                    <a:gd name="T102" fmla="*/ 147 w 159"/>
                    <a:gd name="T103" fmla="*/ 37 h 298"/>
                    <a:gd name="T104" fmla="*/ 134 w 159"/>
                    <a:gd name="T105" fmla="*/ 34 h 298"/>
                    <a:gd name="T106" fmla="*/ 99 w 159"/>
                    <a:gd name="T107" fmla="*/ 19 h 298"/>
                    <a:gd name="T108" fmla="*/ 51 w 159"/>
                    <a:gd name="T109" fmla="*/ 0 h 298"/>
                    <a:gd name="T110" fmla="*/ 51 w 159"/>
                    <a:gd name="T111" fmla="*/ 0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59" h="298">
                      <a:moveTo>
                        <a:pt x="51" y="0"/>
                      </a:moveTo>
                      <a:lnTo>
                        <a:pt x="51" y="0"/>
                      </a:lnTo>
                      <a:lnTo>
                        <a:pt x="42" y="9"/>
                      </a:lnTo>
                      <a:lnTo>
                        <a:pt x="34" y="22"/>
                      </a:lnTo>
                      <a:lnTo>
                        <a:pt x="24" y="40"/>
                      </a:lnTo>
                      <a:lnTo>
                        <a:pt x="13" y="63"/>
                      </a:lnTo>
                      <a:lnTo>
                        <a:pt x="9" y="76"/>
                      </a:lnTo>
                      <a:lnTo>
                        <a:pt x="4" y="90"/>
                      </a:lnTo>
                      <a:lnTo>
                        <a:pt x="1" y="107"/>
                      </a:lnTo>
                      <a:lnTo>
                        <a:pt x="0" y="125"/>
                      </a:lnTo>
                      <a:lnTo>
                        <a:pt x="0" y="142"/>
                      </a:lnTo>
                      <a:lnTo>
                        <a:pt x="0" y="162"/>
                      </a:lnTo>
                      <a:lnTo>
                        <a:pt x="0" y="162"/>
                      </a:lnTo>
                      <a:lnTo>
                        <a:pt x="1" y="181"/>
                      </a:lnTo>
                      <a:lnTo>
                        <a:pt x="4" y="199"/>
                      </a:lnTo>
                      <a:lnTo>
                        <a:pt x="9" y="215"/>
                      </a:lnTo>
                      <a:lnTo>
                        <a:pt x="14" y="228"/>
                      </a:lnTo>
                      <a:lnTo>
                        <a:pt x="21" y="241"/>
                      </a:lnTo>
                      <a:lnTo>
                        <a:pt x="27" y="253"/>
                      </a:lnTo>
                      <a:lnTo>
                        <a:pt x="34" y="263"/>
                      </a:lnTo>
                      <a:lnTo>
                        <a:pt x="42" y="271"/>
                      </a:lnTo>
                      <a:lnTo>
                        <a:pt x="55" y="284"/>
                      </a:lnTo>
                      <a:lnTo>
                        <a:pt x="66" y="292"/>
                      </a:lnTo>
                      <a:lnTo>
                        <a:pt x="77" y="298"/>
                      </a:lnTo>
                      <a:lnTo>
                        <a:pt x="77" y="298"/>
                      </a:lnTo>
                      <a:lnTo>
                        <a:pt x="71" y="289"/>
                      </a:lnTo>
                      <a:lnTo>
                        <a:pt x="66" y="279"/>
                      </a:lnTo>
                      <a:lnTo>
                        <a:pt x="61" y="264"/>
                      </a:lnTo>
                      <a:lnTo>
                        <a:pt x="58" y="251"/>
                      </a:lnTo>
                      <a:lnTo>
                        <a:pt x="58" y="243"/>
                      </a:lnTo>
                      <a:lnTo>
                        <a:pt x="58" y="235"/>
                      </a:lnTo>
                      <a:lnTo>
                        <a:pt x="61" y="228"/>
                      </a:lnTo>
                      <a:lnTo>
                        <a:pt x="64" y="220"/>
                      </a:lnTo>
                      <a:lnTo>
                        <a:pt x="69" y="214"/>
                      </a:lnTo>
                      <a:lnTo>
                        <a:pt x="77" y="207"/>
                      </a:lnTo>
                      <a:lnTo>
                        <a:pt x="77" y="207"/>
                      </a:lnTo>
                      <a:lnTo>
                        <a:pt x="108" y="186"/>
                      </a:lnTo>
                      <a:lnTo>
                        <a:pt x="131" y="172"/>
                      </a:lnTo>
                      <a:lnTo>
                        <a:pt x="138" y="163"/>
                      </a:lnTo>
                      <a:lnTo>
                        <a:pt x="144" y="155"/>
                      </a:lnTo>
                      <a:lnTo>
                        <a:pt x="147" y="146"/>
                      </a:lnTo>
                      <a:lnTo>
                        <a:pt x="149" y="136"/>
                      </a:lnTo>
                      <a:lnTo>
                        <a:pt x="149" y="136"/>
                      </a:lnTo>
                      <a:lnTo>
                        <a:pt x="149" y="123"/>
                      </a:lnTo>
                      <a:lnTo>
                        <a:pt x="152" y="108"/>
                      </a:lnTo>
                      <a:lnTo>
                        <a:pt x="157" y="74"/>
                      </a:lnTo>
                      <a:lnTo>
                        <a:pt x="159" y="48"/>
                      </a:lnTo>
                      <a:lnTo>
                        <a:pt x="159" y="40"/>
                      </a:lnTo>
                      <a:lnTo>
                        <a:pt x="157" y="38"/>
                      </a:lnTo>
                      <a:lnTo>
                        <a:pt x="155" y="38"/>
                      </a:lnTo>
                      <a:lnTo>
                        <a:pt x="155" y="38"/>
                      </a:lnTo>
                      <a:lnTo>
                        <a:pt x="147" y="37"/>
                      </a:lnTo>
                      <a:lnTo>
                        <a:pt x="134" y="34"/>
                      </a:lnTo>
                      <a:lnTo>
                        <a:pt x="99" y="19"/>
                      </a:lnTo>
                      <a:lnTo>
                        <a:pt x="51" y="0"/>
                      </a:lnTo>
                      <a:lnTo>
                        <a:pt x="51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91" name="Freeform 442">
                  <a:extLst>
                    <a:ext uri="{FF2B5EF4-FFF2-40B4-BE49-F238E27FC236}">
                      <a16:creationId xmlns:a16="http://schemas.microsoft.com/office/drawing/2014/main" id="{38037D28-C7B7-4D5D-BC16-BD262951D76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75500" y="2532063"/>
                  <a:ext cx="130175" cy="236538"/>
                </a:xfrm>
                <a:custGeom>
                  <a:avLst/>
                  <a:gdLst>
                    <a:gd name="T0" fmla="*/ 32 w 164"/>
                    <a:gd name="T1" fmla="*/ 0 h 299"/>
                    <a:gd name="T2" fmla="*/ 32 w 164"/>
                    <a:gd name="T3" fmla="*/ 0 h 299"/>
                    <a:gd name="T4" fmla="*/ 24 w 164"/>
                    <a:gd name="T5" fmla="*/ 10 h 299"/>
                    <a:gd name="T6" fmla="*/ 18 w 164"/>
                    <a:gd name="T7" fmla="*/ 19 h 299"/>
                    <a:gd name="T8" fmla="*/ 10 w 164"/>
                    <a:gd name="T9" fmla="*/ 32 h 299"/>
                    <a:gd name="T10" fmla="*/ 5 w 164"/>
                    <a:gd name="T11" fmla="*/ 50 h 299"/>
                    <a:gd name="T12" fmla="*/ 0 w 164"/>
                    <a:gd name="T13" fmla="*/ 68 h 299"/>
                    <a:gd name="T14" fmla="*/ 0 w 164"/>
                    <a:gd name="T15" fmla="*/ 78 h 299"/>
                    <a:gd name="T16" fmla="*/ 0 w 164"/>
                    <a:gd name="T17" fmla="*/ 89 h 299"/>
                    <a:gd name="T18" fmla="*/ 3 w 164"/>
                    <a:gd name="T19" fmla="*/ 99 h 299"/>
                    <a:gd name="T20" fmla="*/ 6 w 164"/>
                    <a:gd name="T21" fmla="*/ 110 h 299"/>
                    <a:gd name="T22" fmla="*/ 6 w 164"/>
                    <a:gd name="T23" fmla="*/ 110 h 299"/>
                    <a:gd name="T24" fmla="*/ 16 w 164"/>
                    <a:gd name="T25" fmla="*/ 130 h 299"/>
                    <a:gd name="T26" fmla="*/ 28 w 164"/>
                    <a:gd name="T27" fmla="*/ 145 h 299"/>
                    <a:gd name="T28" fmla="*/ 39 w 164"/>
                    <a:gd name="T29" fmla="*/ 156 h 299"/>
                    <a:gd name="T30" fmla="*/ 50 w 164"/>
                    <a:gd name="T31" fmla="*/ 167 h 299"/>
                    <a:gd name="T32" fmla="*/ 60 w 164"/>
                    <a:gd name="T33" fmla="*/ 179 h 299"/>
                    <a:gd name="T34" fmla="*/ 68 w 164"/>
                    <a:gd name="T35" fmla="*/ 190 h 299"/>
                    <a:gd name="T36" fmla="*/ 71 w 164"/>
                    <a:gd name="T37" fmla="*/ 198 h 299"/>
                    <a:gd name="T38" fmla="*/ 75 w 164"/>
                    <a:gd name="T39" fmla="*/ 206 h 299"/>
                    <a:gd name="T40" fmla="*/ 76 w 164"/>
                    <a:gd name="T41" fmla="*/ 216 h 299"/>
                    <a:gd name="T42" fmla="*/ 78 w 164"/>
                    <a:gd name="T43" fmla="*/ 227 h 299"/>
                    <a:gd name="T44" fmla="*/ 78 w 164"/>
                    <a:gd name="T45" fmla="*/ 227 h 299"/>
                    <a:gd name="T46" fmla="*/ 79 w 164"/>
                    <a:gd name="T47" fmla="*/ 266 h 299"/>
                    <a:gd name="T48" fmla="*/ 79 w 164"/>
                    <a:gd name="T49" fmla="*/ 289 h 299"/>
                    <a:gd name="T50" fmla="*/ 79 w 164"/>
                    <a:gd name="T51" fmla="*/ 294 h 299"/>
                    <a:gd name="T52" fmla="*/ 79 w 164"/>
                    <a:gd name="T53" fmla="*/ 299 h 299"/>
                    <a:gd name="T54" fmla="*/ 81 w 164"/>
                    <a:gd name="T55" fmla="*/ 299 h 299"/>
                    <a:gd name="T56" fmla="*/ 84 w 164"/>
                    <a:gd name="T57" fmla="*/ 299 h 299"/>
                    <a:gd name="T58" fmla="*/ 84 w 164"/>
                    <a:gd name="T59" fmla="*/ 299 h 299"/>
                    <a:gd name="T60" fmla="*/ 99 w 164"/>
                    <a:gd name="T61" fmla="*/ 292 h 299"/>
                    <a:gd name="T62" fmla="*/ 110 w 164"/>
                    <a:gd name="T63" fmla="*/ 286 h 299"/>
                    <a:gd name="T64" fmla="*/ 122 w 164"/>
                    <a:gd name="T65" fmla="*/ 276 h 299"/>
                    <a:gd name="T66" fmla="*/ 133 w 164"/>
                    <a:gd name="T67" fmla="*/ 263 h 299"/>
                    <a:gd name="T68" fmla="*/ 140 w 164"/>
                    <a:gd name="T69" fmla="*/ 255 h 299"/>
                    <a:gd name="T70" fmla="*/ 146 w 164"/>
                    <a:gd name="T71" fmla="*/ 244 h 299"/>
                    <a:gd name="T72" fmla="*/ 151 w 164"/>
                    <a:gd name="T73" fmla="*/ 232 h 299"/>
                    <a:gd name="T74" fmla="*/ 156 w 164"/>
                    <a:gd name="T75" fmla="*/ 219 h 299"/>
                    <a:gd name="T76" fmla="*/ 159 w 164"/>
                    <a:gd name="T77" fmla="*/ 205 h 299"/>
                    <a:gd name="T78" fmla="*/ 162 w 164"/>
                    <a:gd name="T79" fmla="*/ 188 h 299"/>
                    <a:gd name="T80" fmla="*/ 162 w 164"/>
                    <a:gd name="T81" fmla="*/ 188 h 299"/>
                    <a:gd name="T82" fmla="*/ 164 w 164"/>
                    <a:gd name="T83" fmla="*/ 170 h 299"/>
                    <a:gd name="T84" fmla="*/ 164 w 164"/>
                    <a:gd name="T85" fmla="*/ 154 h 299"/>
                    <a:gd name="T86" fmla="*/ 164 w 164"/>
                    <a:gd name="T87" fmla="*/ 136 h 299"/>
                    <a:gd name="T88" fmla="*/ 162 w 164"/>
                    <a:gd name="T89" fmla="*/ 120 h 299"/>
                    <a:gd name="T90" fmla="*/ 154 w 164"/>
                    <a:gd name="T91" fmla="*/ 89 h 299"/>
                    <a:gd name="T92" fmla="*/ 144 w 164"/>
                    <a:gd name="T93" fmla="*/ 63 h 299"/>
                    <a:gd name="T94" fmla="*/ 135 w 164"/>
                    <a:gd name="T95" fmla="*/ 39 h 299"/>
                    <a:gd name="T96" fmla="*/ 127 w 164"/>
                    <a:gd name="T97" fmla="*/ 21 h 299"/>
                    <a:gd name="T98" fmla="*/ 117 w 164"/>
                    <a:gd name="T99" fmla="*/ 7 h 299"/>
                    <a:gd name="T100" fmla="*/ 32 w 164"/>
                    <a:gd name="T101" fmla="*/ 0 h 2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164" h="299">
                      <a:moveTo>
                        <a:pt x="32" y="0"/>
                      </a:moveTo>
                      <a:lnTo>
                        <a:pt x="32" y="0"/>
                      </a:lnTo>
                      <a:lnTo>
                        <a:pt x="24" y="10"/>
                      </a:lnTo>
                      <a:lnTo>
                        <a:pt x="18" y="19"/>
                      </a:lnTo>
                      <a:lnTo>
                        <a:pt x="10" y="32"/>
                      </a:lnTo>
                      <a:lnTo>
                        <a:pt x="5" y="50"/>
                      </a:lnTo>
                      <a:lnTo>
                        <a:pt x="0" y="68"/>
                      </a:lnTo>
                      <a:lnTo>
                        <a:pt x="0" y="78"/>
                      </a:lnTo>
                      <a:lnTo>
                        <a:pt x="0" y="89"/>
                      </a:lnTo>
                      <a:lnTo>
                        <a:pt x="3" y="99"/>
                      </a:lnTo>
                      <a:lnTo>
                        <a:pt x="6" y="110"/>
                      </a:lnTo>
                      <a:lnTo>
                        <a:pt x="6" y="110"/>
                      </a:lnTo>
                      <a:lnTo>
                        <a:pt x="16" y="130"/>
                      </a:lnTo>
                      <a:lnTo>
                        <a:pt x="28" y="145"/>
                      </a:lnTo>
                      <a:lnTo>
                        <a:pt x="39" y="156"/>
                      </a:lnTo>
                      <a:lnTo>
                        <a:pt x="50" y="167"/>
                      </a:lnTo>
                      <a:lnTo>
                        <a:pt x="60" y="179"/>
                      </a:lnTo>
                      <a:lnTo>
                        <a:pt x="68" y="190"/>
                      </a:lnTo>
                      <a:lnTo>
                        <a:pt x="71" y="198"/>
                      </a:lnTo>
                      <a:lnTo>
                        <a:pt x="75" y="206"/>
                      </a:lnTo>
                      <a:lnTo>
                        <a:pt x="76" y="216"/>
                      </a:lnTo>
                      <a:lnTo>
                        <a:pt x="78" y="227"/>
                      </a:lnTo>
                      <a:lnTo>
                        <a:pt x="78" y="227"/>
                      </a:lnTo>
                      <a:lnTo>
                        <a:pt x="79" y="266"/>
                      </a:lnTo>
                      <a:lnTo>
                        <a:pt x="79" y="289"/>
                      </a:lnTo>
                      <a:lnTo>
                        <a:pt x="79" y="294"/>
                      </a:lnTo>
                      <a:lnTo>
                        <a:pt x="79" y="299"/>
                      </a:lnTo>
                      <a:lnTo>
                        <a:pt x="81" y="299"/>
                      </a:lnTo>
                      <a:lnTo>
                        <a:pt x="84" y="299"/>
                      </a:lnTo>
                      <a:lnTo>
                        <a:pt x="84" y="299"/>
                      </a:lnTo>
                      <a:lnTo>
                        <a:pt x="99" y="292"/>
                      </a:lnTo>
                      <a:lnTo>
                        <a:pt x="110" y="286"/>
                      </a:lnTo>
                      <a:lnTo>
                        <a:pt x="122" y="276"/>
                      </a:lnTo>
                      <a:lnTo>
                        <a:pt x="133" y="263"/>
                      </a:lnTo>
                      <a:lnTo>
                        <a:pt x="140" y="255"/>
                      </a:lnTo>
                      <a:lnTo>
                        <a:pt x="146" y="244"/>
                      </a:lnTo>
                      <a:lnTo>
                        <a:pt x="151" y="232"/>
                      </a:lnTo>
                      <a:lnTo>
                        <a:pt x="156" y="219"/>
                      </a:lnTo>
                      <a:lnTo>
                        <a:pt x="159" y="205"/>
                      </a:lnTo>
                      <a:lnTo>
                        <a:pt x="162" y="188"/>
                      </a:lnTo>
                      <a:lnTo>
                        <a:pt x="162" y="188"/>
                      </a:lnTo>
                      <a:lnTo>
                        <a:pt x="164" y="170"/>
                      </a:lnTo>
                      <a:lnTo>
                        <a:pt x="164" y="154"/>
                      </a:lnTo>
                      <a:lnTo>
                        <a:pt x="164" y="136"/>
                      </a:lnTo>
                      <a:lnTo>
                        <a:pt x="162" y="120"/>
                      </a:lnTo>
                      <a:lnTo>
                        <a:pt x="154" y="89"/>
                      </a:lnTo>
                      <a:lnTo>
                        <a:pt x="144" y="63"/>
                      </a:lnTo>
                      <a:lnTo>
                        <a:pt x="135" y="39"/>
                      </a:lnTo>
                      <a:lnTo>
                        <a:pt x="127" y="21"/>
                      </a:lnTo>
                      <a:lnTo>
                        <a:pt x="117" y="7"/>
                      </a:lnTo>
                      <a:lnTo>
                        <a:pt x="32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92" name="Freeform 443">
                  <a:extLst>
                    <a:ext uri="{FF2B5EF4-FFF2-40B4-BE49-F238E27FC236}">
                      <a16:creationId xmlns:a16="http://schemas.microsoft.com/office/drawing/2014/main" id="{6A39CF31-E53F-4314-B167-987DB03CBFA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84975" y="2155826"/>
                  <a:ext cx="493713" cy="339725"/>
                </a:xfrm>
                <a:custGeom>
                  <a:avLst/>
                  <a:gdLst>
                    <a:gd name="T0" fmla="*/ 182 w 624"/>
                    <a:gd name="T1" fmla="*/ 39 h 429"/>
                    <a:gd name="T2" fmla="*/ 187 w 624"/>
                    <a:gd name="T3" fmla="*/ 67 h 429"/>
                    <a:gd name="T4" fmla="*/ 202 w 624"/>
                    <a:gd name="T5" fmla="*/ 94 h 429"/>
                    <a:gd name="T6" fmla="*/ 224 w 624"/>
                    <a:gd name="T7" fmla="*/ 118 h 429"/>
                    <a:gd name="T8" fmla="*/ 247 w 624"/>
                    <a:gd name="T9" fmla="*/ 135 h 429"/>
                    <a:gd name="T10" fmla="*/ 260 w 624"/>
                    <a:gd name="T11" fmla="*/ 143 h 429"/>
                    <a:gd name="T12" fmla="*/ 306 w 624"/>
                    <a:gd name="T13" fmla="*/ 162 h 429"/>
                    <a:gd name="T14" fmla="*/ 333 w 624"/>
                    <a:gd name="T15" fmla="*/ 169 h 429"/>
                    <a:gd name="T16" fmla="*/ 351 w 624"/>
                    <a:gd name="T17" fmla="*/ 175 h 429"/>
                    <a:gd name="T18" fmla="*/ 371 w 624"/>
                    <a:gd name="T19" fmla="*/ 195 h 429"/>
                    <a:gd name="T20" fmla="*/ 380 w 624"/>
                    <a:gd name="T21" fmla="*/ 208 h 429"/>
                    <a:gd name="T22" fmla="*/ 388 w 624"/>
                    <a:gd name="T23" fmla="*/ 226 h 429"/>
                    <a:gd name="T24" fmla="*/ 395 w 624"/>
                    <a:gd name="T25" fmla="*/ 235 h 429"/>
                    <a:gd name="T26" fmla="*/ 419 w 624"/>
                    <a:gd name="T27" fmla="*/ 247 h 429"/>
                    <a:gd name="T28" fmla="*/ 442 w 624"/>
                    <a:gd name="T29" fmla="*/ 253 h 429"/>
                    <a:gd name="T30" fmla="*/ 487 w 624"/>
                    <a:gd name="T31" fmla="*/ 263 h 429"/>
                    <a:gd name="T32" fmla="*/ 535 w 624"/>
                    <a:gd name="T33" fmla="*/ 269 h 429"/>
                    <a:gd name="T34" fmla="*/ 562 w 624"/>
                    <a:gd name="T35" fmla="*/ 284 h 429"/>
                    <a:gd name="T36" fmla="*/ 578 w 624"/>
                    <a:gd name="T37" fmla="*/ 299 h 429"/>
                    <a:gd name="T38" fmla="*/ 593 w 624"/>
                    <a:gd name="T39" fmla="*/ 317 h 429"/>
                    <a:gd name="T40" fmla="*/ 604 w 624"/>
                    <a:gd name="T41" fmla="*/ 338 h 429"/>
                    <a:gd name="T42" fmla="*/ 619 w 624"/>
                    <a:gd name="T43" fmla="*/ 380 h 429"/>
                    <a:gd name="T44" fmla="*/ 624 w 624"/>
                    <a:gd name="T45" fmla="*/ 414 h 429"/>
                    <a:gd name="T46" fmla="*/ 624 w 624"/>
                    <a:gd name="T47" fmla="*/ 429 h 429"/>
                    <a:gd name="T48" fmla="*/ 382 w 624"/>
                    <a:gd name="T49" fmla="*/ 328 h 429"/>
                    <a:gd name="T50" fmla="*/ 319 w 624"/>
                    <a:gd name="T51" fmla="*/ 299 h 429"/>
                    <a:gd name="T52" fmla="*/ 234 w 624"/>
                    <a:gd name="T53" fmla="*/ 256 h 429"/>
                    <a:gd name="T54" fmla="*/ 150 w 624"/>
                    <a:gd name="T55" fmla="*/ 214 h 429"/>
                    <a:gd name="T56" fmla="*/ 30 w 624"/>
                    <a:gd name="T57" fmla="*/ 156 h 429"/>
                    <a:gd name="T58" fmla="*/ 15 w 624"/>
                    <a:gd name="T59" fmla="*/ 144 h 429"/>
                    <a:gd name="T60" fmla="*/ 13 w 624"/>
                    <a:gd name="T61" fmla="*/ 143 h 429"/>
                    <a:gd name="T62" fmla="*/ 10 w 624"/>
                    <a:gd name="T63" fmla="*/ 135 h 429"/>
                    <a:gd name="T64" fmla="*/ 0 w 624"/>
                    <a:gd name="T65" fmla="*/ 118 h 429"/>
                    <a:gd name="T66" fmla="*/ 2 w 624"/>
                    <a:gd name="T67" fmla="*/ 102 h 429"/>
                    <a:gd name="T68" fmla="*/ 7 w 624"/>
                    <a:gd name="T69" fmla="*/ 91 h 429"/>
                    <a:gd name="T70" fmla="*/ 31 w 624"/>
                    <a:gd name="T71" fmla="*/ 63 h 429"/>
                    <a:gd name="T72" fmla="*/ 67 w 624"/>
                    <a:gd name="T73" fmla="*/ 32 h 429"/>
                    <a:gd name="T74" fmla="*/ 111 w 624"/>
                    <a:gd name="T75" fmla="*/ 0 h 429"/>
                    <a:gd name="T76" fmla="*/ 146 w 624"/>
                    <a:gd name="T77" fmla="*/ 15 h 429"/>
                    <a:gd name="T78" fmla="*/ 179 w 624"/>
                    <a:gd name="T79" fmla="*/ 34 h 429"/>
                    <a:gd name="T80" fmla="*/ 182 w 624"/>
                    <a:gd name="T81" fmla="*/ 39 h 4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624" h="429">
                      <a:moveTo>
                        <a:pt x="182" y="39"/>
                      </a:moveTo>
                      <a:lnTo>
                        <a:pt x="182" y="39"/>
                      </a:lnTo>
                      <a:lnTo>
                        <a:pt x="184" y="54"/>
                      </a:lnTo>
                      <a:lnTo>
                        <a:pt x="187" y="67"/>
                      </a:lnTo>
                      <a:lnTo>
                        <a:pt x="192" y="79"/>
                      </a:lnTo>
                      <a:lnTo>
                        <a:pt x="202" y="94"/>
                      </a:lnTo>
                      <a:lnTo>
                        <a:pt x="215" y="110"/>
                      </a:lnTo>
                      <a:lnTo>
                        <a:pt x="224" y="118"/>
                      </a:lnTo>
                      <a:lnTo>
                        <a:pt x="234" y="127"/>
                      </a:lnTo>
                      <a:lnTo>
                        <a:pt x="247" y="135"/>
                      </a:lnTo>
                      <a:lnTo>
                        <a:pt x="260" y="143"/>
                      </a:lnTo>
                      <a:lnTo>
                        <a:pt x="260" y="143"/>
                      </a:lnTo>
                      <a:lnTo>
                        <a:pt x="286" y="156"/>
                      </a:lnTo>
                      <a:lnTo>
                        <a:pt x="306" y="162"/>
                      </a:lnTo>
                      <a:lnTo>
                        <a:pt x="320" y="167"/>
                      </a:lnTo>
                      <a:lnTo>
                        <a:pt x="333" y="169"/>
                      </a:lnTo>
                      <a:lnTo>
                        <a:pt x="341" y="170"/>
                      </a:lnTo>
                      <a:lnTo>
                        <a:pt x="351" y="175"/>
                      </a:lnTo>
                      <a:lnTo>
                        <a:pt x="359" y="182"/>
                      </a:lnTo>
                      <a:lnTo>
                        <a:pt x="371" y="195"/>
                      </a:lnTo>
                      <a:lnTo>
                        <a:pt x="371" y="195"/>
                      </a:lnTo>
                      <a:lnTo>
                        <a:pt x="380" y="208"/>
                      </a:lnTo>
                      <a:lnTo>
                        <a:pt x="385" y="217"/>
                      </a:lnTo>
                      <a:lnTo>
                        <a:pt x="388" y="226"/>
                      </a:lnTo>
                      <a:lnTo>
                        <a:pt x="392" y="230"/>
                      </a:lnTo>
                      <a:lnTo>
                        <a:pt x="395" y="235"/>
                      </a:lnTo>
                      <a:lnTo>
                        <a:pt x="405" y="240"/>
                      </a:lnTo>
                      <a:lnTo>
                        <a:pt x="419" y="247"/>
                      </a:lnTo>
                      <a:lnTo>
                        <a:pt x="442" y="253"/>
                      </a:lnTo>
                      <a:lnTo>
                        <a:pt x="442" y="253"/>
                      </a:lnTo>
                      <a:lnTo>
                        <a:pt x="466" y="260"/>
                      </a:lnTo>
                      <a:lnTo>
                        <a:pt x="487" y="263"/>
                      </a:lnTo>
                      <a:lnTo>
                        <a:pt x="520" y="266"/>
                      </a:lnTo>
                      <a:lnTo>
                        <a:pt x="535" y="269"/>
                      </a:lnTo>
                      <a:lnTo>
                        <a:pt x="548" y="276"/>
                      </a:lnTo>
                      <a:lnTo>
                        <a:pt x="562" y="284"/>
                      </a:lnTo>
                      <a:lnTo>
                        <a:pt x="578" y="299"/>
                      </a:lnTo>
                      <a:lnTo>
                        <a:pt x="578" y="299"/>
                      </a:lnTo>
                      <a:lnTo>
                        <a:pt x="586" y="308"/>
                      </a:lnTo>
                      <a:lnTo>
                        <a:pt x="593" y="317"/>
                      </a:lnTo>
                      <a:lnTo>
                        <a:pt x="599" y="328"/>
                      </a:lnTo>
                      <a:lnTo>
                        <a:pt x="604" y="338"/>
                      </a:lnTo>
                      <a:lnTo>
                        <a:pt x="612" y="360"/>
                      </a:lnTo>
                      <a:lnTo>
                        <a:pt x="619" y="380"/>
                      </a:lnTo>
                      <a:lnTo>
                        <a:pt x="622" y="399"/>
                      </a:lnTo>
                      <a:lnTo>
                        <a:pt x="624" y="414"/>
                      </a:lnTo>
                      <a:lnTo>
                        <a:pt x="624" y="429"/>
                      </a:lnTo>
                      <a:lnTo>
                        <a:pt x="624" y="429"/>
                      </a:lnTo>
                      <a:lnTo>
                        <a:pt x="486" y="370"/>
                      </a:lnTo>
                      <a:lnTo>
                        <a:pt x="382" y="328"/>
                      </a:lnTo>
                      <a:lnTo>
                        <a:pt x="343" y="310"/>
                      </a:lnTo>
                      <a:lnTo>
                        <a:pt x="319" y="299"/>
                      </a:lnTo>
                      <a:lnTo>
                        <a:pt x="319" y="299"/>
                      </a:lnTo>
                      <a:lnTo>
                        <a:pt x="234" y="256"/>
                      </a:lnTo>
                      <a:lnTo>
                        <a:pt x="150" y="214"/>
                      </a:lnTo>
                      <a:lnTo>
                        <a:pt x="150" y="214"/>
                      </a:lnTo>
                      <a:lnTo>
                        <a:pt x="67" y="175"/>
                      </a:lnTo>
                      <a:lnTo>
                        <a:pt x="30" y="156"/>
                      </a:lnTo>
                      <a:lnTo>
                        <a:pt x="18" y="148"/>
                      </a:lnTo>
                      <a:lnTo>
                        <a:pt x="15" y="144"/>
                      </a:lnTo>
                      <a:lnTo>
                        <a:pt x="13" y="143"/>
                      </a:lnTo>
                      <a:lnTo>
                        <a:pt x="13" y="143"/>
                      </a:lnTo>
                      <a:lnTo>
                        <a:pt x="12" y="140"/>
                      </a:lnTo>
                      <a:lnTo>
                        <a:pt x="10" y="135"/>
                      </a:lnTo>
                      <a:lnTo>
                        <a:pt x="4" y="125"/>
                      </a:lnTo>
                      <a:lnTo>
                        <a:pt x="0" y="118"/>
                      </a:lnTo>
                      <a:lnTo>
                        <a:pt x="0" y="110"/>
                      </a:lnTo>
                      <a:lnTo>
                        <a:pt x="2" y="102"/>
                      </a:lnTo>
                      <a:lnTo>
                        <a:pt x="7" y="91"/>
                      </a:lnTo>
                      <a:lnTo>
                        <a:pt x="7" y="91"/>
                      </a:lnTo>
                      <a:lnTo>
                        <a:pt x="17" y="78"/>
                      </a:lnTo>
                      <a:lnTo>
                        <a:pt x="31" y="63"/>
                      </a:lnTo>
                      <a:lnTo>
                        <a:pt x="49" y="47"/>
                      </a:lnTo>
                      <a:lnTo>
                        <a:pt x="67" y="32"/>
                      </a:lnTo>
                      <a:lnTo>
                        <a:pt x="98" y="10"/>
                      </a:lnTo>
                      <a:lnTo>
                        <a:pt x="111" y="0"/>
                      </a:lnTo>
                      <a:lnTo>
                        <a:pt x="111" y="0"/>
                      </a:lnTo>
                      <a:lnTo>
                        <a:pt x="146" y="15"/>
                      </a:lnTo>
                      <a:lnTo>
                        <a:pt x="171" y="28"/>
                      </a:lnTo>
                      <a:lnTo>
                        <a:pt x="179" y="34"/>
                      </a:lnTo>
                      <a:lnTo>
                        <a:pt x="182" y="37"/>
                      </a:lnTo>
                      <a:lnTo>
                        <a:pt x="182" y="39"/>
                      </a:lnTo>
                      <a:lnTo>
                        <a:pt x="182" y="3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93" name="Freeform 444">
                  <a:extLst>
                    <a:ext uri="{FF2B5EF4-FFF2-40B4-BE49-F238E27FC236}">
                      <a16:creationId xmlns:a16="http://schemas.microsoft.com/office/drawing/2014/main" id="{68BFB4E5-861B-443A-B5CE-495BCF766FC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11950" y="2233613"/>
                  <a:ext cx="592138" cy="371475"/>
                </a:xfrm>
                <a:custGeom>
                  <a:avLst/>
                  <a:gdLst>
                    <a:gd name="T0" fmla="*/ 59 w 746"/>
                    <a:gd name="T1" fmla="*/ 0 h 470"/>
                    <a:gd name="T2" fmla="*/ 119 w 746"/>
                    <a:gd name="T3" fmla="*/ 10 h 470"/>
                    <a:gd name="T4" fmla="*/ 174 w 746"/>
                    <a:gd name="T5" fmla="*/ 23 h 470"/>
                    <a:gd name="T6" fmla="*/ 226 w 746"/>
                    <a:gd name="T7" fmla="*/ 44 h 470"/>
                    <a:gd name="T8" fmla="*/ 247 w 746"/>
                    <a:gd name="T9" fmla="*/ 59 h 470"/>
                    <a:gd name="T10" fmla="*/ 263 w 746"/>
                    <a:gd name="T11" fmla="*/ 73 h 470"/>
                    <a:gd name="T12" fmla="*/ 286 w 746"/>
                    <a:gd name="T13" fmla="*/ 101 h 470"/>
                    <a:gd name="T14" fmla="*/ 319 w 746"/>
                    <a:gd name="T15" fmla="*/ 130 h 470"/>
                    <a:gd name="T16" fmla="*/ 380 w 746"/>
                    <a:gd name="T17" fmla="*/ 166 h 470"/>
                    <a:gd name="T18" fmla="*/ 429 w 746"/>
                    <a:gd name="T19" fmla="*/ 189 h 470"/>
                    <a:gd name="T20" fmla="*/ 515 w 746"/>
                    <a:gd name="T21" fmla="*/ 228 h 470"/>
                    <a:gd name="T22" fmla="*/ 582 w 746"/>
                    <a:gd name="T23" fmla="*/ 260 h 470"/>
                    <a:gd name="T24" fmla="*/ 613 w 746"/>
                    <a:gd name="T25" fmla="*/ 267 h 470"/>
                    <a:gd name="T26" fmla="*/ 630 w 746"/>
                    <a:gd name="T27" fmla="*/ 267 h 470"/>
                    <a:gd name="T28" fmla="*/ 682 w 746"/>
                    <a:gd name="T29" fmla="*/ 263 h 470"/>
                    <a:gd name="T30" fmla="*/ 705 w 746"/>
                    <a:gd name="T31" fmla="*/ 265 h 470"/>
                    <a:gd name="T32" fmla="*/ 718 w 746"/>
                    <a:gd name="T33" fmla="*/ 275 h 470"/>
                    <a:gd name="T34" fmla="*/ 728 w 746"/>
                    <a:gd name="T35" fmla="*/ 293 h 470"/>
                    <a:gd name="T36" fmla="*/ 738 w 746"/>
                    <a:gd name="T37" fmla="*/ 327 h 470"/>
                    <a:gd name="T38" fmla="*/ 744 w 746"/>
                    <a:gd name="T39" fmla="*/ 364 h 470"/>
                    <a:gd name="T40" fmla="*/ 744 w 746"/>
                    <a:gd name="T41" fmla="*/ 390 h 470"/>
                    <a:gd name="T42" fmla="*/ 738 w 746"/>
                    <a:gd name="T43" fmla="*/ 405 h 470"/>
                    <a:gd name="T44" fmla="*/ 728 w 746"/>
                    <a:gd name="T45" fmla="*/ 418 h 470"/>
                    <a:gd name="T46" fmla="*/ 721 w 746"/>
                    <a:gd name="T47" fmla="*/ 422 h 470"/>
                    <a:gd name="T48" fmla="*/ 692 w 746"/>
                    <a:gd name="T49" fmla="*/ 442 h 470"/>
                    <a:gd name="T50" fmla="*/ 658 w 746"/>
                    <a:gd name="T51" fmla="*/ 460 h 470"/>
                    <a:gd name="T52" fmla="*/ 624 w 746"/>
                    <a:gd name="T53" fmla="*/ 468 h 470"/>
                    <a:gd name="T54" fmla="*/ 595 w 746"/>
                    <a:gd name="T55" fmla="*/ 468 h 470"/>
                    <a:gd name="T56" fmla="*/ 561 w 746"/>
                    <a:gd name="T57" fmla="*/ 465 h 470"/>
                    <a:gd name="T58" fmla="*/ 539 w 746"/>
                    <a:gd name="T59" fmla="*/ 461 h 470"/>
                    <a:gd name="T60" fmla="*/ 499 w 746"/>
                    <a:gd name="T61" fmla="*/ 450 h 470"/>
                    <a:gd name="T62" fmla="*/ 462 w 746"/>
                    <a:gd name="T63" fmla="*/ 435 h 470"/>
                    <a:gd name="T64" fmla="*/ 427 w 746"/>
                    <a:gd name="T65" fmla="*/ 418 h 470"/>
                    <a:gd name="T66" fmla="*/ 371 w 746"/>
                    <a:gd name="T67" fmla="*/ 375 h 470"/>
                    <a:gd name="T68" fmla="*/ 325 w 746"/>
                    <a:gd name="T69" fmla="*/ 325 h 470"/>
                    <a:gd name="T70" fmla="*/ 306 w 746"/>
                    <a:gd name="T71" fmla="*/ 299 h 470"/>
                    <a:gd name="T72" fmla="*/ 267 w 746"/>
                    <a:gd name="T73" fmla="*/ 252 h 470"/>
                    <a:gd name="T74" fmla="*/ 226 w 746"/>
                    <a:gd name="T75" fmla="*/ 216 h 470"/>
                    <a:gd name="T76" fmla="*/ 185 w 746"/>
                    <a:gd name="T77" fmla="*/ 192 h 470"/>
                    <a:gd name="T78" fmla="*/ 150 w 746"/>
                    <a:gd name="T79" fmla="*/ 176 h 470"/>
                    <a:gd name="T80" fmla="*/ 108 w 746"/>
                    <a:gd name="T81" fmla="*/ 163 h 470"/>
                    <a:gd name="T82" fmla="*/ 0 w 746"/>
                    <a:gd name="T83" fmla="*/ 137 h 470"/>
                    <a:gd name="T84" fmla="*/ 5 w 746"/>
                    <a:gd name="T85" fmla="*/ 114 h 470"/>
                    <a:gd name="T86" fmla="*/ 28 w 746"/>
                    <a:gd name="T87" fmla="*/ 41 h 470"/>
                    <a:gd name="T88" fmla="*/ 43 w 746"/>
                    <a:gd name="T89" fmla="*/ 12 h 470"/>
                    <a:gd name="T90" fmla="*/ 54 w 746"/>
                    <a:gd name="T91" fmla="*/ 2 h 470"/>
                    <a:gd name="T92" fmla="*/ 59 w 746"/>
                    <a:gd name="T93" fmla="*/ 0 h 4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746" h="470">
                      <a:moveTo>
                        <a:pt x="59" y="0"/>
                      </a:moveTo>
                      <a:lnTo>
                        <a:pt x="59" y="0"/>
                      </a:lnTo>
                      <a:lnTo>
                        <a:pt x="93" y="5"/>
                      </a:lnTo>
                      <a:lnTo>
                        <a:pt x="119" y="10"/>
                      </a:lnTo>
                      <a:lnTo>
                        <a:pt x="147" y="17"/>
                      </a:lnTo>
                      <a:lnTo>
                        <a:pt x="174" y="23"/>
                      </a:lnTo>
                      <a:lnTo>
                        <a:pt x="202" y="33"/>
                      </a:lnTo>
                      <a:lnTo>
                        <a:pt x="226" y="44"/>
                      </a:lnTo>
                      <a:lnTo>
                        <a:pt x="237" y="51"/>
                      </a:lnTo>
                      <a:lnTo>
                        <a:pt x="247" y="59"/>
                      </a:lnTo>
                      <a:lnTo>
                        <a:pt x="247" y="59"/>
                      </a:lnTo>
                      <a:lnTo>
                        <a:pt x="263" y="73"/>
                      </a:lnTo>
                      <a:lnTo>
                        <a:pt x="275" y="88"/>
                      </a:lnTo>
                      <a:lnTo>
                        <a:pt x="286" y="101"/>
                      </a:lnTo>
                      <a:lnTo>
                        <a:pt x="301" y="116"/>
                      </a:lnTo>
                      <a:lnTo>
                        <a:pt x="319" y="130"/>
                      </a:lnTo>
                      <a:lnTo>
                        <a:pt x="345" y="148"/>
                      </a:lnTo>
                      <a:lnTo>
                        <a:pt x="380" y="166"/>
                      </a:lnTo>
                      <a:lnTo>
                        <a:pt x="429" y="189"/>
                      </a:lnTo>
                      <a:lnTo>
                        <a:pt x="429" y="189"/>
                      </a:lnTo>
                      <a:lnTo>
                        <a:pt x="478" y="210"/>
                      </a:lnTo>
                      <a:lnTo>
                        <a:pt x="515" y="228"/>
                      </a:lnTo>
                      <a:lnTo>
                        <a:pt x="565" y="252"/>
                      </a:lnTo>
                      <a:lnTo>
                        <a:pt x="582" y="260"/>
                      </a:lnTo>
                      <a:lnTo>
                        <a:pt x="596" y="263"/>
                      </a:lnTo>
                      <a:lnTo>
                        <a:pt x="613" y="267"/>
                      </a:lnTo>
                      <a:lnTo>
                        <a:pt x="630" y="267"/>
                      </a:lnTo>
                      <a:lnTo>
                        <a:pt x="630" y="267"/>
                      </a:lnTo>
                      <a:lnTo>
                        <a:pt x="666" y="263"/>
                      </a:lnTo>
                      <a:lnTo>
                        <a:pt x="682" y="263"/>
                      </a:lnTo>
                      <a:lnTo>
                        <a:pt x="694" y="263"/>
                      </a:lnTo>
                      <a:lnTo>
                        <a:pt x="705" y="265"/>
                      </a:lnTo>
                      <a:lnTo>
                        <a:pt x="715" y="271"/>
                      </a:lnTo>
                      <a:lnTo>
                        <a:pt x="718" y="275"/>
                      </a:lnTo>
                      <a:lnTo>
                        <a:pt x="721" y="280"/>
                      </a:lnTo>
                      <a:lnTo>
                        <a:pt x="728" y="293"/>
                      </a:lnTo>
                      <a:lnTo>
                        <a:pt x="728" y="293"/>
                      </a:lnTo>
                      <a:lnTo>
                        <a:pt x="738" y="327"/>
                      </a:lnTo>
                      <a:lnTo>
                        <a:pt x="742" y="346"/>
                      </a:lnTo>
                      <a:lnTo>
                        <a:pt x="744" y="364"/>
                      </a:lnTo>
                      <a:lnTo>
                        <a:pt x="746" y="382"/>
                      </a:lnTo>
                      <a:lnTo>
                        <a:pt x="744" y="390"/>
                      </a:lnTo>
                      <a:lnTo>
                        <a:pt x="741" y="398"/>
                      </a:lnTo>
                      <a:lnTo>
                        <a:pt x="738" y="405"/>
                      </a:lnTo>
                      <a:lnTo>
                        <a:pt x="734" y="411"/>
                      </a:lnTo>
                      <a:lnTo>
                        <a:pt x="728" y="418"/>
                      </a:lnTo>
                      <a:lnTo>
                        <a:pt x="721" y="422"/>
                      </a:lnTo>
                      <a:lnTo>
                        <a:pt x="721" y="422"/>
                      </a:lnTo>
                      <a:lnTo>
                        <a:pt x="707" y="432"/>
                      </a:lnTo>
                      <a:lnTo>
                        <a:pt x="692" y="442"/>
                      </a:lnTo>
                      <a:lnTo>
                        <a:pt x="676" y="452"/>
                      </a:lnTo>
                      <a:lnTo>
                        <a:pt x="658" y="460"/>
                      </a:lnTo>
                      <a:lnTo>
                        <a:pt x="637" y="466"/>
                      </a:lnTo>
                      <a:lnTo>
                        <a:pt x="624" y="468"/>
                      </a:lnTo>
                      <a:lnTo>
                        <a:pt x="611" y="470"/>
                      </a:lnTo>
                      <a:lnTo>
                        <a:pt x="595" y="468"/>
                      </a:lnTo>
                      <a:lnTo>
                        <a:pt x="578" y="468"/>
                      </a:lnTo>
                      <a:lnTo>
                        <a:pt x="561" y="465"/>
                      </a:lnTo>
                      <a:lnTo>
                        <a:pt x="539" y="461"/>
                      </a:lnTo>
                      <a:lnTo>
                        <a:pt x="539" y="461"/>
                      </a:lnTo>
                      <a:lnTo>
                        <a:pt x="518" y="457"/>
                      </a:lnTo>
                      <a:lnTo>
                        <a:pt x="499" y="450"/>
                      </a:lnTo>
                      <a:lnTo>
                        <a:pt x="479" y="444"/>
                      </a:lnTo>
                      <a:lnTo>
                        <a:pt x="462" y="435"/>
                      </a:lnTo>
                      <a:lnTo>
                        <a:pt x="444" y="427"/>
                      </a:lnTo>
                      <a:lnTo>
                        <a:pt x="427" y="418"/>
                      </a:lnTo>
                      <a:lnTo>
                        <a:pt x="398" y="396"/>
                      </a:lnTo>
                      <a:lnTo>
                        <a:pt x="371" y="375"/>
                      </a:lnTo>
                      <a:lnTo>
                        <a:pt x="348" y="351"/>
                      </a:lnTo>
                      <a:lnTo>
                        <a:pt x="325" y="325"/>
                      </a:lnTo>
                      <a:lnTo>
                        <a:pt x="306" y="299"/>
                      </a:lnTo>
                      <a:lnTo>
                        <a:pt x="306" y="299"/>
                      </a:lnTo>
                      <a:lnTo>
                        <a:pt x="286" y="275"/>
                      </a:lnTo>
                      <a:lnTo>
                        <a:pt x="267" y="252"/>
                      </a:lnTo>
                      <a:lnTo>
                        <a:pt x="247" y="234"/>
                      </a:lnTo>
                      <a:lnTo>
                        <a:pt x="226" y="216"/>
                      </a:lnTo>
                      <a:lnTo>
                        <a:pt x="207" y="203"/>
                      </a:lnTo>
                      <a:lnTo>
                        <a:pt x="185" y="192"/>
                      </a:lnTo>
                      <a:lnTo>
                        <a:pt x="168" y="182"/>
                      </a:lnTo>
                      <a:lnTo>
                        <a:pt x="150" y="176"/>
                      </a:lnTo>
                      <a:lnTo>
                        <a:pt x="150" y="176"/>
                      </a:lnTo>
                      <a:lnTo>
                        <a:pt x="108" y="163"/>
                      </a:lnTo>
                      <a:lnTo>
                        <a:pt x="59" y="151"/>
                      </a:lnTo>
                      <a:lnTo>
                        <a:pt x="0" y="137"/>
                      </a:lnTo>
                      <a:lnTo>
                        <a:pt x="0" y="137"/>
                      </a:lnTo>
                      <a:lnTo>
                        <a:pt x="5" y="114"/>
                      </a:lnTo>
                      <a:lnTo>
                        <a:pt x="20" y="67"/>
                      </a:lnTo>
                      <a:lnTo>
                        <a:pt x="28" y="41"/>
                      </a:lnTo>
                      <a:lnTo>
                        <a:pt x="38" y="20"/>
                      </a:lnTo>
                      <a:lnTo>
                        <a:pt x="43" y="12"/>
                      </a:lnTo>
                      <a:lnTo>
                        <a:pt x="47" y="5"/>
                      </a:lnTo>
                      <a:lnTo>
                        <a:pt x="54" y="2"/>
                      </a:lnTo>
                      <a:lnTo>
                        <a:pt x="59" y="0"/>
                      </a:lnTo>
                      <a:lnTo>
                        <a:pt x="59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94" name="Freeform 445">
                  <a:extLst>
                    <a:ext uri="{FF2B5EF4-FFF2-40B4-BE49-F238E27FC236}">
                      <a16:creationId xmlns:a16="http://schemas.microsoft.com/office/drawing/2014/main" id="{AFFF6945-D493-4D7C-8C42-5DF8188363A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72288" y="2351088"/>
                  <a:ext cx="165100" cy="82550"/>
                </a:xfrm>
                <a:custGeom>
                  <a:avLst/>
                  <a:gdLst>
                    <a:gd name="T0" fmla="*/ 0 w 208"/>
                    <a:gd name="T1" fmla="*/ 2 h 106"/>
                    <a:gd name="T2" fmla="*/ 0 w 208"/>
                    <a:gd name="T3" fmla="*/ 2 h 106"/>
                    <a:gd name="T4" fmla="*/ 6 w 208"/>
                    <a:gd name="T5" fmla="*/ 2 h 106"/>
                    <a:gd name="T6" fmla="*/ 21 w 208"/>
                    <a:gd name="T7" fmla="*/ 0 h 106"/>
                    <a:gd name="T8" fmla="*/ 31 w 208"/>
                    <a:gd name="T9" fmla="*/ 2 h 106"/>
                    <a:gd name="T10" fmla="*/ 39 w 208"/>
                    <a:gd name="T11" fmla="*/ 5 h 106"/>
                    <a:gd name="T12" fmla="*/ 47 w 208"/>
                    <a:gd name="T13" fmla="*/ 8 h 106"/>
                    <a:gd name="T14" fmla="*/ 52 w 208"/>
                    <a:gd name="T15" fmla="*/ 15 h 106"/>
                    <a:gd name="T16" fmla="*/ 52 w 208"/>
                    <a:gd name="T17" fmla="*/ 15 h 106"/>
                    <a:gd name="T18" fmla="*/ 58 w 208"/>
                    <a:gd name="T19" fmla="*/ 24 h 106"/>
                    <a:gd name="T20" fmla="*/ 71 w 208"/>
                    <a:gd name="T21" fmla="*/ 36 h 106"/>
                    <a:gd name="T22" fmla="*/ 102 w 208"/>
                    <a:gd name="T23" fmla="*/ 60 h 106"/>
                    <a:gd name="T24" fmla="*/ 143 w 208"/>
                    <a:gd name="T25" fmla="*/ 93 h 106"/>
                    <a:gd name="T26" fmla="*/ 208 w 208"/>
                    <a:gd name="T27" fmla="*/ 106 h 106"/>
                    <a:gd name="T28" fmla="*/ 0 w 208"/>
                    <a:gd name="T29" fmla="*/ 2 h 1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08" h="106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6" y="2"/>
                      </a:lnTo>
                      <a:lnTo>
                        <a:pt x="21" y="0"/>
                      </a:lnTo>
                      <a:lnTo>
                        <a:pt x="31" y="2"/>
                      </a:lnTo>
                      <a:lnTo>
                        <a:pt x="39" y="5"/>
                      </a:lnTo>
                      <a:lnTo>
                        <a:pt x="47" y="8"/>
                      </a:lnTo>
                      <a:lnTo>
                        <a:pt x="52" y="15"/>
                      </a:lnTo>
                      <a:lnTo>
                        <a:pt x="52" y="15"/>
                      </a:lnTo>
                      <a:lnTo>
                        <a:pt x="58" y="24"/>
                      </a:lnTo>
                      <a:lnTo>
                        <a:pt x="71" y="36"/>
                      </a:lnTo>
                      <a:lnTo>
                        <a:pt x="102" y="60"/>
                      </a:lnTo>
                      <a:lnTo>
                        <a:pt x="143" y="93"/>
                      </a:lnTo>
                      <a:lnTo>
                        <a:pt x="208" y="106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95" name="Freeform 446">
                  <a:extLst>
                    <a:ext uri="{FF2B5EF4-FFF2-40B4-BE49-F238E27FC236}">
                      <a16:creationId xmlns:a16="http://schemas.microsoft.com/office/drawing/2014/main" id="{2EB0A6D1-ABE5-4B48-9251-2F3F9C2595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72288" y="2351088"/>
                  <a:ext cx="165100" cy="82550"/>
                </a:xfrm>
                <a:custGeom>
                  <a:avLst/>
                  <a:gdLst>
                    <a:gd name="T0" fmla="*/ 0 w 208"/>
                    <a:gd name="T1" fmla="*/ 2 h 106"/>
                    <a:gd name="T2" fmla="*/ 0 w 208"/>
                    <a:gd name="T3" fmla="*/ 2 h 106"/>
                    <a:gd name="T4" fmla="*/ 6 w 208"/>
                    <a:gd name="T5" fmla="*/ 2 h 106"/>
                    <a:gd name="T6" fmla="*/ 21 w 208"/>
                    <a:gd name="T7" fmla="*/ 0 h 106"/>
                    <a:gd name="T8" fmla="*/ 31 w 208"/>
                    <a:gd name="T9" fmla="*/ 2 h 106"/>
                    <a:gd name="T10" fmla="*/ 39 w 208"/>
                    <a:gd name="T11" fmla="*/ 5 h 106"/>
                    <a:gd name="T12" fmla="*/ 47 w 208"/>
                    <a:gd name="T13" fmla="*/ 8 h 106"/>
                    <a:gd name="T14" fmla="*/ 52 w 208"/>
                    <a:gd name="T15" fmla="*/ 15 h 106"/>
                    <a:gd name="T16" fmla="*/ 52 w 208"/>
                    <a:gd name="T17" fmla="*/ 15 h 106"/>
                    <a:gd name="T18" fmla="*/ 58 w 208"/>
                    <a:gd name="T19" fmla="*/ 24 h 106"/>
                    <a:gd name="T20" fmla="*/ 71 w 208"/>
                    <a:gd name="T21" fmla="*/ 36 h 106"/>
                    <a:gd name="T22" fmla="*/ 102 w 208"/>
                    <a:gd name="T23" fmla="*/ 60 h 106"/>
                    <a:gd name="T24" fmla="*/ 143 w 208"/>
                    <a:gd name="T25" fmla="*/ 93 h 106"/>
                    <a:gd name="T26" fmla="*/ 208 w 208"/>
                    <a:gd name="T27" fmla="*/ 106 h 1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208" h="106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6" y="2"/>
                      </a:lnTo>
                      <a:lnTo>
                        <a:pt x="21" y="0"/>
                      </a:lnTo>
                      <a:lnTo>
                        <a:pt x="31" y="2"/>
                      </a:lnTo>
                      <a:lnTo>
                        <a:pt x="39" y="5"/>
                      </a:lnTo>
                      <a:lnTo>
                        <a:pt x="47" y="8"/>
                      </a:lnTo>
                      <a:lnTo>
                        <a:pt x="52" y="15"/>
                      </a:lnTo>
                      <a:lnTo>
                        <a:pt x="52" y="15"/>
                      </a:lnTo>
                      <a:lnTo>
                        <a:pt x="58" y="24"/>
                      </a:lnTo>
                      <a:lnTo>
                        <a:pt x="71" y="36"/>
                      </a:lnTo>
                      <a:lnTo>
                        <a:pt x="102" y="60"/>
                      </a:lnTo>
                      <a:lnTo>
                        <a:pt x="143" y="93"/>
                      </a:lnTo>
                      <a:lnTo>
                        <a:pt x="208" y="106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96" name="Freeform 447">
                  <a:extLst>
                    <a:ext uri="{FF2B5EF4-FFF2-40B4-BE49-F238E27FC236}">
                      <a16:creationId xmlns:a16="http://schemas.microsoft.com/office/drawing/2014/main" id="{A2C39245-90C6-4328-8E0D-CFC272A7AD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51650" y="2124076"/>
                  <a:ext cx="1382713" cy="387350"/>
                </a:xfrm>
                <a:custGeom>
                  <a:avLst/>
                  <a:gdLst>
                    <a:gd name="T0" fmla="*/ 42 w 1742"/>
                    <a:gd name="T1" fmla="*/ 2 h 487"/>
                    <a:gd name="T2" fmla="*/ 178 w 1742"/>
                    <a:gd name="T3" fmla="*/ 19 h 487"/>
                    <a:gd name="T4" fmla="*/ 279 w 1742"/>
                    <a:gd name="T5" fmla="*/ 44 h 487"/>
                    <a:gd name="T6" fmla="*/ 378 w 1742"/>
                    <a:gd name="T7" fmla="*/ 81 h 487"/>
                    <a:gd name="T8" fmla="*/ 501 w 1742"/>
                    <a:gd name="T9" fmla="*/ 153 h 487"/>
                    <a:gd name="T10" fmla="*/ 602 w 1742"/>
                    <a:gd name="T11" fmla="*/ 206 h 487"/>
                    <a:gd name="T12" fmla="*/ 753 w 1742"/>
                    <a:gd name="T13" fmla="*/ 260 h 487"/>
                    <a:gd name="T14" fmla="*/ 851 w 1742"/>
                    <a:gd name="T15" fmla="*/ 286 h 487"/>
                    <a:gd name="T16" fmla="*/ 930 w 1742"/>
                    <a:gd name="T17" fmla="*/ 299 h 487"/>
                    <a:gd name="T18" fmla="*/ 995 w 1742"/>
                    <a:gd name="T19" fmla="*/ 299 h 487"/>
                    <a:gd name="T20" fmla="*/ 1045 w 1742"/>
                    <a:gd name="T21" fmla="*/ 289 h 487"/>
                    <a:gd name="T22" fmla="*/ 1081 w 1742"/>
                    <a:gd name="T23" fmla="*/ 268 h 487"/>
                    <a:gd name="T24" fmla="*/ 1097 w 1742"/>
                    <a:gd name="T25" fmla="*/ 250 h 487"/>
                    <a:gd name="T26" fmla="*/ 1101 w 1742"/>
                    <a:gd name="T27" fmla="*/ 214 h 487"/>
                    <a:gd name="T28" fmla="*/ 1083 w 1742"/>
                    <a:gd name="T29" fmla="*/ 175 h 487"/>
                    <a:gd name="T30" fmla="*/ 1042 w 1742"/>
                    <a:gd name="T31" fmla="*/ 122 h 487"/>
                    <a:gd name="T32" fmla="*/ 1044 w 1742"/>
                    <a:gd name="T33" fmla="*/ 97 h 487"/>
                    <a:gd name="T34" fmla="*/ 1107 w 1742"/>
                    <a:gd name="T35" fmla="*/ 81 h 487"/>
                    <a:gd name="T36" fmla="*/ 1141 w 1742"/>
                    <a:gd name="T37" fmla="*/ 81 h 487"/>
                    <a:gd name="T38" fmla="*/ 1169 w 1742"/>
                    <a:gd name="T39" fmla="*/ 97 h 487"/>
                    <a:gd name="T40" fmla="*/ 1182 w 1742"/>
                    <a:gd name="T41" fmla="*/ 117 h 487"/>
                    <a:gd name="T42" fmla="*/ 1216 w 1742"/>
                    <a:gd name="T43" fmla="*/ 192 h 487"/>
                    <a:gd name="T44" fmla="*/ 1234 w 1742"/>
                    <a:gd name="T45" fmla="*/ 253 h 487"/>
                    <a:gd name="T46" fmla="*/ 1283 w 1742"/>
                    <a:gd name="T47" fmla="*/ 239 h 487"/>
                    <a:gd name="T48" fmla="*/ 1313 w 1742"/>
                    <a:gd name="T49" fmla="*/ 214 h 487"/>
                    <a:gd name="T50" fmla="*/ 1325 w 1742"/>
                    <a:gd name="T51" fmla="*/ 187 h 487"/>
                    <a:gd name="T52" fmla="*/ 1323 w 1742"/>
                    <a:gd name="T53" fmla="*/ 164 h 487"/>
                    <a:gd name="T54" fmla="*/ 1308 w 1742"/>
                    <a:gd name="T55" fmla="*/ 128 h 487"/>
                    <a:gd name="T56" fmla="*/ 1265 w 1742"/>
                    <a:gd name="T57" fmla="*/ 73 h 487"/>
                    <a:gd name="T58" fmla="*/ 1240 w 1742"/>
                    <a:gd name="T59" fmla="*/ 52 h 487"/>
                    <a:gd name="T60" fmla="*/ 1284 w 1742"/>
                    <a:gd name="T61" fmla="*/ 45 h 487"/>
                    <a:gd name="T62" fmla="*/ 1325 w 1742"/>
                    <a:gd name="T63" fmla="*/ 49 h 487"/>
                    <a:gd name="T64" fmla="*/ 1369 w 1742"/>
                    <a:gd name="T65" fmla="*/ 63 h 487"/>
                    <a:gd name="T66" fmla="*/ 1406 w 1742"/>
                    <a:gd name="T67" fmla="*/ 99 h 487"/>
                    <a:gd name="T68" fmla="*/ 1456 w 1742"/>
                    <a:gd name="T69" fmla="*/ 208 h 487"/>
                    <a:gd name="T70" fmla="*/ 1482 w 1742"/>
                    <a:gd name="T71" fmla="*/ 222 h 487"/>
                    <a:gd name="T72" fmla="*/ 1570 w 1742"/>
                    <a:gd name="T73" fmla="*/ 242 h 487"/>
                    <a:gd name="T74" fmla="*/ 1625 w 1742"/>
                    <a:gd name="T75" fmla="*/ 265 h 487"/>
                    <a:gd name="T76" fmla="*/ 1675 w 1742"/>
                    <a:gd name="T77" fmla="*/ 299 h 487"/>
                    <a:gd name="T78" fmla="*/ 1703 w 1742"/>
                    <a:gd name="T79" fmla="*/ 326 h 487"/>
                    <a:gd name="T80" fmla="*/ 1727 w 1742"/>
                    <a:gd name="T81" fmla="*/ 367 h 487"/>
                    <a:gd name="T82" fmla="*/ 1740 w 1742"/>
                    <a:gd name="T83" fmla="*/ 403 h 487"/>
                    <a:gd name="T84" fmla="*/ 1740 w 1742"/>
                    <a:gd name="T85" fmla="*/ 455 h 487"/>
                    <a:gd name="T86" fmla="*/ 1716 w 1742"/>
                    <a:gd name="T87" fmla="*/ 468 h 487"/>
                    <a:gd name="T88" fmla="*/ 1710 w 1742"/>
                    <a:gd name="T89" fmla="*/ 409 h 487"/>
                    <a:gd name="T90" fmla="*/ 1693 w 1742"/>
                    <a:gd name="T91" fmla="*/ 372 h 487"/>
                    <a:gd name="T92" fmla="*/ 1664 w 1742"/>
                    <a:gd name="T93" fmla="*/ 343 h 487"/>
                    <a:gd name="T94" fmla="*/ 1617 w 1742"/>
                    <a:gd name="T95" fmla="*/ 330 h 487"/>
                    <a:gd name="T96" fmla="*/ 1490 w 1742"/>
                    <a:gd name="T97" fmla="*/ 312 h 487"/>
                    <a:gd name="T98" fmla="*/ 1367 w 1742"/>
                    <a:gd name="T99" fmla="*/ 317 h 487"/>
                    <a:gd name="T100" fmla="*/ 1292 w 1742"/>
                    <a:gd name="T101" fmla="*/ 331 h 487"/>
                    <a:gd name="T102" fmla="*/ 1149 w 1742"/>
                    <a:gd name="T103" fmla="*/ 367 h 487"/>
                    <a:gd name="T104" fmla="*/ 1018 w 1742"/>
                    <a:gd name="T105" fmla="*/ 391 h 487"/>
                    <a:gd name="T106" fmla="*/ 935 w 1742"/>
                    <a:gd name="T107" fmla="*/ 396 h 487"/>
                    <a:gd name="T108" fmla="*/ 870 w 1742"/>
                    <a:gd name="T109" fmla="*/ 390 h 487"/>
                    <a:gd name="T110" fmla="*/ 752 w 1742"/>
                    <a:gd name="T111" fmla="*/ 359 h 487"/>
                    <a:gd name="T112" fmla="*/ 627 w 1742"/>
                    <a:gd name="T113" fmla="*/ 308 h 487"/>
                    <a:gd name="T114" fmla="*/ 542 w 1742"/>
                    <a:gd name="T115" fmla="*/ 261 h 487"/>
                    <a:gd name="T116" fmla="*/ 440 w 1742"/>
                    <a:gd name="T117" fmla="*/ 213 h 487"/>
                    <a:gd name="T118" fmla="*/ 318 w 1742"/>
                    <a:gd name="T119" fmla="*/ 169 h 487"/>
                    <a:gd name="T120" fmla="*/ 219 w 1742"/>
                    <a:gd name="T121" fmla="*/ 144 h 487"/>
                    <a:gd name="T122" fmla="*/ 0 w 1742"/>
                    <a:gd name="T123" fmla="*/ 0 h 4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1742" h="48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2" y="2"/>
                      </a:lnTo>
                      <a:lnTo>
                        <a:pt x="87" y="6"/>
                      </a:lnTo>
                      <a:lnTo>
                        <a:pt x="146" y="15"/>
                      </a:lnTo>
                      <a:lnTo>
                        <a:pt x="178" y="19"/>
                      </a:lnTo>
                      <a:lnTo>
                        <a:pt x="211" y="26"/>
                      </a:lnTo>
                      <a:lnTo>
                        <a:pt x="245" y="34"/>
                      </a:lnTo>
                      <a:lnTo>
                        <a:pt x="279" y="44"/>
                      </a:lnTo>
                      <a:lnTo>
                        <a:pt x="313" y="55"/>
                      </a:lnTo>
                      <a:lnTo>
                        <a:pt x="347" y="67"/>
                      </a:lnTo>
                      <a:lnTo>
                        <a:pt x="378" y="81"/>
                      </a:lnTo>
                      <a:lnTo>
                        <a:pt x="409" y="97"/>
                      </a:lnTo>
                      <a:lnTo>
                        <a:pt x="409" y="97"/>
                      </a:lnTo>
                      <a:lnTo>
                        <a:pt x="501" y="153"/>
                      </a:lnTo>
                      <a:lnTo>
                        <a:pt x="537" y="174"/>
                      </a:lnTo>
                      <a:lnTo>
                        <a:pt x="570" y="190"/>
                      </a:lnTo>
                      <a:lnTo>
                        <a:pt x="602" y="206"/>
                      </a:lnTo>
                      <a:lnTo>
                        <a:pt x="641" y="222"/>
                      </a:lnTo>
                      <a:lnTo>
                        <a:pt x="691" y="240"/>
                      </a:lnTo>
                      <a:lnTo>
                        <a:pt x="753" y="260"/>
                      </a:lnTo>
                      <a:lnTo>
                        <a:pt x="753" y="260"/>
                      </a:lnTo>
                      <a:lnTo>
                        <a:pt x="820" y="279"/>
                      </a:lnTo>
                      <a:lnTo>
                        <a:pt x="851" y="286"/>
                      </a:lnTo>
                      <a:lnTo>
                        <a:pt x="880" y="292"/>
                      </a:lnTo>
                      <a:lnTo>
                        <a:pt x="906" y="295"/>
                      </a:lnTo>
                      <a:lnTo>
                        <a:pt x="930" y="299"/>
                      </a:lnTo>
                      <a:lnTo>
                        <a:pt x="955" y="300"/>
                      </a:lnTo>
                      <a:lnTo>
                        <a:pt x="976" y="300"/>
                      </a:lnTo>
                      <a:lnTo>
                        <a:pt x="995" y="299"/>
                      </a:lnTo>
                      <a:lnTo>
                        <a:pt x="1013" y="297"/>
                      </a:lnTo>
                      <a:lnTo>
                        <a:pt x="1031" y="294"/>
                      </a:lnTo>
                      <a:lnTo>
                        <a:pt x="1045" y="289"/>
                      </a:lnTo>
                      <a:lnTo>
                        <a:pt x="1058" y="282"/>
                      </a:lnTo>
                      <a:lnTo>
                        <a:pt x="1071" y="276"/>
                      </a:lnTo>
                      <a:lnTo>
                        <a:pt x="1081" y="268"/>
                      </a:lnTo>
                      <a:lnTo>
                        <a:pt x="1091" y="260"/>
                      </a:lnTo>
                      <a:lnTo>
                        <a:pt x="1091" y="260"/>
                      </a:lnTo>
                      <a:lnTo>
                        <a:pt x="1097" y="250"/>
                      </a:lnTo>
                      <a:lnTo>
                        <a:pt x="1101" y="239"/>
                      </a:lnTo>
                      <a:lnTo>
                        <a:pt x="1102" y="227"/>
                      </a:lnTo>
                      <a:lnTo>
                        <a:pt x="1101" y="214"/>
                      </a:lnTo>
                      <a:lnTo>
                        <a:pt x="1096" y="201"/>
                      </a:lnTo>
                      <a:lnTo>
                        <a:pt x="1091" y="188"/>
                      </a:lnTo>
                      <a:lnTo>
                        <a:pt x="1083" y="175"/>
                      </a:lnTo>
                      <a:lnTo>
                        <a:pt x="1076" y="162"/>
                      </a:lnTo>
                      <a:lnTo>
                        <a:pt x="1058" y="140"/>
                      </a:lnTo>
                      <a:lnTo>
                        <a:pt x="1042" y="122"/>
                      </a:lnTo>
                      <a:lnTo>
                        <a:pt x="1026" y="104"/>
                      </a:lnTo>
                      <a:lnTo>
                        <a:pt x="1026" y="104"/>
                      </a:lnTo>
                      <a:lnTo>
                        <a:pt x="1044" y="97"/>
                      </a:lnTo>
                      <a:lnTo>
                        <a:pt x="1062" y="91"/>
                      </a:lnTo>
                      <a:lnTo>
                        <a:pt x="1083" y="84"/>
                      </a:lnTo>
                      <a:lnTo>
                        <a:pt x="1107" y="81"/>
                      </a:lnTo>
                      <a:lnTo>
                        <a:pt x="1120" y="80"/>
                      </a:lnTo>
                      <a:lnTo>
                        <a:pt x="1131" y="80"/>
                      </a:lnTo>
                      <a:lnTo>
                        <a:pt x="1141" y="81"/>
                      </a:lnTo>
                      <a:lnTo>
                        <a:pt x="1153" y="86"/>
                      </a:lnTo>
                      <a:lnTo>
                        <a:pt x="1161" y="91"/>
                      </a:lnTo>
                      <a:lnTo>
                        <a:pt x="1169" y="97"/>
                      </a:lnTo>
                      <a:lnTo>
                        <a:pt x="1169" y="97"/>
                      </a:lnTo>
                      <a:lnTo>
                        <a:pt x="1175" y="106"/>
                      </a:lnTo>
                      <a:lnTo>
                        <a:pt x="1182" y="117"/>
                      </a:lnTo>
                      <a:lnTo>
                        <a:pt x="1195" y="140"/>
                      </a:lnTo>
                      <a:lnTo>
                        <a:pt x="1206" y="166"/>
                      </a:lnTo>
                      <a:lnTo>
                        <a:pt x="1216" y="192"/>
                      </a:lnTo>
                      <a:lnTo>
                        <a:pt x="1229" y="235"/>
                      </a:lnTo>
                      <a:lnTo>
                        <a:pt x="1234" y="253"/>
                      </a:lnTo>
                      <a:lnTo>
                        <a:pt x="1234" y="253"/>
                      </a:lnTo>
                      <a:lnTo>
                        <a:pt x="1248" y="250"/>
                      </a:lnTo>
                      <a:lnTo>
                        <a:pt x="1265" y="245"/>
                      </a:lnTo>
                      <a:lnTo>
                        <a:pt x="1283" y="239"/>
                      </a:lnTo>
                      <a:lnTo>
                        <a:pt x="1299" y="229"/>
                      </a:lnTo>
                      <a:lnTo>
                        <a:pt x="1307" y="222"/>
                      </a:lnTo>
                      <a:lnTo>
                        <a:pt x="1313" y="214"/>
                      </a:lnTo>
                      <a:lnTo>
                        <a:pt x="1318" y="206"/>
                      </a:lnTo>
                      <a:lnTo>
                        <a:pt x="1323" y="198"/>
                      </a:lnTo>
                      <a:lnTo>
                        <a:pt x="1325" y="187"/>
                      </a:lnTo>
                      <a:lnTo>
                        <a:pt x="1325" y="175"/>
                      </a:lnTo>
                      <a:lnTo>
                        <a:pt x="1325" y="175"/>
                      </a:lnTo>
                      <a:lnTo>
                        <a:pt x="1323" y="164"/>
                      </a:lnTo>
                      <a:lnTo>
                        <a:pt x="1320" y="151"/>
                      </a:lnTo>
                      <a:lnTo>
                        <a:pt x="1315" y="140"/>
                      </a:lnTo>
                      <a:lnTo>
                        <a:pt x="1308" y="128"/>
                      </a:lnTo>
                      <a:lnTo>
                        <a:pt x="1295" y="107"/>
                      </a:lnTo>
                      <a:lnTo>
                        <a:pt x="1281" y="89"/>
                      </a:lnTo>
                      <a:lnTo>
                        <a:pt x="1265" y="73"/>
                      </a:lnTo>
                      <a:lnTo>
                        <a:pt x="1253" y="62"/>
                      </a:lnTo>
                      <a:lnTo>
                        <a:pt x="1240" y="52"/>
                      </a:lnTo>
                      <a:lnTo>
                        <a:pt x="1240" y="52"/>
                      </a:lnTo>
                      <a:lnTo>
                        <a:pt x="1245" y="50"/>
                      </a:lnTo>
                      <a:lnTo>
                        <a:pt x="1261" y="47"/>
                      </a:lnTo>
                      <a:lnTo>
                        <a:pt x="1284" y="45"/>
                      </a:lnTo>
                      <a:lnTo>
                        <a:pt x="1297" y="45"/>
                      </a:lnTo>
                      <a:lnTo>
                        <a:pt x="1312" y="45"/>
                      </a:lnTo>
                      <a:lnTo>
                        <a:pt x="1325" y="49"/>
                      </a:lnTo>
                      <a:lnTo>
                        <a:pt x="1341" y="52"/>
                      </a:lnTo>
                      <a:lnTo>
                        <a:pt x="1356" y="57"/>
                      </a:lnTo>
                      <a:lnTo>
                        <a:pt x="1369" y="63"/>
                      </a:lnTo>
                      <a:lnTo>
                        <a:pt x="1383" y="73"/>
                      </a:lnTo>
                      <a:lnTo>
                        <a:pt x="1395" y="84"/>
                      </a:lnTo>
                      <a:lnTo>
                        <a:pt x="1406" y="99"/>
                      </a:lnTo>
                      <a:lnTo>
                        <a:pt x="1416" y="117"/>
                      </a:lnTo>
                      <a:lnTo>
                        <a:pt x="1416" y="117"/>
                      </a:lnTo>
                      <a:lnTo>
                        <a:pt x="1456" y="208"/>
                      </a:lnTo>
                      <a:lnTo>
                        <a:pt x="1461" y="221"/>
                      </a:lnTo>
                      <a:lnTo>
                        <a:pt x="1461" y="221"/>
                      </a:lnTo>
                      <a:lnTo>
                        <a:pt x="1482" y="222"/>
                      </a:lnTo>
                      <a:lnTo>
                        <a:pt x="1507" y="227"/>
                      </a:lnTo>
                      <a:lnTo>
                        <a:pt x="1537" y="232"/>
                      </a:lnTo>
                      <a:lnTo>
                        <a:pt x="1570" y="242"/>
                      </a:lnTo>
                      <a:lnTo>
                        <a:pt x="1588" y="248"/>
                      </a:lnTo>
                      <a:lnTo>
                        <a:pt x="1606" y="256"/>
                      </a:lnTo>
                      <a:lnTo>
                        <a:pt x="1625" y="265"/>
                      </a:lnTo>
                      <a:lnTo>
                        <a:pt x="1641" y="274"/>
                      </a:lnTo>
                      <a:lnTo>
                        <a:pt x="1659" y="286"/>
                      </a:lnTo>
                      <a:lnTo>
                        <a:pt x="1675" y="299"/>
                      </a:lnTo>
                      <a:lnTo>
                        <a:pt x="1675" y="299"/>
                      </a:lnTo>
                      <a:lnTo>
                        <a:pt x="1690" y="312"/>
                      </a:lnTo>
                      <a:lnTo>
                        <a:pt x="1703" y="326"/>
                      </a:lnTo>
                      <a:lnTo>
                        <a:pt x="1713" y="339"/>
                      </a:lnTo>
                      <a:lnTo>
                        <a:pt x="1721" y="354"/>
                      </a:lnTo>
                      <a:lnTo>
                        <a:pt x="1727" y="367"/>
                      </a:lnTo>
                      <a:lnTo>
                        <a:pt x="1734" y="380"/>
                      </a:lnTo>
                      <a:lnTo>
                        <a:pt x="1737" y="391"/>
                      </a:lnTo>
                      <a:lnTo>
                        <a:pt x="1740" y="403"/>
                      </a:lnTo>
                      <a:lnTo>
                        <a:pt x="1742" y="424"/>
                      </a:lnTo>
                      <a:lnTo>
                        <a:pt x="1742" y="440"/>
                      </a:lnTo>
                      <a:lnTo>
                        <a:pt x="1740" y="455"/>
                      </a:lnTo>
                      <a:lnTo>
                        <a:pt x="1714" y="487"/>
                      </a:lnTo>
                      <a:lnTo>
                        <a:pt x="1714" y="487"/>
                      </a:lnTo>
                      <a:lnTo>
                        <a:pt x="1716" y="468"/>
                      </a:lnTo>
                      <a:lnTo>
                        <a:pt x="1714" y="446"/>
                      </a:lnTo>
                      <a:lnTo>
                        <a:pt x="1711" y="422"/>
                      </a:lnTo>
                      <a:lnTo>
                        <a:pt x="1710" y="409"/>
                      </a:lnTo>
                      <a:lnTo>
                        <a:pt x="1705" y="396"/>
                      </a:lnTo>
                      <a:lnTo>
                        <a:pt x="1700" y="383"/>
                      </a:lnTo>
                      <a:lnTo>
                        <a:pt x="1693" y="372"/>
                      </a:lnTo>
                      <a:lnTo>
                        <a:pt x="1685" y="360"/>
                      </a:lnTo>
                      <a:lnTo>
                        <a:pt x="1675" y="351"/>
                      </a:lnTo>
                      <a:lnTo>
                        <a:pt x="1664" y="343"/>
                      </a:lnTo>
                      <a:lnTo>
                        <a:pt x="1649" y="338"/>
                      </a:lnTo>
                      <a:lnTo>
                        <a:pt x="1649" y="338"/>
                      </a:lnTo>
                      <a:lnTo>
                        <a:pt x="1617" y="330"/>
                      </a:lnTo>
                      <a:lnTo>
                        <a:pt x="1578" y="321"/>
                      </a:lnTo>
                      <a:lnTo>
                        <a:pt x="1536" y="317"/>
                      </a:lnTo>
                      <a:lnTo>
                        <a:pt x="1490" y="312"/>
                      </a:lnTo>
                      <a:lnTo>
                        <a:pt x="1442" y="312"/>
                      </a:lnTo>
                      <a:lnTo>
                        <a:pt x="1391" y="315"/>
                      </a:lnTo>
                      <a:lnTo>
                        <a:pt x="1367" y="317"/>
                      </a:lnTo>
                      <a:lnTo>
                        <a:pt x="1341" y="320"/>
                      </a:lnTo>
                      <a:lnTo>
                        <a:pt x="1317" y="325"/>
                      </a:lnTo>
                      <a:lnTo>
                        <a:pt x="1292" y="331"/>
                      </a:lnTo>
                      <a:lnTo>
                        <a:pt x="1292" y="331"/>
                      </a:lnTo>
                      <a:lnTo>
                        <a:pt x="1196" y="356"/>
                      </a:lnTo>
                      <a:lnTo>
                        <a:pt x="1149" y="367"/>
                      </a:lnTo>
                      <a:lnTo>
                        <a:pt x="1104" y="377"/>
                      </a:lnTo>
                      <a:lnTo>
                        <a:pt x="1060" y="385"/>
                      </a:lnTo>
                      <a:lnTo>
                        <a:pt x="1018" y="391"/>
                      </a:lnTo>
                      <a:lnTo>
                        <a:pt x="976" y="394"/>
                      </a:lnTo>
                      <a:lnTo>
                        <a:pt x="935" y="396"/>
                      </a:lnTo>
                      <a:lnTo>
                        <a:pt x="935" y="396"/>
                      </a:lnTo>
                      <a:lnTo>
                        <a:pt x="914" y="396"/>
                      </a:lnTo>
                      <a:lnTo>
                        <a:pt x="893" y="393"/>
                      </a:lnTo>
                      <a:lnTo>
                        <a:pt x="870" y="390"/>
                      </a:lnTo>
                      <a:lnTo>
                        <a:pt x="847" y="385"/>
                      </a:lnTo>
                      <a:lnTo>
                        <a:pt x="799" y="373"/>
                      </a:lnTo>
                      <a:lnTo>
                        <a:pt x="752" y="359"/>
                      </a:lnTo>
                      <a:lnTo>
                        <a:pt x="706" y="343"/>
                      </a:lnTo>
                      <a:lnTo>
                        <a:pt x="664" y="325"/>
                      </a:lnTo>
                      <a:lnTo>
                        <a:pt x="627" y="308"/>
                      </a:lnTo>
                      <a:lnTo>
                        <a:pt x="597" y="292"/>
                      </a:lnTo>
                      <a:lnTo>
                        <a:pt x="597" y="292"/>
                      </a:lnTo>
                      <a:lnTo>
                        <a:pt x="542" y="261"/>
                      </a:lnTo>
                      <a:lnTo>
                        <a:pt x="510" y="245"/>
                      </a:lnTo>
                      <a:lnTo>
                        <a:pt x="477" y="227"/>
                      </a:lnTo>
                      <a:lnTo>
                        <a:pt x="440" y="213"/>
                      </a:lnTo>
                      <a:lnTo>
                        <a:pt x="401" y="196"/>
                      </a:lnTo>
                      <a:lnTo>
                        <a:pt x="360" y="182"/>
                      </a:lnTo>
                      <a:lnTo>
                        <a:pt x="318" y="169"/>
                      </a:lnTo>
                      <a:lnTo>
                        <a:pt x="318" y="169"/>
                      </a:lnTo>
                      <a:lnTo>
                        <a:pt x="271" y="156"/>
                      </a:lnTo>
                      <a:lnTo>
                        <a:pt x="219" y="144"/>
                      </a:lnTo>
                      <a:lnTo>
                        <a:pt x="115" y="120"/>
                      </a:lnTo>
                      <a:lnTo>
                        <a:pt x="0" y="9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97" name="Freeform 448">
                  <a:extLst>
                    <a:ext uri="{FF2B5EF4-FFF2-40B4-BE49-F238E27FC236}">
                      <a16:creationId xmlns:a16="http://schemas.microsoft.com/office/drawing/2014/main" id="{3CADD524-63B9-4B9E-87C3-3107A4E8514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29463" y="2070101"/>
                  <a:ext cx="330200" cy="415925"/>
                </a:xfrm>
                <a:custGeom>
                  <a:avLst/>
                  <a:gdLst>
                    <a:gd name="T0" fmla="*/ 358 w 416"/>
                    <a:gd name="T1" fmla="*/ 10 h 523"/>
                    <a:gd name="T2" fmla="*/ 351 w 416"/>
                    <a:gd name="T3" fmla="*/ 47 h 523"/>
                    <a:gd name="T4" fmla="*/ 337 w 416"/>
                    <a:gd name="T5" fmla="*/ 91 h 523"/>
                    <a:gd name="T6" fmla="*/ 320 w 416"/>
                    <a:gd name="T7" fmla="*/ 122 h 523"/>
                    <a:gd name="T8" fmla="*/ 298 w 416"/>
                    <a:gd name="T9" fmla="*/ 154 h 523"/>
                    <a:gd name="T10" fmla="*/ 268 w 416"/>
                    <a:gd name="T11" fmla="*/ 185 h 523"/>
                    <a:gd name="T12" fmla="*/ 231 w 416"/>
                    <a:gd name="T13" fmla="*/ 212 h 523"/>
                    <a:gd name="T14" fmla="*/ 208 w 416"/>
                    <a:gd name="T15" fmla="*/ 224 h 523"/>
                    <a:gd name="T16" fmla="*/ 137 w 416"/>
                    <a:gd name="T17" fmla="*/ 253 h 523"/>
                    <a:gd name="T18" fmla="*/ 80 w 416"/>
                    <a:gd name="T19" fmla="*/ 274 h 523"/>
                    <a:gd name="T20" fmla="*/ 67 w 416"/>
                    <a:gd name="T21" fmla="*/ 284 h 523"/>
                    <a:gd name="T22" fmla="*/ 39 w 416"/>
                    <a:gd name="T23" fmla="*/ 321 h 523"/>
                    <a:gd name="T24" fmla="*/ 31 w 416"/>
                    <a:gd name="T25" fmla="*/ 336 h 523"/>
                    <a:gd name="T26" fmla="*/ 18 w 416"/>
                    <a:gd name="T27" fmla="*/ 367 h 523"/>
                    <a:gd name="T28" fmla="*/ 7 w 416"/>
                    <a:gd name="T29" fmla="*/ 417 h 523"/>
                    <a:gd name="T30" fmla="*/ 0 w 416"/>
                    <a:gd name="T31" fmla="*/ 479 h 523"/>
                    <a:gd name="T32" fmla="*/ 0 w 416"/>
                    <a:gd name="T33" fmla="*/ 523 h 523"/>
                    <a:gd name="T34" fmla="*/ 12 w 416"/>
                    <a:gd name="T35" fmla="*/ 501 h 523"/>
                    <a:gd name="T36" fmla="*/ 41 w 416"/>
                    <a:gd name="T37" fmla="*/ 451 h 523"/>
                    <a:gd name="T38" fmla="*/ 82 w 416"/>
                    <a:gd name="T39" fmla="*/ 389 h 523"/>
                    <a:gd name="T40" fmla="*/ 117 w 416"/>
                    <a:gd name="T41" fmla="*/ 350 h 523"/>
                    <a:gd name="T42" fmla="*/ 130 w 416"/>
                    <a:gd name="T43" fmla="*/ 341 h 523"/>
                    <a:gd name="T44" fmla="*/ 173 w 416"/>
                    <a:gd name="T45" fmla="*/ 312 h 523"/>
                    <a:gd name="T46" fmla="*/ 223 w 416"/>
                    <a:gd name="T47" fmla="*/ 281 h 523"/>
                    <a:gd name="T48" fmla="*/ 262 w 416"/>
                    <a:gd name="T49" fmla="*/ 251 h 523"/>
                    <a:gd name="T50" fmla="*/ 286 w 416"/>
                    <a:gd name="T51" fmla="*/ 230 h 523"/>
                    <a:gd name="T52" fmla="*/ 312 w 416"/>
                    <a:gd name="T53" fmla="*/ 203 h 523"/>
                    <a:gd name="T54" fmla="*/ 359 w 416"/>
                    <a:gd name="T55" fmla="*/ 138 h 523"/>
                    <a:gd name="T56" fmla="*/ 393 w 416"/>
                    <a:gd name="T57" fmla="*/ 76 h 523"/>
                    <a:gd name="T58" fmla="*/ 416 w 416"/>
                    <a:gd name="T59" fmla="*/ 29 h 523"/>
                    <a:gd name="T60" fmla="*/ 406 w 416"/>
                    <a:gd name="T61" fmla="*/ 21 h 523"/>
                    <a:gd name="T62" fmla="*/ 376 w 416"/>
                    <a:gd name="T63" fmla="*/ 3 h 523"/>
                    <a:gd name="T64" fmla="*/ 363 w 416"/>
                    <a:gd name="T65" fmla="*/ 0 h 523"/>
                    <a:gd name="T66" fmla="*/ 358 w 416"/>
                    <a:gd name="T67" fmla="*/ 5 h 523"/>
                    <a:gd name="T68" fmla="*/ 358 w 416"/>
                    <a:gd name="T69" fmla="*/ 10 h 5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416" h="523">
                      <a:moveTo>
                        <a:pt x="358" y="10"/>
                      </a:moveTo>
                      <a:lnTo>
                        <a:pt x="358" y="10"/>
                      </a:lnTo>
                      <a:lnTo>
                        <a:pt x="356" y="26"/>
                      </a:lnTo>
                      <a:lnTo>
                        <a:pt x="351" y="47"/>
                      </a:lnTo>
                      <a:lnTo>
                        <a:pt x="343" y="74"/>
                      </a:lnTo>
                      <a:lnTo>
                        <a:pt x="337" y="91"/>
                      </a:lnTo>
                      <a:lnTo>
                        <a:pt x="330" y="107"/>
                      </a:lnTo>
                      <a:lnTo>
                        <a:pt x="320" y="122"/>
                      </a:lnTo>
                      <a:lnTo>
                        <a:pt x="311" y="138"/>
                      </a:lnTo>
                      <a:lnTo>
                        <a:pt x="298" y="154"/>
                      </a:lnTo>
                      <a:lnTo>
                        <a:pt x="283" y="170"/>
                      </a:lnTo>
                      <a:lnTo>
                        <a:pt x="268" y="185"/>
                      </a:lnTo>
                      <a:lnTo>
                        <a:pt x="251" y="199"/>
                      </a:lnTo>
                      <a:lnTo>
                        <a:pt x="231" y="212"/>
                      </a:lnTo>
                      <a:lnTo>
                        <a:pt x="208" y="224"/>
                      </a:lnTo>
                      <a:lnTo>
                        <a:pt x="208" y="224"/>
                      </a:lnTo>
                      <a:lnTo>
                        <a:pt x="168" y="242"/>
                      </a:lnTo>
                      <a:lnTo>
                        <a:pt x="137" y="253"/>
                      </a:lnTo>
                      <a:lnTo>
                        <a:pt x="95" y="268"/>
                      </a:lnTo>
                      <a:lnTo>
                        <a:pt x="80" y="274"/>
                      </a:lnTo>
                      <a:lnTo>
                        <a:pt x="74" y="277"/>
                      </a:lnTo>
                      <a:lnTo>
                        <a:pt x="67" y="284"/>
                      </a:lnTo>
                      <a:lnTo>
                        <a:pt x="54" y="299"/>
                      </a:lnTo>
                      <a:lnTo>
                        <a:pt x="39" y="321"/>
                      </a:lnTo>
                      <a:lnTo>
                        <a:pt x="39" y="321"/>
                      </a:lnTo>
                      <a:lnTo>
                        <a:pt x="31" y="336"/>
                      </a:lnTo>
                      <a:lnTo>
                        <a:pt x="25" y="350"/>
                      </a:lnTo>
                      <a:lnTo>
                        <a:pt x="18" y="367"/>
                      </a:lnTo>
                      <a:lnTo>
                        <a:pt x="13" y="383"/>
                      </a:lnTo>
                      <a:lnTo>
                        <a:pt x="7" y="417"/>
                      </a:lnTo>
                      <a:lnTo>
                        <a:pt x="4" y="450"/>
                      </a:lnTo>
                      <a:lnTo>
                        <a:pt x="0" y="479"/>
                      </a:lnTo>
                      <a:lnTo>
                        <a:pt x="0" y="501"/>
                      </a:lnTo>
                      <a:lnTo>
                        <a:pt x="0" y="523"/>
                      </a:lnTo>
                      <a:lnTo>
                        <a:pt x="0" y="523"/>
                      </a:lnTo>
                      <a:lnTo>
                        <a:pt x="12" y="501"/>
                      </a:lnTo>
                      <a:lnTo>
                        <a:pt x="23" y="479"/>
                      </a:lnTo>
                      <a:lnTo>
                        <a:pt x="41" y="451"/>
                      </a:lnTo>
                      <a:lnTo>
                        <a:pt x="61" y="420"/>
                      </a:lnTo>
                      <a:lnTo>
                        <a:pt x="82" y="389"/>
                      </a:lnTo>
                      <a:lnTo>
                        <a:pt x="106" y="363"/>
                      </a:lnTo>
                      <a:lnTo>
                        <a:pt x="117" y="350"/>
                      </a:lnTo>
                      <a:lnTo>
                        <a:pt x="130" y="341"/>
                      </a:lnTo>
                      <a:lnTo>
                        <a:pt x="130" y="341"/>
                      </a:lnTo>
                      <a:lnTo>
                        <a:pt x="153" y="324"/>
                      </a:lnTo>
                      <a:lnTo>
                        <a:pt x="173" y="312"/>
                      </a:lnTo>
                      <a:lnTo>
                        <a:pt x="207" y="290"/>
                      </a:lnTo>
                      <a:lnTo>
                        <a:pt x="223" y="281"/>
                      </a:lnTo>
                      <a:lnTo>
                        <a:pt x="241" y="268"/>
                      </a:lnTo>
                      <a:lnTo>
                        <a:pt x="262" y="251"/>
                      </a:lnTo>
                      <a:lnTo>
                        <a:pt x="286" y="230"/>
                      </a:lnTo>
                      <a:lnTo>
                        <a:pt x="286" y="230"/>
                      </a:lnTo>
                      <a:lnTo>
                        <a:pt x="299" y="217"/>
                      </a:lnTo>
                      <a:lnTo>
                        <a:pt x="312" y="203"/>
                      </a:lnTo>
                      <a:lnTo>
                        <a:pt x="337" y="172"/>
                      </a:lnTo>
                      <a:lnTo>
                        <a:pt x="359" y="138"/>
                      </a:lnTo>
                      <a:lnTo>
                        <a:pt x="379" y="105"/>
                      </a:lnTo>
                      <a:lnTo>
                        <a:pt x="393" y="76"/>
                      </a:lnTo>
                      <a:lnTo>
                        <a:pt x="406" y="52"/>
                      </a:lnTo>
                      <a:lnTo>
                        <a:pt x="416" y="29"/>
                      </a:lnTo>
                      <a:lnTo>
                        <a:pt x="416" y="29"/>
                      </a:lnTo>
                      <a:lnTo>
                        <a:pt x="406" y="21"/>
                      </a:lnTo>
                      <a:lnTo>
                        <a:pt x="387" y="8"/>
                      </a:lnTo>
                      <a:lnTo>
                        <a:pt x="376" y="3"/>
                      </a:lnTo>
                      <a:lnTo>
                        <a:pt x="367" y="0"/>
                      </a:lnTo>
                      <a:lnTo>
                        <a:pt x="363" y="0"/>
                      </a:lnTo>
                      <a:lnTo>
                        <a:pt x="361" y="1"/>
                      </a:lnTo>
                      <a:lnTo>
                        <a:pt x="358" y="5"/>
                      </a:lnTo>
                      <a:lnTo>
                        <a:pt x="358" y="10"/>
                      </a:lnTo>
                      <a:lnTo>
                        <a:pt x="358" y="1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98" name="Freeform 449">
                  <a:extLst>
                    <a:ext uri="{FF2B5EF4-FFF2-40B4-BE49-F238E27FC236}">
                      <a16:creationId xmlns:a16="http://schemas.microsoft.com/office/drawing/2014/main" id="{435B0048-F1D2-4DAD-912E-D0422B38B7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351713" y="1985963"/>
                  <a:ext cx="273050" cy="649288"/>
                </a:xfrm>
                <a:custGeom>
                  <a:avLst/>
                  <a:gdLst>
                    <a:gd name="T0" fmla="*/ 91 w 344"/>
                    <a:gd name="T1" fmla="*/ 45 h 818"/>
                    <a:gd name="T2" fmla="*/ 53 w 344"/>
                    <a:gd name="T3" fmla="*/ 159 h 818"/>
                    <a:gd name="T4" fmla="*/ 24 w 344"/>
                    <a:gd name="T5" fmla="*/ 255 h 818"/>
                    <a:gd name="T6" fmla="*/ 6 w 344"/>
                    <a:gd name="T7" fmla="*/ 337 h 818"/>
                    <a:gd name="T8" fmla="*/ 5 w 344"/>
                    <a:gd name="T9" fmla="*/ 354 h 818"/>
                    <a:gd name="T10" fmla="*/ 8 w 344"/>
                    <a:gd name="T11" fmla="*/ 388 h 818"/>
                    <a:gd name="T12" fmla="*/ 18 w 344"/>
                    <a:gd name="T13" fmla="*/ 441 h 818"/>
                    <a:gd name="T14" fmla="*/ 35 w 344"/>
                    <a:gd name="T15" fmla="*/ 514 h 818"/>
                    <a:gd name="T16" fmla="*/ 44 w 344"/>
                    <a:gd name="T17" fmla="*/ 566 h 818"/>
                    <a:gd name="T18" fmla="*/ 42 w 344"/>
                    <a:gd name="T19" fmla="*/ 600 h 818"/>
                    <a:gd name="T20" fmla="*/ 39 w 344"/>
                    <a:gd name="T21" fmla="*/ 617 h 818"/>
                    <a:gd name="T22" fmla="*/ 11 w 344"/>
                    <a:gd name="T23" fmla="*/ 748 h 818"/>
                    <a:gd name="T24" fmla="*/ 0 w 344"/>
                    <a:gd name="T25" fmla="*/ 818 h 818"/>
                    <a:gd name="T26" fmla="*/ 35 w 344"/>
                    <a:gd name="T27" fmla="*/ 768 h 818"/>
                    <a:gd name="T28" fmla="*/ 76 w 344"/>
                    <a:gd name="T29" fmla="*/ 699 h 818"/>
                    <a:gd name="T30" fmla="*/ 94 w 344"/>
                    <a:gd name="T31" fmla="*/ 662 h 818"/>
                    <a:gd name="T32" fmla="*/ 105 w 344"/>
                    <a:gd name="T33" fmla="*/ 625 h 818"/>
                    <a:gd name="T34" fmla="*/ 110 w 344"/>
                    <a:gd name="T35" fmla="*/ 591 h 818"/>
                    <a:gd name="T36" fmla="*/ 109 w 344"/>
                    <a:gd name="T37" fmla="*/ 561 h 818"/>
                    <a:gd name="T38" fmla="*/ 97 w 344"/>
                    <a:gd name="T39" fmla="*/ 495 h 818"/>
                    <a:gd name="T40" fmla="*/ 96 w 344"/>
                    <a:gd name="T41" fmla="*/ 457 h 818"/>
                    <a:gd name="T42" fmla="*/ 110 w 344"/>
                    <a:gd name="T43" fmla="*/ 415 h 818"/>
                    <a:gd name="T44" fmla="*/ 139 w 344"/>
                    <a:gd name="T45" fmla="*/ 362 h 818"/>
                    <a:gd name="T46" fmla="*/ 208 w 344"/>
                    <a:gd name="T47" fmla="*/ 246 h 818"/>
                    <a:gd name="T48" fmla="*/ 206 w 344"/>
                    <a:gd name="T49" fmla="*/ 274 h 818"/>
                    <a:gd name="T50" fmla="*/ 208 w 344"/>
                    <a:gd name="T51" fmla="*/ 375 h 818"/>
                    <a:gd name="T52" fmla="*/ 214 w 344"/>
                    <a:gd name="T53" fmla="*/ 440 h 818"/>
                    <a:gd name="T54" fmla="*/ 221 w 344"/>
                    <a:gd name="T55" fmla="*/ 461 h 818"/>
                    <a:gd name="T56" fmla="*/ 237 w 344"/>
                    <a:gd name="T57" fmla="*/ 490 h 818"/>
                    <a:gd name="T58" fmla="*/ 266 w 344"/>
                    <a:gd name="T59" fmla="*/ 532 h 818"/>
                    <a:gd name="T60" fmla="*/ 266 w 344"/>
                    <a:gd name="T61" fmla="*/ 511 h 818"/>
                    <a:gd name="T62" fmla="*/ 268 w 344"/>
                    <a:gd name="T63" fmla="*/ 462 h 818"/>
                    <a:gd name="T64" fmla="*/ 274 w 344"/>
                    <a:gd name="T65" fmla="*/ 402 h 818"/>
                    <a:gd name="T66" fmla="*/ 287 w 344"/>
                    <a:gd name="T67" fmla="*/ 362 h 818"/>
                    <a:gd name="T68" fmla="*/ 292 w 344"/>
                    <a:gd name="T69" fmla="*/ 350 h 818"/>
                    <a:gd name="T70" fmla="*/ 315 w 344"/>
                    <a:gd name="T71" fmla="*/ 310 h 818"/>
                    <a:gd name="T72" fmla="*/ 331 w 344"/>
                    <a:gd name="T73" fmla="*/ 268 h 818"/>
                    <a:gd name="T74" fmla="*/ 341 w 344"/>
                    <a:gd name="T75" fmla="*/ 222 h 818"/>
                    <a:gd name="T76" fmla="*/ 344 w 344"/>
                    <a:gd name="T77" fmla="*/ 168 h 818"/>
                    <a:gd name="T78" fmla="*/ 342 w 344"/>
                    <a:gd name="T79" fmla="*/ 154 h 818"/>
                    <a:gd name="T80" fmla="*/ 333 w 344"/>
                    <a:gd name="T81" fmla="*/ 108 h 818"/>
                    <a:gd name="T82" fmla="*/ 312 w 344"/>
                    <a:gd name="T83" fmla="*/ 55 h 818"/>
                    <a:gd name="T84" fmla="*/ 289 w 344"/>
                    <a:gd name="T85" fmla="*/ 14 h 818"/>
                    <a:gd name="T86" fmla="*/ 91 w 344"/>
                    <a:gd name="T87" fmla="*/ 45 h 8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344" h="818">
                      <a:moveTo>
                        <a:pt x="91" y="45"/>
                      </a:moveTo>
                      <a:lnTo>
                        <a:pt x="91" y="45"/>
                      </a:lnTo>
                      <a:lnTo>
                        <a:pt x="79" y="79"/>
                      </a:lnTo>
                      <a:lnTo>
                        <a:pt x="53" y="159"/>
                      </a:lnTo>
                      <a:lnTo>
                        <a:pt x="37" y="207"/>
                      </a:lnTo>
                      <a:lnTo>
                        <a:pt x="24" y="255"/>
                      </a:lnTo>
                      <a:lnTo>
                        <a:pt x="13" y="300"/>
                      </a:lnTo>
                      <a:lnTo>
                        <a:pt x="6" y="337"/>
                      </a:lnTo>
                      <a:lnTo>
                        <a:pt x="6" y="337"/>
                      </a:lnTo>
                      <a:lnTo>
                        <a:pt x="5" y="354"/>
                      </a:lnTo>
                      <a:lnTo>
                        <a:pt x="5" y="371"/>
                      </a:lnTo>
                      <a:lnTo>
                        <a:pt x="8" y="388"/>
                      </a:lnTo>
                      <a:lnTo>
                        <a:pt x="10" y="406"/>
                      </a:lnTo>
                      <a:lnTo>
                        <a:pt x="18" y="441"/>
                      </a:lnTo>
                      <a:lnTo>
                        <a:pt x="26" y="477"/>
                      </a:lnTo>
                      <a:lnTo>
                        <a:pt x="35" y="514"/>
                      </a:lnTo>
                      <a:lnTo>
                        <a:pt x="42" y="550"/>
                      </a:lnTo>
                      <a:lnTo>
                        <a:pt x="44" y="566"/>
                      </a:lnTo>
                      <a:lnTo>
                        <a:pt x="44" y="584"/>
                      </a:lnTo>
                      <a:lnTo>
                        <a:pt x="42" y="600"/>
                      </a:lnTo>
                      <a:lnTo>
                        <a:pt x="39" y="617"/>
                      </a:lnTo>
                      <a:lnTo>
                        <a:pt x="39" y="617"/>
                      </a:lnTo>
                      <a:lnTo>
                        <a:pt x="24" y="683"/>
                      </a:lnTo>
                      <a:lnTo>
                        <a:pt x="11" y="748"/>
                      </a:lnTo>
                      <a:lnTo>
                        <a:pt x="0" y="818"/>
                      </a:lnTo>
                      <a:lnTo>
                        <a:pt x="0" y="818"/>
                      </a:lnTo>
                      <a:lnTo>
                        <a:pt x="18" y="794"/>
                      </a:lnTo>
                      <a:lnTo>
                        <a:pt x="35" y="768"/>
                      </a:lnTo>
                      <a:lnTo>
                        <a:pt x="55" y="735"/>
                      </a:lnTo>
                      <a:lnTo>
                        <a:pt x="76" y="699"/>
                      </a:lnTo>
                      <a:lnTo>
                        <a:pt x="86" y="682"/>
                      </a:lnTo>
                      <a:lnTo>
                        <a:pt x="94" y="662"/>
                      </a:lnTo>
                      <a:lnTo>
                        <a:pt x="100" y="643"/>
                      </a:lnTo>
                      <a:lnTo>
                        <a:pt x="105" y="625"/>
                      </a:lnTo>
                      <a:lnTo>
                        <a:pt x="109" y="607"/>
                      </a:lnTo>
                      <a:lnTo>
                        <a:pt x="110" y="591"/>
                      </a:lnTo>
                      <a:lnTo>
                        <a:pt x="110" y="591"/>
                      </a:lnTo>
                      <a:lnTo>
                        <a:pt x="109" y="561"/>
                      </a:lnTo>
                      <a:lnTo>
                        <a:pt x="105" y="537"/>
                      </a:lnTo>
                      <a:lnTo>
                        <a:pt x="97" y="495"/>
                      </a:lnTo>
                      <a:lnTo>
                        <a:pt x="96" y="477"/>
                      </a:lnTo>
                      <a:lnTo>
                        <a:pt x="96" y="457"/>
                      </a:lnTo>
                      <a:lnTo>
                        <a:pt x="100" y="438"/>
                      </a:lnTo>
                      <a:lnTo>
                        <a:pt x="110" y="415"/>
                      </a:lnTo>
                      <a:lnTo>
                        <a:pt x="110" y="415"/>
                      </a:lnTo>
                      <a:lnTo>
                        <a:pt x="139" y="362"/>
                      </a:lnTo>
                      <a:lnTo>
                        <a:pt x="172" y="306"/>
                      </a:lnTo>
                      <a:lnTo>
                        <a:pt x="208" y="246"/>
                      </a:lnTo>
                      <a:lnTo>
                        <a:pt x="208" y="246"/>
                      </a:lnTo>
                      <a:lnTo>
                        <a:pt x="206" y="274"/>
                      </a:lnTo>
                      <a:lnTo>
                        <a:pt x="206" y="339"/>
                      </a:lnTo>
                      <a:lnTo>
                        <a:pt x="208" y="375"/>
                      </a:lnTo>
                      <a:lnTo>
                        <a:pt x="209" y="410"/>
                      </a:lnTo>
                      <a:lnTo>
                        <a:pt x="214" y="440"/>
                      </a:lnTo>
                      <a:lnTo>
                        <a:pt x="217" y="451"/>
                      </a:lnTo>
                      <a:lnTo>
                        <a:pt x="221" y="461"/>
                      </a:lnTo>
                      <a:lnTo>
                        <a:pt x="221" y="461"/>
                      </a:lnTo>
                      <a:lnTo>
                        <a:pt x="237" y="490"/>
                      </a:lnTo>
                      <a:lnTo>
                        <a:pt x="251" y="511"/>
                      </a:lnTo>
                      <a:lnTo>
                        <a:pt x="266" y="532"/>
                      </a:lnTo>
                      <a:lnTo>
                        <a:pt x="266" y="532"/>
                      </a:lnTo>
                      <a:lnTo>
                        <a:pt x="266" y="511"/>
                      </a:lnTo>
                      <a:lnTo>
                        <a:pt x="266" y="490"/>
                      </a:lnTo>
                      <a:lnTo>
                        <a:pt x="268" y="462"/>
                      </a:lnTo>
                      <a:lnTo>
                        <a:pt x="269" y="433"/>
                      </a:lnTo>
                      <a:lnTo>
                        <a:pt x="274" y="402"/>
                      </a:lnTo>
                      <a:lnTo>
                        <a:pt x="282" y="375"/>
                      </a:lnTo>
                      <a:lnTo>
                        <a:pt x="287" y="362"/>
                      </a:lnTo>
                      <a:lnTo>
                        <a:pt x="292" y="350"/>
                      </a:lnTo>
                      <a:lnTo>
                        <a:pt x="292" y="350"/>
                      </a:lnTo>
                      <a:lnTo>
                        <a:pt x="303" y="329"/>
                      </a:lnTo>
                      <a:lnTo>
                        <a:pt x="315" y="310"/>
                      </a:lnTo>
                      <a:lnTo>
                        <a:pt x="323" y="289"/>
                      </a:lnTo>
                      <a:lnTo>
                        <a:pt x="331" y="268"/>
                      </a:lnTo>
                      <a:lnTo>
                        <a:pt x="338" y="245"/>
                      </a:lnTo>
                      <a:lnTo>
                        <a:pt x="341" y="222"/>
                      </a:lnTo>
                      <a:lnTo>
                        <a:pt x="344" y="196"/>
                      </a:lnTo>
                      <a:lnTo>
                        <a:pt x="344" y="168"/>
                      </a:lnTo>
                      <a:lnTo>
                        <a:pt x="344" y="168"/>
                      </a:lnTo>
                      <a:lnTo>
                        <a:pt x="342" y="154"/>
                      </a:lnTo>
                      <a:lnTo>
                        <a:pt x="341" y="139"/>
                      </a:lnTo>
                      <a:lnTo>
                        <a:pt x="333" y="108"/>
                      </a:lnTo>
                      <a:lnTo>
                        <a:pt x="323" y="81"/>
                      </a:lnTo>
                      <a:lnTo>
                        <a:pt x="312" y="55"/>
                      </a:lnTo>
                      <a:lnTo>
                        <a:pt x="299" y="32"/>
                      </a:lnTo>
                      <a:lnTo>
                        <a:pt x="289" y="14"/>
                      </a:lnTo>
                      <a:lnTo>
                        <a:pt x="279" y="0"/>
                      </a:lnTo>
                      <a:lnTo>
                        <a:pt x="91" y="4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99" name="Freeform 450">
                  <a:extLst>
                    <a:ext uri="{FF2B5EF4-FFF2-40B4-BE49-F238E27FC236}">
                      <a16:creationId xmlns:a16="http://schemas.microsoft.com/office/drawing/2014/main" id="{4466F99F-9585-4DCA-B843-CF0D042BFF0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02475" y="1590676"/>
                  <a:ext cx="309563" cy="163513"/>
                </a:xfrm>
                <a:custGeom>
                  <a:avLst/>
                  <a:gdLst>
                    <a:gd name="T0" fmla="*/ 366 w 390"/>
                    <a:gd name="T1" fmla="*/ 141 h 206"/>
                    <a:gd name="T2" fmla="*/ 377 w 390"/>
                    <a:gd name="T3" fmla="*/ 133 h 206"/>
                    <a:gd name="T4" fmla="*/ 390 w 390"/>
                    <a:gd name="T5" fmla="*/ 122 h 206"/>
                    <a:gd name="T6" fmla="*/ 390 w 390"/>
                    <a:gd name="T7" fmla="*/ 115 h 206"/>
                    <a:gd name="T8" fmla="*/ 385 w 390"/>
                    <a:gd name="T9" fmla="*/ 107 h 206"/>
                    <a:gd name="T10" fmla="*/ 372 w 390"/>
                    <a:gd name="T11" fmla="*/ 96 h 206"/>
                    <a:gd name="T12" fmla="*/ 346 w 390"/>
                    <a:gd name="T13" fmla="*/ 83 h 206"/>
                    <a:gd name="T14" fmla="*/ 319 w 390"/>
                    <a:gd name="T15" fmla="*/ 68 h 206"/>
                    <a:gd name="T16" fmla="*/ 288 w 390"/>
                    <a:gd name="T17" fmla="*/ 42 h 206"/>
                    <a:gd name="T18" fmla="*/ 268 w 390"/>
                    <a:gd name="T19" fmla="*/ 20 h 206"/>
                    <a:gd name="T20" fmla="*/ 250 w 390"/>
                    <a:gd name="T21" fmla="*/ 8 h 206"/>
                    <a:gd name="T22" fmla="*/ 234 w 390"/>
                    <a:gd name="T23" fmla="*/ 3 h 206"/>
                    <a:gd name="T24" fmla="*/ 223 w 390"/>
                    <a:gd name="T25" fmla="*/ 2 h 206"/>
                    <a:gd name="T26" fmla="*/ 174 w 390"/>
                    <a:gd name="T27" fmla="*/ 2 h 206"/>
                    <a:gd name="T28" fmla="*/ 127 w 390"/>
                    <a:gd name="T29" fmla="*/ 8 h 206"/>
                    <a:gd name="T30" fmla="*/ 90 w 390"/>
                    <a:gd name="T31" fmla="*/ 21 h 206"/>
                    <a:gd name="T32" fmla="*/ 70 w 390"/>
                    <a:gd name="T33" fmla="*/ 33 h 206"/>
                    <a:gd name="T34" fmla="*/ 67 w 390"/>
                    <a:gd name="T35" fmla="*/ 38 h 206"/>
                    <a:gd name="T36" fmla="*/ 36 w 390"/>
                    <a:gd name="T37" fmla="*/ 80 h 206"/>
                    <a:gd name="T38" fmla="*/ 12 w 390"/>
                    <a:gd name="T39" fmla="*/ 115 h 206"/>
                    <a:gd name="T40" fmla="*/ 2 w 390"/>
                    <a:gd name="T41" fmla="*/ 140 h 206"/>
                    <a:gd name="T42" fmla="*/ 0 w 390"/>
                    <a:gd name="T43" fmla="*/ 154 h 206"/>
                    <a:gd name="T44" fmla="*/ 2 w 390"/>
                    <a:gd name="T45" fmla="*/ 161 h 206"/>
                    <a:gd name="T46" fmla="*/ 17 w 390"/>
                    <a:gd name="T47" fmla="*/ 180 h 206"/>
                    <a:gd name="T48" fmla="*/ 39 w 390"/>
                    <a:gd name="T49" fmla="*/ 195 h 206"/>
                    <a:gd name="T50" fmla="*/ 77 w 390"/>
                    <a:gd name="T51" fmla="*/ 203 h 206"/>
                    <a:gd name="T52" fmla="*/ 125 w 390"/>
                    <a:gd name="T53" fmla="*/ 206 h 206"/>
                    <a:gd name="T54" fmla="*/ 140 w 390"/>
                    <a:gd name="T55" fmla="*/ 206 h 206"/>
                    <a:gd name="T56" fmla="*/ 194 w 390"/>
                    <a:gd name="T57" fmla="*/ 198 h 206"/>
                    <a:gd name="T58" fmla="*/ 273 w 390"/>
                    <a:gd name="T59" fmla="*/ 179 h 206"/>
                    <a:gd name="T60" fmla="*/ 336 w 390"/>
                    <a:gd name="T61" fmla="*/ 156 h 206"/>
                    <a:gd name="T62" fmla="*/ 362 w 390"/>
                    <a:gd name="T63" fmla="*/ 145 h 206"/>
                    <a:gd name="T64" fmla="*/ 366 w 390"/>
                    <a:gd name="T65" fmla="*/ 141 h 2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390" h="206">
                      <a:moveTo>
                        <a:pt x="366" y="141"/>
                      </a:moveTo>
                      <a:lnTo>
                        <a:pt x="366" y="141"/>
                      </a:lnTo>
                      <a:lnTo>
                        <a:pt x="369" y="138"/>
                      </a:lnTo>
                      <a:lnTo>
                        <a:pt x="377" y="133"/>
                      </a:lnTo>
                      <a:lnTo>
                        <a:pt x="384" y="128"/>
                      </a:lnTo>
                      <a:lnTo>
                        <a:pt x="390" y="122"/>
                      </a:lnTo>
                      <a:lnTo>
                        <a:pt x="390" y="119"/>
                      </a:lnTo>
                      <a:lnTo>
                        <a:pt x="390" y="115"/>
                      </a:lnTo>
                      <a:lnTo>
                        <a:pt x="388" y="112"/>
                      </a:lnTo>
                      <a:lnTo>
                        <a:pt x="385" y="107"/>
                      </a:lnTo>
                      <a:lnTo>
                        <a:pt x="380" y="102"/>
                      </a:lnTo>
                      <a:lnTo>
                        <a:pt x="372" y="96"/>
                      </a:lnTo>
                      <a:lnTo>
                        <a:pt x="346" y="83"/>
                      </a:lnTo>
                      <a:lnTo>
                        <a:pt x="346" y="83"/>
                      </a:lnTo>
                      <a:lnTo>
                        <a:pt x="332" y="77"/>
                      </a:lnTo>
                      <a:lnTo>
                        <a:pt x="319" y="68"/>
                      </a:lnTo>
                      <a:lnTo>
                        <a:pt x="301" y="55"/>
                      </a:lnTo>
                      <a:lnTo>
                        <a:pt x="288" y="42"/>
                      </a:lnTo>
                      <a:lnTo>
                        <a:pt x="278" y="29"/>
                      </a:lnTo>
                      <a:lnTo>
                        <a:pt x="268" y="20"/>
                      </a:lnTo>
                      <a:lnTo>
                        <a:pt x="257" y="12"/>
                      </a:lnTo>
                      <a:lnTo>
                        <a:pt x="250" y="8"/>
                      </a:lnTo>
                      <a:lnTo>
                        <a:pt x="244" y="5"/>
                      </a:lnTo>
                      <a:lnTo>
                        <a:pt x="234" y="3"/>
                      </a:lnTo>
                      <a:lnTo>
                        <a:pt x="223" y="2"/>
                      </a:lnTo>
                      <a:lnTo>
                        <a:pt x="223" y="2"/>
                      </a:lnTo>
                      <a:lnTo>
                        <a:pt x="198" y="0"/>
                      </a:lnTo>
                      <a:lnTo>
                        <a:pt x="174" y="2"/>
                      </a:lnTo>
                      <a:lnTo>
                        <a:pt x="150" y="3"/>
                      </a:lnTo>
                      <a:lnTo>
                        <a:pt x="127" y="8"/>
                      </a:lnTo>
                      <a:lnTo>
                        <a:pt x="108" y="15"/>
                      </a:lnTo>
                      <a:lnTo>
                        <a:pt x="90" y="21"/>
                      </a:lnTo>
                      <a:lnTo>
                        <a:pt x="77" y="29"/>
                      </a:lnTo>
                      <a:lnTo>
                        <a:pt x="70" y="33"/>
                      </a:lnTo>
                      <a:lnTo>
                        <a:pt x="67" y="38"/>
                      </a:lnTo>
                      <a:lnTo>
                        <a:pt x="67" y="38"/>
                      </a:lnTo>
                      <a:lnTo>
                        <a:pt x="47" y="62"/>
                      </a:lnTo>
                      <a:lnTo>
                        <a:pt x="36" y="80"/>
                      </a:lnTo>
                      <a:lnTo>
                        <a:pt x="23" y="96"/>
                      </a:lnTo>
                      <a:lnTo>
                        <a:pt x="12" y="115"/>
                      </a:lnTo>
                      <a:lnTo>
                        <a:pt x="4" y="132"/>
                      </a:lnTo>
                      <a:lnTo>
                        <a:pt x="2" y="140"/>
                      </a:lnTo>
                      <a:lnTo>
                        <a:pt x="0" y="148"/>
                      </a:lnTo>
                      <a:lnTo>
                        <a:pt x="0" y="154"/>
                      </a:lnTo>
                      <a:lnTo>
                        <a:pt x="2" y="161"/>
                      </a:lnTo>
                      <a:lnTo>
                        <a:pt x="2" y="161"/>
                      </a:lnTo>
                      <a:lnTo>
                        <a:pt x="9" y="172"/>
                      </a:lnTo>
                      <a:lnTo>
                        <a:pt x="17" y="180"/>
                      </a:lnTo>
                      <a:lnTo>
                        <a:pt x="26" y="189"/>
                      </a:lnTo>
                      <a:lnTo>
                        <a:pt x="39" y="195"/>
                      </a:lnTo>
                      <a:lnTo>
                        <a:pt x="57" y="198"/>
                      </a:lnTo>
                      <a:lnTo>
                        <a:pt x="77" y="203"/>
                      </a:lnTo>
                      <a:lnTo>
                        <a:pt x="99" y="205"/>
                      </a:lnTo>
                      <a:lnTo>
                        <a:pt x="125" y="206"/>
                      </a:lnTo>
                      <a:lnTo>
                        <a:pt x="125" y="206"/>
                      </a:lnTo>
                      <a:lnTo>
                        <a:pt x="140" y="206"/>
                      </a:lnTo>
                      <a:lnTo>
                        <a:pt x="158" y="205"/>
                      </a:lnTo>
                      <a:lnTo>
                        <a:pt x="194" y="198"/>
                      </a:lnTo>
                      <a:lnTo>
                        <a:pt x="234" y="190"/>
                      </a:lnTo>
                      <a:lnTo>
                        <a:pt x="273" y="179"/>
                      </a:lnTo>
                      <a:lnTo>
                        <a:pt x="307" y="167"/>
                      </a:lnTo>
                      <a:lnTo>
                        <a:pt x="336" y="156"/>
                      </a:lnTo>
                      <a:lnTo>
                        <a:pt x="358" y="148"/>
                      </a:lnTo>
                      <a:lnTo>
                        <a:pt x="362" y="145"/>
                      </a:lnTo>
                      <a:lnTo>
                        <a:pt x="366" y="141"/>
                      </a:lnTo>
                      <a:lnTo>
                        <a:pt x="366" y="14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00" name="Freeform 451">
                  <a:extLst>
                    <a:ext uri="{FF2B5EF4-FFF2-40B4-BE49-F238E27FC236}">
                      <a16:creationId xmlns:a16="http://schemas.microsoft.com/office/drawing/2014/main" id="{A58F2007-3589-497D-9346-F881582ED4C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18200" y="1187451"/>
                  <a:ext cx="458788" cy="311150"/>
                </a:xfrm>
                <a:custGeom>
                  <a:avLst/>
                  <a:gdLst>
                    <a:gd name="T0" fmla="*/ 468 w 578"/>
                    <a:gd name="T1" fmla="*/ 390 h 393"/>
                    <a:gd name="T2" fmla="*/ 468 w 578"/>
                    <a:gd name="T3" fmla="*/ 390 h 393"/>
                    <a:gd name="T4" fmla="*/ 478 w 578"/>
                    <a:gd name="T5" fmla="*/ 393 h 393"/>
                    <a:gd name="T6" fmla="*/ 486 w 578"/>
                    <a:gd name="T7" fmla="*/ 393 h 393"/>
                    <a:gd name="T8" fmla="*/ 489 w 578"/>
                    <a:gd name="T9" fmla="*/ 393 h 393"/>
                    <a:gd name="T10" fmla="*/ 492 w 578"/>
                    <a:gd name="T11" fmla="*/ 390 h 393"/>
                    <a:gd name="T12" fmla="*/ 492 w 578"/>
                    <a:gd name="T13" fmla="*/ 386 h 393"/>
                    <a:gd name="T14" fmla="*/ 491 w 578"/>
                    <a:gd name="T15" fmla="*/ 382 h 393"/>
                    <a:gd name="T16" fmla="*/ 487 w 578"/>
                    <a:gd name="T17" fmla="*/ 375 h 393"/>
                    <a:gd name="T18" fmla="*/ 481 w 578"/>
                    <a:gd name="T19" fmla="*/ 365 h 393"/>
                    <a:gd name="T20" fmla="*/ 473 w 578"/>
                    <a:gd name="T21" fmla="*/ 352 h 393"/>
                    <a:gd name="T22" fmla="*/ 460 w 578"/>
                    <a:gd name="T23" fmla="*/ 338 h 393"/>
                    <a:gd name="T24" fmla="*/ 422 w 578"/>
                    <a:gd name="T25" fmla="*/ 299 h 393"/>
                    <a:gd name="T26" fmla="*/ 422 w 578"/>
                    <a:gd name="T27" fmla="*/ 299 h 393"/>
                    <a:gd name="T28" fmla="*/ 401 w 578"/>
                    <a:gd name="T29" fmla="*/ 278 h 393"/>
                    <a:gd name="T30" fmla="*/ 387 w 578"/>
                    <a:gd name="T31" fmla="*/ 260 h 393"/>
                    <a:gd name="T32" fmla="*/ 375 w 578"/>
                    <a:gd name="T33" fmla="*/ 247 h 393"/>
                    <a:gd name="T34" fmla="*/ 369 w 578"/>
                    <a:gd name="T35" fmla="*/ 235 h 393"/>
                    <a:gd name="T36" fmla="*/ 364 w 578"/>
                    <a:gd name="T37" fmla="*/ 227 h 393"/>
                    <a:gd name="T38" fmla="*/ 361 w 578"/>
                    <a:gd name="T39" fmla="*/ 219 h 393"/>
                    <a:gd name="T40" fmla="*/ 359 w 578"/>
                    <a:gd name="T41" fmla="*/ 211 h 393"/>
                    <a:gd name="T42" fmla="*/ 359 w 578"/>
                    <a:gd name="T43" fmla="*/ 208 h 393"/>
                    <a:gd name="T44" fmla="*/ 357 w 578"/>
                    <a:gd name="T45" fmla="*/ 205 h 393"/>
                    <a:gd name="T46" fmla="*/ 354 w 578"/>
                    <a:gd name="T47" fmla="*/ 201 h 393"/>
                    <a:gd name="T48" fmla="*/ 349 w 578"/>
                    <a:gd name="T49" fmla="*/ 198 h 393"/>
                    <a:gd name="T50" fmla="*/ 330 w 578"/>
                    <a:gd name="T51" fmla="*/ 187 h 393"/>
                    <a:gd name="T52" fmla="*/ 292 w 578"/>
                    <a:gd name="T53" fmla="*/ 169 h 393"/>
                    <a:gd name="T54" fmla="*/ 292 w 578"/>
                    <a:gd name="T55" fmla="*/ 169 h 393"/>
                    <a:gd name="T56" fmla="*/ 247 w 578"/>
                    <a:gd name="T57" fmla="*/ 145 h 393"/>
                    <a:gd name="T58" fmla="*/ 206 w 578"/>
                    <a:gd name="T59" fmla="*/ 122 h 393"/>
                    <a:gd name="T60" fmla="*/ 171 w 578"/>
                    <a:gd name="T61" fmla="*/ 101 h 393"/>
                    <a:gd name="T62" fmla="*/ 140 w 578"/>
                    <a:gd name="T63" fmla="*/ 80 h 393"/>
                    <a:gd name="T64" fmla="*/ 99 w 578"/>
                    <a:gd name="T65" fmla="*/ 50 h 393"/>
                    <a:gd name="T66" fmla="*/ 85 w 578"/>
                    <a:gd name="T67" fmla="*/ 39 h 393"/>
                    <a:gd name="T68" fmla="*/ 0 w 578"/>
                    <a:gd name="T69" fmla="*/ 0 h 393"/>
                    <a:gd name="T70" fmla="*/ 0 w 578"/>
                    <a:gd name="T71" fmla="*/ 0 h 393"/>
                    <a:gd name="T72" fmla="*/ 16 w 578"/>
                    <a:gd name="T73" fmla="*/ 0 h 393"/>
                    <a:gd name="T74" fmla="*/ 36 w 578"/>
                    <a:gd name="T75" fmla="*/ 0 h 393"/>
                    <a:gd name="T76" fmla="*/ 60 w 578"/>
                    <a:gd name="T77" fmla="*/ 2 h 393"/>
                    <a:gd name="T78" fmla="*/ 89 w 578"/>
                    <a:gd name="T79" fmla="*/ 8 h 393"/>
                    <a:gd name="T80" fmla="*/ 122 w 578"/>
                    <a:gd name="T81" fmla="*/ 18 h 393"/>
                    <a:gd name="T82" fmla="*/ 140 w 578"/>
                    <a:gd name="T83" fmla="*/ 24 h 393"/>
                    <a:gd name="T84" fmla="*/ 158 w 578"/>
                    <a:gd name="T85" fmla="*/ 33 h 393"/>
                    <a:gd name="T86" fmla="*/ 177 w 578"/>
                    <a:gd name="T87" fmla="*/ 41 h 393"/>
                    <a:gd name="T88" fmla="*/ 195 w 578"/>
                    <a:gd name="T89" fmla="*/ 52 h 393"/>
                    <a:gd name="T90" fmla="*/ 195 w 578"/>
                    <a:gd name="T91" fmla="*/ 52 h 393"/>
                    <a:gd name="T92" fmla="*/ 227 w 578"/>
                    <a:gd name="T93" fmla="*/ 71 h 393"/>
                    <a:gd name="T94" fmla="*/ 253 w 578"/>
                    <a:gd name="T95" fmla="*/ 84 h 393"/>
                    <a:gd name="T96" fmla="*/ 292 w 578"/>
                    <a:gd name="T97" fmla="*/ 102 h 393"/>
                    <a:gd name="T98" fmla="*/ 309 w 578"/>
                    <a:gd name="T99" fmla="*/ 112 h 393"/>
                    <a:gd name="T100" fmla="*/ 328 w 578"/>
                    <a:gd name="T101" fmla="*/ 123 h 393"/>
                    <a:gd name="T102" fmla="*/ 349 w 578"/>
                    <a:gd name="T103" fmla="*/ 143 h 393"/>
                    <a:gd name="T104" fmla="*/ 377 w 578"/>
                    <a:gd name="T105" fmla="*/ 169 h 393"/>
                    <a:gd name="T106" fmla="*/ 377 w 578"/>
                    <a:gd name="T107" fmla="*/ 169 h 393"/>
                    <a:gd name="T108" fmla="*/ 443 w 578"/>
                    <a:gd name="T109" fmla="*/ 239 h 393"/>
                    <a:gd name="T110" fmla="*/ 508 w 578"/>
                    <a:gd name="T111" fmla="*/ 310 h 393"/>
                    <a:gd name="T112" fmla="*/ 578 w 578"/>
                    <a:gd name="T113" fmla="*/ 390 h 393"/>
                    <a:gd name="T114" fmla="*/ 468 w 578"/>
                    <a:gd name="T115" fmla="*/ 390 h 3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578" h="393">
                      <a:moveTo>
                        <a:pt x="468" y="390"/>
                      </a:moveTo>
                      <a:lnTo>
                        <a:pt x="468" y="390"/>
                      </a:lnTo>
                      <a:lnTo>
                        <a:pt x="478" y="393"/>
                      </a:lnTo>
                      <a:lnTo>
                        <a:pt x="486" y="393"/>
                      </a:lnTo>
                      <a:lnTo>
                        <a:pt x="489" y="393"/>
                      </a:lnTo>
                      <a:lnTo>
                        <a:pt x="492" y="390"/>
                      </a:lnTo>
                      <a:lnTo>
                        <a:pt x="492" y="386"/>
                      </a:lnTo>
                      <a:lnTo>
                        <a:pt x="491" y="382"/>
                      </a:lnTo>
                      <a:lnTo>
                        <a:pt x="487" y="375"/>
                      </a:lnTo>
                      <a:lnTo>
                        <a:pt x="481" y="365"/>
                      </a:lnTo>
                      <a:lnTo>
                        <a:pt x="473" y="352"/>
                      </a:lnTo>
                      <a:lnTo>
                        <a:pt x="460" y="338"/>
                      </a:lnTo>
                      <a:lnTo>
                        <a:pt x="422" y="299"/>
                      </a:lnTo>
                      <a:lnTo>
                        <a:pt x="422" y="299"/>
                      </a:lnTo>
                      <a:lnTo>
                        <a:pt x="401" y="278"/>
                      </a:lnTo>
                      <a:lnTo>
                        <a:pt x="387" y="260"/>
                      </a:lnTo>
                      <a:lnTo>
                        <a:pt x="375" y="247"/>
                      </a:lnTo>
                      <a:lnTo>
                        <a:pt x="369" y="235"/>
                      </a:lnTo>
                      <a:lnTo>
                        <a:pt x="364" y="227"/>
                      </a:lnTo>
                      <a:lnTo>
                        <a:pt x="361" y="219"/>
                      </a:lnTo>
                      <a:lnTo>
                        <a:pt x="359" y="211"/>
                      </a:lnTo>
                      <a:lnTo>
                        <a:pt x="359" y="208"/>
                      </a:lnTo>
                      <a:lnTo>
                        <a:pt x="357" y="205"/>
                      </a:lnTo>
                      <a:lnTo>
                        <a:pt x="354" y="201"/>
                      </a:lnTo>
                      <a:lnTo>
                        <a:pt x="349" y="198"/>
                      </a:lnTo>
                      <a:lnTo>
                        <a:pt x="330" y="187"/>
                      </a:lnTo>
                      <a:lnTo>
                        <a:pt x="292" y="169"/>
                      </a:lnTo>
                      <a:lnTo>
                        <a:pt x="292" y="169"/>
                      </a:lnTo>
                      <a:lnTo>
                        <a:pt x="247" y="145"/>
                      </a:lnTo>
                      <a:lnTo>
                        <a:pt x="206" y="122"/>
                      </a:lnTo>
                      <a:lnTo>
                        <a:pt x="171" y="101"/>
                      </a:lnTo>
                      <a:lnTo>
                        <a:pt x="140" y="80"/>
                      </a:lnTo>
                      <a:lnTo>
                        <a:pt x="99" y="50"/>
                      </a:lnTo>
                      <a:lnTo>
                        <a:pt x="85" y="39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16" y="0"/>
                      </a:lnTo>
                      <a:lnTo>
                        <a:pt x="36" y="0"/>
                      </a:lnTo>
                      <a:lnTo>
                        <a:pt x="60" y="2"/>
                      </a:lnTo>
                      <a:lnTo>
                        <a:pt x="89" y="8"/>
                      </a:lnTo>
                      <a:lnTo>
                        <a:pt x="122" y="18"/>
                      </a:lnTo>
                      <a:lnTo>
                        <a:pt x="140" y="24"/>
                      </a:lnTo>
                      <a:lnTo>
                        <a:pt x="158" y="33"/>
                      </a:lnTo>
                      <a:lnTo>
                        <a:pt x="177" y="41"/>
                      </a:lnTo>
                      <a:lnTo>
                        <a:pt x="195" y="52"/>
                      </a:lnTo>
                      <a:lnTo>
                        <a:pt x="195" y="52"/>
                      </a:lnTo>
                      <a:lnTo>
                        <a:pt x="227" y="71"/>
                      </a:lnTo>
                      <a:lnTo>
                        <a:pt x="253" y="84"/>
                      </a:lnTo>
                      <a:lnTo>
                        <a:pt x="292" y="102"/>
                      </a:lnTo>
                      <a:lnTo>
                        <a:pt x="309" y="112"/>
                      </a:lnTo>
                      <a:lnTo>
                        <a:pt x="328" y="123"/>
                      </a:lnTo>
                      <a:lnTo>
                        <a:pt x="349" y="143"/>
                      </a:lnTo>
                      <a:lnTo>
                        <a:pt x="377" y="169"/>
                      </a:lnTo>
                      <a:lnTo>
                        <a:pt x="377" y="169"/>
                      </a:lnTo>
                      <a:lnTo>
                        <a:pt x="443" y="239"/>
                      </a:lnTo>
                      <a:lnTo>
                        <a:pt x="508" y="310"/>
                      </a:lnTo>
                      <a:lnTo>
                        <a:pt x="578" y="390"/>
                      </a:lnTo>
                      <a:lnTo>
                        <a:pt x="468" y="39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01" name="Freeform 452">
                  <a:extLst>
                    <a:ext uri="{FF2B5EF4-FFF2-40B4-BE49-F238E27FC236}">
                      <a16:creationId xmlns:a16="http://schemas.microsoft.com/office/drawing/2014/main" id="{67926369-4F42-4D18-99CF-327813924D9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40413" y="1104901"/>
                  <a:ext cx="884238" cy="401638"/>
                </a:xfrm>
                <a:custGeom>
                  <a:avLst/>
                  <a:gdLst>
                    <a:gd name="T0" fmla="*/ 1091 w 1114"/>
                    <a:gd name="T1" fmla="*/ 500 h 507"/>
                    <a:gd name="T2" fmla="*/ 1102 w 1114"/>
                    <a:gd name="T3" fmla="*/ 494 h 507"/>
                    <a:gd name="T4" fmla="*/ 1109 w 1114"/>
                    <a:gd name="T5" fmla="*/ 486 h 507"/>
                    <a:gd name="T6" fmla="*/ 1114 w 1114"/>
                    <a:gd name="T7" fmla="*/ 474 h 507"/>
                    <a:gd name="T8" fmla="*/ 1107 w 1114"/>
                    <a:gd name="T9" fmla="*/ 458 h 507"/>
                    <a:gd name="T10" fmla="*/ 1089 w 1114"/>
                    <a:gd name="T11" fmla="*/ 438 h 507"/>
                    <a:gd name="T12" fmla="*/ 1055 w 1114"/>
                    <a:gd name="T13" fmla="*/ 416 h 507"/>
                    <a:gd name="T14" fmla="*/ 1000 w 1114"/>
                    <a:gd name="T15" fmla="*/ 390 h 507"/>
                    <a:gd name="T16" fmla="*/ 969 w 1114"/>
                    <a:gd name="T17" fmla="*/ 377 h 507"/>
                    <a:gd name="T18" fmla="*/ 916 w 1114"/>
                    <a:gd name="T19" fmla="*/ 361 h 507"/>
                    <a:gd name="T20" fmla="*/ 875 w 1114"/>
                    <a:gd name="T21" fmla="*/ 352 h 507"/>
                    <a:gd name="T22" fmla="*/ 829 w 1114"/>
                    <a:gd name="T23" fmla="*/ 348 h 507"/>
                    <a:gd name="T24" fmla="*/ 794 w 1114"/>
                    <a:gd name="T25" fmla="*/ 343 h 507"/>
                    <a:gd name="T26" fmla="*/ 768 w 1114"/>
                    <a:gd name="T27" fmla="*/ 331 h 507"/>
                    <a:gd name="T28" fmla="*/ 739 w 1114"/>
                    <a:gd name="T29" fmla="*/ 313 h 507"/>
                    <a:gd name="T30" fmla="*/ 721 w 1114"/>
                    <a:gd name="T31" fmla="*/ 299 h 507"/>
                    <a:gd name="T32" fmla="*/ 691 w 1114"/>
                    <a:gd name="T33" fmla="*/ 271 h 507"/>
                    <a:gd name="T34" fmla="*/ 674 w 1114"/>
                    <a:gd name="T35" fmla="*/ 250 h 507"/>
                    <a:gd name="T36" fmla="*/ 656 w 1114"/>
                    <a:gd name="T37" fmla="*/ 218 h 507"/>
                    <a:gd name="T38" fmla="*/ 638 w 1114"/>
                    <a:gd name="T39" fmla="*/ 195 h 507"/>
                    <a:gd name="T40" fmla="*/ 617 w 1114"/>
                    <a:gd name="T41" fmla="*/ 179 h 507"/>
                    <a:gd name="T42" fmla="*/ 558 w 1114"/>
                    <a:gd name="T43" fmla="*/ 143 h 507"/>
                    <a:gd name="T44" fmla="*/ 459 w 1114"/>
                    <a:gd name="T45" fmla="*/ 89 h 507"/>
                    <a:gd name="T46" fmla="*/ 372 w 1114"/>
                    <a:gd name="T47" fmla="*/ 44 h 507"/>
                    <a:gd name="T48" fmla="*/ 292 w 1114"/>
                    <a:gd name="T49" fmla="*/ 13 h 507"/>
                    <a:gd name="T50" fmla="*/ 256 w 1114"/>
                    <a:gd name="T51" fmla="*/ 3 h 507"/>
                    <a:gd name="T52" fmla="*/ 221 w 1114"/>
                    <a:gd name="T53" fmla="*/ 0 h 507"/>
                    <a:gd name="T54" fmla="*/ 185 w 1114"/>
                    <a:gd name="T55" fmla="*/ 0 h 507"/>
                    <a:gd name="T56" fmla="*/ 110 w 1114"/>
                    <a:gd name="T57" fmla="*/ 7 h 507"/>
                    <a:gd name="T58" fmla="*/ 21 w 1114"/>
                    <a:gd name="T59" fmla="*/ 21 h 507"/>
                    <a:gd name="T60" fmla="*/ 0 w 1114"/>
                    <a:gd name="T61" fmla="*/ 26 h 507"/>
                    <a:gd name="T62" fmla="*/ 53 w 1114"/>
                    <a:gd name="T63" fmla="*/ 26 h 507"/>
                    <a:gd name="T64" fmla="*/ 130 w 1114"/>
                    <a:gd name="T65" fmla="*/ 34 h 507"/>
                    <a:gd name="T66" fmla="*/ 175 w 1114"/>
                    <a:gd name="T67" fmla="*/ 44 h 507"/>
                    <a:gd name="T68" fmla="*/ 221 w 1114"/>
                    <a:gd name="T69" fmla="*/ 59 h 507"/>
                    <a:gd name="T70" fmla="*/ 266 w 1114"/>
                    <a:gd name="T71" fmla="*/ 78 h 507"/>
                    <a:gd name="T72" fmla="*/ 305 w 1114"/>
                    <a:gd name="T73" fmla="*/ 101 h 507"/>
                    <a:gd name="T74" fmla="*/ 360 w 1114"/>
                    <a:gd name="T75" fmla="*/ 140 h 507"/>
                    <a:gd name="T76" fmla="*/ 406 w 1114"/>
                    <a:gd name="T77" fmla="*/ 179 h 507"/>
                    <a:gd name="T78" fmla="*/ 464 w 1114"/>
                    <a:gd name="T79" fmla="*/ 224 h 507"/>
                    <a:gd name="T80" fmla="*/ 506 w 1114"/>
                    <a:gd name="T81" fmla="*/ 253 h 507"/>
                    <a:gd name="T82" fmla="*/ 641 w 1114"/>
                    <a:gd name="T83" fmla="*/ 344 h 507"/>
                    <a:gd name="T84" fmla="*/ 727 w 1114"/>
                    <a:gd name="T85" fmla="*/ 403 h 507"/>
                    <a:gd name="T86" fmla="*/ 776 w 1114"/>
                    <a:gd name="T87" fmla="*/ 437 h 507"/>
                    <a:gd name="T88" fmla="*/ 870 w 1114"/>
                    <a:gd name="T89" fmla="*/ 507 h 5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1114" h="507">
                      <a:moveTo>
                        <a:pt x="1091" y="500"/>
                      </a:moveTo>
                      <a:lnTo>
                        <a:pt x="1091" y="500"/>
                      </a:lnTo>
                      <a:lnTo>
                        <a:pt x="1094" y="499"/>
                      </a:lnTo>
                      <a:lnTo>
                        <a:pt x="1102" y="494"/>
                      </a:lnTo>
                      <a:lnTo>
                        <a:pt x="1106" y="490"/>
                      </a:lnTo>
                      <a:lnTo>
                        <a:pt x="1109" y="486"/>
                      </a:lnTo>
                      <a:lnTo>
                        <a:pt x="1112" y="479"/>
                      </a:lnTo>
                      <a:lnTo>
                        <a:pt x="1114" y="474"/>
                      </a:lnTo>
                      <a:lnTo>
                        <a:pt x="1112" y="466"/>
                      </a:lnTo>
                      <a:lnTo>
                        <a:pt x="1107" y="458"/>
                      </a:lnTo>
                      <a:lnTo>
                        <a:pt x="1101" y="448"/>
                      </a:lnTo>
                      <a:lnTo>
                        <a:pt x="1089" y="438"/>
                      </a:lnTo>
                      <a:lnTo>
                        <a:pt x="1075" y="429"/>
                      </a:lnTo>
                      <a:lnTo>
                        <a:pt x="1055" y="416"/>
                      </a:lnTo>
                      <a:lnTo>
                        <a:pt x="1031" y="403"/>
                      </a:lnTo>
                      <a:lnTo>
                        <a:pt x="1000" y="390"/>
                      </a:lnTo>
                      <a:lnTo>
                        <a:pt x="1000" y="390"/>
                      </a:lnTo>
                      <a:lnTo>
                        <a:pt x="969" y="377"/>
                      </a:lnTo>
                      <a:lnTo>
                        <a:pt x="940" y="367"/>
                      </a:lnTo>
                      <a:lnTo>
                        <a:pt x="916" y="361"/>
                      </a:lnTo>
                      <a:lnTo>
                        <a:pt x="894" y="356"/>
                      </a:lnTo>
                      <a:lnTo>
                        <a:pt x="875" y="352"/>
                      </a:lnTo>
                      <a:lnTo>
                        <a:pt x="859" y="349"/>
                      </a:lnTo>
                      <a:lnTo>
                        <a:pt x="829" y="348"/>
                      </a:lnTo>
                      <a:lnTo>
                        <a:pt x="805" y="344"/>
                      </a:lnTo>
                      <a:lnTo>
                        <a:pt x="794" y="343"/>
                      </a:lnTo>
                      <a:lnTo>
                        <a:pt x="781" y="338"/>
                      </a:lnTo>
                      <a:lnTo>
                        <a:pt x="768" y="331"/>
                      </a:lnTo>
                      <a:lnTo>
                        <a:pt x="753" y="323"/>
                      </a:lnTo>
                      <a:lnTo>
                        <a:pt x="739" y="313"/>
                      </a:lnTo>
                      <a:lnTo>
                        <a:pt x="721" y="299"/>
                      </a:lnTo>
                      <a:lnTo>
                        <a:pt x="721" y="299"/>
                      </a:lnTo>
                      <a:lnTo>
                        <a:pt x="704" y="284"/>
                      </a:lnTo>
                      <a:lnTo>
                        <a:pt x="691" y="271"/>
                      </a:lnTo>
                      <a:lnTo>
                        <a:pt x="680" y="260"/>
                      </a:lnTo>
                      <a:lnTo>
                        <a:pt x="674" y="250"/>
                      </a:lnTo>
                      <a:lnTo>
                        <a:pt x="662" y="232"/>
                      </a:lnTo>
                      <a:lnTo>
                        <a:pt x="656" y="218"/>
                      </a:lnTo>
                      <a:lnTo>
                        <a:pt x="646" y="203"/>
                      </a:lnTo>
                      <a:lnTo>
                        <a:pt x="638" y="195"/>
                      </a:lnTo>
                      <a:lnTo>
                        <a:pt x="630" y="187"/>
                      </a:lnTo>
                      <a:lnTo>
                        <a:pt x="617" y="179"/>
                      </a:lnTo>
                      <a:lnTo>
                        <a:pt x="602" y="167"/>
                      </a:lnTo>
                      <a:lnTo>
                        <a:pt x="558" y="143"/>
                      </a:lnTo>
                      <a:lnTo>
                        <a:pt x="558" y="143"/>
                      </a:lnTo>
                      <a:lnTo>
                        <a:pt x="459" y="89"/>
                      </a:lnTo>
                      <a:lnTo>
                        <a:pt x="414" y="65"/>
                      </a:lnTo>
                      <a:lnTo>
                        <a:pt x="372" y="44"/>
                      </a:lnTo>
                      <a:lnTo>
                        <a:pt x="331" y="26"/>
                      </a:lnTo>
                      <a:lnTo>
                        <a:pt x="292" y="13"/>
                      </a:lnTo>
                      <a:lnTo>
                        <a:pt x="274" y="8"/>
                      </a:lnTo>
                      <a:lnTo>
                        <a:pt x="256" y="3"/>
                      </a:lnTo>
                      <a:lnTo>
                        <a:pt x="238" y="2"/>
                      </a:lnTo>
                      <a:lnTo>
                        <a:pt x="221" y="0"/>
                      </a:lnTo>
                      <a:lnTo>
                        <a:pt x="221" y="0"/>
                      </a:lnTo>
                      <a:lnTo>
                        <a:pt x="185" y="0"/>
                      </a:lnTo>
                      <a:lnTo>
                        <a:pt x="148" y="3"/>
                      </a:lnTo>
                      <a:lnTo>
                        <a:pt x="110" y="7"/>
                      </a:lnTo>
                      <a:lnTo>
                        <a:pt x="76" y="13"/>
                      </a:lnTo>
                      <a:lnTo>
                        <a:pt x="21" y="21"/>
                      </a:lnTo>
                      <a:lnTo>
                        <a:pt x="0" y="26"/>
                      </a:lnTo>
                      <a:lnTo>
                        <a:pt x="0" y="26"/>
                      </a:lnTo>
                      <a:lnTo>
                        <a:pt x="26" y="26"/>
                      </a:lnTo>
                      <a:lnTo>
                        <a:pt x="53" y="26"/>
                      </a:lnTo>
                      <a:lnTo>
                        <a:pt x="89" y="28"/>
                      </a:lnTo>
                      <a:lnTo>
                        <a:pt x="130" y="34"/>
                      </a:lnTo>
                      <a:lnTo>
                        <a:pt x="152" y="37"/>
                      </a:lnTo>
                      <a:lnTo>
                        <a:pt x="175" y="44"/>
                      </a:lnTo>
                      <a:lnTo>
                        <a:pt x="198" y="50"/>
                      </a:lnTo>
                      <a:lnTo>
                        <a:pt x="221" y="59"/>
                      </a:lnTo>
                      <a:lnTo>
                        <a:pt x="243" y="67"/>
                      </a:lnTo>
                      <a:lnTo>
                        <a:pt x="266" y="78"/>
                      </a:lnTo>
                      <a:lnTo>
                        <a:pt x="266" y="78"/>
                      </a:lnTo>
                      <a:lnTo>
                        <a:pt x="305" y="101"/>
                      </a:lnTo>
                      <a:lnTo>
                        <a:pt x="334" y="120"/>
                      </a:lnTo>
                      <a:lnTo>
                        <a:pt x="360" y="140"/>
                      </a:lnTo>
                      <a:lnTo>
                        <a:pt x="381" y="158"/>
                      </a:lnTo>
                      <a:lnTo>
                        <a:pt x="406" y="179"/>
                      </a:lnTo>
                      <a:lnTo>
                        <a:pt x="432" y="200"/>
                      </a:lnTo>
                      <a:lnTo>
                        <a:pt x="464" y="224"/>
                      </a:lnTo>
                      <a:lnTo>
                        <a:pt x="506" y="253"/>
                      </a:lnTo>
                      <a:lnTo>
                        <a:pt x="506" y="253"/>
                      </a:lnTo>
                      <a:lnTo>
                        <a:pt x="586" y="305"/>
                      </a:lnTo>
                      <a:lnTo>
                        <a:pt x="641" y="344"/>
                      </a:lnTo>
                      <a:lnTo>
                        <a:pt x="683" y="374"/>
                      </a:lnTo>
                      <a:lnTo>
                        <a:pt x="727" y="403"/>
                      </a:lnTo>
                      <a:lnTo>
                        <a:pt x="727" y="403"/>
                      </a:lnTo>
                      <a:lnTo>
                        <a:pt x="776" y="437"/>
                      </a:lnTo>
                      <a:lnTo>
                        <a:pt x="823" y="469"/>
                      </a:lnTo>
                      <a:lnTo>
                        <a:pt x="870" y="507"/>
                      </a:lnTo>
                      <a:lnTo>
                        <a:pt x="1091" y="50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02" name="Freeform 453">
                  <a:extLst>
                    <a:ext uri="{FF2B5EF4-FFF2-40B4-BE49-F238E27FC236}">
                      <a16:creationId xmlns:a16="http://schemas.microsoft.com/office/drawing/2014/main" id="{338E54E5-A896-4909-9B11-F2FB89D162E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34038" y="1206501"/>
                  <a:ext cx="639763" cy="288925"/>
                </a:xfrm>
                <a:custGeom>
                  <a:avLst/>
                  <a:gdLst>
                    <a:gd name="T0" fmla="*/ 623 w 805"/>
                    <a:gd name="T1" fmla="*/ 359 h 366"/>
                    <a:gd name="T2" fmla="*/ 610 w 805"/>
                    <a:gd name="T3" fmla="*/ 343 h 366"/>
                    <a:gd name="T4" fmla="*/ 593 w 805"/>
                    <a:gd name="T5" fmla="*/ 314 h 366"/>
                    <a:gd name="T6" fmla="*/ 584 w 805"/>
                    <a:gd name="T7" fmla="*/ 285 h 366"/>
                    <a:gd name="T8" fmla="*/ 583 w 805"/>
                    <a:gd name="T9" fmla="*/ 250 h 366"/>
                    <a:gd name="T10" fmla="*/ 589 w 805"/>
                    <a:gd name="T11" fmla="*/ 211 h 366"/>
                    <a:gd name="T12" fmla="*/ 609 w 805"/>
                    <a:gd name="T13" fmla="*/ 168 h 366"/>
                    <a:gd name="T14" fmla="*/ 623 w 805"/>
                    <a:gd name="T15" fmla="*/ 145 h 366"/>
                    <a:gd name="T16" fmla="*/ 658 w 805"/>
                    <a:gd name="T17" fmla="*/ 103 h 366"/>
                    <a:gd name="T18" fmla="*/ 692 w 805"/>
                    <a:gd name="T19" fmla="*/ 70 h 366"/>
                    <a:gd name="T20" fmla="*/ 723 w 805"/>
                    <a:gd name="T21" fmla="*/ 47 h 366"/>
                    <a:gd name="T22" fmla="*/ 748 w 805"/>
                    <a:gd name="T23" fmla="*/ 31 h 366"/>
                    <a:gd name="T24" fmla="*/ 791 w 805"/>
                    <a:gd name="T25" fmla="*/ 17 h 366"/>
                    <a:gd name="T26" fmla="*/ 805 w 805"/>
                    <a:gd name="T27" fmla="*/ 15 h 366"/>
                    <a:gd name="T28" fmla="*/ 794 w 805"/>
                    <a:gd name="T29" fmla="*/ 10 h 366"/>
                    <a:gd name="T30" fmla="*/ 761 w 805"/>
                    <a:gd name="T31" fmla="*/ 2 h 366"/>
                    <a:gd name="T32" fmla="*/ 713 w 805"/>
                    <a:gd name="T33" fmla="*/ 2 h 366"/>
                    <a:gd name="T34" fmla="*/ 684 w 805"/>
                    <a:gd name="T35" fmla="*/ 5 h 366"/>
                    <a:gd name="T36" fmla="*/ 649 w 805"/>
                    <a:gd name="T37" fmla="*/ 15 h 366"/>
                    <a:gd name="T38" fmla="*/ 633 w 805"/>
                    <a:gd name="T39" fmla="*/ 23 h 366"/>
                    <a:gd name="T40" fmla="*/ 602 w 805"/>
                    <a:gd name="T41" fmla="*/ 43 h 366"/>
                    <a:gd name="T42" fmla="*/ 578 w 805"/>
                    <a:gd name="T43" fmla="*/ 70 h 366"/>
                    <a:gd name="T44" fmla="*/ 559 w 805"/>
                    <a:gd name="T45" fmla="*/ 99 h 366"/>
                    <a:gd name="T46" fmla="*/ 536 w 805"/>
                    <a:gd name="T47" fmla="*/ 143 h 366"/>
                    <a:gd name="T48" fmla="*/ 520 w 805"/>
                    <a:gd name="T49" fmla="*/ 190 h 366"/>
                    <a:gd name="T50" fmla="*/ 516 w 805"/>
                    <a:gd name="T51" fmla="*/ 185 h 366"/>
                    <a:gd name="T52" fmla="*/ 489 w 805"/>
                    <a:gd name="T53" fmla="*/ 160 h 366"/>
                    <a:gd name="T54" fmla="*/ 446 w 805"/>
                    <a:gd name="T55" fmla="*/ 129 h 366"/>
                    <a:gd name="T56" fmla="*/ 408 w 805"/>
                    <a:gd name="T57" fmla="*/ 108 h 366"/>
                    <a:gd name="T58" fmla="*/ 357 w 805"/>
                    <a:gd name="T59" fmla="*/ 88 h 366"/>
                    <a:gd name="T60" fmla="*/ 295 w 805"/>
                    <a:gd name="T61" fmla="*/ 73 h 366"/>
                    <a:gd name="T62" fmla="*/ 260 w 805"/>
                    <a:gd name="T63" fmla="*/ 67 h 366"/>
                    <a:gd name="T64" fmla="*/ 192 w 805"/>
                    <a:gd name="T65" fmla="*/ 62 h 366"/>
                    <a:gd name="T66" fmla="*/ 136 w 805"/>
                    <a:gd name="T67" fmla="*/ 65 h 366"/>
                    <a:gd name="T68" fmla="*/ 91 w 805"/>
                    <a:gd name="T69" fmla="*/ 75 h 366"/>
                    <a:gd name="T70" fmla="*/ 57 w 805"/>
                    <a:gd name="T71" fmla="*/ 90 h 366"/>
                    <a:gd name="T72" fmla="*/ 31 w 805"/>
                    <a:gd name="T73" fmla="*/ 104 h 366"/>
                    <a:gd name="T74" fmla="*/ 3 w 805"/>
                    <a:gd name="T75" fmla="*/ 129 h 366"/>
                    <a:gd name="T76" fmla="*/ 0 w 805"/>
                    <a:gd name="T77" fmla="*/ 132 h 366"/>
                    <a:gd name="T78" fmla="*/ 50 w 805"/>
                    <a:gd name="T79" fmla="*/ 114 h 366"/>
                    <a:gd name="T80" fmla="*/ 102 w 805"/>
                    <a:gd name="T81" fmla="*/ 103 h 366"/>
                    <a:gd name="T82" fmla="*/ 143 w 805"/>
                    <a:gd name="T83" fmla="*/ 99 h 366"/>
                    <a:gd name="T84" fmla="*/ 185 w 805"/>
                    <a:gd name="T85" fmla="*/ 104 h 366"/>
                    <a:gd name="T86" fmla="*/ 227 w 805"/>
                    <a:gd name="T87" fmla="*/ 116 h 366"/>
                    <a:gd name="T88" fmla="*/ 247 w 805"/>
                    <a:gd name="T89" fmla="*/ 125 h 366"/>
                    <a:gd name="T90" fmla="*/ 328 w 805"/>
                    <a:gd name="T91" fmla="*/ 171 h 366"/>
                    <a:gd name="T92" fmla="*/ 352 w 805"/>
                    <a:gd name="T93" fmla="*/ 190 h 366"/>
                    <a:gd name="T94" fmla="*/ 369 w 805"/>
                    <a:gd name="T95" fmla="*/ 213 h 366"/>
                    <a:gd name="T96" fmla="*/ 377 w 805"/>
                    <a:gd name="T97" fmla="*/ 229 h 366"/>
                    <a:gd name="T98" fmla="*/ 404 w 805"/>
                    <a:gd name="T99" fmla="*/ 273 h 366"/>
                    <a:gd name="T100" fmla="*/ 445 w 805"/>
                    <a:gd name="T101" fmla="*/ 317 h 366"/>
                    <a:gd name="T102" fmla="*/ 494 w 805"/>
                    <a:gd name="T103" fmla="*/ 366 h 3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805" h="366">
                      <a:moveTo>
                        <a:pt x="623" y="359"/>
                      </a:moveTo>
                      <a:lnTo>
                        <a:pt x="623" y="359"/>
                      </a:lnTo>
                      <a:lnTo>
                        <a:pt x="620" y="356"/>
                      </a:lnTo>
                      <a:lnTo>
                        <a:pt x="610" y="343"/>
                      </a:lnTo>
                      <a:lnTo>
                        <a:pt x="599" y="325"/>
                      </a:lnTo>
                      <a:lnTo>
                        <a:pt x="593" y="314"/>
                      </a:lnTo>
                      <a:lnTo>
                        <a:pt x="589" y="301"/>
                      </a:lnTo>
                      <a:lnTo>
                        <a:pt x="584" y="285"/>
                      </a:lnTo>
                      <a:lnTo>
                        <a:pt x="583" y="268"/>
                      </a:lnTo>
                      <a:lnTo>
                        <a:pt x="583" y="250"/>
                      </a:lnTo>
                      <a:lnTo>
                        <a:pt x="584" y="233"/>
                      </a:lnTo>
                      <a:lnTo>
                        <a:pt x="589" y="211"/>
                      </a:lnTo>
                      <a:lnTo>
                        <a:pt x="597" y="190"/>
                      </a:lnTo>
                      <a:lnTo>
                        <a:pt x="609" y="168"/>
                      </a:lnTo>
                      <a:lnTo>
                        <a:pt x="623" y="145"/>
                      </a:lnTo>
                      <a:lnTo>
                        <a:pt x="623" y="145"/>
                      </a:lnTo>
                      <a:lnTo>
                        <a:pt x="641" y="122"/>
                      </a:lnTo>
                      <a:lnTo>
                        <a:pt x="658" y="103"/>
                      </a:lnTo>
                      <a:lnTo>
                        <a:pt x="675" y="85"/>
                      </a:lnTo>
                      <a:lnTo>
                        <a:pt x="692" y="70"/>
                      </a:lnTo>
                      <a:lnTo>
                        <a:pt x="706" y="59"/>
                      </a:lnTo>
                      <a:lnTo>
                        <a:pt x="723" y="47"/>
                      </a:lnTo>
                      <a:lnTo>
                        <a:pt x="736" y="39"/>
                      </a:lnTo>
                      <a:lnTo>
                        <a:pt x="748" y="31"/>
                      </a:lnTo>
                      <a:lnTo>
                        <a:pt x="773" y="23"/>
                      </a:lnTo>
                      <a:lnTo>
                        <a:pt x="791" y="17"/>
                      </a:lnTo>
                      <a:lnTo>
                        <a:pt x="802" y="15"/>
                      </a:lnTo>
                      <a:lnTo>
                        <a:pt x="805" y="15"/>
                      </a:lnTo>
                      <a:lnTo>
                        <a:pt x="805" y="15"/>
                      </a:lnTo>
                      <a:lnTo>
                        <a:pt x="794" y="10"/>
                      </a:lnTo>
                      <a:lnTo>
                        <a:pt x="781" y="7"/>
                      </a:lnTo>
                      <a:lnTo>
                        <a:pt x="761" y="2"/>
                      </a:lnTo>
                      <a:lnTo>
                        <a:pt x="740" y="0"/>
                      </a:lnTo>
                      <a:lnTo>
                        <a:pt x="713" y="2"/>
                      </a:lnTo>
                      <a:lnTo>
                        <a:pt x="698" y="4"/>
                      </a:lnTo>
                      <a:lnTo>
                        <a:pt x="684" y="5"/>
                      </a:lnTo>
                      <a:lnTo>
                        <a:pt x="667" y="10"/>
                      </a:lnTo>
                      <a:lnTo>
                        <a:pt x="649" y="15"/>
                      </a:lnTo>
                      <a:lnTo>
                        <a:pt x="649" y="15"/>
                      </a:lnTo>
                      <a:lnTo>
                        <a:pt x="633" y="23"/>
                      </a:lnTo>
                      <a:lnTo>
                        <a:pt x="617" y="31"/>
                      </a:lnTo>
                      <a:lnTo>
                        <a:pt x="602" y="43"/>
                      </a:lnTo>
                      <a:lnTo>
                        <a:pt x="589" y="56"/>
                      </a:lnTo>
                      <a:lnTo>
                        <a:pt x="578" y="70"/>
                      </a:lnTo>
                      <a:lnTo>
                        <a:pt x="567" y="85"/>
                      </a:lnTo>
                      <a:lnTo>
                        <a:pt x="559" y="99"/>
                      </a:lnTo>
                      <a:lnTo>
                        <a:pt x="550" y="114"/>
                      </a:lnTo>
                      <a:lnTo>
                        <a:pt x="536" y="143"/>
                      </a:lnTo>
                      <a:lnTo>
                        <a:pt x="526" y="168"/>
                      </a:lnTo>
                      <a:lnTo>
                        <a:pt x="520" y="190"/>
                      </a:lnTo>
                      <a:lnTo>
                        <a:pt x="520" y="190"/>
                      </a:lnTo>
                      <a:lnTo>
                        <a:pt x="516" y="185"/>
                      </a:lnTo>
                      <a:lnTo>
                        <a:pt x="507" y="176"/>
                      </a:lnTo>
                      <a:lnTo>
                        <a:pt x="489" y="160"/>
                      </a:lnTo>
                      <a:lnTo>
                        <a:pt x="463" y="138"/>
                      </a:lnTo>
                      <a:lnTo>
                        <a:pt x="446" y="129"/>
                      </a:lnTo>
                      <a:lnTo>
                        <a:pt x="429" y="119"/>
                      </a:lnTo>
                      <a:lnTo>
                        <a:pt x="408" y="108"/>
                      </a:lnTo>
                      <a:lnTo>
                        <a:pt x="383" y="98"/>
                      </a:lnTo>
                      <a:lnTo>
                        <a:pt x="357" y="88"/>
                      </a:lnTo>
                      <a:lnTo>
                        <a:pt x="328" y="80"/>
                      </a:lnTo>
                      <a:lnTo>
                        <a:pt x="295" y="73"/>
                      </a:lnTo>
                      <a:lnTo>
                        <a:pt x="260" y="67"/>
                      </a:lnTo>
                      <a:lnTo>
                        <a:pt x="260" y="67"/>
                      </a:lnTo>
                      <a:lnTo>
                        <a:pt x="224" y="64"/>
                      </a:lnTo>
                      <a:lnTo>
                        <a:pt x="192" y="62"/>
                      </a:lnTo>
                      <a:lnTo>
                        <a:pt x="162" y="62"/>
                      </a:lnTo>
                      <a:lnTo>
                        <a:pt x="136" y="65"/>
                      </a:lnTo>
                      <a:lnTo>
                        <a:pt x="112" y="70"/>
                      </a:lnTo>
                      <a:lnTo>
                        <a:pt x="91" y="75"/>
                      </a:lnTo>
                      <a:lnTo>
                        <a:pt x="73" y="82"/>
                      </a:lnTo>
                      <a:lnTo>
                        <a:pt x="57" y="90"/>
                      </a:lnTo>
                      <a:lnTo>
                        <a:pt x="42" y="96"/>
                      </a:lnTo>
                      <a:lnTo>
                        <a:pt x="31" y="104"/>
                      </a:lnTo>
                      <a:lnTo>
                        <a:pt x="13" y="117"/>
                      </a:lnTo>
                      <a:lnTo>
                        <a:pt x="3" y="129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24" y="122"/>
                      </a:lnTo>
                      <a:lnTo>
                        <a:pt x="50" y="114"/>
                      </a:lnTo>
                      <a:lnTo>
                        <a:pt x="84" y="106"/>
                      </a:lnTo>
                      <a:lnTo>
                        <a:pt x="102" y="103"/>
                      </a:lnTo>
                      <a:lnTo>
                        <a:pt x="122" y="101"/>
                      </a:lnTo>
                      <a:lnTo>
                        <a:pt x="143" y="99"/>
                      </a:lnTo>
                      <a:lnTo>
                        <a:pt x="164" y="101"/>
                      </a:lnTo>
                      <a:lnTo>
                        <a:pt x="185" y="104"/>
                      </a:lnTo>
                      <a:lnTo>
                        <a:pt x="206" y="108"/>
                      </a:lnTo>
                      <a:lnTo>
                        <a:pt x="227" y="116"/>
                      </a:lnTo>
                      <a:lnTo>
                        <a:pt x="247" y="125"/>
                      </a:lnTo>
                      <a:lnTo>
                        <a:pt x="247" y="125"/>
                      </a:lnTo>
                      <a:lnTo>
                        <a:pt x="308" y="160"/>
                      </a:lnTo>
                      <a:lnTo>
                        <a:pt x="328" y="171"/>
                      </a:lnTo>
                      <a:lnTo>
                        <a:pt x="343" y="181"/>
                      </a:lnTo>
                      <a:lnTo>
                        <a:pt x="352" y="190"/>
                      </a:lnTo>
                      <a:lnTo>
                        <a:pt x="360" y="200"/>
                      </a:lnTo>
                      <a:lnTo>
                        <a:pt x="369" y="213"/>
                      </a:lnTo>
                      <a:lnTo>
                        <a:pt x="377" y="229"/>
                      </a:lnTo>
                      <a:lnTo>
                        <a:pt x="377" y="229"/>
                      </a:lnTo>
                      <a:lnTo>
                        <a:pt x="388" y="250"/>
                      </a:lnTo>
                      <a:lnTo>
                        <a:pt x="404" y="273"/>
                      </a:lnTo>
                      <a:lnTo>
                        <a:pt x="424" y="296"/>
                      </a:lnTo>
                      <a:lnTo>
                        <a:pt x="445" y="317"/>
                      </a:lnTo>
                      <a:lnTo>
                        <a:pt x="479" y="351"/>
                      </a:lnTo>
                      <a:lnTo>
                        <a:pt x="494" y="366"/>
                      </a:lnTo>
                      <a:lnTo>
                        <a:pt x="623" y="35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03" name="Freeform 454">
                  <a:extLst>
                    <a:ext uri="{FF2B5EF4-FFF2-40B4-BE49-F238E27FC236}">
                      <a16:creationId xmlns:a16="http://schemas.microsoft.com/office/drawing/2014/main" id="{033E42C4-E9D0-4C11-A9E5-52A0FAE3CA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84813" y="1422401"/>
                  <a:ext cx="552450" cy="187325"/>
                </a:xfrm>
                <a:custGeom>
                  <a:avLst/>
                  <a:gdLst>
                    <a:gd name="T0" fmla="*/ 695 w 695"/>
                    <a:gd name="T1" fmla="*/ 197 h 236"/>
                    <a:gd name="T2" fmla="*/ 695 w 695"/>
                    <a:gd name="T3" fmla="*/ 197 h 236"/>
                    <a:gd name="T4" fmla="*/ 690 w 695"/>
                    <a:gd name="T5" fmla="*/ 192 h 236"/>
                    <a:gd name="T6" fmla="*/ 677 w 695"/>
                    <a:gd name="T7" fmla="*/ 179 h 236"/>
                    <a:gd name="T8" fmla="*/ 654 w 695"/>
                    <a:gd name="T9" fmla="*/ 159 h 236"/>
                    <a:gd name="T10" fmla="*/ 621 w 695"/>
                    <a:gd name="T11" fmla="*/ 133 h 236"/>
                    <a:gd name="T12" fmla="*/ 600 w 695"/>
                    <a:gd name="T13" fmla="*/ 120 h 236"/>
                    <a:gd name="T14" fmla="*/ 578 w 695"/>
                    <a:gd name="T15" fmla="*/ 107 h 236"/>
                    <a:gd name="T16" fmla="*/ 552 w 695"/>
                    <a:gd name="T17" fmla="*/ 93 h 236"/>
                    <a:gd name="T18" fmla="*/ 524 w 695"/>
                    <a:gd name="T19" fmla="*/ 78 h 236"/>
                    <a:gd name="T20" fmla="*/ 493 w 695"/>
                    <a:gd name="T21" fmla="*/ 65 h 236"/>
                    <a:gd name="T22" fmla="*/ 459 w 695"/>
                    <a:gd name="T23" fmla="*/ 52 h 236"/>
                    <a:gd name="T24" fmla="*/ 422 w 695"/>
                    <a:gd name="T25" fmla="*/ 39 h 236"/>
                    <a:gd name="T26" fmla="*/ 383 w 695"/>
                    <a:gd name="T27" fmla="*/ 28 h 236"/>
                    <a:gd name="T28" fmla="*/ 383 w 695"/>
                    <a:gd name="T29" fmla="*/ 28 h 236"/>
                    <a:gd name="T30" fmla="*/ 342 w 695"/>
                    <a:gd name="T31" fmla="*/ 18 h 236"/>
                    <a:gd name="T32" fmla="*/ 303 w 695"/>
                    <a:gd name="T33" fmla="*/ 10 h 236"/>
                    <a:gd name="T34" fmla="*/ 266 w 695"/>
                    <a:gd name="T35" fmla="*/ 5 h 236"/>
                    <a:gd name="T36" fmla="*/ 230 w 695"/>
                    <a:gd name="T37" fmla="*/ 2 h 236"/>
                    <a:gd name="T38" fmla="*/ 198 w 695"/>
                    <a:gd name="T39" fmla="*/ 0 h 236"/>
                    <a:gd name="T40" fmla="*/ 165 w 695"/>
                    <a:gd name="T41" fmla="*/ 0 h 236"/>
                    <a:gd name="T42" fmla="*/ 136 w 695"/>
                    <a:gd name="T43" fmla="*/ 0 h 236"/>
                    <a:gd name="T44" fmla="*/ 108 w 695"/>
                    <a:gd name="T45" fmla="*/ 2 h 236"/>
                    <a:gd name="T46" fmla="*/ 63 w 695"/>
                    <a:gd name="T47" fmla="*/ 8 h 236"/>
                    <a:gd name="T48" fmla="*/ 29 w 695"/>
                    <a:gd name="T49" fmla="*/ 15 h 236"/>
                    <a:gd name="T50" fmla="*/ 8 w 695"/>
                    <a:gd name="T51" fmla="*/ 20 h 236"/>
                    <a:gd name="T52" fmla="*/ 0 w 695"/>
                    <a:gd name="T53" fmla="*/ 21 h 236"/>
                    <a:gd name="T54" fmla="*/ 0 w 695"/>
                    <a:gd name="T55" fmla="*/ 21 h 236"/>
                    <a:gd name="T56" fmla="*/ 40 w 695"/>
                    <a:gd name="T57" fmla="*/ 21 h 236"/>
                    <a:gd name="T58" fmla="*/ 82 w 695"/>
                    <a:gd name="T59" fmla="*/ 23 h 236"/>
                    <a:gd name="T60" fmla="*/ 136 w 695"/>
                    <a:gd name="T61" fmla="*/ 28 h 236"/>
                    <a:gd name="T62" fmla="*/ 196 w 695"/>
                    <a:gd name="T63" fmla="*/ 36 h 236"/>
                    <a:gd name="T64" fmla="*/ 227 w 695"/>
                    <a:gd name="T65" fmla="*/ 41 h 236"/>
                    <a:gd name="T66" fmla="*/ 258 w 695"/>
                    <a:gd name="T67" fmla="*/ 47 h 236"/>
                    <a:gd name="T68" fmla="*/ 289 w 695"/>
                    <a:gd name="T69" fmla="*/ 54 h 236"/>
                    <a:gd name="T70" fmla="*/ 318 w 695"/>
                    <a:gd name="T71" fmla="*/ 63 h 236"/>
                    <a:gd name="T72" fmla="*/ 344 w 695"/>
                    <a:gd name="T73" fmla="*/ 75 h 236"/>
                    <a:gd name="T74" fmla="*/ 370 w 695"/>
                    <a:gd name="T75" fmla="*/ 86 h 236"/>
                    <a:gd name="T76" fmla="*/ 370 w 695"/>
                    <a:gd name="T77" fmla="*/ 86 h 236"/>
                    <a:gd name="T78" fmla="*/ 415 w 695"/>
                    <a:gd name="T79" fmla="*/ 112 h 236"/>
                    <a:gd name="T80" fmla="*/ 456 w 695"/>
                    <a:gd name="T81" fmla="*/ 138 h 236"/>
                    <a:gd name="T82" fmla="*/ 490 w 695"/>
                    <a:gd name="T83" fmla="*/ 164 h 236"/>
                    <a:gd name="T84" fmla="*/ 519 w 695"/>
                    <a:gd name="T85" fmla="*/ 187 h 236"/>
                    <a:gd name="T86" fmla="*/ 542 w 695"/>
                    <a:gd name="T87" fmla="*/ 206 h 236"/>
                    <a:gd name="T88" fmla="*/ 558 w 695"/>
                    <a:gd name="T89" fmla="*/ 223 h 236"/>
                    <a:gd name="T90" fmla="*/ 571 w 695"/>
                    <a:gd name="T91" fmla="*/ 236 h 236"/>
                    <a:gd name="T92" fmla="*/ 695 w 695"/>
                    <a:gd name="T93" fmla="*/ 197 h 2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695" h="236">
                      <a:moveTo>
                        <a:pt x="695" y="197"/>
                      </a:moveTo>
                      <a:lnTo>
                        <a:pt x="695" y="197"/>
                      </a:lnTo>
                      <a:lnTo>
                        <a:pt x="690" y="192"/>
                      </a:lnTo>
                      <a:lnTo>
                        <a:pt x="677" y="179"/>
                      </a:lnTo>
                      <a:lnTo>
                        <a:pt x="654" y="159"/>
                      </a:lnTo>
                      <a:lnTo>
                        <a:pt x="621" y="133"/>
                      </a:lnTo>
                      <a:lnTo>
                        <a:pt x="600" y="120"/>
                      </a:lnTo>
                      <a:lnTo>
                        <a:pt x="578" y="107"/>
                      </a:lnTo>
                      <a:lnTo>
                        <a:pt x="552" y="93"/>
                      </a:lnTo>
                      <a:lnTo>
                        <a:pt x="524" y="78"/>
                      </a:lnTo>
                      <a:lnTo>
                        <a:pt x="493" y="65"/>
                      </a:lnTo>
                      <a:lnTo>
                        <a:pt x="459" y="52"/>
                      </a:lnTo>
                      <a:lnTo>
                        <a:pt x="422" y="39"/>
                      </a:lnTo>
                      <a:lnTo>
                        <a:pt x="383" y="28"/>
                      </a:lnTo>
                      <a:lnTo>
                        <a:pt x="383" y="28"/>
                      </a:lnTo>
                      <a:lnTo>
                        <a:pt x="342" y="18"/>
                      </a:lnTo>
                      <a:lnTo>
                        <a:pt x="303" y="10"/>
                      </a:lnTo>
                      <a:lnTo>
                        <a:pt x="266" y="5"/>
                      </a:lnTo>
                      <a:lnTo>
                        <a:pt x="230" y="2"/>
                      </a:lnTo>
                      <a:lnTo>
                        <a:pt x="198" y="0"/>
                      </a:lnTo>
                      <a:lnTo>
                        <a:pt x="165" y="0"/>
                      </a:lnTo>
                      <a:lnTo>
                        <a:pt x="136" y="0"/>
                      </a:lnTo>
                      <a:lnTo>
                        <a:pt x="108" y="2"/>
                      </a:lnTo>
                      <a:lnTo>
                        <a:pt x="63" y="8"/>
                      </a:lnTo>
                      <a:lnTo>
                        <a:pt x="29" y="15"/>
                      </a:lnTo>
                      <a:lnTo>
                        <a:pt x="8" y="20"/>
                      </a:lnTo>
                      <a:lnTo>
                        <a:pt x="0" y="21"/>
                      </a:lnTo>
                      <a:lnTo>
                        <a:pt x="0" y="21"/>
                      </a:lnTo>
                      <a:lnTo>
                        <a:pt x="40" y="21"/>
                      </a:lnTo>
                      <a:lnTo>
                        <a:pt x="82" y="23"/>
                      </a:lnTo>
                      <a:lnTo>
                        <a:pt x="136" y="28"/>
                      </a:lnTo>
                      <a:lnTo>
                        <a:pt x="196" y="36"/>
                      </a:lnTo>
                      <a:lnTo>
                        <a:pt x="227" y="41"/>
                      </a:lnTo>
                      <a:lnTo>
                        <a:pt x="258" y="47"/>
                      </a:lnTo>
                      <a:lnTo>
                        <a:pt x="289" y="54"/>
                      </a:lnTo>
                      <a:lnTo>
                        <a:pt x="318" y="63"/>
                      </a:lnTo>
                      <a:lnTo>
                        <a:pt x="344" y="75"/>
                      </a:lnTo>
                      <a:lnTo>
                        <a:pt x="370" y="86"/>
                      </a:lnTo>
                      <a:lnTo>
                        <a:pt x="370" y="86"/>
                      </a:lnTo>
                      <a:lnTo>
                        <a:pt x="415" y="112"/>
                      </a:lnTo>
                      <a:lnTo>
                        <a:pt x="456" y="138"/>
                      </a:lnTo>
                      <a:lnTo>
                        <a:pt x="490" y="164"/>
                      </a:lnTo>
                      <a:lnTo>
                        <a:pt x="519" y="187"/>
                      </a:lnTo>
                      <a:lnTo>
                        <a:pt x="542" y="206"/>
                      </a:lnTo>
                      <a:lnTo>
                        <a:pt x="558" y="223"/>
                      </a:lnTo>
                      <a:lnTo>
                        <a:pt x="571" y="236"/>
                      </a:lnTo>
                      <a:lnTo>
                        <a:pt x="695" y="19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04" name="Freeform 455">
                  <a:extLst>
                    <a:ext uri="{FF2B5EF4-FFF2-40B4-BE49-F238E27FC236}">
                      <a16:creationId xmlns:a16="http://schemas.microsoft.com/office/drawing/2014/main" id="{44751132-A3EA-4A5D-A100-D4755011CCD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387975" y="1276351"/>
                  <a:ext cx="700088" cy="260350"/>
                </a:xfrm>
                <a:custGeom>
                  <a:avLst/>
                  <a:gdLst>
                    <a:gd name="T0" fmla="*/ 884 w 884"/>
                    <a:gd name="T1" fmla="*/ 315 h 328"/>
                    <a:gd name="T2" fmla="*/ 846 w 884"/>
                    <a:gd name="T3" fmla="*/ 271 h 328"/>
                    <a:gd name="T4" fmla="*/ 786 w 884"/>
                    <a:gd name="T5" fmla="*/ 212 h 328"/>
                    <a:gd name="T6" fmla="*/ 745 w 884"/>
                    <a:gd name="T7" fmla="*/ 182 h 328"/>
                    <a:gd name="T8" fmla="*/ 700 w 884"/>
                    <a:gd name="T9" fmla="*/ 156 h 328"/>
                    <a:gd name="T10" fmla="*/ 650 w 884"/>
                    <a:gd name="T11" fmla="*/ 133 h 328"/>
                    <a:gd name="T12" fmla="*/ 606 w 884"/>
                    <a:gd name="T13" fmla="*/ 118 h 328"/>
                    <a:gd name="T14" fmla="*/ 560 w 884"/>
                    <a:gd name="T15" fmla="*/ 110 h 328"/>
                    <a:gd name="T16" fmla="*/ 536 w 884"/>
                    <a:gd name="T17" fmla="*/ 110 h 328"/>
                    <a:gd name="T18" fmla="*/ 494 w 884"/>
                    <a:gd name="T19" fmla="*/ 95 h 328"/>
                    <a:gd name="T20" fmla="*/ 455 w 884"/>
                    <a:gd name="T21" fmla="*/ 74 h 328"/>
                    <a:gd name="T22" fmla="*/ 351 w 884"/>
                    <a:gd name="T23" fmla="*/ 19 h 328"/>
                    <a:gd name="T24" fmla="*/ 312 w 884"/>
                    <a:gd name="T25" fmla="*/ 5 h 328"/>
                    <a:gd name="T26" fmla="*/ 268 w 884"/>
                    <a:gd name="T27" fmla="*/ 0 h 328"/>
                    <a:gd name="T28" fmla="*/ 182 w 884"/>
                    <a:gd name="T29" fmla="*/ 3 h 328"/>
                    <a:gd name="T30" fmla="*/ 156 w 884"/>
                    <a:gd name="T31" fmla="*/ 6 h 328"/>
                    <a:gd name="T32" fmla="*/ 111 w 884"/>
                    <a:gd name="T33" fmla="*/ 16 h 328"/>
                    <a:gd name="T34" fmla="*/ 75 w 884"/>
                    <a:gd name="T35" fmla="*/ 29 h 328"/>
                    <a:gd name="T36" fmla="*/ 47 w 884"/>
                    <a:gd name="T37" fmla="*/ 45 h 328"/>
                    <a:gd name="T38" fmla="*/ 20 w 884"/>
                    <a:gd name="T39" fmla="*/ 68 h 328"/>
                    <a:gd name="T40" fmla="*/ 2 w 884"/>
                    <a:gd name="T41" fmla="*/ 91 h 328"/>
                    <a:gd name="T42" fmla="*/ 0 w 884"/>
                    <a:gd name="T43" fmla="*/ 94 h 328"/>
                    <a:gd name="T44" fmla="*/ 62 w 884"/>
                    <a:gd name="T45" fmla="*/ 79 h 328"/>
                    <a:gd name="T46" fmla="*/ 124 w 884"/>
                    <a:gd name="T47" fmla="*/ 73 h 328"/>
                    <a:gd name="T48" fmla="*/ 171 w 884"/>
                    <a:gd name="T49" fmla="*/ 73 h 328"/>
                    <a:gd name="T50" fmla="*/ 219 w 884"/>
                    <a:gd name="T51" fmla="*/ 78 h 328"/>
                    <a:gd name="T52" fmla="*/ 265 w 884"/>
                    <a:gd name="T53" fmla="*/ 91 h 328"/>
                    <a:gd name="T54" fmla="*/ 286 w 884"/>
                    <a:gd name="T55" fmla="*/ 100 h 328"/>
                    <a:gd name="T56" fmla="*/ 325 w 884"/>
                    <a:gd name="T57" fmla="*/ 118 h 328"/>
                    <a:gd name="T58" fmla="*/ 359 w 884"/>
                    <a:gd name="T59" fmla="*/ 130 h 328"/>
                    <a:gd name="T60" fmla="*/ 422 w 884"/>
                    <a:gd name="T61" fmla="*/ 138 h 328"/>
                    <a:gd name="T62" fmla="*/ 469 w 884"/>
                    <a:gd name="T63" fmla="*/ 144 h 328"/>
                    <a:gd name="T64" fmla="*/ 502 w 884"/>
                    <a:gd name="T65" fmla="*/ 152 h 328"/>
                    <a:gd name="T66" fmla="*/ 539 w 884"/>
                    <a:gd name="T67" fmla="*/ 167 h 328"/>
                    <a:gd name="T68" fmla="*/ 559 w 884"/>
                    <a:gd name="T69" fmla="*/ 178 h 328"/>
                    <a:gd name="T70" fmla="*/ 640 w 884"/>
                    <a:gd name="T71" fmla="*/ 229 h 328"/>
                    <a:gd name="T72" fmla="*/ 760 w 884"/>
                    <a:gd name="T73" fmla="*/ 313 h 328"/>
                    <a:gd name="T74" fmla="*/ 884 w 884"/>
                    <a:gd name="T75" fmla="*/ 315 h 3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884" h="328">
                      <a:moveTo>
                        <a:pt x="884" y="315"/>
                      </a:moveTo>
                      <a:lnTo>
                        <a:pt x="884" y="315"/>
                      </a:lnTo>
                      <a:lnTo>
                        <a:pt x="867" y="294"/>
                      </a:lnTo>
                      <a:lnTo>
                        <a:pt x="846" y="271"/>
                      </a:lnTo>
                      <a:lnTo>
                        <a:pt x="820" y="243"/>
                      </a:lnTo>
                      <a:lnTo>
                        <a:pt x="786" y="212"/>
                      </a:lnTo>
                      <a:lnTo>
                        <a:pt x="767" y="198"/>
                      </a:lnTo>
                      <a:lnTo>
                        <a:pt x="745" y="182"/>
                      </a:lnTo>
                      <a:lnTo>
                        <a:pt x="723" y="169"/>
                      </a:lnTo>
                      <a:lnTo>
                        <a:pt x="700" y="156"/>
                      </a:lnTo>
                      <a:lnTo>
                        <a:pt x="676" y="143"/>
                      </a:lnTo>
                      <a:lnTo>
                        <a:pt x="650" y="133"/>
                      </a:lnTo>
                      <a:lnTo>
                        <a:pt x="650" y="133"/>
                      </a:lnTo>
                      <a:lnTo>
                        <a:pt x="606" y="118"/>
                      </a:lnTo>
                      <a:lnTo>
                        <a:pt x="578" y="112"/>
                      </a:lnTo>
                      <a:lnTo>
                        <a:pt x="560" y="110"/>
                      </a:lnTo>
                      <a:lnTo>
                        <a:pt x="547" y="110"/>
                      </a:lnTo>
                      <a:lnTo>
                        <a:pt x="536" y="110"/>
                      </a:lnTo>
                      <a:lnTo>
                        <a:pt x="520" y="105"/>
                      </a:lnTo>
                      <a:lnTo>
                        <a:pt x="494" y="95"/>
                      </a:lnTo>
                      <a:lnTo>
                        <a:pt x="455" y="74"/>
                      </a:lnTo>
                      <a:lnTo>
                        <a:pt x="455" y="74"/>
                      </a:lnTo>
                      <a:lnTo>
                        <a:pt x="379" y="32"/>
                      </a:lnTo>
                      <a:lnTo>
                        <a:pt x="351" y="19"/>
                      </a:lnTo>
                      <a:lnTo>
                        <a:pt x="325" y="8"/>
                      </a:lnTo>
                      <a:lnTo>
                        <a:pt x="312" y="5"/>
                      </a:lnTo>
                      <a:lnTo>
                        <a:pt x="299" y="3"/>
                      </a:lnTo>
                      <a:lnTo>
                        <a:pt x="268" y="0"/>
                      </a:lnTo>
                      <a:lnTo>
                        <a:pt x="231" y="0"/>
                      </a:lnTo>
                      <a:lnTo>
                        <a:pt x="182" y="3"/>
                      </a:lnTo>
                      <a:lnTo>
                        <a:pt x="182" y="3"/>
                      </a:lnTo>
                      <a:lnTo>
                        <a:pt x="156" y="6"/>
                      </a:lnTo>
                      <a:lnTo>
                        <a:pt x="133" y="9"/>
                      </a:lnTo>
                      <a:lnTo>
                        <a:pt x="111" y="16"/>
                      </a:lnTo>
                      <a:lnTo>
                        <a:pt x="93" y="22"/>
                      </a:lnTo>
                      <a:lnTo>
                        <a:pt x="75" y="29"/>
                      </a:lnTo>
                      <a:lnTo>
                        <a:pt x="60" y="37"/>
                      </a:lnTo>
                      <a:lnTo>
                        <a:pt x="47" y="45"/>
                      </a:lnTo>
                      <a:lnTo>
                        <a:pt x="38" y="53"/>
                      </a:lnTo>
                      <a:lnTo>
                        <a:pt x="20" y="68"/>
                      </a:lnTo>
                      <a:lnTo>
                        <a:pt x="8" y="81"/>
                      </a:lnTo>
                      <a:lnTo>
                        <a:pt x="2" y="91"/>
                      </a:lnTo>
                      <a:lnTo>
                        <a:pt x="0" y="94"/>
                      </a:lnTo>
                      <a:lnTo>
                        <a:pt x="0" y="94"/>
                      </a:lnTo>
                      <a:lnTo>
                        <a:pt x="29" y="86"/>
                      </a:lnTo>
                      <a:lnTo>
                        <a:pt x="62" y="79"/>
                      </a:lnTo>
                      <a:lnTo>
                        <a:pt x="102" y="74"/>
                      </a:lnTo>
                      <a:lnTo>
                        <a:pt x="124" y="73"/>
                      </a:lnTo>
                      <a:lnTo>
                        <a:pt x="146" y="71"/>
                      </a:lnTo>
                      <a:lnTo>
                        <a:pt x="171" y="73"/>
                      </a:lnTo>
                      <a:lnTo>
                        <a:pt x="195" y="74"/>
                      </a:lnTo>
                      <a:lnTo>
                        <a:pt x="219" y="78"/>
                      </a:lnTo>
                      <a:lnTo>
                        <a:pt x="242" y="82"/>
                      </a:lnTo>
                      <a:lnTo>
                        <a:pt x="265" y="91"/>
                      </a:lnTo>
                      <a:lnTo>
                        <a:pt x="286" y="100"/>
                      </a:lnTo>
                      <a:lnTo>
                        <a:pt x="286" y="100"/>
                      </a:lnTo>
                      <a:lnTo>
                        <a:pt x="305" y="110"/>
                      </a:lnTo>
                      <a:lnTo>
                        <a:pt x="325" y="118"/>
                      </a:lnTo>
                      <a:lnTo>
                        <a:pt x="343" y="125"/>
                      </a:lnTo>
                      <a:lnTo>
                        <a:pt x="359" y="130"/>
                      </a:lnTo>
                      <a:lnTo>
                        <a:pt x="392" y="134"/>
                      </a:lnTo>
                      <a:lnTo>
                        <a:pt x="422" y="138"/>
                      </a:lnTo>
                      <a:lnTo>
                        <a:pt x="453" y="141"/>
                      </a:lnTo>
                      <a:lnTo>
                        <a:pt x="469" y="144"/>
                      </a:lnTo>
                      <a:lnTo>
                        <a:pt x="486" y="147"/>
                      </a:lnTo>
                      <a:lnTo>
                        <a:pt x="502" y="152"/>
                      </a:lnTo>
                      <a:lnTo>
                        <a:pt x="520" y="159"/>
                      </a:lnTo>
                      <a:lnTo>
                        <a:pt x="539" y="167"/>
                      </a:lnTo>
                      <a:lnTo>
                        <a:pt x="559" y="178"/>
                      </a:lnTo>
                      <a:lnTo>
                        <a:pt x="559" y="178"/>
                      </a:lnTo>
                      <a:lnTo>
                        <a:pt x="599" y="203"/>
                      </a:lnTo>
                      <a:lnTo>
                        <a:pt x="640" y="229"/>
                      </a:lnTo>
                      <a:lnTo>
                        <a:pt x="711" y="277"/>
                      </a:lnTo>
                      <a:lnTo>
                        <a:pt x="760" y="313"/>
                      </a:lnTo>
                      <a:lnTo>
                        <a:pt x="780" y="328"/>
                      </a:lnTo>
                      <a:lnTo>
                        <a:pt x="884" y="31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05" name="Freeform 456">
                  <a:extLst>
                    <a:ext uri="{FF2B5EF4-FFF2-40B4-BE49-F238E27FC236}">
                      <a16:creationId xmlns:a16="http://schemas.microsoft.com/office/drawing/2014/main" id="{FD30AF34-C408-43E8-9F3F-B6C99A29C3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48250" y="1392238"/>
                  <a:ext cx="931863" cy="388938"/>
                </a:xfrm>
                <a:custGeom>
                  <a:avLst/>
                  <a:gdLst>
                    <a:gd name="T0" fmla="*/ 927 w 1174"/>
                    <a:gd name="T1" fmla="*/ 456 h 490"/>
                    <a:gd name="T2" fmla="*/ 810 w 1174"/>
                    <a:gd name="T3" fmla="*/ 387 h 490"/>
                    <a:gd name="T4" fmla="*/ 703 w 1174"/>
                    <a:gd name="T5" fmla="*/ 338 h 490"/>
                    <a:gd name="T6" fmla="*/ 648 w 1174"/>
                    <a:gd name="T7" fmla="*/ 320 h 490"/>
                    <a:gd name="T8" fmla="*/ 437 w 1174"/>
                    <a:gd name="T9" fmla="*/ 281 h 490"/>
                    <a:gd name="T10" fmla="*/ 286 w 1174"/>
                    <a:gd name="T11" fmla="*/ 268 h 490"/>
                    <a:gd name="T12" fmla="*/ 195 w 1174"/>
                    <a:gd name="T13" fmla="*/ 270 h 490"/>
                    <a:gd name="T14" fmla="*/ 148 w 1174"/>
                    <a:gd name="T15" fmla="*/ 284 h 490"/>
                    <a:gd name="T16" fmla="*/ 124 w 1174"/>
                    <a:gd name="T17" fmla="*/ 305 h 490"/>
                    <a:gd name="T18" fmla="*/ 107 w 1174"/>
                    <a:gd name="T19" fmla="*/ 330 h 490"/>
                    <a:gd name="T20" fmla="*/ 104 w 1174"/>
                    <a:gd name="T21" fmla="*/ 354 h 490"/>
                    <a:gd name="T22" fmla="*/ 111 w 1174"/>
                    <a:gd name="T23" fmla="*/ 375 h 490"/>
                    <a:gd name="T24" fmla="*/ 130 w 1174"/>
                    <a:gd name="T25" fmla="*/ 395 h 490"/>
                    <a:gd name="T26" fmla="*/ 148 w 1174"/>
                    <a:gd name="T27" fmla="*/ 404 h 490"/>
                    <a:gd name="T28" fmla="*/ 250 w 1174"/>
                    <a:gd name="T29" fmla="*/ 458 h 490"/>
                    <a:gd name="T30" fmla="*/ 206 w 1174"/>
                    <a:gd name="T31" fmla="*/ 482 h 490"/>
                    <a:gd name="T32" fmla="*/ 171 w 1174"/>
                    <a:gd name="T33" fmla="*/ 490 h 490"/>
                    <a:gd name="T34" fmla="*/ 122 w 1174"/>
                    <a:gd name="T35" fmla="*/ 489 h 490"/>
                    <a:gd name="T36" fmla="*/ 88 w 1174"/>
                    <a:gd name="T37" fmla="*/ 478 h 490"/>
                    <a:gd name="T38" fmla="*/ 44 w 1174"/>
                    <a:gd name="T39" fmla="*/ 440 h 490"/>
                    <a:gd name="T40" fmla="*/ 13 w 1174"/>
                    <a:gd name="T41" fmla="*/ 387 h 490"/>
                    <a:gd name="T42" fmla="*/ 0 w 1174"/>
                    <a:gd name="T43" fmla="*/ 325 h 490"/>
                    <a:gd name="T44" fmla="*/ 10 w 1174"/>
                    <a:gd name="T45" fmla="*/ 268 h 490"/>
                    <a:gd name="T46" fmla="*/ 31 w 1174"/>
                    <a:gd name="T47" fmla="*/ 236 h 490"/>
                    <a:gd name="T48" fmla="*/ 73 w 1174"/>
                    <a:gd name="T49" fmla="*/ 198 h 490"/>
                    <a:gd name="T50" fmla="*/ 120 w 1174"/>
                    <a:gd name="T51" fmla="*/ 172 h 490"/>
                    <a:gd name="T52" fmla="*/ 169 w 1174"/>
                    <a:gd name="T53" fmla="*/ 154 h 490"/>
                    <a:gd name="T54" fmla="*/ 258 w 1174"/>
                    <a:gd name="T55" fmla="*/ 143 h 490"/>
                    <a:gd name="T56" fmla="*/ 346 w 1174"/>
                    <a:gd name="T57" fmla="*/ 150 h 490"/>
                    <a:gd name="T58" fmla="*/ 547 w 1174"/>
                    <a:gd name="T59" fmla="*/ 185 h 490"/>
                    <a:gd name="T60" fmla="*/ 719 w 1174"/>
                    <a:gd name="T61" fmla="*/ 223 h 490"/>
                    <a:gd name="T62" fmla="*/ 724 w 1174"/>
                    <a:gd name="T63" fmla="*/ 145 h 490"/>
                    <a:gd name="T64" fmla="*/ 741 w 1174"/>
                    <a:gd name="T65" fmla="*/ 81 h 490"/>
                    <a:gd name="T66" fmla="*/ 767 w 1174"/>
                    <a:gd name="T67" fmla="*/ 44 h 490"/>
                    <a:gd name="T68" fmla="*/ 793 w 1174"/>
                    <a:gd name="T69" fmla="*/ 26 h 490"/>
                    <a:gd name="T70" fmla="*/ 846 w 1174"/>
                    <a:gd name="T71" fmla="*/ 12 h 490"/>
                    <a:gd name="T72" fmla="*/ 973 w 1174"/>
                    <a:gd name="T73" fmla="*/ 0 h 490"/>
                    <a:gd name="T74" fmla="*/ 1038 w 1174"/>
                    <a:gd name="T75" fmla="*/ 2 h 490"/>
                    <a:gd name="T76" fmla="*/ 952 w 1174"/>
                    <a:gd name="T77" fmla="*/ 41 h 490"/>
                    <a:gd name="T78" fmla="*/ 895 w 1174"/>
                    <a:gd name="T79" fmla="*/ 78 h 490"/>
                    <a:gd name="T80" fmla="*/ 875 w 1174"/>
                    <a:gd name="T81" fmla="*/ 109 h 490"/>
                    <a:gd name="T82" fmla="*/ 875 w 1174"/>
                    <a:gd name="T83" fmla="*/ 119 h 490"/>
                    <a:gd name="T84" fmla="*/ 896 w 1174"/>
                    <a:gd name="T85" fmla="*/ 156 h 490"/>
                    <a:gd name="T86" fmla="*/ 971 w 1174"/>
                    <a:gd name="T87" fmla="*/ 232 h 490"/>
                    <a:gd name="T88" fmla="*/ 1065 w 1174"/>
                    <a:gd name="T89" fmla="*/ 320 h 490"/>
                    <a:gd name="T90" fmla="*/ 1080 w 1174"/>
                    <a:gd name="T91" fmla="*/ 338 h 490"/>
                    <a:gd name="T92" fmla="*/ 1143 w 1174"/>
                    <a:gd name="T93" fmla="*/ 398 h 490"/>
                    <a:gd name="T94" fmla="*/ 1172 w 1174"/>
                    <a:gd name="T95" fmla="*/ 437 h 490"/>
                    <a:gd name="T96" fmla="*/ 1174 w 1174"/>
                    <a:gd name="T97" fmla="*/ 447 h 490"/>
                    <a:gd name="T98" fmla="*/ 1155 w 1174"/>
                    <a:gd name="T99" fmla="*/ 460 h 490"/>
                    <a:gd name="T100" fmla="*/ 1106 w 1174"/>
                    <a:gd name="T101" fmla="*/ 469 h 490"/>
                    <a:gd name="T102" fmla="*/ 989 w 1174"/>
                    <a:gd name="T103" fmla="*/ 476 h 4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1174" h="490">
                      <a:moveTo>
                        <a:pt x="953" y="476"/>
                      </a:moveTo>
                      <a:lnTo>
                        <a:pt x="953" y="476"/>
                      </a:lnTo>
                      <a:lnTo>
                        <a:pt x="927" y="456"/>
                      </a:lnTo>
                      <a:lnTo>
                        <a:pt x="896" y="437"/>
                      </a:lnTo>
                      <a:lnTo>
                        <a:pt x="857" y="413"/>
                      </a:lnTo>
                      <a:lnTo>
                        <a:pt x="810" y="387"/>
                      </a:lnTo>
                      <a:lnTo>
                        <a:pt x="758" y="361"/>
                      </a:lnTo>
                      <a:lnTo>
                        <a:pt x="732" y="349"/>
                      </a:lnTo>
                      <a:lnTo>
                        <a:pt x="703" y="338"/>
                      </a:lnTo>
                      <a:lnTo>
                        <a:pt x="676" y="328"/>
                      </a:lnTo>
                      <a:lnTo>
                        <a:pt x="648" y="320"/>
                      </a:lnTo>
                      <a:lnTo>
                        <a:pt x="648" y="320"/>
                      </a:lnTo>
                      <a:lnTo>
                        <a:pt x="586" y="305"/>
                      </a:lnTo>
                      <a:lnTo>
                        <a:pt x="513" y="292"/>
                      </a:lnTo>
                      <a:lnTo>
                        <a:pt x="437" y="281"/>
                      </a:lnTo>
                      <a:lnTo>
                        <a:pt x="359" y="271"/>
                      </a:lnTo>
                      <a:lnTo>
                        <a:pt x="322" y="270"/>
                      </a:lnTo>
                      <a:lnTo>
                        <a:pt x="286" y="268"/>
                      </a:lnTo>
                      <a:lnTo>
                        <a:pt x="253" y="266"/>
                      </a:lnTo>
                      <a:lnTo>
                        <a:pt x="223" y="268"/>
                      </a:lnTo>
                      <a:lnTo>
                        <a:pt x="195" y="270"/>
                      </a:lnTo>
                      <a:lnTo>
                        <a:pt x="172" y="275"/>
                      </a:lnTo>
                      <a:lnTo>
                        <a:pt x="154" y="279"/>
                      </a:lnTo>
                      <a:lnTo>
                        <a:pt x="148" y="284"/>
                      </a:lnTo>
                      <a:lnTo>
                        <a:pt x="141" y="288"/>
                      </a:lnTo>
                      <a:lnTo>
                        <a:pt x="141" y="288"/>
                      </a:lnTo>
                      <a:lnTo>
                        <a:pt x="124" y="305"/>
                      </a:lnTo>
                      <a:lnTo>
                        <a:pt x="117" y="314"/>
                      </a:lnTo>
                      <a:lnTo>
                        <a:pt x="112" y="322"/>
                      </a:lnTo>
                      <a:lnTo>
                        <a:pt x="107" y="330"/>
                      </a:lnTo>
                      <a:lnTo>
                        <a:pt x="104" y="338"/>
                      </a:lnTo>
                      <a:lnTo>
                        <a:pt x="104" y="346"/>
                      </a:lnTo>
                      <a:lnTo>
                        <a:pt x="104" y="354"/>
                      </a:lnTo>
                      <a:lnTo>
                        <a:pt x="104" y="362"/>
                      </a:lnTo>
                      <a:lnTo>
                        <a:pt x="107" y="369"/>
                      </a:lnTo>
                      <a:lnTo>
                        <a:pt x="111" y="375"/>
                      </a:lnTo>
                      <a:lnTo>
                        <a:pt x="115" y="382"/>
                      </a:lnTo>
                      <a:lnTo>
                        <a:pt x="122" y="388"/>
                      </a:lnTo>
                      <a:lnTo>
                        <a:pt x="130" y="395"/>
                      </a:lnTo>
                      <a:lnTo>
                        <a:pt x="138" y="400"/>
                      </a:lnTo>
                      <a:lnTo>
                        <a:pt x="148" y="404"/>
                      </a:lnTo>
                      <a:lnTo>
                        <a:pt x="148" y="404"/>
                      </a:lnTo>
                      <a:lnTo>
                        <a:pt x="258" y="450"/>
                      </a:lnTo>
                      <a:lnTo>
                        <a:pt x="258" y="450"/>
                      </a:lnTo>
                      <a:lnTo>
                        <a:pt x="250" y="458"/>
                      </a:lnTo>
                      <a:lnTo>
                        <a:pt x="240" y="466"/>
                      </a:lnTo>
                      <a:lnTo>
                        <a:pt x="226" y="474"/>
                      </a:lnTo>
                      <a:lnTo>
                        <a:pt x="206" y="482"/>
                      </a:lnTo>
                      <a:lnTo>
                        <a:pt x="195" y="486"/>
                      </a:lnTo>
                      <a:lnTo>
                        <a:pt x="184" y="489"/>
                      </a:lnTo>
                      <a:lnTo>
                        <a:pt x="171" y="490"/>
                      </a:lnTo>
                      <a:lnTo>
                        <a:pt x="154" y="490"/>
                      </a:lnTo>
                      <a:lnTo>
                        <a:pt x="140" y="490"/>
                      </a:lnTo>
                      <a:lnTo>
                        <a:pt x="122" y="489"/>
                      </a:lnTo>
                      <a:lnTo>
                        <a:pt x="122" y="489"/>
                      </a:lnTo>
                      <a:lnTo>
                        <a:pt x="104" y="484"/>
                      </a:lnTo>
                      <a:lnTo>
                        <a:pt x="88" y="478"/>
                      </a:lnTo>
                      <a:lnTo>
                        <a:pt x="72" y="468"/>
                      </a:lnTo>
                      <a:lnTo>
                        <a:pt x="57" y="455"/>
                      </a:lnTo>
                      <a:lnTo>
                        <a:pt x="44" y="440"/>
                      </a:lnTo>
                      <a:lnTo>
                        <a:pt x="33" y="422"/>
                      </a:lnTo>
                      <a:lnTo>
                        <a:pt x="21" y="404"/>
                      </a:lnTo>
                      <a:lnTo>
                        <a:pt x="13" y="387"/>
                      </a:lnTo>
                      <a:lnTo>
                        <a:pt x="7" y="365"/>
                      </a:lnTo>
                      <a:lnTo>
                        <a:pt x="2" y="346"/>
                      </a:lnTo>
                      <a:lnTo>
                        <a:pt x="0" y="325"/>
                      </a:lnTo>
                      <a:lnTo>
                        <a:pt x="0" y="305"/>
                      </a:lnTo>
                      <a:lnTo>
                        <a:pt x="3" y="286"/>
                      </a:lnTo>
                      <a:lnTo>
                        <a:pt x="10" y="268"/>
                      </a:lnTo>
                      <a:lnTo>
                        <a:pt x="20" y="250"/>
                      </a:lnTo>
                      <a:lnTo>
                        <a:pt x="31" y="236"/>
                      </a:lnTo>
                      <a:lnTo>
                        <a:pt x="31" y="236"/>
                      </a:lnTo>
                      <a:lnTo>
                        <a:pt x="46" y="223"/>
                      </a:lnTo>
                      <a:lnTo>
                        <a:pt x="59" y="210"/>
                      </a:lnTo>
                      <a:lnTo>
                        <a:pt x="73" y="198"/>
                      </a:lnTo>
                      <a:lnTo>
                        <a:pt x="89" y="189"/>
                      </a:lnTo>
                      <a:lnTo>
                        <a:pt x="104" y="180"/>
                      </a:lnTo>
                      <a:lnTo>
                        <a:pt x="120" y="172"/>
                      </a:lnTo>
                      <a:lnTo>
                        <a:pt x="135" y="166"/>
                      </a:lnTo>
                      <a:lnTo>
                        <a:pt x="153" y="159"/>
                      </a:lnTo>
                      <a:lnTo>
                        <a:pt x="169" y="154"/>
                      </a:lnTo>
                      <a:lnTo>
                        <a:pt x="185" y="151"/>
                      </a:lnTo>
                      <a:lnTo>
                        <a:pt x="221" y="145"/>
                      </a:lnTo>
                      <a:lnTo>
                        <a:pt x="258" y="143"/>
                      </a:lnTo>
                      <a:lnTo>
                        <a:pt x="297" y="145"/>
                      </a:lnTo>
                      <a:lnTo>
                        <a:pt x="297" y="145"/>
                      </a:lnTo>
                      <a:lnTo>
                        <a:pt x="346" y="150"/>
                      </a:lnTo>
                      <a:lnTo>
                        <a:pt x="408" y="159"/>
                      </a:lnTo>
                      <a:lnTo>
                        <a:pt x="478" y="172"/>
                      </a:lnTo>
                      <a:lnTo>
                        <a:pt x="547" y="185"/>
                      </a:lnTo>
                      <a:lnTo>
                        <a:pt x="669" y="211"/>
                      </a:lnTo>
                      <a:lnTo>
                        <a:pt x="719" y="223"/>
                      </a:lnTo>
                      <a:lnTo>
                        <a:pt x="719" y="223"/>
                      </a:lnTo>
                      <a:lnTo>
                        <a:pt x="719" y="200"/>
                      </a:lnTo>
                      <a:lnTo>
                        <a:pt x="719" y="174"/>
                      </a:lnTo>
                      <a:lnTo>
                        <a:pt x="724" y="145"/>
                      </a:lnTo>
                      <a:lnTo>
                        <a:pt x="729" y="112"/>
                      </a:lnTo>
                      <a:lnTo>
                        <a:pt x="734" y="98"/>
                      </a:lnTo>
                      <a:lnTo>
                        <a:pt x="741" y="81"/>
                      </a:lnTo>
                      <a:lnTo>
                        <a:pt x="747" y="68"/>
                      </a:lnTo>
                      <a:lnTo>
                        <a:pt x="757" y="55"/>
                      </a:lnTo>
                      <a:lnTo>
                        <a:pt x="767" y="44"/>
                      </a:lnTo>
                      <a:lnTo>
                        <a:pt x="778" y="34"/>
                      </a:lnTo>
                      <a:lnTo>
                        <a:pt x="778" y="34"/>
                      </a:lnTo>
                      <a:lnTo>
                        <a:pt x="793" y="26"/>
                      </a:lnTo>
                      <a:lnTo>
                        <a:pt x="809" y="20"/>
                      </a:lnTo>
                      <a:lnTo>
                        <a:pt x="827" y="15"/>
                      </a:lnTo>
                      <a:lnTo>
                        <a:pt x="846" y="12"/>
                      </a:lnTo>
                      <a:lnTo>
                        <a:pt x="890" y="5"/>
                      </a:lnTo>
                      <a:lnTo>
                        <a:pt x="932" y="2"/>
                      </a:lnTo>
                      <a:lnTo>
                        <a:pt x="973" y="0"/>
                      </a:lnTo>
                      <a:lnTo>
                        <a:pt x="1007" y="0"/>
                      </a:lnTo>
                      <a:lnTo>
                        <a:pt x="1038" y="2"/>
                      </a:lnTo>
                      <a:lnTo>
                        <a:pt x="1038" y="2"/>
                      </a:lnTo>
                      <a:lnTo>
                        <a:pt x="1010" y="13"/>
                      </a:lnTo>
                      <a:lnTo>
                        <a:pt x="983" y="25"/>
                      </a:lnTo>
                      <a:lnTo>
                        <a:pt x="952" y="41"/>
                      </a:lnTo>
                      <a:lnTo>
                        <a:pt x="921" y="59"/>
                      </a:lnTo>
                      <a:lnTo>
                        <a:pt x="908" y="68"/>
                      </a:lnTo>
                      <a:lnTo>
                        <a:pt x="895" y="78"/>
                      </a:lnTo>
                      <a:lnTo>
                        <a:pt x="885" y="88"/>
                      </a:lnTo>
                      <a:lnTo>
                        <a:pt x="879" y="98"/>
                      </a:lnTo>
                      <a:lnTo>
                        <a:pt x="875" y="109"/>
                      </a:lnTo>
                      <a:lnTo>
                        <a:pt x="875" y="114"/>
                      </a:lnTo>
                      <a:lnTo>
                        <a:pt x="875" y="119"/>
                      </a:lnTo>
                      <a:lnTo>
                        <a:pt x="875" y="119"/>
                      </a:lnTo>
                      <a:lnTo>
                        <a:pt x="880" y="130"/>
                      </a:lnTo>
                      <a:lnTo>
                        <a:pt x="887" y="141"/>
                      </a:lnTo>
                      <a:lnTo>
                        <a:pt x="896" y="156"/>
                      </a:lnTo>
                      <a:lnTo>
                        <a:pt x="909" y="171"/>
                      </a:lnTo>
                      <a:lnTo>
                        <a:pt x="939" y="202"/>
                      </a:lnTo>
                      <a:lnTo>
                        <a:pt x="971" y="232"/>
                      </a:lnTo>
                      <a:lnTo>
                        <a:pt x="1034" y="289"/>
                      </a:lnTo>
                      <a:lnTo>
                        <a:pt x="1057" y="312"/>
                      </a:lnTo>
                      <a:lnTo>
                        <a:pt x="1065" y="320"/>
                      </a:lnTo>
                      <a:lnTo>
                        <a:pt x="1070" y="327"/>
                      </a:lnTo>
                      <a:lnTo>
                        <a:pt x="1070" y="327"/>
                      </a:lnTo>
                      <a:lnTo>
                        <a:pt x="1080" y="338"/>
                      </a:lnTo>
                      <a:lnTo>
                        <a:pt x="1093" y="351"/>
                      </a:lnTo>
                      <a:lnTo>
                        <a:pt x="1127" y="382"/>
                      </a:lnTo>
                      <a:lnTo>
                        <a:pt x="1143" y="398"/>
                      </a:lnTo>
                      <a:lnTo>
                        <a:pt x="1158" y="414"/>
                      </a:lnTo>
                      <a:lnTo>
                        <a:pt x="1169" y="429"/>
                      </a:lnTo>
                      <a:lnTo>
                        <a:pt x="1172" y="437"/>
                      </a:lnTo>
                      <a:lnTo>
                        <a:pt x="1174" y="443"/>
                      </a:lnTo>
                      <a:lnTo>
                        <a:pt x="1174" y="443"/>
                      </a:lnTo>
                      <a:lnTo>
                        <a:pt x="1174" y="447"/>
                      </a:lnTo>
                      <a:lnTo>
                        <a:pt x="1172" y="450"/>
                      </a:lnTo>
                      <a:lnTo>
                        <a:pt x="1166" y="455"/>
                      </a:lnTo>
                      <a:lnTo>
                        <a:pt x="1155" y="460"/>
                      </a:lnTo>
                      <a:lnTo>
                        <a:pt x="1142" y="465"/>
                      </a:lnTo>
                      <a:lnTo>
                        <a:pt x="1125" y="468"/>
                      </a:lnTo>
                      <a:lnTo>
                        <a:pt x="1106" y="469"/>
                      </a:lnTo>
                      <a:lnTo>
                        <a:pt x="1065" y="474"/>
                      </a:lnTo>
                      <a:lnTo>
                        <a:pt x="1025" y="476"/>
                      </a:lnTo>
                      <a:lnTo>
                        <a:pt x="989" y="476"/>
                      </a:lnTo>
                      <a:lnTo>
                        <a:pt x="953" y="476"/>
                      </a:lnTo>
                      <a:lnTo>
                        <a:pt x="953" y="47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06" name="Freeform 457">
                  <a:extLst>
                    <a:ext uri="{FF2B5EF4-FFF2-40B4-BE49-F238E27FC236}">
                      <a16:creationId xmlns:a16="http://schemas.microsoft.com/office/drawing/2014/main" id="{E83BA3E8-82D9-4353-BCBC-742FA7FFB4F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588250" y="944563"/>
                  <a:ext cx="438150" cy="757238"/>
                </a:xfrm>
                <a:custGeom>
                  <a:avLst/>
                  <a:gdLst>
                    <a:gd name="T0" fmla="*/ 19 w 552"/>
                    <a:gd name="T1" fmla="*/ 922 h 954"/>
                    <a:gd name="T2" fmla="*/ 35 w 552"/>
                    <a:gd name="T3" fmla="*/ 907 h 954"/>
                    <a:gd name="T4" fmla="*/ 55 w 552"/>
                    <a:gd name="T5" fmla="*/ 878 h 954"/>
                    <a:gd name="T6" fmla="*/ 64 w 552"/>
                    <a:gd name="T7" fmla="*/ 857 h 954"/>
                    <a:gd name="T8" fmla="*/ 69 w 552"/>
                    <a:gd name="T9" fmla="*/ 831 h 954"/>
                    <a:gd name="T10" fmla="*/ 71 w 552"/>
                    <a:gd name="T11" fmla="*/ 799 h 954"/>
                    <a:gd name="T12" fmla="*/ 69 w 552"/>
                    <a:gd name="T13" fmla="*/ 782 h 954"/>
                    <a:gd name="T14" fmla="*/ 64 w 552"/>
                    <a:gd name="T15" fmla="*/ 758 h 954"/>
                    <a:gd name="T16" fmla="*/ 55 w 552"/>
                    <a:gd name="T17" fmla="*/ 734 h 954"/>
                    <a:gd name="T18" fmla="*/ 47 w 552"/>
                    <a:gd name="T19" fmla="*/ 716 h 954"/>
                    <a:gd name="T20" fmla="*/ 47 w 552"/>
                    <a:gd name="T21" fmla="*/ 701 h 954"/>
                    <a:gd name="T22" fmla="*/ 55 w 552"/>
                    <a:gd name="T23" fmla="*/ 682 h 954"/>
                    <a:gd name="T24" fmla="*/ 84 w 552"/>
                    <a:gd name="T25" fmla="*/ 636 h 954"/>
                    <a:gd name="T26" fmla="*/ 108 w 552"/>
                    <a:gd name="T27" fmla="*/ 604 h 954"/>
                    <a:gd name="T28" fmla="*/ 142 w 552"/>
                    <a:gd name="T29" fmla="*/ 570 h 954"/>
                    <a:gd name="T30" fmla="*/ 167 w 552"/>
                    <a:gd name="T31" fmla="*/ 550 h 954"/>
                    <a:gd name="T32" fmla="*/ 194 w 552"/>
                    <a:gd name="T33" fmla="*/ 518 h 954"/>
                    <a:gd name="T34" fmla="*/ 214 w 552"/>
                    <a:gd name="T35" fmla="*/ 487 h 954"/>
                    <a:gd name="T36" fmla="*/ 248 w 552"/>
                    <a:gd name="T37" fmla="*/ 433 h 954"/>
                    <a:gd name="T38" fmla="*/ 277 w 552"/>
                    <a:gd name="T39" fmla="*/ 385 h 954"/>
                    <a:gd name="T40" fmla="*/ 293 w 552"/>
                    <a:gd name="T41" fmla="*/ 341 h 954"/>
                    <a:gd name="T42" fmla="*/ 305 w 552"/>
                    <a:gd name="T43" fmla="*/ 305 h 954"/>
                    <a:gd name="T44" fmla="*/ 318 w 552"/>
                    <a:gd name="T45" fmla="*/ 245 h 954"/>
                    <a:gd name="T46" fmla="*/ 326 w 552"/>
                    <a:gd name="T47" fmla="*/ 214 h 954"/>
                    <a:gd name="T48" fmla="*/ 334 w 552"/>
                    <a:gd name="T49" fmla="*/ 201 h 954"/>
                    <a:gd name="T50" fmla="*/ 373 w 552"/>
                    <a:gd name="T51" fmla="*/ 165 h 954"/>
                    <a:gd name="T52" fmla="*/ 409 w 552"/>
                    <a:gd name="T53" fmla="*/ 136 h 954"/>
                    <a:gd name="T54" fmla="*/ 480 w 552"/>
                    <a:gd name="T55" fmla="*/ 76 h 954"/>
                    <a:gd name="T56" fmla="*/ 524 w 552"/>
                    <a:gd name="T57" fmla="*/ 34 h 954"/>
                    <a:gd name="T58" fmla="*/ 552 w 552"/>
                    <a:gd name="T59" fmla="*/ 0 h 954"/>
                    <a:gd name="T60" fmla="*/ 548 w 552"/>
                    <a:gd name="T61" fmla="*/ 16 h 954"/>
                    <a:gd name="T62" fmla="*/ 524 w 552"/>
                    <a:gd name="T63" fmla="*/ 104 h 954"/>
                    <a:gd name="T64" fmla="*/ 506 w 552"/>
                    <a:gd name="T65" fmla="*/ 149 h 954"/>
                    <a:gd name="T66" fmla="*/ 500 w 552"/>
                    <a:gd name="T67" fmla="*/ 159 h 954"/>
                    <a:gd name="T68" fmla="*/ 475 w 552"/>
                    <a:gd name="T69" fmla="*/ 185 h 954"/>
                    <a:gd name="T70" fmla="*/ 433 w 552"/>
                    <a:gd name="T71" fmla="*/ 221 h 954"/>
                    <a:gd name="T72" fmla="*/ 412 w 552"/>
                    <a:gd name="T73" fmla="*/ 243 h 954"/>
                    <a:gd name="T74" fmla="*/ 394 w 552"/>
                    <a:gd name="T75" fmla="*/ 268 h 954"/>
                    <a:gd name="T76" fmla="*/ 383 w 552"/>
                    <a:gd name="T77" fmla="*/ 299 h 954"/>
                    <a:gd name="T78" fmla="*/ 376 w 552"/>
                    <a:gd name="T79" fmla="*/ 338 h 954"/>
                    <a:gd name="T80" fmla="*/ 375 w 552"/>
                    <a:gd name="T81" fmla="*/ 376 h 954"/>
                    <a:gd name="T82" fmla="*/ 366 w 552"/>
                    <a:gd name="T83" fmla="*/ 438 h 954"/>
                    <a:gd name="T84" fmla="*/ 352 w 552"/>
                    <a:gd name="T85" fmla="*/ 492 h 954"/>
                    <a:gd name="T86" fmla="*/ 324 w 552"/>
                    <a:gd name="T87" fmla="*/ 550 h 954"/>
                    <a:gd name="T88" fmla="*/ 305 w 552"/>
                    <a:gd name="T89" fmla="*/ 584 h 954"/>
                    <a:gd name="T90" fmla="*/ 267 w 552"/>
                    <a:gd name="T91" fmla="*/ 649 h 954"/>
                    <a:gd name="T92" fmla="*/ 245 w 552"/>
                    <a:gd name="T93" fmla="*/ 700 h 954"/>
                    <a:gd name="T94" fmla="*/ 232 w 552"/>
                    <a:gd name="T95" fmla="*/ 740 h 954"/>
                    <a:gd name="T96" fmla="*/ 227 w 552"/>
                    <a:gd name="T97" fmla="*/ 773 h 954"/>
                    <a:gd name="T98" fmla="*/ 225 w 552"/>
                    <a:gd name="T99" fmla="*/ 807 h 954"/>
                    <a:gd name="T100" fmla="*/ 217 w 552"/>
                    <a:gd name="T101" fmla="*/ 860 h 954"/>
                    <a:gd name="T102" fmla="*/ 207 w 552"/>
                    <a:gd name="T103" fmla="*/ 888 h 954"/>
                    <a:gd name="T104" fmla="*/ 201 w 552"/>
                    <a:gd name="T105" fmla="*/ 896 h 954"/>
                    <a:gd name="T106" fmla="*/ 186 w 552"/>
                    <a:gd name="T107" fmla="*/ 904 h 954"/>
                    <a:gd name="T108" fmla="*/ 128 w 552"/>
                    <a:gd name="T109" fmla="*/ 922 h 954"/>
                    <a:gd name="T110" fmla="*/ 29 w 552"/>
                    <a:gd name="T111" fmla="*/ 948 h 954"/>
                    <a:gd name="T112" fmla="*/ 19 w 552"/>
                    <a:gd name="T113" fmla="*/ 922 h 9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552" h="954">
                      <a:moveTo>
                        <a:pt x="19" y="922"/>
                      </a:moveTo>
                      <a:lnTo>
                        <a:pt x="19" y="922"/>
                      </a:lnTo>
                      <a:lnTo>
                        <a:pt x="27" y="915"/>
                      </a:lnTo>
                      <a:lnTo>
                        <a:pt x="35" y="907"/>
                      </a:lnTo>
                      <a:lnTo>
                        <a:pt x="45" y="894"/>
                      </a:lnTo>
                      <a:lnTo>
                        <a:pt x="55" y="878"/>
                      </a:lnTo>
                      <a:lnTo>
                        <a:pt x="60" y="868"/>
                      </a:lnTo>
                      <a:lnTo>
                        <a:pt x="64" y="857"/>
                      </a:lnTo>
                      <a:lnTo>
                        <a:pt x="68" y="844"/>
                      </a:lnTo>
                      <a:lnTo>
                        <a:pt x="69" y="831"/>
                      </a:lnTo>
                      <a:lnTo>
                        <a:pt x="71" y="815"/>
                      </a:lnTo>
                      <a:lnTo>
                        <a:pt x="71" y="799"/>
                      </a:lnTo>
                      <a:lnTo>
                        <a:pt x="71" y="799"/>
                      </a:lnTo>
                      <a:lnTo>
                        <a:pt x="69" y="782"/>
                      </a:lnTo>
                      <a:lnTo>
                        <a:pt x="68" y="769"/>
                      </a:lnTo>
                      <a:lnTo>
                        <a:pt x="64" y="758"/>
                      </a:lnTo>
                      <a:lnTo>
                        <a:pt x="61" y="748"/>
                      </a:lnTo>
                      <a:lnTo>
                        <a:pt x="55" y="734"/>
                      </a:lnTo>
                      <a:lnTo>
                        <a:pt x="48" y="722"/>
                      </a:lnTo>
                      <a:lnTo>
                        <a:pt x="47" y="716"/>
                      </a:lnTo>
                      <a:lnTo>
                        <a:pt x="47" y="709"/>
                      </a:lnTo>
                      <a:lnTo>
                        <a:pt x="47" y="701"/>
                      </a:lnTo>
                      <a:lnTo>
                        <a:pt x="50" y="693"/>
                      </a:lnTo>
                      <a:lnTo>
                        <a:pt x="55" y="682"/>
                      </a:lnTo>
                      <a:lnTo>
                        <a:pt x="61" y="669"/>
                      </a:lnTo>
                      <a:lnTo>
                        <a:pt x="84" y="636"/>
                      </a:lnTo>
                      <a:lnTo>
                        <a:pt x="84" y="636"/>
                      </a:lnTo>
                      <a:lnTo>
                        <a:pt x="108" y="604"/>
                      </a:lnTo>
                      <a:lnTo>
                        <a:pt x="128" y="583"/>
                      </a:lnTo>
                      <a:lnTo>
                        <a:pt x="142" y="570"/>
                      </a:lnTo>
                      <a:lnTo>
                        <a:pt x="155" y="558"/>
                      </a:lnTo>
                      <a:lnTo>
                        <a:pt x="167" y="550"/>
                      </a:lnTo>
                      <a:lnTo>
                        <a:pt x="180" y="537"/>
                      </a:lnTo>
                      <a:lnTo>
                        <a:pt x="194" y="518"/>
                      </a:lnTo>
                      <a:lnTo>
                        <a:pt x="214" y="487"/>
                      </a:lnTo>
                      <a:lnTo>
                        <a:pt x="214" y="487"/>
                      </a:lnTo>
                      <a:lnTo>
                        <a:pt x="233" y="456"/>
                      </a:lnTo>
                      <a:lnTo>
                        <a:pt x="248" y="433"/>
                      </a:lnTo>
                      <a:lnTo>
                        <a:pt x="269" y="401"/>
                      </a:lnTo>
                      <a:lnTo>
                        <a:pt x="277" y="385"/>
                      </a:lnTo>
                      <a:lnTo>
                        <a:pt x="285" y="367"/>
                      </a:lnTo>
                      <a:lnTo>
                        <a:pt x="293" y="341"/>
                      </a:lnTo>
                      <a:lnTo>
                        <a:pt x="305" y="305"/>
                      </a:lnTo>
                      <a:lnTo>
                        <a:pt x="305" y="305"/>
                      </a:lnTo>
                      <a:lnTo>
                        <a:pt x="315" y="269"/>
                      </a:lnTo>
                      <a:lnTo>
                        <a:pt x="318" y="245"/>
                      </a:lnTo>
                      <a:lnTo>
                        <a:pt x="321" y="227"/>
                      </a:lnTo>
                      <a:lnTo>
                        <a:pt x="326" y="214"/>
                      </a:lnTo>
                      <a:lnTo>
                        <a:pt x="329" y="208"/>
                      </a:lnTo>
                      <a:lnTo>
                        <a:pt x="334" y="201"/>
                      </a:lnTo>
                      <a:lnTo>
                        <a:pt x="349" y="187"/>
                      </a:lnTo>
                      <a:lnTo>
                        <a:pt x="373" y="165"/>
                      </a:lnTo>
                      <a:lnTo>
                        <a:pt x="409" y="136"/>
                      </a:lnTo>
                      <a:lnTo>
                        <a:pt x="409" y="136"/>
                      </a:lnTo>
                      <a:lnTo>
                        <a:pt x="448" y="104"/>
                      </a:lnTo>
                      <a:lnTo>
                        <a:pt x="480" y="76"/>
                      </a:lnTo>
                      <a:lnTo>
                        <a:pt x="505" y="52"/>
                      </a:lnTo>
                      <a:lnTo>
                        <a:pt x="524" y="34"/>
                      </a:lnTo>
                      <a:lnTo>
                        <a:pt x="545" y="8"/>
                      </a:lnTo>
                      <a:lnTo>
                        <a:pt x="552" y="0"/>
                      </a:lnTo>
                      <a:lnTo>
                        <a:pt x="552" y="0"/>
                      </a:lnTo>
                      <a:lnTo>
                        <a:pt x="548" y="16"/>
                      </a:lnTo>
                      <a:lnTo>
                        <a:pt x="539" y="55"/>
                      </a:lnTo>
                      <a:lnTo>
                        <a:pt x="524" y="104"/>
                      </a:lnTo>
                      <a:lnTo>
                        <a:pt x="516" y="126"/>
                      </a:lnTo>
                      <a:lnTo>
                        <a:pt x="506" y="149"/>
                      </a:lnTo>
                      <a:lnTo>
                        <a:pt x="506" y="149"/>
                      </a:lnTo>
                      <a:lnTo>
                        <a:pt x="500" y="159"/>
                      </a:lnTo>
                      <a:lnTo>
                        <a:pt x="493" y="169"/>
                      </a:lnTo>
                      <a:lnTo>
                        <a:pt x="475" y="185"/>
                      </a:lnTo>
                      <a:lnTo>
                        <a:pt x="454" y="203"/>
                      </a:lnTo>
                      <a:lnTo>
                        <a:pt x="433" y="221"/>
                      </a:lnTo>
                      <a:lnTo>
                        <a:pt x="422" y="232"/>
                      </a:lnTo>
                      <a:lnTo>
                        <a:pt x="412" y="243"/>
                      </a:lnTo>
                      <a:lnTo>
                        <a:pt x="404" y="255"/>
                      </a:lnTo>
                      <a:lnTo>
                        <a:pt x="394" y="268"/>
                      </a:lnTo>
                      <a:lnTo>
                        <a:pt x="388" y="282"/>
                      </a:lnTo>
                      <a:lnTo>
                        <a:pt x="383" y="299"/>
                      </a:lnTo>
                      <a:lnTo>
                        <a:pt x="378" y="318"/>
                      </a:lnTo>
                      <a:lnTo>
                        <a:pt x="376" y="338"/>
                      </a:lnTo>
                      <a:lnTo>
                        <a:pt x="376" y="338"/>
                      </a:lnTo>
                      <a:lnTo>
                        <a:pt x="375" y="376"/>
                      </a:lnTo>
                      <a:lnTo>
                        <a:pt x="371" y="409"/>
                      </a:lnTo>
                      <a:lnTo>
                        <a:pt x="366" y="438"/>
                      </a:lnTo>
                      <a:lnTo>
                        <a:pt x="360" y="466"/>
                      </a:lnTo>
                      <a:lnTo>
                        <a:pt x="352" y="492"/>
                      </a:lnTo>
                      <a:lnTo>
                        <a:pt x="341" y="519"/>
                      </a:lnTo>
                      <a:lnTo>
                        <a:pt x="324" y="550"/>
                      </a:lnTo>
                      <a:lnTo>
                        <a:pt x="305" y="584"/>
                      </a:lnTo>
                      <a:lnTo>
                        <a:pt x="305" y="584"/>
                      </a:lnTo>
                      <a:lnTo>
                        <a:pt x="285" y="620"/>
                      </a:lnTo>
                      <a:lnTo>
                        <a:pt x="267" y="649"/>
                      </a:lnTo>
                      <a:lnTo>
                        <a:pt x="254" y="677"/>
                      </a:lnTo>
                      <a:lnTo>
                        <a:pt x="245" y="700"/>
                      </a:lnTo>
                      <a:lnTo>
                        <a:pt x="237" y="721"/>
                      </a:lnTo>
                      <a:lnTo>
                        <a:pt x="232" y="740"/>
                      </a:lnTo>
                      <a:lnTo>
                        <a:pt x="228" y="756"/>
                      </a:lnTo>
                      <a:lnTo>
                        <a:pt x="227" y="773"/>
                      </a:lnTo>
                      <a:lnTo>
                        <a:pt x="227" y="773"/>
                      </a:lnTo>
                      <a:lnTo>
                        <a:pt x="225" y="807"/>
                      </a:lnTo>
                      <a:lnTo>
                        <a:pt x="220" y="842"/>
                      </a:lnTo>
                      <a:lnTo>
                        <a:pt x="217" y="860"/>
                      </a:lnTo>
                      <a:lnTo>
                        <a:pt x="212" y="875"/>
                      </a:lnTo>
                      <a:lnTo>
                        <a:pt x="207" y="888"/>
                      </a:lnTo>
                      <a:lnTo>
                        <a:pt x="201" y="896"/>
                      </a:lnTo>
                      <a:lnTo>
                        <a:pt x="201" y="896"/>
                      </a:lnTo>
                      <a:lnTo>
                        <a:pt x="196" y="899"/>
                      </a:lnTo>
                      <a:lnTo>
                        <a:pt x="186" y="904"/>
                      </a:lnTo>
                      <a:lnTo>
                        <a:pt x="162" y="912"/>
                      </a:lnTo>
                      <a:lnTo>
                        <a:pt x="128" y="922"/>
                      </a:lnTo>
                      <a:lnTo>
                        <a:pt x="94" y="932"/>
                      </a:lnTo>
                      <a:lnTo>
                        <a:pt x="29" y="948"/>
                      </a:lnTo>
                      <a:lnTo>
                        <a:pt x="0" y="954"/>
                      </a:lnTo>
                      <a:lnTo>
                        <a:pt x="19" y="92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07" name="Freeform 458">
                  <a:extLst>
                    <a:ext uri="{FF2B5EF4-FFF2-40B4-BE49-F238E27FC236}">
                      <a16:creationId xmlns:a16="http://schemas.microsoft.com/office/drawing/2014/main" id="{F9EE496E-E3C2-439A-93E2-20F10C39DD1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58100" y="1449388"/>
                  <a:ext cx="550863" cy="306388"/>
                </a:xfrm>
                <a:custGeom>
                  <a:avLst/>
                  <a:gdLst>
                    <a:gd name="T0" fmla="*/ 10 w 694"/>
                    <a:gd name="T1" fmla="*/ 370 h 387"/>
                    <a:gd name="T2" fmla="*/ 5 w 694"/>
                    <a:gd name="T3" fmla="*/ 362 h 387"/>
                    <a:gd name="T4" fmla="*/ 0 w 694"/>
                    <a:gd name="T5" fmla="*/ 346 h 387"/>
                    <a:gd name="T6" fmla="*/ 0 w 694"/>
                    <a:gd name="T7" fmla="*/ 331 h 387"/>
                    <a:gd name="T8" fmla="*/ 7 w 694"/>
                    <a:gd name="T9" fmla="*/ 312 h 387"/>
                    <a:gd name="T10" fmla="*/ 21 w 694"/>
                    <a:gd name="T11" fmla="*/ 289 h 387"/>
                    <a:gd name="T12" fmla="*/ 46 w 694"/>
                    <a:gd name="T13" fmla="*/ 262 h 387"/>
                    <a:gd name="T14" fmla="*/ 62 w 694"/>
                    <a:gd name="T15" fmla="*/ 247 h 387"/>
                    <a:gd name="T16" fmla="*/ 224 w 694"/>
                    <a:gd name="T17" fmla="*/ 107 h 387"/>
                    <a:gd name="T18" fmla="*/ 257 w 694"/>
                    <a:gd name="T19" fmla="*/ 78 h 387"/>
                    <a:gd name="T20" fmla="*/ 273 w 694"/>
                    <a:gd name="T21" fmla="*/ 59 h 387"/>
                    <a:gd name="T22" fmla="*/ 284 w 694"/>
                    <a:gd name="T23" fmla="*/ 49 h 387"/>
                    <a:gd name="T24" fmla="*/ 312 w 694"/>
                    <a:gd name="T25" fmla="*/ 46 h 387"/>
                    <a:gd name="T26" fmla="*/ 380 w 694"/>
                    <a:gd name="T27" fmla="*/ 46 h 387"/>
                    <a:gd name="T28" fmla="*/ 465 w 694"/>
                    <a:gd name="T29" fmla="*/ 49 h 387"/>
                    <a:gd name="T30" fmla="*/ 549 w 694"/>
                    <a:gd name="T31" fmla="*/ 55 h 387"/>
                    <a:gd name="T32" fmla="*/ 586 w 694"/>
                    <a:gd name="T33" fmla="*/ 51 h 387"/>
                    <a:gd name="T34" fmla="*/ 692 w 694"/>
                    <a:gd name="T35" fmla="*/ 0 h 387"/>
                    <a:gd name="T36" fmla="*/ 694 w 694"/>
                    <a:gd name="T37" fmla="*/ 3 h 387"/>
                    <a:gd name="T38" fmla="*/ 694 w 694"/>
                    <a:gd name="T39" fmla="*/ 23 h 387"/>
                    <a:gd name="T40" fmla="*/ 692 w 694"/>
                    <a:gd name="T41" fmla="*/ 39 h 387"/>
                    <a:gd name="T42" fmla="*/ 682 w 694"/>
                    <a:gd name="T43" fmla="*/ 57 h 387"/>
                    <a:gd name="T44" fmla="*/ 668 w 694"/>
                    <a:gd name="T45" fmla="*/ 77 h 387"/>
                    <a:gd name="T46" fmla="*/ 643 w 694"/>
                    <a:gd name="T47" fmla="*/ 98 h 387"/>
                    <a:gd name="T48" fmla="*/ 607 w 694"/>
                    <a:gd name="T49" fmla="*/ 117 h 387"/>
                    <a:gd name="T50" fmla="*/ 569 w 694"/>
                    <a:gd name="T51" fmla="*/ 133 h 387"/>
                    <a:gd name="T52" fmla="*/ 505 w 694"/>
                    <a:gd name="T53" fmla="*/ 154 h 387"/>
                    <a:gd name="T54" fmla="*/ 455 w 694"/>
                    <a:gd name="T55" fmla="*/ 169 h 387"/>
                    <a:gd name="T56" fmla="*/ 409 w 694"/>
                    <a:gd name="T57" fmla="*/ 187 h 387"/>
                    <a:gd name="T58" fmla="*/ 387 w 694"/>
                    <a:gd name="T59" fmla="*/ 202 h 387"/>
                    <a:gd name="T60" fmla="*/ 323 w 694"/>
                    <a:gd name="T61" fmla="*/ 249 h 387"/>
                    <a:gd name="T62" fmla="*/ 283 w 694"/>
                    <a:gd name="T63" fmla="*/ 292 h 387"/>
                    <a:gd name="T64" fmla="*/ 276 w 694"/>
                    <a:gd name="T65" fmla="*/ 301 h 387"/>
                    <a:gd name="T66" fmla="*/ 247 w 694"/>
                    <a:gd name="T67" fmla="*/ 322 h 387"/>
                    <a:gd name="T68" fmla="*/ 198 w 694"/>
                    <a:gd name="T69" fmla="*/ 349 h 387"/>
                    <a:gd name="T70" fmla="*/ 150 w 694"/>
                    <a:gd name="T71" fmla="*/ 370 h 387"/>
                    <a:gd name="T72" fmla="*/ 114 w 694"/>
                    <a:gd name="T73" fmla="*/ 383 h 387"/>
                    <a:gd name="T74" fmla="*/ 85 w 694"/>
                    <a:gd name="T75" fmla="*/ 387 h 387"/>
                    <a:gd name="T76" fmla="*/ 51 w 694"/>
                    <a:gd name="T77" fmla="*/ 382 h 387"/>
                    <a:gd name="T78" fmla="*/ 10 w 694"/>
                    <a:gd name="T79" fmla="*/ 370 h 3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694" h="387">
                      <a:moveTo>
                        <a:pt x="10" y="370"/>
                      </a:moveTo>
                      <a:lnTo>
                        <a:pt x="10" y="370"/>
                      </a:lnTo>
                      <a:lnTo>
                        <a:pt x="8" y="369"/>
                      </a:lnTo>
                      <a:lnTo>
                        <a:pt x="5" y="362"/>
                      </a:lnTo>
                      <a:lnTo>
                        <a:pt x="0" y="353"/>
                      </a:lnTo>
                      <a:lnTo>
                        <a:pt x="0" y="346"/>
                      </a:lnTo>
                      <a:lnTo>
                        <a:pt x="0" y="340"/>
                      </a:lnTo>
                      <a:lnTo>
                        <a:pt x="0" y="331"/>
                      </a:lnTo>
                      <a:lnTo>
                        <a:pt x="3" y="322"/>
                      </a:lnTo>
                      <a:lnTo>
                        <a:pt x="7" y="312"/>
                      </a:lnTo>
                      <a:lnTo>
                        <a:pt x="13" y="301"/>
                      </a:lnTo>
                      <a:lnTo>
                        <a:pt x="21" y="289"/>
                      </a:lnTo>
                      <a:lnTo>
                        <a:pt x="31" y="276"/>
                      </a:lnTo>
                      <a:lnTo>
                        <a:pt x="46" y="262"/>
                      </a:lnTo>
                      <a:lnTo>
                        <a:pt x="62" y="247"/>
                      </a:lnTo>
                      <a:lnTo>
                        <a:pt x="62" y="247"/>
                      </a:lnTo>
                      <a:lnTo>
                        <a:pt x="182" y="145"/>
                      </a:lnTo>
                      <a:lnTo>
                        <a:pt x="224" y="107"/>
                      </a:lnTo>
                      <a:lnTo>
                        <a:pt x="257" y="78"/>
                      </a:lnTo>
                      <a:lnTo>
                        <a:pt x="257" y="78"/>
                      </a:lnTo>
                      <a:lnTo>
                        <a:pt x="267" y="67"/>
                      </a:lnTo>
                      <a:lnTo>
                        <a:pt x="273" y="59"/>
                      </a:lnTo>
                      <a:lnTo>
                        <a:pt x="278" y="52"/>
                      </a:lnTo>
                      <a:lnTo>
                        <a:pt x="284" y="49"/>
                      </a:lnTo>
                      <a:lnTo>
                        <a:pt x="294" y="46"/>
                      </a:lnTo>
                      <a:lnTo>
                        <a:pt x="312" y="46"/>
                      </a:lnTo>
                      <a:lnTo>
                        <a:pt x="380" y="46"/>
                      </a:lnTo>
                      <a:lnTo>
                        <a:pt x="380" y="46"/>
                      </a:lnTo>
                      <a:lnTo>
                        <a:pt x="426" y="47"/>
                      </a:lnTo>
                      <a:lnTo>
                        <a:pt x="465" y="49"/>
                      </a:lnTo>
                      <a:lnTo>
                        <a:pt x="525" y="54"/>
                      </a:lnTo>
                      <a:lnTo>
                        <a:pt x="549" y="55"/>
                      </a:lnTo>
                      <a:lnTo>
                        <a:pt x="569" y="54"/>
                      </a:lnTo>
                      <a:lnTo>
                        <a:pt x="586" y="51"/>
                      </a:lnTo>
                      <a:lnTo>
                        <a:pt x="601" y="46"/>
                      </a:lnTo>
                      <a:lnTo>
                        <a:pt x="692" y="0"/>
                      </a:lnTo>
                      <a:lnTo>
                        <a:pt x="692" y="0"/>
                      </a:lnTo>
                      <a:lnTo>
                        <a:pt x="694" y="3"/>
                      </a:lnTo>
                      <a:lnTo>
                        <a:pt x="694" y="12"/>
                      </a:lnTo>
                      <a:lnTo>
                        <a:pt x="694" y="23"/>
                      </a:lnTo>
                      <a:lnTo>
                        <a:pt x="694" y="31"/>
                      </a:lnTo>
                      <a:lnTo>
                        <a:pt x="692" y="39"/>
                      </a:lnTo>
                      <a:lnTo>
                        <a:pt x="687" y="47"/>
                      </a:lnTo>
                      <a:lnTo>
                        <a:pt x="682" y="57"/>
                      </a:lnTo>
                      <a:lnTo>
                        <a:pt x="676" y="67"/>
                      </a:lnTo>
                      <a:lnTo>
                        <a:pt x="668" y="77"/>
                      </a:lnTo>
                      <a:lnTo>
                        <a:pt x="656" y="86"/>
                      </a:lnTo>
                      <a:lnTo>
                        <a:pt x="643" y="98"/>
                      </a:lnTo>
                      <a:lnTo>
                        <a:pt x="627" y="107"/>
                      </a:lnTo>
                      <a:lnTo>
                        <a:pt x="607" y="117"/>
                      </a:lnTo>
                      <a:lnTo>
                        <a:pt x="607" y="117"/>
                      </a:lnTo>
                      <a:lnTo>
                        <a:pt x="569" y="133"/>
                      </a:lnTo>
                      <a:lnTo>
                        <a:pt x="536" y="146"/>
                      </a:lnTo>
                      <a:lnTo>
                        <a:pt x="505" y="154"/>
                      </a:lnTo>
                      <a:lnTo>
                        <a:pt x="479" y="161"/>
                      </a:lnTo>
                      <a:lnTo>
                        <a:pt x="455" y="169"/>
                      </a:lnTo>
                      <a:lnTo>
                        <a:pt x="432" y="177"/>
                      </a:lnTo>
                      <a:lnTo>
                        <a:pt x="409" y="187"/>
                      </a:lnTo>
                      <a:lnTo>
                        <a:pt x="387" y="202"/>
                      </a:lnTo>
                      <a:lnTo>
                        <a:pt x="387" y="202"/>
                      </a:lnTo>
                      <a:lnTo>
                        <a:pt x="348" y="229"/>
                      </a:lnTo>
                      <a:lnTo>
                        <a:pt x="323" y="249"/>
                      </a:lnTo>
                      <a:lnTo>
                        <a:pt x="304" y="268"/>
                      </a:lnTo>
                      <a:lnTo>
                        <a:pt x="283" y="292"/>
                      </a:lnTo>
                      <a:lnTo>
                        <a:pt x="283" y="292"/>
                      </a:lnTo>
                      <a:lnTo>
                        <a:pt x="276" y="301"/>
                      </a:lnTo>
                      <a:lnTo>
                        <a:pt x="268" y="307"/>
                      </a:lnTo>
                      <a:lnTo>
                        <a:pt x="247" y="322"/>
                      </a:lnTo>
                      <a:lnTo>
                        <a:pt x="224" y="336"/>
                      </a:lnTo>
                      <a:lnTo>
                        <a:pt x="198" y="349"/>
                      </a:lnTo>
                      <a:lnTo>
                        <a:pt x="172" y="361"/>
                      </a:lnTo>
                      <a:lnTo>
                        <a:pt x="150" y="370"/>
                      </a:lnTo>
                      <a:lnTo>
                        <a:pt x="114" y="383"/>
                      </a:lnTo>
                      <a:lnTo>
                        <a:pt x="114" y="383"/>
                      </a:lnTo>
                      <a:lnTo>
                        <a:pt x="101" y="387"/>
                      </a:lnTo>
                      <a:lnTo>
                        <a:pt x="85" y="387"/>
                      </a:lnTo>
                      <a:lnTo>
                        <a:pt x="67" y="383"/>
                      </a:lnTo>
                      <a:lnTo>
                        <a:pt x="51" y="382"/>
                      </a:lnTo>
                      <a:lnTo>
                        <a:pt x="21" y="374"/>
                      </a:lnTo>
                      <a:lnTo>
                        <a:pt x="10" y="370"/>
                      </a:lnTo>
                      <a:lnTo>
                        <a:pt x="10" y="37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08" name="Freeform 459">
                  <a:extLst>
                    <a:ext uri="{FF2B5EF4-FFF2-40B4-BE49-F238E27FC236}">
                      <a16:creationId xmlns:a16="http://schemas.microsoft.com/office/drawing/2014/main" id="{D98AD61F-261F-4AEA-9846-7A6B0F9B6D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580313" y="1654176"/>
                  <a:ext cx="876300" cy="225425"/>
                </a:xfrm>
                <a:custGeom>
                  <a:avLst/>
                  <a:gdLst>
                    <a:gd name="T0" fmla="*/ 3 w 1102"/>
                    <a:gd name="T1" fmla="*/ 210 h 285"/>
                    <a:gd name="T2" fmla="*/ 29 w 1102"/>
                    <a:gd name="T3" fmla="*/ 181 h 285"/>
                    <a:gd name="T4" fmla="*/ 78 w 1102"/>
                    <a:gd name="T5" fmla="*/ 140 h 285"/>
                    <a:gd name="T6" fmla="*/ 120 w 1102"/>
                    <a:gd name="T7" fmla="*/ 112 h 285"/>
                    <a:gd name="T8" fmla="*/ 148 w 1102"/>
                    <a:gd name="T9" fmla="*/ 99 h 285"/>
                    <a:gd name="T10" fmla="*/ 174 w 1102"/>
                    <a:gd name="T11" fmla="*/ 93 h 285"/>
                    <a:gd name="T12" fmla="*/ 185 w 1102"/>
                    <a:gd name="T13" fmla="*/ 93 h 285"/>
                    <a:gd name="T14" fmla="*/ 261 w 1102"/>
                    <a:gd name="T15" fmla="*/ 103 h 285"/>
                    <a:gd name="T16" fmla="*/ 308 w 1102"/>
                    <a:gd name="T17" fmla="*/ 104 h 285"/>
                    <a:gd name="T18" fmla="*/ 380 w 1102"/>
                    <a:gd name="T19" fmla="*/ 99 h 285"/>
                    <a:gd name="T20" fmla="*/ 401 w 1102"/>
                    <a:gd name="T21" fmla="*/ 96 h 285"/>
                    <a:gd name="T22" fmla="*/ 435 w 1102"/>
                    <a:gd name="T23" fmla="*/ 88 h 285"/>
                    <a:gd name="T24" fmla="*/ 477 w 1102"/>
                    <a:gd name="T25" fmla="*/ 69 h 285"/>
                    <a:gd name="T26" fmla="*/ 528 w 1102"/>
                    <a:gd name="T27" fmla="*/ 39 h 285"/>
                    <a:gd name="T28" fmla="*/ 557 w 1102"/>
                    <a:gd name="T29" fmla="*/ 26 h 285"/>
                    <a:gd name="T30" fmla="*/ 591 w 1102"/>
                    <a:gd name="T31" fmla="*/ 15 h 285"/>
                    <a:gd name="T32" fmla="*/ 633 w 1102"/>
                    <a:gd name="T33" fmla="*/ 9 h 285"/>
                    <a:gd name="T34" fmla="*/ 708 w 1102"/>
                    <a:gd name="T35" fmla="*/ 2 h 285"/>
                    <a:gd name="T36" fmla="*/ 758 w 1102"/>
                    <a:gd name="T37" fmla="*/ 0 h 285"/>
                    <a:gd name="T38" fmla="*/ 808 w 1102"/>
                    <a:gd name="T39" fmla="*/ 7 h 285"/>
                    <a:gd name="T40" fmla="*/ 886 w 1102"/>
                    <a:gd name="T41" fmla="*/ 21 h 285"/>
                    <a:gd name="T42" fmla="*/ 933 w 1102"/>
                    <a:gd name="T43" fmla="*/ 30 h 285"/>
                    <a:gd name="T44" fmla="*/ 1013 w 1102"/>
                    <a:gd name="T45" fmla="*/ 34 h 285"/>
                    <a:gd name="T46" fmla="*/ 1068 w 1102"/>
                    <a:gd name="T47" fmla="*/ 30 h 285"/>
                    <a:gd name="T48" fmla="*/ 1101 w 1102"/>
                    <a:gd name="T49" fmla="*/ 21 h 285"/>
                    <a:gd name="T50" fmla="*/ 1102 w 1102"/>
                    <a:gd name="T51" fmla="*/ 25 h 285"/>
                    <a:gd name="T52" fmla="*/ 1102 w 1102"/>
                    <a:gd name="T53" fmla="*/ 38 h 285"/>
                    <a:gd name="T54" fmla="*/ 1099 w 1102"/>
                    <a:gd name="T55" fmla="*/ 51 h 285"/>
                    <a:gd name="T56" fmla="*/ 1088 w 1102"/>
                    <a:gd name="T57" fmla="*/ 64 h 285"/>
                    <a:gd name="T58" fmla="*/ 1065 w 1102"/>
                    <a:gd name="T59" fmla="*/ 78 h 285"/>
                    <a:gd name="T60" fmla="*/ 1029 w 1102"/>
                    <a:gd name="T61" fmla="*/ 91 h 285"/>
                    <a:gd name="T62" fmla="*/ 977 w 1102"/>
                    <a:gd name="T63" fmla="*/ 103 h 285"/>
                    <a:gd name="T64" fmla="*/ 945 w 1102"/>
                    <a:gd name="T65" fmla="*/ 106 h 285"/>
                    <a:gd name="T66" fmla="*/ 810 w 1102"/>
                    <a:gd name="T67" fmla="*/ 114 h 285"/>
                    <a:gd name="T68" fmla="*/ 701 w 1102"/>
                    <a:gd name="T69" fmla="*/ 116 h 285"/>
                    <a:gd name="T70" fmla="*/ 601 w 1102"/>
                    <a:gd name="T71" fmla="*/ 112 h 285"/>
                    <a:gd name="T72" fmla="*/ 579 w 1102"/>
                    <a:gd name="T73" fmla="*/ 129 h 285"/>
                    <a:gd name="T74" fmla="*/ 487 w 1102"/>
                    <a:gd name="T75" fmla="*/ 190 h 285"/>
                    <a:gd name="T76" fmla="*/ 407 w 1102"/>
                    <a:gd name="T77" fmla="*/ 236 h 285"/>
                    <a:gd name="T78" fmla="*/ 367 w 1102"/>
                    <a:gd name="T79" fmla="*/ 255 h 285"/>
                    <a:gd name="T80" fmla="*/ 323 w 1102"/>
                    <a:gd name="T81" fmla="*/ 270 h 285"/>
                    <a:gd name="T82" fmla="*/ 271 w 1102"/>
                    <a:gd name="T83" fmla="*/ 278 h 285"/>
                    <a:gd name="T84" fmla="*/ 217 w 1102"/>
                    <a:gd name="T85" fmla="*/ 283 h 285"/>
                    <a:gd name="T86" fmla="*/ 117 w 1102"/>
                    <a:gd name="T87" fmla="*/ 285 h 285"/>
                    <a:gd name="T88" fmla="*/ 42 w 1102"/>
                    <a:gd name="T89" fmla="*/ 281 h 285"/>
                    <a:gd name="T90" fmla="*/ 34 w 1102"/>
                    <a:gd name="T91" fmla="*/ 273 h 285"/>
                    <a:gd name="T92" fmla="*/ 8 w 1102"/>
                    <a:gd name="T93" fmla="*/ 242 h 285"/>
                    <a:gd name="T94" fmla="*/ 1 w 1102"/>
                    <a:gd name="T95" fmla="*/ 224 h 285"/>
                    <a:gd name="T96" fmla="*/ 1 w 1102"/>
                    <a:gd name="T97" fmla="*/ 215 h 285"/>
                    <a:gd name="T98" fmla="*/ 3 w 1102"/>
                    <a:gd name="T99" fmla="*/ 210 h 2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1102" h="285">
                      <a:moveTo>
                        <a:pt x="3" y="210"/>
                      </a:moveTo>
                      <a:lnTo>
                        <a:pt x="3" y="210"/>
                      </a:lnTo>
                      <a:lnTo>
                        <a:pt x="13" y="198"/>
                      </a:lnTo>
                      <a:lnTo>
                        <a:pt x="29" y="181"/>
                      </a:lnTo>
                      <a:lnTo>
                        <a:pt x="52" y="161"/>
                      </a:lnTo>
                      <a:lnTo>
                        <a:pt x="78" y="140"/>
                      </a:lnTo>
                      <a:lnTo>
                        <a:pt x="105" y="121"/>
                      </a:lnTo>
                      <a:lnTo>
                        <a:pt x="120" y="112"/>
                      </a:lnTo>
                      <a:lnTo>
                        <a:pt x="135" y="104"/>
                      </a:lnTo>
                      <a:lnTo>
                        <a:pt x="148" y="99"/>
                      </a:lnTo>
                      <a:lnTo>
                        <a:pt x="161" y="95"/>
                      </a:lnTo>
                      <a:lnTo>
                        <a:pt x="174" y="93"/>
                      </a:lnTo>
                      <a:lnTo>
                        <a:pt x="185" y="93"/>
                      </a:lnTo>
                      <a:lnTo>
                        <a:pt x="185" y="93"/>
                      </a:lnTo>
                      <a:lnTo>
                        <a:pt x="224" y="99"/>
                      </a:lnTo>
                      <a:lnTo>
                        <a:pt x="261" y="103"/>
                      </a:lnTo>
                      <a:lnTo>
                        <a:pt x="282" y="104"/>
                      </a:lnTo>
                      <a:lnTo>
                        <a:pt x="308" y="104"/>
                      </a:lnTo>
                      <a:lnTo>
                        <a:pt x="341" y="103"/>
                      </a:lnTo>
                      <a:lnTo>
                        <a:pt x="380" y="99"/>
                      </a:lnTo>
                      <a:lnTo>
                        <a:pt x="380" y="99"/>
                      </a:lnTo>
                      <a:lnTo>
                        <a:pt x="401" y="96"/>
                      </a:lnTo>
                      <a:lnTo>
                        <a:pt x="419" y="93"/>
                      </a:lnTo>
                      <a:lnTo>
                        <a:pt x="435" y="88"/>
                      </a:lnTo>
                      <a:lnTo>
                        <a:pt x="450" y="82"/>
                      </a:lnTo>
                      <a:lnTo>
                        <a:pt x="477" y="69"/>
                      </a:lnTo>
                      <a:lnTo>
                        <a:pt x="503" y="54"/>
                      </a:lnTo>
                      <a:lnTo>
                        <a:pt x="528" y="39"/>
                      </a:lnTo>
                      <a:lnTo>
                        <a:pt x="542" y="33"/>
                      </a:lnTo>
                      <a:lnTo>
                        <a:pt x="557" y="26"/>
                      </a:lnTo>
                      <a:lnTo>
                        <a:pt x="573" y="20"/>
                      </a:lnTo>
                      <a:lnTo>
                        <a:pt x="591" y="15"/>
                      </a:lnTo>
                      <a:lnTo>
                        <a:pt x="610" y="12"/>
                      </a:lnTo>
                      <a:lnTo>
                        <a:pt x="633" y="9"/>
                      </a:lnTo>
                      <a:lnTo>
                        <a:pt x="633" y="9"/>
                      </a:lnTo>
                      <a:lnTo>
                        <a:pt x="708" y="2"/>
                      </a:lnTo>
                      <a:lnTo>
                        <a:pt x="734" y="0"/>
                      </a:lnTo>
                      <a:lnTo>
                        <a:pt x="758" y="0"/>
                      </a:lnTo>
                      <a:lnTo>
                        <a:pt x="781" y="2"/>
                      </a:lnTo>
                      <a:lnTo>
                        <a:pt x="808" y="7"/>
                      </a:lnTo>
                      <a:lnTo>
                        <a:pt x="886" y="21"/>
                      </a:lnTo>
                      <a:lnTo>
                        <a:pt x="886" y="21"/>
                      </a:lnTo>
                      <a:lnTo>
                        <a:pt x="911" y="26"/>
                      </a:lnTo>
                      <a:lnTo>
                        <a:pt x="933" y="30"/>
                      </a:lnTo>
                      <a:lnTo>
                        <a:pt x="976" y="33"/>
                      </a:lnTo>
                      <a:lnTo>
                        <a:pt x="1013" y="34"/>
                      </a:lnTo>
                      <a:lnTo>
                        <a:pt x="1042" y="31"/>
                      </a:lnTo>
                      <a:lnTo>
                        <a:pt x="1068" y="30"/>
                      </a:lnTo>
                      <a:lnTo>
                        <a:pt x="1086" y="25"/>
                      </a:lnTo>
                      <a:lnTo>
                        <a:pt x="1101" y="21"/>
                      </a:lnTo>
                      <a:lnTo>
                        <a:pt x="1101" y="21"/>
                      </a:lnTo>
                      <a:lnTo>
                        <a:pt x="1102" y="25"/>
                      </a:lnTo>
                      <a:lnTo>
                        <a:pt x="1102" y="33"/>
                      </a:lnTo>
                      <a:lnTo>
                        <a:pt x="1102" y="38"/>
                      </a:lnTo>
                      <a:lnTo>
                        <a:pt x="1102" y="44"/>
                      </a:lnTo>
                      <a:lnTo>
                        <a:pt x="1099" y="51"/>
                      </a:lnTo>
                      <a:lnTo>
                        <a:pt x="1094" y="57"/>
                      </a:lnTo>
                      <a:lnTo>
                        <a:pt x="1088" y="64"/>
                      </a:lnTo>
                      <a:lnTo>
                        <a:pt x="1078" y="72"/>
                      </a:lnTo>
                      <a:lnTo>
                        <a:pt x="1065" y="78"/>
                      </a:lnTo>
                      <a:lnTo>
                        <a:pt x="1049" y="85"/>
                      </a:lnTo>
                      <a:lnTo>
                        <a:pt x="1029" y="91"/>
                      </a:lnTo>
                      <a:lnTo>
                        <a:pt x="1007" y="98"/>
                      </a:lnTo>
                      <a:lnTo>
                        <a:pt x="977" y="103"/>
                      </a:lnTo>
                      <a:lnTo>
                        <a:pt x="945" y="106"/>
                      </a:lnTo>
                      <a:lnTo>
                        <a:pt x="945" y="106"/>
                      </a:lnTo>
                      <a:lnTo>
                        <a:pt x="875" y="111"/>
                      </a:lnTo>
                      <a:lnTo>
                        <a:pt x="810" y="114"/>
                      </a:lnTo>
                      <a:lnTo>
                        <a:pt x="752" y="116"/>
                      </a:lnTo>
                      <a:lnTo>
                        <a:pt x="701" y="116"/>
                      </a:lnTo>
                      <a:lnTo>
                        <a:pt x="628" y="114"/>
                      </a:lnTo>
                      <a:lnTo>
                        <a:pt x="601" y="112"/>
                      </a:lnTo>
                      <a:lnTo>
                        <a:pt x="601" y="112"/>
                      </a:lnTo>
                      <a:lnTo>
                        <a:pt x="579" y="129"/>
                      </a:lnTo>
                      <a:lnTo>
                        <a:pt x="523" y="166"/>
                      </a:lnTo>
                      <a:lnTo>
                        <a:pt x="487" y="190"/>
                      </a:lnTo>
                      <a:lnTo>
                        <a:pt x="448" y="213"/>
                      </a:lnTo>
                      <a:lnTo>
                        <a:pt x="407" y="236"/>
                      </a:lnTo>
                      <a:lnTo>
                        <a:pt x="367" y="255"/>
                      </a:lnTo>
                      <a:lnTo>
                        <a:pt x="367" y="255"/>
                      </a:lnTo>
                      <a:lnTo>
                        <a:pt x="346" y="263"/>
                      </a:lnTo>
                      <a:lnTo>
                        <a:pt x="323" y="270"/>
                      </a:lnTo>
                      <a:lnTo>
                        <a:pt x="297" y="275"/>
                      </a:lnTo>
                      <a:lnTo>
                        <a:pt x="271" y="278"/>
                      </a:lnTo>
                      <a:lnTo>
                        <a:pt x="245" y="281"/>
                      </a:lnTo>
                      <a:lnTo>
                        <a:pt x="217" y="283"/>
                      </a:lnTo>
                      <a:lnTo>
                        <a:pt x="165" y="285"/>
                      </a:lnTo>
                      <a:lnTo>
                        <a:pt x="117" y="285"/>
                      </a:lnTo>
                      <a:lnTo>
                        <a:pt x="78" y="283"/>
                      </a:lnTo>
                      <a:lnTo>
                        <a:pt x="42" y="281"/>
                      </a:lnTo>
                      <a:lnTo>
                        <a:pt x="42" y="281"/>
                      </a:lnTo>
                      <a:lnTo>
                        <a:pt x="34" y="273"/>
                      </a:lnTo>
                      <a:lnTo>
                        <a:pt x="18" y="254"/>
                      </a:lnTo>
                      <a:lnTo>
                        <a:pt x="8" y="242"/>
                      </a:lnTo>
                      <a:lnTo>
                        <a:pt x="3" y="229"/>
                      </a:lnTo>
                      <a:lnTo>
                        <a:pt x="1" y="224"/>
                      </a:lnTo>
                      <a:lnTo>
                        <a:pt x="0" y="220"/>
                      </a:lnTo>
                      <a:lnTo>
                        <a:pt x="1" y="215"/>
                      </a:lnTo>
                      <a:lnTo>
                        <a:pt x="3" y="210"/>
                      </a:lnTo>
                      <a:lnTo>
                        <a:pt x="3" y="21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09" name="Freeform 460">
                  <a:extLst>
                    <a:ext uri="{FF2B5EF4-FFF2-40B4-BE49-F238E27FC236}">
                      <a16:creationId xmlns:a16="http://schemas.microsoft.com/office/drawing/2014/main" id="{9FC17E30-DAA3-47AE-B71F-2EC6C55A33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13400" y="1722438"/>
                  <a:ext cx="812800" cy="412750"/>
                </a:xfrm>
                <a:custGeom>
                  <a:avLst/>
                  <a:gdLst>
                    <a:gd name="T0" fmla="*/ 522 w 1025"/>
                    <a:gd name="T1" fmla="*/ 0 h 520"/>
                    <a:gd name="T2" fmla="*/ 445 w 1025"/>
                    <a:gd name="T3" fmla="*/ 10 h 520"/>
                    <a:gd name="T4" fmla="*/ 322 w 1025"/>
                    <a:gd name="T5" fmla="*/ 30 h 520"/>
                    <a:gd name="T6" fmla="*/ 229 w 1025"/>
                    <a:gd name="T7" fmla="*/ 49 h 520"/>
                    <a:gd name="T8" fmla="*/ 138 w 1025"/>
                    <a:gd name="T9" fmla="*/ 75 h 520"/>
                    <a:gd name="T10" fmla="*/ 80 w 1025"/>
                    <a:gd name="T11" fmla="*/ 99 h 520"/>
                    <a:gd name="T12" fmla="*/ 49 w 1025"/>
                    <a:gd name="T13" fmla="*/ 117 h 520"/>
                    <a:gd name="T14" fmla="*/ 23 w 1025"/>
                    <a:gd name="T15" fmla="*/ 137 h 520"/>
                    <a:gd name="T16" fmla="*/ 7 w 1025"/>
                    <a:gd name="T17" fmla="*/ 158 h 520"/>
                    <a:gd name="T18" fmla="*/ 2 w 1025"/>
                    <a:gd name="T19" fmla="*/ 169 h 520"/>
                    <a:gd name="T20" fmla="*/ 0 w 1025"/>
                    <a:gd name="T21" fmla="*/ 192 h 520"/>
                    <a:gd name="T22" fmla="*/ 8 w 1025"/>
                    <a:gd name="T23" fmla="*/ 216 h 520"/>
                    <a:gd name="T24" fmla="*/ 26 w 1025"/>
                    <a:gd name="T25" fmla="*/ 241 h 520"/>
                    <a:gd name="T26" fmla="*/ 52 w 1025"/>
                    <a:gd name="T27" fmla="*/ 265 h 520"/>
                    <a:gd name="T28" fmla="*/ 85 w 1025"/>
                    <a:gd name="T29" fmla="*/ 291 h 520"/>
                    <a:gd name="T30" fmla="*/ 168 w 1025"/>
                    <a:gd name="T31" fmla="*/ 338 h 520"/>
                    <a:gd name="T32" fmla="*/ 267 w 1025"/>
                    <a:gd name="T33" fmla="*/ 384 h 520"/>
                    <a:gd name="T34" fmla="*/ 375 w 1025"/>
                    <a:gd name="T35" fmla="*/ 426 h 520"/>
                    <a:gd name="T36" fmla="*/ 483 w 1025"/>
                    <a:gd name="T37" fmla="*/ 462 h 520"/>
                    <a:gd name="T38" fmla="*/ 582 w 1025"/>
                    <a:gd name="T39" fmla="*/ 489 h 520"/>
                    <a:gd name="T40" fmla="*/ 625 w 1025"/>
                    <a:gd name="T41" fmla="*/ 500 h 520"/>
                    <a:gd name="T42" fmla="*/ 702 w 1025"/>
                    <a:gd name="T43" fmla="*/ 515 h 520"/>
                    <a:gd name="T44" fmla="*/ 768 w 1025"/>
                    <a:gd name="T45" fmla="*/ 520 h 520"/>
                    <a:gd name="T46" fmla="*/ 824 w 1025"/>
                    <a:gd name="T47" fmla="*/ 515 h 520"/>
                    <a:gd name="T48" fmla="*/ 871 w 1025"/>
                    <a:gd name="T49" fmla="*/ 502 h 520"/>
                    <a:gd name="T50" fmla="*/ 911 w 1025"/>
                    <a:gd name="T51" fmla="*/ 483 h 520"/>
                    <a:gd name="T52" fmla="*/ 949 w 1025"/>
                    <a:gd name="T53" fmla="*/ 453 h 520"/>
                    <a:gd name="T54" fmla="*/ 983 w 1025"/>
                    <a:gd name="T55" fmla="*/ 419 h 520"/>
                    <a:gd name="T56" fmla="*/ 1015 w 1025"/>
                    <a:gd name="T57" fmla="*/ 377 h 520"/>
                    <a:gd name="T58" fmla="*/ 1022 w 1025"/>
                    <a:gd name="T59" fmla="*/ 366 h 520"/>
                    <a:gd name="T60" fmla="*/ 1023 w 1025"/>
                    <a:gd name="T61" fmla="*/ 340 h 520"/>
                    <a:gd name="T62" fmla="*/ 1012 w 1025"/>
                    <a:gd name="T63" fmla="*/ 312 h 520"/>
                    <a:gd name="T64" fmla="*/ 991 w 1025"/>
                    <a:gd name="T65" fmla="*/ 283 h 520"/>
                    <a:gd name="T66" fmla="*/ 958 w 1025"/>
                    <a:gd name="T67" fmla="*/ 252 h 520"/>
                    <a:gd name="T68" fmla="*/ 898 w 1025"/>
                    <a:gd name="T69" fmla="*/ 205 h 520"/>
                    <a:gd name="T70" fmla="*/ 802 w 1025"/>
                    <a:gd name="T71" fmla="*/ 145 h 520"/>
                    <a:gd name="T72" fmla="*/ 702 w 1025"/>
                    <a:gd name="T73" fmla="*/ 88 h 520"/>
                    <a:gd name="T74" fmla="*/ 546 w 1025"/>
                    <a:gd name="T75" fmla="*/ 12 h 520"/>
                    <a:gd name="T76" fmla="*/ 522 w 1025"/>
                    <a:gd name="T77" fmla="*/ 0 h 5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025" h="520">
                      <a:moveTo>
                        <a:pt x="522" y="0"/>
                      </a:moveTo>
                      <a:lnTo>
                        <a:pt x="522" y="0"/>
                      </a:lnTo>
                      <a:lnTo>
                        <a:pt x="500" y="2"/>
                      </a:lnTo>
                      <a:lnTo>
                        <a:pt x="445" y="10"/>
                      </a:lnTo>
                      <a:lnTo>
                        <a:pt x="367" y="22"/>
                      </a:lnTo>
                      <a:lnTo>
                        <a:pt x="322" y="30"/>
                      </a:lnTo>
                      <a:lnTo>
                        <a:pt x="276" y="38"/>
                      </a:lnTo>
                      <a:lnTo>
                        <a:pt x="229" y="49"/>
                      </a:lnTo>
                      <a:lnTo>
                        <a:pt x="182" y="62"/>
                      </a:lnTo>
                      <a:lnTo>
                        <a:pt x="138" y="75"/>
                      </a:lnTo>
                      <a:lnTo>
                        <a:pt x="99" y="91"/>
                      </a:lnTo>
                      <a:lnTo>
                        <a:pt x="80" y="99"/>
                      </a:lnTo>
                      <a:lnTo>
                        <a:pt x="64" y="108"/>
                      </a:lnTo>
                      <a:lnTo>
                        <a:pt x="49" y="117"/>
                      </a:lnTo>
                      <a:lnTo>
                        <a:pt x="34" y="127"/>
                      </a:lnTo>
                      <a:lnTo>
                        <a:pt x="23" y="137"/>
                      </a:lnTo>
                      <a:lnTo>
                        <a:pt x="13" y="147"/>
                      </a:lnTo>
                      <a:lnTo>
                        <a:pt x="7" y="158"/>
                      </a:lnTo>
                      <a:lnTo>
                        <a:pt x="2" y="169"/>
                      </a:lnTo>
                      <a:lnTo>
                        <a:pt x="2" y="169"/>
                      </a:lnTo>
                      <a:lnTo>
                        <a:pt x="0" y="181"/>
                      </a:lnTo>
                      <a:lnTo>
                        <a:pt x="0" y="192"/>
                      </a:lnTo>
                      <a:lnTo>
                        <a:pt x="4" y="205"/>
                      </a:lnTo>
                      <a:lnTo>
                        <a:pt x="8" y="216"/>
                      </a:lnTo>
                      <a:lnTo>
                        <a:pt x="17" y="229"/>
                      </a:lnTo>
                      <a:lnTo>
                        <a:pt x="26" y="241"/>
                      </a:lnTo>
                      <a:lnTo>
                        <a:pt x="39" y="254"/>
                      </a:lnTo>
                      <a:lnTo>
                        <a:pt x="52" y="265"/>
                      </a:lnTo>
                      <a:lnTo>
                        <a:pt x="69" y="278"/>
                      </a:lnTo>
                      <a:lnTo>
                        <a:pt x="85" y="291"/>
                      </a:lnTo>
                      <a:lnTo>
                        <a:pt x="124" y="315"/>
                      </a:lnTo>
                      <a:lnTo>
                        <a:pt x="168" y="338"/>
                      </a:lnTo>
                      <a:lnTo>
                        <a:pt x="216" y="361"/>
                      </a:lnTo>
                      <a:lnTo>
                        <a:pt x="267" y="384"/>
                      </a:lnTo>
                      <a:lnTo>
                        <a:pt x="320" y="405"/>
                      </a:lnTo>
                      <a:lnTo>
                        <a:pt x="375" y="426"/>
                      </a:lnTo>
                      <a:lnTo>
                        <a:pt x="429" y="444"/>
                      </a:lnTo>
                      <a:lnTo>
                        <a:pt x="483" y="462"/>
                      </a:lnTo>
                      <a:lnTo>
                        <a:pt x="533" y="476"/>
                      </a:lnTo>
                      <a:lnTo>
                        <a:pt x="582" y="489"/>
                      </a:lnTo>
                      <a:lnTo>
                        <a:pt x="625" y="500"/>
                      </a:lnTo>
                      <a:lnTo>
                        <a:pt x="625" y="500"/>
                      </a:lnTo>
                      <a:lnTo>
                        <a:pt x="666" y="509"/>
                      </a:lnTo>
                      <a:lnTo>
                        <a:pt x="702" y="515"/>
                      </a:lnTo>
                      <a:lnTo>
                        <a:pt x="736" y="518"/>
                      </a:lnTo>
                      <a:lnTo>
                        <a:pt x="768" y="520"/>
                      </a:lnTo>
                      <a:lnTo>
                        <a:pt x="798" y="518"/>
                      </a:lnTo>
                      <a:lnTo>
                        <a:pt x="824" y="515"/>
                      </a:lnTo>
                      <a:lnTo>
                        <a:pt x="848" y="510"/>
                      </a:lnTo>
                      <a:lnTo>
                        <a:pt x="871" y="502"/>
                      </a:lnTo>
                      <a:lnTo>
                        <a:pt x="892" y="494"/>
                      </a:lnTo>
                      <a:lnTo>
                        <a:pt x="911" y="483"/>
                      </a:lnTo>
                      <a:lnTo>
                        <a:pt x="931" y="470"/>
                      </a:lnTo>
                      <a:lnTo>
                        <a:pt x="949" y="453"/>
                      </a:lnTo>
                      <a:lnTo>
                        <a:pt x="965" y="437"/>
                      </a:lnTo>
                      <a:lnTo>
                        <a:pt x="983" y="419"/>
                      </a:lnTo>
                      <a:lnTo>
                        <a:pt x="999" y="398"/>
                      </a:lnTo>
                      <a:lnTo>
                        <a:pt x="1015" y="377"/>
                      </a:lnTo>
                      <a:lnTo>
                        <a:pt x="1015" y="377"/>
                      </a:lnTo>
                      <a:lnTo>
                        <a:pt x="1022" y="366"/>
                      </a:lnTo>
                      <a:lnTo>
                        <a:pt x="1025" y="353"/>
                      </a:lnTo>
                      <a:lnTo>
                        <a:pt x="1023" y="340"/>
                      </a:lnTo>
                      <a:lnTo>
                        <a:pt x="1020" y="327"/>
                      </a:lnTo>
                      <a:lnTo>
                        <a:pt x="1012" y="312"/>
                      </a:lnTo>
                      <a:lnTo>
                        <a:pt x="1002" y="298"/>
                      </a:lnTo>
                      <a:lnTo>
                        <a:pt x="991" y="283"/>
                      </a:lnTo>
                      <a:lnTo>
                        <a:pt x="976" y="268"/>
                      </a:lnTo>
                      <a:lnTo>
                        <a:pt x="958" y="252"/>
                      </a:lnTo>
                      <a:lnTo>
                        <a:pt x="940" y="237"/>
                      </a:lnTo>
                      <a:lnTo>
                        <a:pt x="898" y="205"/>
                      </a:lnTo>
                      <a:lnTo>
                        <a:pt x="851" y="174"/>
                      </a:lnTo>
                      <a:lnTo>
                        <a:pt x="802" y="145"/>
                      </a:lnTo>
                      <a:lnTo>
                        <a:pt x="751" y="116"/>
                      </a:lnTo>
                      <a:lnTo>
                        <a:pt x="702" y="88"/>
                      </a:lnTo>
                      <a:lnTo>
                        <a:pt x="611" y="43"/>
                      </a:lnTo>
                      <a:lnTo>
                        <a:pt x="546" y="12"/>
                      </a:lnTo>
                      <a:lnTo>
                        <a:pt x="522" y="0"/>
                      </a:lnTo>
                      <a:lnTo>
                        <a:pt x="522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10" name="Freeform 461">
                  <a:extLst>
                    <a:ext uri="{FF2B5EF4-FFF2-40B4-BE49-F238E27FC236}">
                      <a16:creationId xmlns:a16="http://schemas.microsoft.com/office/drawing/2014/main" id="{30027D9A-A221-4294-9216-E21B91EC41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95863" y="1454151"/>
                  <a:ext cx="2703513" cy="1052513"/>
                </a:xfrm>
                <a:custGeom>
                  <a:avLst/>
                  <a:gdLst>
                    <a:gd name="T0" fmla="*/ 1226 w 3406"/>
                    <a:gd name="T1" fmla="*/ 469 h 1325"/>
                    <a:gd name="T2" fmla="*/ 1346 w 3406"/>
                    <a:gd name="T3" fmla="*/ 534 h 1325"/>
                    <a:gd name="T4" fmla="*/ 1584 w 3406"/>
                    <a:gd name="T5" fmla="*/ 597 h 1325"/>
                    <a:gd name="T6" fmla="*/ 1692 w 3406"/>
                    <a:gd name="T7" fmla="*/ 682 h 1325"/>
                    <a:gd name="T8" fmla="*/ 1362 w 3406"/>
                    <a:gd name="T9" fmla="*/ 591 h 1325"/>
                    <a:gd name="T10" fmla="*/ 1045 w 3406"/>
                    <a:gd name="T11" fmla="*/ 602 h 1325"/>
                    <a:gd name="T12" fmla="*/ 1078 w 3406"/>
                    <a:gd name="T13" fmla="*/ 662 h 1325"/>
                    <a:gd name="T14" fmla="*/ 1274 w 3406"/>
                    <a:gd name="T15" fmla="*/ 628 h 1325"/>
                    <a:gd name="T16" fmla="*/ 1604 w 3406"/>
                    <a:gd name="T17" fmla="*/ 784 h 1325"/>
                    <a:gd name="T18" fmla="*/ 1443 w 3406"/>
                    <a:gd name="T19" fmla="*/ 799 h 1325"/>
                    <a:gd name="T20" fmla="*/ 1133 w 3406"/>
                    <a:gd name="T21" fmla="*/ 709 h 1325"/>
                    <a:gd name="T22" fmla="*/ 954 w 3406"/>
                    <a:gd name="T23" fmla="*/ 708 h 1325"/>
                    <a:gd name="T24" fmla="*/ 808 w 3406"/>
                    <a:gd name="T25" fmla="*/ 904 h 1325"/>
                    <a:gd name="T26" fmla="*/ 576 w 3406"/>
                    <a:gd name="T27" fmla="*/ 1045 h 1325"/>
                    <a:gd name="T28" fmla="*/ 316 w 3406"/>
                    <a:gd name="T29" fmla="*/ 1065 h 1325"/>
                    <a:gd name="T30" fmla="*/ 123 w 3406"/>
                    <a:gd name="T31" fmla="*/ 1190 h 1325"/>
                    <a:gd name="T32" fmla="*/ 1 w 3406"/>
                    <a:gd name="T33" fmla="*/ 1321 h 1325"/>
                    <a:gd name="T34" fmla="*/ 186 w 3406"/>
                    <a:gd name="T35" fmla="*/ 1224 h 1325"/>
                    <a:gd name="T36" fmla="*/ 553 w 3406"/>
                    <a:gd name="T37" fmla="*/ 1221 h 1325"/>
                    <a:gd name="T38" fmla="*/ 781 w 3406"/>
                    <a:gd name="T39" fmla="*/ 1164 h 1325"/>
                    <a:gd name="T40" fmla="*/ 935 w 3406"/>
                    <a:gd name="T41" fmla="*/ 1039 h 1325"/>
                    <a:gd name="T42" fmla="*/ 1050 w 3406"/>
                    <a:gd name="T43" fmla="*/ 829 h 1325"/>
                    <a:gd name="T44" fmla="*/ 1182 w 3406"/>
                    <a:gd name="T45" fmla="*/ 810 h 1325"/>
                    <a:gd name="T46" fmla="*/ 1338 w 3406"/>
                    <a:gd name="T47" fmla="*/ 876 h 1325"/>
                    <a:gd name="T48" fmla="*/ 1372 w 3406"/>
                    <a:gd name="T49" fmla="*/ 975 h 1325"/>
                    <a:gd name="T50" fmla="*/ 1156 w 3406"/>
                    <a:gd name="T51" fmla="*/ 1065 h 1325"/>
                    <a:gd name="T52" fmla="*/ 1701 w 3406"/>
                    <a:gd name="T53" fmla="*/ 1042 h 1325"/>
                    <a:gd name="T54" fmla="*/ 1649 w 3406"/>
                    <a:gd name="T55" fmla="*/ 1149 h 1325"/>
                    <a:gd name="T56" fmla="*/ 1467 w 3406"/>
                    <a:gd name="T57" fmla="*/ 1208 h 1325"/>
                    <a:gd name="T58" fmla="*/ 1420 w 3406"/>
                    <a:gd name="T59" fmla="*/ 1271 h 1325"/>
                    <a:gd name="T60" fmla="*/ 1576 w 3406"/>
                    <a:gd name="T61" fmla="*/ 1295 h 1325"/>
                    <a:gd name="T62" fmla="*/ 1677 w 3406"/>
                    <a:gd name="T63" fmla="*/ 1201 h 1325"/>
                    <a:gd name="T64" fmla="*/ 1810 w 3406"/>
                    <a:gd name="T65" fmla="*/ 1148 h 1325"/>
                    <a:gd name="T66" fmla="*/ 2063 w 3406"/>
                    <a:gd name="T67" fmla="*/ 1170 h 1325"/>
                    <a:gd name="T68" fmla="*/ 2237 w 3406"/>
                    <a:gd name="T69" fmla="*/ 1083 h 1325"/>
                    <a:gd name="T70" fmla="*/ 2424 w 3406"/>
                    <a:gd name="T71" fmla="*/ 810 h 1325"/>
                    <a:gd name="T72" fmla="*/ 2559 w 3406"/>
                    <a:gd name="T73" fmla="*/ 688 h 1325"/>
                    <a:gd name="T74" fmla="*/ 2731 w 3406"/>
                    <a:gd name="T75" fmla="*/ 693 h 1325"/>
                    <a:gd name="T76" fmla="*/ 3029 w 3406"/>
                    <a:gd name="T77" fmla="*/ 850 h 1325"/>
                    <a:gd name="T78" fmla="*/ 3176 w 3406"/>
                    <a:gd name="T79" fmla="*/ 826 h 1325"/>
                    <a:gd name="T80" fmla="*/ 3255 w 3406"/>
                    <a:gd name="T81" fmla="*/ 688 h 1325"/>
                    <a:gd name="T82" fmla="*/ 3331 w 3406"/>
                    <a:gd name="T83" fmla="*/ 493 h 1325"/>
                    <a:gd name="T84" fmla="*/ 3406 w 3406"/>
                    <a:gd name="T85" fmla="*/ 334 h 1325"/>
                    <a:gd name="T86" fmla="*/ 3331 w 3406"/>
                    <a:gd name="T87" fmla="*/ 253 h 1325"/>
                    <a:gd name="T88" fmla="*/ 3193 w 3406"/>
                    <a:gd name="T89" fmla="*/ 266 h 1325"/>
                    <a:gd name="T90" fmla="*/ 3112 w 3406"/>
                    <a:gd name="T91" fmla="*/ 234 h 1325"/>
                    <a:gd name="T92" fmla="*/ 2982 w 3406"/>
                    <a:gd name="T93" fmla="*/ 284 h 1325"/>
                    <a:gd name="T94" fmla="*/ 2814 w 3406"/>
                    <a:gd name="T95" fmla="*/ 339 h 1325"/>
                    <a:gd name="T96" fmla="*/ 2648 w 3406"/>
                    <a:gd name="T97" fmla="*/ 290 h 1325"/>
                    <a:gd name="T98" fmla="*/ 2524 w 3406"/>
                    <a:gd name="T99" fmla="*/ 209 h 1325"/>
                    <a:gd name="T100" fmla="*/ 2352 w 3406"/>
                    <a:gd name="T101" fmla="*/ 177 h 1325"/>
                    <a:gd name="T102" fmla="*/ 2174 w 3406"/>
                    <a:gd name="T103" fmla="*/ 35 h 1325"/>
                    <a:gd name="T104" fmla="*/ 1943 w 3406"/>
                    <a:gd name="T105" fmla="*/ 0 h 1325"/>
                    <a:gd name="T106" fmla="*/ 1760 w 3406"/>
                    <a:gd name="T107" fmla="*/ 29 h 1325"/>
                    <a:gd name="T108" fmla="*/ 1448 w 3406"/>
                    <a:gd name="T109" fmla="*/ 19 h 1325"/>
                    <a:gd name="T110" fmla="*/ 1240 w 3406"/>
                    <a:gd name="T111" fmla="*/ 99 h 1325"/>
                    <a:gd name="T112" fmla="*/ 1138 w 3406"/>
                    <a:gd name="T113" fmla="*/ 159 h 1325"/>
                    <a:gd name="T114" fmla="*/ 1076 w 3406"/>
                    <a:gd name="T115" fmla="*/ 219 h 1325"/>
                    <a:gd name="T116" fmla="*/ 1180 w 3406"/>
                    <a:gd name="T117" fmla="*/ 326 h 13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3406" h="1325">
                      <a:moveTo>
                        <a:pt x="1214" y="402"/>
                      </a:moveTo>
                      <a:lnTo>
                        <a:pt x="1214" y="402"/>
                      </a:lnTo>
                      <a:lnTo>
                        <a:pt x="1211" y="412"/>
                      </a:lnTo>
                      <a:lnTo>
                        <a:pt x="1209" y="422"/>
                      </a:lnTo>
                      <a:lnTo>
                        <a:pt x="1209" y="435"/>
                      </a:lnTo>
                      <a:lnTo>
                        <a:pt x="1213" y="443"/>
                      </a:lnTo>
                      <a:lnTo>
                        <a:pt x="1216" y="451"/>
                      </a:lnTo>
                      <a:lnTo>
                        <a:pt x="1219" y="461"/>
                      </a:lnTo>
                      <a:lnTo>
                        <a:pt x="1226" y="469"/>
                      </a:lnTo>
                      <a:lnTo>
                        <a:pt x="1234" y="479"/>
                      </a:lnTo>
                      <a:lnTo>
                        <a:pt x="1245" y="487"/>
                      </a:lnTo>
                      <a:lnTo>
                        <a:pt x="1258" y="497"/>
                      </a:lnTo>
                      <a:lnTo>
                        <a:pt x="1273" y="506"/>
                      </a:lnTo>
                      <a:lnTo>
                        <a:pt x="1273" y="506"/>
                      </a:lnTo>
                      <a:lnTo>
                        <a:pt x="1290" y="514"/>
                      </a:lnTo>
                      <a:lnTo>
                        <a:pt x="1307" y="523"/>
                      </a:lnTo>
                      <a:lnTo>
                        <a:pt x="1326" y="529"/>
                      </a:lnTo>
                      <a:lnTo>
                        <a:pt x="1346" y="534"/>
                      </a:lnTo>
                      <a:lnTo>
                        <a:pt x="1385" y="544"/>
                      </a:lnTo>
                      <a:lnTo>
                        <a:pt x="1425" y="552"/>
                      </a:lnTo>
                      <a:lnTo>
                        <a:pt x="1466" y="560"/>
                      </a:lnTo>
                      <a:lnTo>
                        <a:pt x="1506" y="570"/>
                      </a:lnTo>
                      <a:lnTo>
                        <a:pt x="1528" y="574"/>
                      </a:lnTo>
                      <a:lnTo>
                        <a:pt x="1547" y="581"/>
                      </a:lnTo>
                      <a:lnTo>
                        <a:pt x="1566" y="589"/>
                      </a:lnTo>
                      <a:lnTo>
                        <a:pt x="1584" y="597"/>
                      </a:lnTo>
                      <a:lnTo>
                        <a:pt x="1584" y="597"/>
                      </a:lnTo>
                      <a:lnTo>
                        <a:pt x="1617" y="615"/>
                      </a:lnTo>
                      <a:lnTo>
                        <a:pt x="1644" y="631"/>
                      </a:lnTo>
                      <a:lnTo>
                        <a:pt x="1664" y="646"/>
                      </a:lnTo>
                      <a:lnTo>
                        <a:pt x="1680" y="659"/>
                      </a:lnTo>
                      <a:lnTo>
                        <a:pt x="1690" y="669"/>
                      </a:lnTo>
                      <a:lnTo>
                        <a:pt x="1696" y="675"/>
                      </a:lnTo>
                      <a:lnTo>
                        <a:pt x="1701" y="682"/>
                      </a:lnTo>
                      <a:lnTo>
                        <a:pt x="1701" y="682"/>
                      </a:lnTo>
                      <a:lnTo>
                        <a:pt x="1692" y="682"/>
                      </a:lnTo>
                      <a:lnTo>
                        <a:pt x="1677" y="682"/>
                      </a:lnTo>
                      <a:lnTo>
                        <a:pt x="1656" y="678"/>
                      </a:lnTo>
                      <a:lnTo>
                        <a:pt x="1628" y="675"/>
                      </a:lnTo>
                      <a:lnTo>
                        <a:pt x="1592" y="665"/>
                      </a:lnTo>
                      <a:lnTo>
                        <a:pt x="1547" y="654"/>
                      </a:lnTo>
                      <a:lnTo>
                        <a:pt x="1493" y="636"/>
                      </a:lnTo>
                      <a:lnTo>
                        <a:pt x="1493" y="636"/>
                      </a:lnTo>
                      <a:lnTo>
                        <a:pt x="1398" y="602"/>
                      </a:lnTo>
                      <a:lnTo>
                        <a:pt x="1362" y="591"/>
                      </a:lnTo>
                      <a:lnTo>
                        <a:pt x="1333" y="581"/>
                      </a:lnTo>
                      <a:lnTo>
                        <a:pt x="1307" y="574"/>
                      </a:lnTo>
                      <a:lnTo>
                        <a:pt x="1284" y="571"/>
                      </a:lnTo>
                      <a:lnTo>
                        <a:pt x="1260" y="570"/>
                      </a:lnTo>
                      <a:lnTo>
                        <a:pt x="1234" y="571"/>
                      </a:lnTo>
                      <a:lnTo>
                        <a:pt x="1234" y="571"/>
                      </a:lnTo>
                      <a:lnTo>
                        <a:pt x="1198" y="576"/>
                      </a:lnTo>
                      <a:lnTo>
                        <a:pt x="1152" y="583"/>
                      </a:lnTo>
                      <a:lnTo>
                        <a:pt x="1045" y="602"/>
                      </a:lnTo>
                      <a:lnTo>
                        <a:pt x="915" y="630"/>
                      </a:lnTo>
                      <a:lnTo>
                        <a:pt x="915" y="630"/>
                      </a:lnTo>
                      <a:lnTo>
                        <a:pt x="932" y="635"/>
                      </a:lnTo>
                      <a:lnTo>
                        <a:pt x="972" y="646"/>
                      </a:lnTo>
                      <a:lnTo>
                        <a:pt x="997" y="652"/>
                      </a:lnTo>
                      <a:lnTo>
                        <a:pt x="1024" y="657"/>
                      </a:lnTo>
                      <a:lnTo>
                        <a:pt x="1052" y="662"/>
                      </a:lnTo>
                      <a:lnTo>
                        <a:pt x="1078" y="662"/>
                      </a:lnTo>
                      <a:lnTo>
                        <a:pt x="1078" y="662"/>
                      </a:lnTo>
                      <a:lnTo>
                        <a:pt x="1091" y="661"/>
                      </a:lnTo>
                      <a:lnTo>
                        <a:pt x="1105" y="659"/>
                      </a:lnTo>
                      <a:lnTo>
                        <a:pt x="1135" y="652"/>
                      </a:lnTo>
                      <a:lnTo>
                        <a:pt x="1167" y="643"/>
                      </a:lnTo>
                      <a:lnTo>
                        <a:pt x="1201" y="635"/>
                      </a:lnTo>
                      <a:lnTo>
                        <a:pt x="1219" y="631"/>
                      </a:lnTo>
                      <a:lnTo>
                        <a:pt x="1237" y="630"/>
                      </a:lnTo>
                      <a:lnTo>
                        <a:pt x="1256" y="628"/>
                      </a:lnTo>
                      <a:lnTo>
                        <a:pt x="1274" y="628"/>
                      </a:lnTo>
                      <a:lnTo>
                        <a:pt x="1294" y="630"/>
                      </a:lnTo>
                      <a:lnTo>
                        <a:pt x="1312" y="635"/>
                      </a:lnTo>
                      <a:lnTo>
                        <a:pt x="1331" y="641"/>
                      </a:lnTo>
                      <a:lnTo>
                        <a:pt x="1351" y="649"/>
                      </a:lnTo>
                      <a:lnTo>
                        <a:pt x="1351" y="649"/>
                      </a:lnTo>
                      <a:lnTo>
                        <a:pt x="1437" y="695"/>
                      </a:lnTo>
                      <a:lnTo>
                        <a:pt x="1532" y="747"/>
                      </a:lnTo>
                      <a:lnTo>
                        <a:pt x="1532" y="747"/>
                      </a:lnTo>
                      <a:lnTo>
                        <a:pt x="1604" y="784"/>
                      </a:lnTo>
                      <a:lnTo>
                        <a:pt x="1651" y="805"/>
                      </a:lnTo>
                      <a:lnTo>
                        <a:pt x="1675" y="815"/>
                      </a:lnTo>
                      <a:lnTo>
                        <a:pt x="1682" y="818"/>
                      </a:lnTo>
                      <a:lnTo>
                        <a:pt x="1682" y="818"/>
                      </a:lnTo>
                      <a:lnTo>
                        <a:pt x="1646" y="816"/>
                      </a:lnTo>
                      <a:lnTo>
                        <a:pt x="1605" y="815"/>
                      </a:lnTo>
                      <a:lnTo>
                        <a:pt x="1557" y="812"/>
                      </a:lnTo>
                      <a:lnTo>
                        <a:pt x="1500" y="807"/>
                      </a:lnTo>
                      <a:lnTo>
                        <a:pt x="1443" y="799"/>
                      </a:lnTo>
                      <a:lnTo>
                        <a:pt x="1415" y="792"/>
                      </a:lnTo>
                      <a:lnTo>
                        <a:pt x="1388" y="787"/>
                      </a:lnTo>
                      <a:lnTo>
                        <a:pt x="1362" y="781"/>
                      </a:lnTo>
                      <a:lnTo>
                        <a:pt x="1338" y="773"/>
                      </a:lnTo>
                      <a:lnTo>
                        <a:pt x="1338" y="773"/>
                      </a:lnTo>
                      <a:lnTo>
                        <a:pt x="1289" y="756"/>
                      </a:lnTo>
                      <a:lnTo>
                        <a:pt x="1237" y="738"/>
                      </a:lnTo>
                      <a:lnTo>
                        <a:pt x="1185" y="724"/>
                      </a:lnTo>
                      <a:lnTo>
                        <a:pt x="1133" y="709"/>
                      </a:lnTo>
                      <a:lnTo>
                        <a:pt x="1083" y="699"/>
                      </a:lnTo>
                      <a:lnTo>
                        <a:pt x="1058" y="696"/>
                      </a:lnTo>
                      <a:lnTo>
                        <a:pt x="1037" y="695"/>
                      </a:lnTo>
                      <a:lnTo>
                        <a:pt x="1016" y="693"/>
                      </a:lnTo>
                      <a:lnTo>
                        <a:pt x="998" y="695"/>
                      </a:lnTo>
                      <a:lnTo>
                        <a:pt x="982" y="696"/>
                      </a:lnTo>
                      <a:lnTo>
                        <a:pt x="967" y="701"/>
                      </a:lnTo>
                      <a:lnTo>
                        <a:pt x="967" y="701"/>
                      </a:lnTo>
                      <a:lnTo>
                        <a:pt x="954" y="708"/>
                      </a:lnTo>
                      <a:lnTo>
                        <a:pt x="943" y="717"/>
                      </a:lnTo>
                      <a:lnTo>
                        <a:pt x="933" y="729"/>
                      </a:lnTo>
                      <a:lnTo>
                        <a:pt x="922" y="743"/>
                      </a:lnTo>
                      <a:lnTo>
                        <a:pt x="901" y="776"/>
                      </a:lnTo>
                      <a:lnTo>
                        <a:pt x="876" y="815"/>
                      </a:lnTo>
                      <a:lnTo>
                        <a:pt x="862" y="837"/>
                      </a:lnTo>
                      <a:lnTo>
                        <a:pt x="846" y="859"/>
                      </a:lnTo>
                      <a:lnTo>
                        <a:pt x="828" y="881"/>
                      </a:lnTo>
                      <a:lnTo>
                        <a:pt x="808" y="904"/>
                      </a:lnTo>
                      <a:lnTo>
                        <a:pt x="787" y="927"/>
                      </a:lnTo>
                      <a:lnTo>
                        <a:pt x="761" y="950"/>
                      </a:lnTo>
                      <a:lnTo>
                        <a:pt x="734" y="972"/>
                      </a:lnTo>
                      <a:lnTo>
                        <a:pt x="701" y="993"/>
                      </a:lnTo>
                      <a:lnTo>
                        <a:pt x="701" y="993"/>
                      </a:lnTo>
                      <a:lnTo>
                        <a:pt x="669" y="1013"/>
                      </a:lnTo>
                      <a:lnTo>
                        <a:pt x="636" y="1027"/>
                      </a:lnTo>
                      <a:lnTo>
                        <a:pt x="605" y="1037"/>
                      </a:lnTo>
                      <a:lnTo>
                        <a:pt x="576" y="1045"/>
                      </a:lnTo>
                      <a:lnTo>
                        <a:pt x="548" y="1050"/>
                      </a:lnTo>
                      <a:lnTo>
                        <a:pt x="521" y="1053"/>
                      </a:lnTo>
                      <a:lnTo>
                        <a:pt x="495" y="1055"/>
                      </a:lnTo>
                      <a:lnTo>
                        <a:pt x="467" y="1055"/>
                      </a:lnTo>
                      <a:lnTo>
                        <a:pt x="417" y="1055"/>
                      </a:lnTo>
                      <a:lnTo>
                        <a:pt x="393" y="1055"/>
                      </a:lnTo>
                      <a:lnTo>
                        <a:pt x="367" y="1057"/>
                      </a:lnTo>
                      <a:lnTo>
                        <a:pt x="342" y="1060"/>
                      </a:lnTo>
                      <a:lnTo>
                        <a:pt x="316" y="1065"/>
                      </a:lnTo>
                      <a:lnTo>
                        <a:pt x="292" y="1073"/>
                      </a:lnTo>
                      <a:lnTo>
                        <a:pt x="266" y="1084"/>
                      </a:lnTo>
                      <a:lnTo>
                        <a:pt x="266" y="1084"/>
                      </a:lnTo>
                      <a:lnTo>
                        <a:pt x="240" y="1099"/>
                      </a:lnTo>
                      <a:lnTo>
                        <a:pt x="216" y="1113"/>
                      </a:lnTo>
                      <a:lnTo>
                        <a:pt x="191" y="1131"/>
                      </a:lnTo>
                      <a:lnTo>
                        <a:pt x="167" y="1151"/>
                      </a:lnTo>
                      <a:lnTo>
                        <a:pt x="146" y="1169"/>
                      </a:lnTo>
                      <a:lnTo>
                        <a:pt x="123" y="1190"/>
                      </a:lnTo>
                      <a:lnTo>
                        <a:pt x="86" y="1229"/>
                      </a:lnTo>
                      <a:lnTo>
                        <a:pt x="52" y="1264"/>
                      </a:lnTo>
                      <a:lnTo>
                        <a:pt x="26" y="1294"/>
                      </a:lnTo>
                      <a:lnTo>
                        <a:pt x="8" y="1315"/>
                      </a:lnTo>
                      <a:lnTo>
                        <a:pt x="0" y="1325"/>
                      </a:lnTo>
                      <a:lnTo>
                        <a:pt x="0" y="1325"/>
                      </a:lnTo>
                      <a:lnTo>
                        <a:pt x="0" y="1325"/>
                      </a:lnTo>
                      <a:lnTo>
                        <a:pt x="0" y="1325"/>
                      </a:lnTo>
                      <a:lnTo>
                        <a:pt x="1" y="1321"/>
                      </a:lnTo>
                      <a:lnTo>
                        <a:pt x="14" y="1308"/>
                      </a:lnTo>
                      <a:lnTo>
                        <a:pt x="26" y="1299"/>
                      </a:lnTo>
                      <a:lnTo>
                        <a:pt x="39" y="1289"/>
                      </a:lnTo>
                      <a:lnTo>
                        <a:pt x="56" y="1277"/>
                      </a:lnTo>
                      <a:lnTo>
                        <a:pt x="76" y="1266"/>
                      </a:lnTo>
                      <a:lnTo>
                        <a:pt x="99" y="1255"/>
                      </a:lnTo>
                      <a:lnTo>
                        <a:pt x="125" y="1243"/>
                      </a:lnTo>
                      <a:lnTo>
                        <a:pt x="154" y="1234"/>
                      </a:lnTo>
                      <a:lnTo>
                        <a:pt x="186" y="1224"/>
                      </a:lnTo>
                      <a:lnTo>
                        <a:pt x="224" y="1217"/>
                      </a:lnTo>
                      <a:lnTo>
                        <a:pt x="263" y="1211"/>
                      </a:lnTo>
                      <a:lnTo>
                        <a:pt x="305" y="1208"/>
                      </a:lnTo>
                      <a:lnTo>
                        <a:pt x="350" y="1208"/>
                      </a:lnTo>
                      <a:lnTo>
                        <a:pt x="350" y="1208"/>
                      </a:lnTo>
                      <a:lnTo>
                        <a:pt x="394" y="1209"/>
                      </a:lnTo>
                      <a:lnTo>
                        <a:pt x="435" y="1211"/>
                      </a:lnTo>
                      <a:lnTo>
                        <a:pt x="500" y="1217"/>
                      </a:lnTo>
                      <a:lnTo>
                        <a:pt x="553" y="1221"/>
                      </a:lnTo>
                      <a:lnTo>
                        <a:pt x="576" y="1222"/>
                      </a:lnTo>
                      <a:lnTo>
                        <a:pt x="599" y="1222"/>
                      </a:lnTo>
                      <a:lnTo>
                        <a:pt x="620" y="1221"/>
                      </a:lnTo>
                      <a:lnTo>
                        <a:pt x="643" y="1217"/>
                      </a:lnTo>
                      <a:lnTo>
                        <a:pt x="665" y="1213"/>
                      </a:lnTo>
                      <a:lnTo>
                        <a:pt x="690" y="1204"/>
                      </a:lnTo>
                      <a:lnTo>
                        <a:pt x="717" y="1193"/>
                      </a:lnTo>
                      <a:lnTo>
                        <a:pt x="746" y="1180"/>
                      </a:lnTo>
                      <a:lnTo>
                        <a:pt x="781" y="1164"/>
                      </a:lnTo>
                      <a:lnTo>
                        <a:pt x="818" y="1143"/>
                      </a:lnTo>
                      <a:lnTo>
                        <a:pt x="818" y="1143"/>
                      </a:lnTo>
                      <a:lnTo>
                        <a:pt x="837" y="1131"/>
                      </a:lnTo>
                      <a:lnTo>
                        <a:pt x="855" y="1120"/>
                      </a:lnTo>
                      <a:lnTo>
                        <a:pt x="872" y="1107"/>
                      </a:lnTo>
                      <a:lnTo>
                        <a:pt x="886" y="1094"/>
                      </a:lnTo>
                      <a:lnTo>
                        <a:pt x="899" y="1079"/>
                      </a:lnTo>
                      <a:lnTo>
                        <a:pt x="912" y="1066"/>
                      </a:lnTo>
                      <a:lnTo>
                        <a:pt x="935" y="1039"/>
                      </a:lnTo>
                      <a:lnTo>
                        <a:pt x="953" y="1010"/>
                      </a:lnTo>
                      <a:lnTo>
                        <a:pt x="967" y="980"/>
                      </a:lnTo>
                      <a:lnTo>
                        <a:pt x="982" y="953"/>
                      </a:lnTo>
                      <a:lnTo>
                        <a:pt x="993" y="925"/>
                      </a:lnTo>
                      <a:lnTo>
                        <a:pt x="1005" y="899"/>
                      </a:lnTo>
                      <a:lnTo>
                        <a:pt x="1016" y="876"/>
                      </a:lnTo>
                      <a:lnTo>
                        <a:pt x="1029" y="855"/>
                      </a:lnTo>
                      <a:lnTo>
                        <a:pt x="1042" y="836"/>
                      </a:lnTo>
                      <a:lnTo>
                        <a:pt x="1050" y="829"/>
                      </a:lnTo>
                      <a:lnTo>
                        <a:pt x="1058" y="821"/>
                      </a:lnTo>
                      <a:lnTo>
                        <a:pt x="1068" y="816"/>
                      </a:lnTo>
                      <a:lnTo>
                        <a:pt x="1078" y="812"/>
                      </a:lnTo>
                      <a:lnTo>
                        <a:pt x="1089" y="808"/>
                      </a:lnTo>
                      <a:lnTo>
                        <a:pt x="1102" y="805"/>
                      </a:lnTo>
                      <a:lnTo>
                        <a:pt x="1115" y="805"/>
                      </a:lnTo>
                      <a:lnTo>
                        <a:pt x="1130" y="805"/>
                      </a:lnTo>
                      <a:lnTo>
                        <a:pt x="1130" y="805"/>
                      </a:lnTo>
                      <a:lnTo>
                        <a:pt x="1182" y="810"/>
                      </a:lnTo>
                      <a:lnTo>
                        <a:pt x="1217" y="816"/>
                      </a:lnTo>
                      <a:lnTo>
                        <a:pt x="1232" y="820"/>
                      </a:lnTo>
                      <a:lnTo>
                        <a:pt x="1243" y="823"/>
                      </a:lnTo>
                      <a:lnTo>
                        <a:pt x="1261" y="833"/>
                      </a:lnTo>
                      <a:lnTo>
                        <a:pt x="1276" y="841"/>
                      </a:lnTo>
                      <a:lnTo>
                        <a:pt x="1290" y="852"/>
                      </a:lnTo>
                      <a:lnTo>
                        <a:pt x="1310" y="863"/>
                      </a:lnTo>
                      <a:lnTo>
                        <a:pt x="1338" y="876"/>
                      </a:lnTo>
                      <a:lnTo>
                        <a:pt x="1338" y="876"/>
                      </a:lnTo>
                      <a:lnTo>
                        <a:pt x="1373" y="888"/>
                      </a:lnTo>
                      <a:lnTo>
                        <a:pt x="1411" y="898"/>
                      </a:lnTo>
                      <a:lnTo>
                        <a:pt x="1448" y="906"/>
                      </a:lnTo>
                      <a:lnTo>
                        <a:pt x="1485" y="912"/>
                      </a:lnTo>
                      <a:lnTo>
                        <a:pt x="1542" y="920"/>
                      </a:lnTo>
                      <a:lnTo>
                        <a:pt x="1565" y="922"/>
                      </a:lnTo>
                      <a:lnTo>
                        <a:pt x="1565" y="922"/>
                      </a:lnTo>
                      <a:lnTo>
                        <a:pt x="1461" y="951"/>
                      </a:lnTo>
                      <a:lnTo>
                        <a:pt x="1372" y="975"/>
                      </a:lnTo>
                      <a:lnTo>
                        <a:pt x="1299" y="993"/>
                      </a:lnTo>
                      <a:lnTo>
                        <a:pt x="1299" y="993"/>
                      </a:lnTo>
                      <a:lnTo>
                        <a:pt x="1271" y="1001"/>
                      </a:lnTo>
                      <a:lnTo>
                        <a:pt x="1245" y="1011"/>
                      </a:lnTo>
                      <a:lnTo>
                        <a:pt x="1221" y="1024"/>
                      </a:lnTo>
                      <a:lnTo>
                        <a:pt x="1198" y="1036"/>
                      </a:lnTo>
                      <a:lnTo>
                        <a:pt x="1167" y="1057"/>
                      </a:lnTo>
                      <a:lnTo>
                        <a:pt x="1156" y="1065"/>
                      </a:lnTo>
                      <a:lnTo>
                        <a:pt x="1156" y="1065"/>
                      </a:lnTo>
                      <a:lnTo>
                        <a:pt x="1243" y="1060"/>
                      </a:lnTo>
                      <a:lnTo>
                        <a:pt x="1323" y="1057"/>
                      </a:lnTo>
                      <a:lnTo>
                        <a:pt x="1364" y="1057"/>
                      </a:lnTo>
                      <a:lnTo>
                        <a:pt x="1402" y="1058"/>
                      </a:lnTo>
                      <a:lnTo>
                        <a:pt x="1402" y="1058"/>
                      </a:lnTo>
                      <a:lnTo>
                        <a:pt x="1445" y="1058"/>
                      </a:lnTo>
                      <a:lnTo>
                        <a:pt x="1497" y="1057"/>
                      </a:lnTo>
                      <a:lnTo>
                        <a:pt x="1609" y="1050"/>
                      </a:lnTo>
                      <a:lnTo>
                        <a:pt x="1701" y="1042"/>
                      </a:lnTo>
                      <a:lnTo>
                        <a:pt x="1740" y="1039"/>
                      </a:lnTo>
                      <a:lnTo>
                        <a:pt x="1740" y="1039"/>
                      </a:lnTo>
                      <a:lnTo>
                        <a:pt x="1734" y="1052"/>
                      </a:lnTo>
                      <a:lnTo>
                        <a:pt x="1714" y="1081"/>
                      </a:lnTo>
                      <a:lnTo>
                        <a:pt x="1701" y="1099"/>
                      </a:lnTo>
                      <a:lnTo>
                        <a:pt x="1687" y="1117"/>
                      </a:lnTo>
                      <a:lnTo>
                        <a:pt x="1669" y="1135"/>
                      </a:lnTo>
                      <a:lnTo>
                        <a:pt x="1649" y="1149"/>
                      </a:lnTo>
                      <a:lnTo>
                        <a:pt x="1649" y="1149"/>
                      </a:lnTo>
                      <a:lnTo>
                        <a:pt x="1640" y="1156"/>
                      </a:lnTo>
                      <a:lnTo>
                        <a:pt x="1628" y="1161"/>
                      </a:lnTo>
                      <a:lnTo>
                        <a:pt x="1605" y="1169"/>
                      </a:lnTo>
                      <a:lnTo>
                        <a:pt x="1581" y="1175"/>
                      </a:lnTo>
                      <a:lnTo>
                        <a:pt x="1557" y="1180"/>
                      </a:lnTo>
                      <a:lnTo>
                        <a:pt x="1532" y="1187"/>
                      </a:lnTo>
                      <a:lnTo>
                        <a:pt x="1510" y="1191"/>
                      </a:lnTo>
                      <a:lnTo>
                        <a:pt x="1487" y="1198"/>
                      </a:lnTo>
                      <a:lnTo>
                        <a:pt x="1467" y="1208"/>
                      </a:lnTo>
                      <a:lnTo>
                        <a:pt x="1467" y="1208"/>
                      </a:lnTo>
                      <a:lnTo>
                        <a:pt x="1446" y="1219"/>
                      </a:lnTo>
                      <a:lnTo>
                        <a:pt x="1424" y="1229"/>
                      </a:lnTo>
                      <a:lnTo>
                        <a:pt x="1377" y="1247"/>
                      </a:lnTo>
                      <a:lnTo>
                        <a:pt x="1325" y="1266"/>
                      </a:lnTo>
                      <a:lnTo>
                        <a:pt x="1325" y="1266"/>
                      </a:lnTo>
                      <a:lnTo>
                        <a:pt x="1338" y="1266"/>
                      </a:lnTo>
                      <a:lnTo>
                        <a:pt x="1372" y="1268"/>
                      </a:lnTo>
                      <a:lnTo>
                        <a:pt x="1420" y="1271"/>
                      </a:lnTo>
                      <a:lnTo>
                        <a:pt x="1446" y="1274"/>
                      </a:lnTo>
                      <a:lnTo>
                        <a:pt x="1474" y="1279"/>
                      </a:lnTo>
                      <a:lnTo>
                        <a:pt x="1474" y="1279"/>
                      </a:lnTo>
                      <a:lnTo>
                        <a:pt x="1498" y="1284"/>
                      </a:lnTo>
                      <a:lnTo>
                        <a:pt x="1515" y="1290"/>
                      </a:lnTo>
                      <a:lnTo>
                        <a:pt x="1539" y="1299"/>
                      </a:lnTo>
                      <a:lnTo>
                        <a:pt x="1549" y="1302"/>
                      </a:lnTo>
                      <a:lnTo>
                        <a:pt x="1560" y="1300"/>
                      </a:lnTo>
                      <a:lnTo>
                        <a:pt x="1576" y="1295"/>
                      </a:lnTo>
                      <a:lnTo>
                        <a:pt x="1597" y="1286"/>
                      </a:lnTo>
                      <a:lnTo>
                        <a:pt x="1597" y="1286"/>
                      </a:lnTo>
                      <a:lnTo>
                        <a:pt x="1609" y="1279"/>
                      </a:lnTo>
                      <a:lnTo>
                        <a:pt x="1620" y="1271"/>
                      </a:lnTo>
                      <a:lnTo>
                        <a:pt x="1628" y="1263"/>
                      </a:lnTo>
                      <a:lnTo>
                        <a:pt x="1636" y="1253"/>
                      </a:lnTo>
                      <a:lnTo>
                        <a:pt x="1653" y="1232"/>
                      </a:lnTo>
                      <a:lnTo>
                        <a:pt x="1667" y="1213"/>
                      </a:lnTo>
                      <a:lnTo>
                        <a:pt x="1677" y="1201"/>
                      </a:lnTo>
                      <a:lnTo>
                        <a:pt x="1687" y="1191"/>
                      </a:lnTo>
                      <a:lnTo>
                        <a:pt x="1698" y="1182"/>
                      </a:lnTo>
                      <a:lnTo>
                        <a:pt x="1711" y="1174"/>
                      </a:lnTo>
                      <a:lnTo>
                        <a:pt x="1726" y="1165"/>
                      </a:lnTo>
                      <a:lnTo>
                        <a:pt x="1743" y="1159"/>
                      </a:lnTo>
                      <a:lnTo>
                        <a:pt x="1763" y="1152"/>
                      </a:lnTo>
                      <a:lnTo>
                        <a:pt x="1786" y="1149"/>
                      </a:lnTo>
                      <a:lnTo>
                        <a:pt x="1786" y="1149"/>
                      </a:lnTo>
                      <a:lnTo>
                        <a:pt x="1810" y="1148"/>
                      </a:lnTo>
                      <a:lnTo>
                        <a:pt x="1833" y="1146"/>
                      </a:lnTo>
                      <a:lnTo>
                        <a:pt x="1856" y="1148"/>
                      </a:lnTo>
                      <a:lnTo>
                        <a:pt x="1877" y="1149"/>
                      </a:lnTo>
                      <a:lnTo>
                        <a:pt x="1919" y="1156"/>
                      </a:lnTo>
                      <a:lnTo>
                        <a:pt x="1961" y="1162"/>
                      </a:lnTo>
                      <a:lnTo>
                        <a:pt x="2002" y="1169"/>
                      </a:lnTo>
                      <a:lnTo>
                        <a:pt x="2021" y="1170"/>
                      </a:lnTo>
                      <a:lnTo>
                        <a:pt x="2042" y="1172"/>
                      </a:lnTo>
                      <a:lnTo>
                        <a:pt x="2063" y="1170"/>
                      </a:lnTo>
                      <a:lnTo>
                        <a:pt x="2084" y="1167"/>
                      </a:lnTo>
                      <a:lnTo>
                        <a:pt x="2107" y="1162"/>
                      </a:lnTo>
                      <a:lnTo>
                        <a:pt x="2130" y="1156"/>
                      </a:lnTo>
                      <a:lnTo>
                        <a:pt x="2130" y="1156"/>
                      </a:lnTo>
                      <a:lnTo>
                        <a:pt x="2153" y="1146"/>
                      </a:lnTo>
                      <a:lnTo>
                        <a:pt x="2175" y="1133"/>
                      </a:lnTo>
                      <a:lnTo>
                        <a:pt x="2196" y="1118"/>
                      </a:lnTo>
                      <a:lnTo>
                        <a:pt x="2218" y="1100"/>
                      </a:lnTo>
                      <a:lnTo>
                        <a:pt x="2237" y="1083"/>
                      </a:lnTo>
                      <a:lnTo>
                        <a:pt x="2257" y="1062"/>
                      </a:lnTo>
                      <a:lnTo>
                        <a:pt x="2274" y="1040"/>
                      </a:lnTo>
                      <a:lnTo>
                        <a:pt x="2292" y="1018"/>
                      </a:lnTo>
                      <a:lnTo>
                        <a:pt x="2325" y="972"/>
                      </a:lnTo>
                      <a:lnTo>
                        <a:pt x="2354" y="925"/>
                      </a:lnTo>
                      <a:lnTo>
                        <a:pt x="2380" y="883"/>
                      </a:lnTo>
                      <a:lnTo>
                        <a:pt x="2403" y="844"/>
                      </a:lnTo>
                      <a:lnTo>
                        <a:pt x="2403" y="844"/>
                      </a:lnTo>
                      <a:lnTo>
                        <a:pt x="2424" y="810"/>
                      </a:lnTo>
                      <a:lnTo>
                        <a:pt x="2445" y="777"/>
                      </a:lnTo>
                      <a:lnTo>
                        <a:pt x="2456" y="763"/>
                      </a:lnTo>
                      <a:lnTo>
                        <a:pt x="2468" y="750"/>
                      </a:lnTo>
                      <a:lnTo>
                        <a:pt x="2481" y="735"/>
                      </a:lnTo>
                      <a:lnTo>
                        <a:pt x="2494" y="724"/>
                      </a:lnTo>
                      <a:lnTo>
                        <a:pt x="2508" y="712"/>
                      </a:lnTo>
                      <a:lnTo>
                        <a:pt x="2524" y="703"/>
                      </a:lnTo>
                      <a:lnTo>
                        <a:pt x="2541" y="695"/>
                      </a:lnTo>
                      <a:lnTo>
                        <a:pt x="2559" y="688"/>
                      </a:lnTo>
                      <a:lnTo>
                        <a:pt x="2580" y="682"/>
                      </a:lnTo>
                      <a:lnTo>
                        <a:pt x="2601" y="678"/>
                      </a:lnTo>
                      <a:lnTo>
                        <a:pt x="2624" y="675"/>
                      </a:lnTo>
                      <a:lnTo>
                        <a:pt x="2650" y="675"/>
                      </a:lnTo>
                      <a:lnTo>
                        <a:pt x="2650" y="675"/>
                      </a:lnTo>
                      <a:lnTo>
                        <a:pt x="2663" y="675"/>
                      </a:lnTo>
                      <a:lnTo>
                        <a:pt x="2675" y="677"/>
                      </a:lnTo>
                      <a:lnTo>
                        <a:pt x="2703" y="683"/>
                      </a:lnTo>
                      <a:lnTo>
                        <a:pt x="2731" y="693"/>
                      </a:lnTo>
                      <a:lnTo>
                        <a:pt x="2758" y="704"/>
                      </a:lnTo>
                      <a:lnTo>
                        <a:pt x="2786" y="719"/>
                      </a:lnTo>
                      <a:lnTo>
                        <a:pt x="2814" y="734"/>
                      </a:lnTo>
                      <a:lnTo>
                        <a:pt x="2869" y="768"/>
                      </a:lnTo>
                      <a:lnTo>
                        <a:pt x="2924" y="800"/>
                      </a:lnTo>
                      <a:lnTo>
                        <a:pt x="2950" y="816"/>
                      </a:lnTo>
                      <a:lnTo>
                        <a:pt x="2978" y="829"/>
                      </a:lnTo>
                      <a:lnTo>
                        <a:pt x="3003" y="841"/>
                      </a:lnTo>
                      <a:lnTo>
                        <a:pt x="3029" y="850"/>
                      </a:lnTo>
                      <a:lnTo>
                        <a:pt x="3054" y="855"/>
                      </a:lnTo>
                      <a:lnTo>
                        <a:pt x="3067" y="857"/>
                      </a:lnTo>
                      <a:lnTo>
                        <a:pt x="3078" y="857"/>
                      </a:lnTo>
                      <a:lnTo>
                        <a:pt x="3078" y="857"/>
                      </a:lnTo>
                      <a:lnTo>
                        <a:pt x="3101" y="855"/>
                      </a:lnTo>
                      <a:lnTo>
                        <a:pt x="3122" y="850"/>
                      </a:lnTo>
                      <a:lnTo>
                        <a:pt x="3142" y="844"/>
                      </a:lnTo>
                      <a:lnTo>
                        <a:pt x="3159" y="836"/>
                      </a:lnTo>
                      <a:lnTo>
                        <a:pt x="3176" y="826"/>
                      </a:lnTo>
                      <a:lnTo>
                        <a:pt x="3190" y="815"/>
                      </a:lnTo>
                      <a:lnTo>
                        <a:pt x="3203" y="800"/>
                      </a:lnTo>
                      <a:lnTo>
                        <a:pt x="3215" y="787"/>
                      </a:lnTo>
                      <a:lnTo>
                        <a:pt x="3224" y="771"/>
                      </a:lnTo>
                      <a:lnTo>
                        <a:pt x="3234" y="755"/>
                      </a:lnTo>
                      <a:lnTo>
                        <a:pt x="3241" y="738"/>
                      </a:lnTo>
                      <a:lnTo>
                        <a:pt x="3247" y="722"/>
                      </a:lnTo>
                      <a:lnTo>
                        <a:pt x="3252" y="704"/>
                      </a:lnTo>
                      <a:lnTo>
                        <a:pt x="3255" y="688"/>
                      </a:lnTo>
                      <a:lnTo>
                        <a:pt x="3260" y="656"/>
                      </a:lnTo>
                      <a:lnTo>
                        <a:pt x="3260" y="656"/>
                      </a:lnTo>
                      <a:lnTo>
                        <a:pt x="3262" y="641"/>
                      </a:lnTo>
                      <a:lnTo>
                        <a:pt x="3265" y="626"/>
                      </a:lnTo>
                      <a:lnTo>
                        <a:pt x="3273" y="597"/>
                      </a:lnTo>
                      <a:lnTo>
                        <a:pt x="3284" y="571"/>
                      </a:lnTo>
                      <a:lnTo>
                        <a:pt x="3299" y="545"/>
                      </a:lnTo>
                      <a:lnTo>
                        <a:pt x="3314" y="519"/>
                      </a:lnTo>
                      <a:lnTo>
                        <a:pt x="3331" y="493"/>
                      </a:lnTo>
                      <a:lnTo>
                        <a:pt x="3370" y="435"/>
                      </a:lnTo>
                      <a:lnTo>
                        <a:pt x="3370" y="435"/>
                      </a:lnTo>
                      <a:lnTo>
                        <a:pt x="3380" y="420"/>
                      </a:lnTo>
                      <a:lnTo>
                        <a:pt x="3387" y="404"/>
                      </a:lnTo>
                      <a:lnTo>
                        <a:pt x="3393" y="389"/>
                      </a:lnTo>
                      <a:lnTo>
                        <a:pt x="3400" y="375"/>
                      </a:lnTo>
                      <a:lnTo>
                        <a:pt x="3403" y="360"/>
                      </a:lnTo>
                      <a:lnTo>
                        <a:pt x="3405" y="347"/>
                      </a:lnTo>
                      <a:lnTo>
                        <a:pt x="3406" y="334"/>
                      </a:lnTo>
                      <a:lnTo>
                        <a:pt x="3405" y="321"/>
                      </a:lnTo>
                      <a:lnTo>
                        <a:pt x="3401" y="310"/>
                      </a:lnTo>
                      <a:lnTo>
                        <a:pt x="3398" y="298"/>
                      </a:lnTo>
                      <a:lnTo>
                        <a:pt x="3392" y="289"/>
                      </a:lnTo>
                      <a:lnTo>
                        <a:pt x="3383" y="279"/>
                      </a:lnTo>
                      <a:lnTo>
                        <a:pt x="3374" y="271"/>
                      </a:lnTo>
                      <a:lnTo>
                        <a:pt x="3361" y="264"/>
                      </a:lnTo>
                      <a:lnTo>
                        <a:pt x="3348" y="258"/>
                      </a:lnTo>
                      <a:lnTo>
                        <a:pt x="3331" y="253"/>
                      </a:lnTo>
                      <a:lnTo>
                        <a:pt x="3331" y="253"/>
                      </a:lnTo>
                      <a:lnTo>
                        <a:pt x="3315" y="250"/>
                      </a:lnTo>
                      <a:lnTo>
                        <a:pt x="3299" y="248"/>
                      </a:lnTo>
                      <a:lnTo>
                        <a:pt x="3284" y="247"/>
                      </a:lnTo>
                      <a:lnTo>
                        <a:pt x="3270" y="247"/>
                      </a:lnTo>
                      <a:lnTo>
                        <a:pt x="3244" y="250"/>
                      </a:lnTo>
                      <a:lnTo>
                        <a:pt x="3223" y="255"/>
                      </a:lnTo>
                      <a:lnTo>
                        <a:pt x="3205" y="261"/>
                      </a:lnTo>
                      <a:lnTo>
                        <a:pt x="3193" y="266"/>
                      </a:lnTo>
                      <a:lnTo>
                        <a:pt x="3182" y="272"/>
                      </a:lnTo>
                      <a:lnTo>
                        <a:pt x="3182" y="272"/>
                      </a:lnTo>
                      <a:lnTo>
                        <a:pt x="3176" y="266"/>
                      </a:lnTo>
                      <a:lnTo>
                        <a:pt x="3169" y="258"/>
                      </a:lnTo>
                      <a:lnTo>
                        <a:pt x="3161" y="250"/>
                      </a:lnTo>
                      <a:lnTo>
                        <a:pt x="3148" y="243"/>
                      </a:lnTo>
                      <a:lnTo>
                        <a:pt x="3135" y="237"/>
                      </a:lnTo>
                      <a:lnTo>
                        <a:pt x="3120" y="234"/>
                      </a:lnTo>
                      <a:lnTo>
                        <a:pt x="3112" y="234"/>
                      </a:lnTo>
                      <a:lnTo>
                        <a:pt x="3104" y="234"/>
                      </a:lnTo>
                      <a:lnTo>
                        <a:pt x="3104" y="234"/>
                      </a:lnTo>
                      <a:lnTo>
                        <a:pt x="3070" y="240"/>
                      </a:lnTo>
                      <a:lnTo>
                        <a:pt x="3042" y="245"/>
                      </a:lnTo>
                      <a:lnTo>
                        <a:pt x="3013" y="253"/>
                      </a:lnTo>
                      <a:lnTo>
                        <a:pt x="3013" y="253"/>
                      </a:lnTo>
                      <a:lnTo>
                        <a:pt x="3010" y="258"/>
                      </a:lnTo>
                      <a:lnTo>
                        <a:pt x="3000" y="268"/>
                      </a:lnTo>
                      <a:lnTo>
                        <a:pt x="2982" y="284"/>
                      </a:lnTo>
                      <a:lnTo>
                        <a:pt x="2971" y="292"/>
                      </a:lnTo>
                      <a:lnTo>
                        <a:pt x="2958" y="300"/>
                      </a:lnTo>
                      <a:lnTo>
                        <a:pt x="2943" y="310"/>
                      </a:lnTo>
                      <a:lnTo>
                        <a:pt x="2926" y="318"/>
                      </a:lnTo>
                      <a:lnTo>
                        <a:pt x="2908" y="324"/>
                      </a:lnTo>
                      <a:lnTo>
                        <a:pt x="2887" y="331"/>
                      </a:lnTo>
                      <a:lnTo>
                        <a:pt x="2865" y="336"/>
                      </a:lnTo>
                      <a:lnTo>
                        <a:pt x="2841" y="337"/>
                      </a:lnTo>
                      <a:lnTo>
                        <a:pt x="2814" y="339"/>
                      </a:lnTo>
                      <a:lnTo>
                        <a:pt x="2786" y="337"/>
                      </a:lnTo>
                      <a:lnTo>
                        <a:pt x="2786" y="337"/>
                      </a:lnTo>
                      <a:lnTo>
                        <a:pt x="2758" y="334"/>
                      </a:lnTo>
                      <a:lnTo>
                        <a:pt x="2734" y="329"/>
                      </a:lnTo>
                      <a:lnTo>
                        <a:pt x="2713" y="323"/>
                      </a:lnTo>
                      <a:lnTo>
                        <a:pt x="2693" y="316"/>
                      </a:lnTo>
                      <a:lnTo>
                        <a:pt x="2675" y="308"/>
                      </a:lnTo>
                      <a:lnTo>
                        <a:pt x="2661" y="300"/>
                      </a:lnTo>
                      <a:lnTo>
                        <a:pt x="2648" y="290"/>
                      </a:lnTo>
                      <a:lnTo>
                        <a:pt x="2635" y="282"/>
                      </a:lnTo>
                      <a:lnTo>
                        <a:pt x="2612" y="263"/>
                      </a:lnTo>
                      <a:lnTo>
                        <a:pt x="2591" y="243"/>
                      </a:lnTo>
                      <a:lnTo>
                        <a:pt x="2580" y="235"/>
                      </a:lnTo>
                      <a:lnTo>
                        <a:pt x="2567" y="227"/>
                      </a:lnTo>
                      <a:lnTo>
                        <a:pt x="2554" y="221"/>
                      </a:lnTo>
                      <a:lnTo>
                        <a:pt x="2539" y="214"/>
                      </a:lnTo>
                      <a:lnTo>
                        <a:pt x="2539" y="214"/>
                      </a:lnTo>
                      <a:lnTo>
                        <a:pt x="2524" y="209"/>
                      </a:lnTo>
                      <a:lnTo>
                        <a:pt x="2510" y="206"/>
                      </a:lnTo>
                      <a:lnTo>
                        <a:pt x="2484" y="201"/>
                      </a:lnTo>
                      <a:lnTo>
                        <a:pt x="2460" y="199"/>
                      </a:lnTo>
                      <a:lnTo>
                        <a:pt x="2437" y="198"/>
                      </a:lnTo>
                      <a:lnTo>
                        <a:pt x="2416" y="196"/>
                      </a:lnTo>
                      <a:lnTo>
                        <a:pt x="2391" y="193"/>
                      </a:lnTo>
                      <a:lnTo>
                        <a:pt x="2378" y="188"/>
                      </a:lnTo>
                      <a:lnTo>
                        <a:pt x="2365" y="183"/>
                      </a:lnTo>
                      <a:lnTo>
                        <a:pt x="2352" y="177"/>
                      </a:lnTo>
                      <a:lnTo>
                        <a:pt x="2338" y="169"/>
                      </a:lnTo>
                      <a:lnTo>
                        <a:pt x="2338" y="169"/>
                      </a:lnTo>
                      <a:lnTo>
                        <a:pt x="2323" y="159"/>
                      </a:lnTo>
                      <a:lnTo>
                        <a:pt x="2309" y="147"/>
                      </a:lnTo>
                      <a:lnTo>
                        <a:pt x="2281" y="125"/>
                      </a:lnTo>
                      <a:lnTo>
                        <a:pt x="2227" y="76"/>
                      </a:lnTo>
                      <a:lnTo>
                        <a:pt x="2201" y="53"/>
                      </a:lnTo>
                      <a:lnTo>
                        <a:pt x="2187" y="44"/>
                      </a:lnTo>
                      <a:lnTo>
                        <a:pt x="2174" y="35"/>
                      </a:lnTo>
                      <a:lnTo>
                        <a:pt x="2161" y="27"/>
                      </a:lnTo>
                      <a:lnTo>
                        <a:pt x="2146" y="21"/>
                      </a:lnTo>
                      <a:lnTo>
                        <a:pt x="2132" y="16"/>
                      </a:lnTo>
                      <a:lnTo>
                        <a:pt x="2117" y="13"/>
                      </a:lnTo>
                      <a:lnTo>
                        <a:pt x="2117" y="13"/>
                      </a:lnTo>
                      <a:lnTo>
                        <a:pt x="2081" y="8"/>
                      </a:lnTo>
                      <a:lnTo>
                        <a:pt x="2039" y="5"/>
                      </a:lnTo>
                      <a:lnTo>
                        <a:pt x="1992" y="1"/>
                      </a:lnTo>
                      <a:lnTo>
                        <a:pt x="1943" y="0"/>
                      </a:lnTo>
                      <a:lnTo>
                        <a:pt x="1894" y="1"/>
                      </a:lnTo>
                      <a:lnTo>
                        <a:pt x="1851" y="5"/>
                      </a:lnTo>
                      <a:lnTo>
                        <a:pt x="1830" y="6"/>
                      </a:lnTo>
                      <a:lnTo>
                        <a:pt x="1813" y="9"/>
                      </a:lnTo>
                      <a:lnTo>
                        <a:pt x="1797" y="14"/>
                      </a:lnTo>
                      <a:lnTo>
                        <a:pt x="1786" y="19"/>
                      </a:lnTo>
                      <a:lnTo>
                        <a:pt x="1786" y="19"/>
                      </a:lnTo>
                      <a:lnTo>
                        <a:pt x="1774" y="24"/>
                      </a:lnTo>
                      <a:lnTo>
                        <a:pt x="1760" y="29"/>
                      </a:lnTo>
                      <a:lnTo>
                        <a:pt x="1743" y="31"/>
                      </a:lnTo>
                      <a:lnTo>
                        <a:pt x="1727" y="34"/>
                      </a:lnTo>
                      <a:lnTo>
                        <a:pt x="1687" y="35"/>
                      </a:lnTo>
                      <a:lnTo>
                        <a:pt x="1644" y="34"/>
                      </a:lnTo>
                      <a:lnTo>
                        <a:pt x="1597" y="31"/>
                      </a:lnTo>
                      <a:lnTo>
                        <a:pt x="1552" y="27"/>
                      </a:lnTo>
                      <a:lnTo>
                        <a:pt x="1467" y="19"/>
                      </a:lnTo>
                      <a:lnTo>
                        <a:pt x="1467" y="19"/>
                      </a:lnTo>
                      <a:lnTo>
                        <a:pt x="1448" y="19"/>
                      </a:lnTo>
                      <a:lnTo>
                        <a:pt x="1428" y="19"/>
                      </a:lnTo>
                      <a:lnTo>
                        <a:pt x="1409" y="22"/>
                      </a:lnTo>
                      <a:lnTo>
                        <a:pt x="1389" y="26"/>
                      </a:lnTo>
                      <a:lnTo>
                        <a:pt x="1372" y="31"/>
                      </a:lnTo>
                      <a:lnTo>
                        <a:pt x="1352" y="37"/>
                      </a:lnTo>
                      <a:lnTo>
                        <a:pt x="1316" y="52"/>
                      </a:lnTo>
                      <a:lnTo>
                        <a:pt x="1286" y="68"/>
                      </a:lnTo>
                      <a:lnTo>
                        <a:pt x="1260" y="84"/>
                      </a:lnTo>
                      <a:lnTo>
                        <a:pt x="1240" y="99"/>
                      </a:lnTo>
                      <a:lnTo>
                        <a:pt x="1227" y="110"/>
                      </a:lnTo>
                      <a:lnTo>
                        <a:pt x="1227" y="110"/>
                      </a:lnTo>
                      <a:lnTo>
                        <a:pt x="1211" y="128"/>
                      </a:lnTo>
                      <a:lnTo>
                        <a:pt x="1196" y="143"/>
                      </a:lnTo>
                      <a:lnTo>
                        <a:pt x="1182" y="156"/>
                      </a:lnTo>
                      <a:lnTo>
                        <a:pt x="1182" y="156"/>
                      </a:lnTo>
                      <a:lnTo>
                        <a:pt x="1169" y="156"/>
                      </a:lnTo>
                      <a:lnTo>
                        <a:pt x="1154" y="157"/>
                      </a:lnTo>
                      <a:lnTo>
                        <a:pt x="1138" y="159"/>
                      </a:lnTo>
                      <a:lnTo>
                        <a:pt x="1120" y="165"/>
                      </a:lnTo>
                      <a:lnTo>
                        <a:pt x="1110" y="170"/>
                      </a:lnTo>
                      <a:lnTo>
                        <a:pt x="1102" y="175"/>
                      </a:lnTo>
                      <a:lnTo>
                        <a:pt x="1094" y="182"/>
                      </a:lnTo>
                      <a:lnTo>
                        <a:pt x="1087" y="188"/>
                      </a:lnTo>
                      <a:lnTo>
                        <a:pt x="1083" y="198"/>
                      </a:lnTo>
                      <a:lnTo>
                        <a:pt x="1078" y="208"/>
                      </a:lnTo>
                      <a:lnTo>
                        <a:pt x="1078" y="208"/>
                      </a:lnTo>
                      <a:lnTo>
                        <a:pt x="1076" y="219"/>
                      </a:lnTo>
                      <a:lnTo>
                        <a:pt x="1076" y="229"/>
                      </a:lnTo>
                      <a:lnTo>
                        <a:pt x="1078" y="238"/>
                      </a:lnTo>
                      <a:lnTo>
                        <a:pt x="1083" y="248"/>
                      </a:lnTo>
                      <a:lnTo>
                        <a:pt x="1089" y="258"/>
                      </a:lnTo>
                      <a:lnTo>
                        <a:pt x="1097" y="268"/>
                      </a:lnTo>
                      <a:lnTo>
                        <a:pt x="1117" y="284"/>
                      </a:lnTo>
                      <a:lnTo>
                        <a:pt x="1138" y="300"/>
                      </a:lnTo>
                      <a:lnTo>
                        <a:pt x="1161" y="313"/>
                      </a:lnTo>
                      <a:lnTo>
                        <a:pt x="1180" y="326"/>
                      </a:lnTo>
                      <a:lnTo>
                        <a:pt x="1195" y="337"/>
                      </a:lnTo>
                      <a:lnTo>
                        <a:pt x="1247" y="389"/>
                      </a:lnTo>
                      <a:lnTo>
                        <a:pt x="1271" y="440"/>
                      </a:lnTo>
                      <a:lnTo>
                        <a:pt x="1214" y="40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11" name="Freeform 462">
                  <a:extLst>
                    <a:ext uri="{FF2B5EF4-FFF2-40B4-BE49-F238E27FC236}">
                      <a16:creationId xmlns:a16="http://schemas.microsoft.com/office/drawing/2014/main" id="{6832C0DA-A644-4617-ADC5-6F4F4F0A579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11863" y="1795463"/>
                  <a:ext cx="406400" cy="165100"/>
                </a:xfrm>
                <a:custGeom>
                  <a:avLst/>
                  <a:gdLst>
                    <a:gd name="T0" fmla="*/ 513 w 513"/>
                    <a:gd name="T1" fmla="*/ 208 h 208"/>
                    <a:gd name="T2" fmla="*/ 513 w 513"/>
                    <a:gd name="T3" fmla="*/ 208 h 208"/>
                    <a:gd name="T4" fmla="*/ 513 w 513"/>
                    <a:gd name="T5" fmla="*/ 203 h 208"/>
                    <a:gd name="T6" fmla="*/ 513 w 513"/>
                    <a:gd name="T7" fmla="*/ 190 h 208"/>
                    <a:gd name="T8" fmla="*/ 510 w 513"/>
                    <a:gd name="T9" fmla="*/ 172 h 208"/>
                    <a:gd name="T10" fmla="*/ 508 w 513"/>
                    <a:gd name="T11" fmla="*/ 163 h 208"/>
                    <a:gd name="T12" fmla="*/ 503 w 513"/>
                    <a:gd name="T13" fmla="*/ 151 h 208"/>
                    <a:gd name="T14" fmla="*/ 497 w 513"/>
                    <a:gd name="T15" fmla="*/ 138 h 208"/>
                    <a:gd name="T16" fmla="*/ 490 w 513"/>
                    <a:gd name="T17" fmla="*/ 127 h 208"/>
                    <a:gd name="T18" fmla="*/ 479 w 513"/>
                    <a:gd name="T19" fmla="*/ 114 h 208"/>
                    <a:gd name="T20" fmla="*/ 468 w 513"/>
                    <a:gd name="T21" fmla="*/ 103 h 208"/>
                    <a:gd name="T22" fmla="*/ 453 w 513"/>
                    <a:gd name="T23" fmla="*/ 93 h 208"/>
                    <a:gd name="T24" fmla="*/ 435 w 513"/>
                    <a:gd name="T25" fmla="*/ 82 h 208"/>
                    <a:gd name="T26" fmla="*/ 414 w 513"/>
                    <a:gd name="T27" fmla="*/ 73 h 208"/>
                    <a:gd name="T28" fmla="*/ 390 w 513"/>
                    <a:gd name="T29" fmla="*/ 65 h 208"/>
                    <a:gd name="T30" fmla="*/ 390 w 513"/>
                    <a:gd name="T31" fmla="*/ 65 h 208"/>
                    <a:gd name="T32" fmla="*/ 346 w 513"/>
                    <a:gd name="T33" fmla="*/ 56 h 208"/>
                    <a:gd name="T34" fmla="*/ 313 w 513"/>
                    <a:gd name="T35" fmla="*/ 49 h 208"/>
                    <a:gd name="T36" fmla="*/ 289 w 513"/>
                    <a:gd name="T37" fmla="*/ 49 h 208"/>
                    <a:gd name="T38" fmla="*/ 271 w 513"/>
                    <a:gd name="T39" fmla="*/ 51 h 208"/>
                    <a:gd name="T40" fmla="*/ 253 w 513"/>
                    <a:gd name="T41" fmla="*/ 54 h 208"/>
                    <a:gd name="T42" fmla="*/ 234 w 513"/>
                    <a:gd name="T43" fmla="*/ 56 h 208"/>
                    <a:gd name="T44" fmla="*/ 210 w 513"/>
                    <a:gd name="T45" fmla="*/ 56 h 208"/>
                    <a:gd name="T46" fmla="*/ 175 w 513"/>
                    <a:gd name="T47" fmla="*/ 52 h 208"/>
                    <a:gd name="T48" fmla="*/ 175 w 513"/>
                    <a:gd name="T49" fmla="*/ 52 h 208"/>
                    <a:gd name="T50" fmla="*/ 138 w 513"/>
                    <a:gd name="T51" fmla="*/ 46 h 208"/>
                    <a:gd name="T52" fmla="*/ 104 w 513"/>
                    <a:gd name="T53" fmla="*/ 38 h 208"/>
                    <a:gd name="T54" fmla="*/ 73 w 513"/>
                    <a:gd name="T55" fmla="*/ 30 h 208"/>
                    <a:gd name="T56" fmla="*/ 49 w 513"/>
                    <a:gd name="T57" fmla="*/ 21 h 208"/>
                    <a:gd name="T58" fmla="*/ 13 w 513"/>
                    <a:gd name="T59" fmla="*/ 7 h 208"/>
                    <a:gd name="T60" fmla="*/ 0 w 513"/>
                    <a:gd name="T61" fmla="*/ 0 h 208"/>
                    <a:gd name="T62" fmla="*/ 513 w 513"/>
                    <a:gd name="T63" fmla="*/ 208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513" h="208">
                      <a:moveTo>
                        <a:pt x="513" y="208"/>
                      </a:moveTo>
                      <a:lnTo>
                        <a:pt x="513" y="208"/>
                      </a:lnTo>
                      <a:lnTo>
                        <a:pt x="513" y="203"/>
                      </a:lnTo>
                      <a:lnTo>
                        <a:pt x="513" y="190"/>
                      </a:lnTo>
                      <a:lnTo>
                        <a:pt x="510" y="172"/>
                      </a:lnTo>
                      <a:lnTo>
                        <a:pt x="508" y="163"/>
                      </a:lnTo>
                      <a:lnTo>
                        <a:pt x="503" y="151"/>
                      </a:lnTo>
                      <a:lnTo>
                        <a:pt x="497" y="138"/>
                      </a:lnTo>
                      <a:lnTo>
                        <a:pt x="490" y="127"/>
                      </a:lnTo>
                      <a:lnTo>
                        <a:pt x="479" y="114"/>
                      </a:lnTo>
                      <a:lnTo>
                        <a:pt x="468" y="103"/>
                      </a:lnTo>
                      <a:lnTo>
                        <a:pt x="453" y="93"/>
                      </a:lnTo>
                      <a:lnTo>
                        <a:pt x="435" y="82"/>
                      </a:lnTo>
                      <a:lnTo>
                        <a:pt x="414" y="73"/>
                      </a:lnTo>
                      <a:lnTo>
                        <a:pt x="390" y="65"/>
                      </a:lnTo>
                      <a:lnTo>
                        <a:pt x="390" y="65"/>
                      </a:lnTo>
                      <a:lnTo>
                        <a:pt x="346" y="56"/>
                      </a:lnTo>
                      <a:lnTo>
                        <a:pt x="313" y="49"/>
                      </a:lnTo>
                      <a:lnTo>
                        <a:pt x="289" y="49"/>
                      </a:lnTo>
                      <a:lnTo>
                        <a:pt x="271" y="51"/>
                      </a:lnTo>
                      <a:lnTo>
                        <a:pt x="253" y="54"/>
                      </a:lnTo>
                      <a:lnTo>
                        <a:pt x="234" y="56"/>
                      </a:lnTo>
                      <a:lnTo>
                        <a:pt x="210" y="56"/>
                      </a:lnTo>
                      <a:lnTo>
                        <a:pt x="175" y="52"/>
                      </a:lnTo>
                      <a:lnTo>
                        <a:pt x="175" y="52"/>
                      </a:lnTo>
                      <a:lnTo>
                        <a:pt x="138" y="46"/>
                      </a:lnTo>
                      <a:lnTo>
                        <a:pt x="104" y="38"/>
                      </a:lnTo>
                      <a:lnTo>
                        <a:pt x="73" y="30"/>
                      </a:lnTo>
                      <a:lnTo>
                        <a:pt x="49" y="21"/>
                      </a:lnTo>
                      <a:lnTo>
                        <a:pt x="13" y="7"/>
                      </a:lnTo>
                      <a:lnTo>
                        <a:pt x="0" y="0"/>
                      </a:lnTo>
                      <a:lnTo>
                        <a:pt x="513" y="20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12" name="Freeform 463">
                  <a:extLst>
                    <a:ext uri="{FF2B5EF4-FFF2-40B4-BE49-F238E27FC236}">
                      <a16:creationId xmlns:a16="http://schemas.microsoft.com/office/drawing/2014/main" id="{A829B445-10F8-4A79-9783-8CE389356A5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11863" y="1795463"/>
                  <a:ext cx="406400" cy="165100"/>
                </a:xfrm>
                <a:custGeom>
                  <a:avLst/>
                  <a:gdLst>
                    <a:gd name="T0" fmla="*/ 513 w 513"/>
                    <a:gd name="T1" fmla="*/ 208 h 208"/>
                    <a:gd name="T2" fmla="*/ 513 w 513"/>
                    <a:gd name="T3" fmla="*/ 208 h 208"/>
                    <a:gd name="T4" fmla="*/ 513 w 513"/>
                    <a:gd name="T5" fmla="*/ 203 h 208"/>
                    <a:gd name="T6" fmla="*/ 513 w 513"/>
                    <a:gd name="T7" fmla="*/ 190 h 208"/>
                    <a:gd name="T8" fmla="*/ 510 w 513"/>
                    <a:gd name="T9" fmla="*/ 172 h 208"/>
                    <a:gd name="T10" fmla="*/ 508 w 513"/>
                    <a:gd name="T11" fmla="*/ 163 h 208"/>
                    <a:gd name="T12" fmla="*/ 503 w 513"/>
                    <a:gd name="T13" fmla="*/ 151 h 208"/>
                    <a:gd name="T14" fmla="*/ 497 w 513"/>
                    <a:gd name="T15" fmla="*/ 138 h 208"/>
                    <a:gd name="T16" fmla="*/ 490 w 513"/>
                    <a:gd name="T17" fmla="*/ 127 h 208"/>
                    <a:gd name="T18" fmla="*/ 479 w 513"/>
                    <a:gd name="T19" fmla="*/ 114 h 208"/>
                    <a:gd name="T20" fmla="*/ 468 w 513"/>
                    <a:gd name="T21" fmla="*/ 103 h 208"/>
                    <a:gd name="T22" fmla="*/ 453 w 513"/>
                    <a:gd name="T23" fmla="*/ 93 h 208"/>
                    <a:gd name="T24" fmla="*/ 435 w 513"/>
                    <a:gd name="T25" fmla="*/ 82 h 208"/>
                    <a:gd name="T26" fmla="*/ 414 w 513"/>
                    <a:gd name="T27" fmla="*/ 73 h 208"/>
                    <a:gd name="T28" fmla="*/ 390 w 513"/>
                    <a:gd name="T29" fmla="*/ 65 h 208"/>
                    <a:gd name="T30" fmla="*/ 390 w 513"/>
                    <a:gd name="T31" fmla="*/ 65 h 208"/>
                    <a:gd name="T32" fmla="*/ 346 w 513"/>
                    <a:gd name="T33" fmla="*/ 56 h 208"/>
                    <a:gd name="T34" fmla="*/ 313 w 513"/>
                    <a:gd name="T35" fmla="*/ 49 h 208"/>
                    <a:gd name="T36" fmla="*/ 289 w 513"/>
                    <a:gd name="T37" fmla="*/ 49 h 208"/>
                    <a:gd name="T38" fmla="*/ 271 w 513"/>
                    <a:gd name="T39" fmla="*/ 51 h 208"/>
                    <a:gd name="T40" fmla="*/ 253 w 513"/>
                    <a:gd name="T41" fmla="*/ 54 h 208"/>
                    <a:gd name="T42" fmla="*/ 234 w 513"/>
                    <a:gd name="T43" fmla="*/ 56 h 208"/>
                    <a:gd name="T44" fmla="*/ 210 w 513"/>
                    <a:gd name="T45" fmla="*/ 56 h 208"/>
                    <a:gd name="T46" fmla="*/ 175 w 513"/>
                    <a:gd name="T47" fmla="*/ 52 h 208"/>
                    <a:gd name="T48" fmla="*/ 175 w 513"/>
                    <a:gd name="T49" fmla="*/ 52 h 208"/>
                    <a:gd name="T50" fmla="*/ 138 w 513"/>
                    <a:gd name="T51" fmla="*/ 46 h 208"/>
                    <a:gd name="T52" fmla="*/ 104 w 513"/>
                    <a:gd name="T53" fmla="*/ 38 h 208"/>
                    <a:gd name="T54" fmla="*/ 73 w 513"/>
                    <a:gd name="T55" fmla="*/ 30 h 208"/>
                    <a:gd name="T56" fmla="*/ 49 w 513"/>
                    <a:gd name="T57" fmla="*/ 21 h 208"/>
                    <a:gd name="T58" fmla="*/ 13 w 513"/>
                    <a:gd name="T59" fmla="*/ 7 h 208"/>
                    <a:gd name="T60" fmla="*/ 0 w 513"/>
                    <a:gd name="T61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513" h="208">
                      <a:moveTo>
                        <a:pt x="513" y="208"/>
                      </a:moveTo>
                      <a:lnTo>
                        <a:pt x="513" y="208"/>
                      </a:lnTo>
                      <a:lnTo>
                        <a:pt x="513" y="203"/>
                      </a:lnTo>
                      <a:lnTo>
                        <a:pt x="513" y="190"/>
                      </a:lnTo>
                      <a:lnTo>
                        <a:pt x="510" y="172"/>
                      </a:lnTo>
                      <a:lnTo>
                        <a:pt x="508" y="163"/>
                      </a:lnTo>
                      <a:lnTo>
                        <a:pt x="503" y="151"/>
                      </a:lnTo>
                      <a:lnTo>
                        <a:pt x="497" y="138"/>
                      </a:lnTo>
                      <a:lnTo>
                        <a:pt x="490" y="127"/>
                      </a:lnTo>
                      <a:lnTo>
                        <a:pt x="479" y="114"/>
                      </a:lnTo>
                      <a:lnTo>
                        <a:pt x="468" y="103"/>
                      </a:lnTo>
                      <a:lnTo>
                        <a:pt x="453" y="93"/>
                      </a:lnTo>
                      <a:lnTo>
                        <a:pt x="435" y="82"/>
                      </a:lnTo>
                      <a:lnTo>
                        <a:pt x="414" y="73"/>
                      </a:lnTo>
                      <a:lnTo>
                        <a:pt x="390" y="65"/>
                      </a:lnTo>
                      <a:lnTo>
                        <a:pt x="390" y="65"/>
                      </a:lnTo>
                      <a:lnTo>
                        <a:pt x="346" y="56"/>
                      </a:lnTo>
                      <a:lnTo>
                        <a:pt x="313" y="49"/>
                      </a:lnTo>
                      <a:lnTo>
                        <a:pt x="289" y="49"/>
                      </a:lnTo>
                      <a:lnTo>
                        <a:pt x="271" y="51"/>
                      </a:lnTo>
                      <a:lnTo>
                        <a:pt x="253" y="54"/>
                      </a:lnTo>
                      <a:lnTo>
                        <a:pt x="234" y="56"/>
                      </a:lnTo>
                      <a:lnTo>
                        <a:pt x="210" y="56"/>
                      </a:lnTo>
                      <a:lnTo>
                        <a:pt x="175" y="52"/>
                      </a:lnTo>
                      <a:lnTo>
                        <a:pt x="175" y="52"/>
                      </a:lnTo>
                      <a:lnTo>
                        <a:pt x="138" y="46"/>
                      </a:lnTo>
                      <a:lnTo>
                        <a:pt x="104" y="38"/>
                      </a:lnTo>
                      <a:lnTo>
                        <a:pt x="73" y="30"/>
                      </a:lnTo>
                      <a:lnTo>
                        <a:pt x="49" y="21"/>
                      </a:lnTo>
                      <a:lnTo>
                        <a:pt x="13" y="7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13" name="Freeform 464">
                  <a:extLst>
                    <a:ext uri="{FF2B5EF4-FFF2-40B4-BE49-F238E27FC236}">
                      <a16:creationId xmlns:a16="http://schemas.microsoft.com/office/drawing/2014/main" id="{4078270B-E736-40B4-9E7F-F3AF1F785F5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07113" y="1660526"/>
                  <a:ext cx="53975" cy="87313"/>
                </a:xfrm>
                <a:custGeom>
                  <a:avLst/>
                  <a:gdLst>
                    <a:gd name="T0" fmla="*/ 55 w 68"/>
                    <a:gd name="T1" fmla="*/ 0 h 110"/>
                    <a:gd name="T2" fmla="*/ 55 w 68"/>
                    <a:gd name="T3" fmla="*/ 0 h 110"/>
                    <a:gd name="T4" fmla="*/ 44 w 68"/>
                    <a:gd name="T5" fmla="*/ 1 h 110"/>
                    <a:gd name="T6" fmla="*/ 34 w 68"/>
                    <a:gd name="T7" fmla="*/ 4 h 110"/>
                    <a:gd name="T8" fmla="*/ 23 w 68"/>
                    <a:gd name="T9" fmla="*/ 11 h 110"/>
                    <a:gd name="T10" fmla="*/ 12 w 68"/>
                    <a:gd name="T11" fmla="*/ 17 h 110"/>
                    <a:gd name="T12" fmla="*/ 7 w 68"/>
                    <a:gd name="T13" fmla="*/ 21 h 110"/>
                    <a:gd name="T14" fmla="*/ 3 w 68"/>
                    <a:gd name="T15" fmla="*/ 25 h 110"/>
                    <a:gd name="T16" fmla="*/ 0 w 68"/>
                    <a:gd name="T17" fmla="*/ 32 h 110"/>
                    <a:gd name="T18" fmla="*/ 0 w 68"/>
                    <a:gd name="T19" fmla="*/ 37 h 110"/>
                    <a:gd name="T20" fmla="*/ 0 w 68"/>
                    <a:gd name="T21" fmla="*/ 43 h 110"/>
                    <a:gd name="T22" fmla="*/ 3 w 68"/>
                    <a:gd name="T23" fmla="*/ 51 h 110"/>
                    <a:gd name="T24" fmla="*/ 3 w 68"/>
                    <a:gd name="T25" fmla="*/ 51 h 110"/>
                    <a:gd name="T26" fmla="*/ 12 w 68"/>
                    <a:gd name="T27" fmla="*/ 66 h 110"/>
                    <a:gd name="T28" fmla="*/ 21 w 68"/>
                    <a:gd name="T29" fmla="*/ 77 h 110"/>
                    <a:gd name="T30" fmla="*/ 33 w 68"/>
                    <a:gd name="T31" fmla="*/ 89 h 110"/>
                    <a:gd name="T32" fmla="*/ 44 w 68"/>
                    <a:gd name="T33" fmla="*/ 95 h 110"/>
                    <a:gd name="T34" fmla="*/ 60 w 68"/>
                    <a:gd name="T35" fmla="*/ 107 h 110"/>
                    <a:gd name="T36" fmla="*/ 68 w 68"/>
                    <a:gd name="T37" fmla="*/ 110 h 110"/>
                    <a:gd name="T38" fmla="*/ 55 w 68"/>
                    <a:gd name="T39" fmla="*/ 0 h 1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68" h="110">
                      <a:moveTo>
                        <a:pt x="55" y="0"/>
                      </a:moveTo>
                      <a:lnTo>
                        <a:pt x="55" y="0"/>
                      </a:lnTo>
                      <a:lnTo>
                        <a:pt x="44" y="1"/>
                      </a:lnTo>
                      <a:lnTo>
                        <a:pt x="34" y="4"/>
                      </a:lnTo>
                      <a:lnTo>
                        <a:pt x="23" y="11"/>
                      </a:lnTo>
                      <a:lnTo>
                        <a:pt x="12" y="17"/>
                      </a:lnTo>
                      <a:lnTo>
                        <a:pt x="7" y="21"/>
                      </a:lnTo>
                      <a:lnTo>
                        <a:pt x="3" y="25"/>
                      </a:lnTo>
                      <a:lnTo>
                        <a:pt x="0" y="32"/>
                      </a:lnTo>
                      <a:lnTo>
                        <a:pt x="0" y="37"/>
                      </a:lnTo>
                      <a:lnTo>
                        <a:pt x="0" y="43"/>
                      </a:lnTo>
                      <a:lnTo>
                        <a:pt x="3" y="51"/>
                      </a:lnTo>
                      <a:lnTo>
                        <a:pt x="3" y="51"/>
                      </a:lnTo>
                      <a:lnTo>
                        <a:pt x="12" y="66"/>
                      </a:lnTo>
                      <a:lnTo>
                        <a:pt x="21" y="77"/>
                      </a:lnTo>
                      <a:lnTo>
                        <a:pt x="33" y="89"/>
                      </a:lnTo>
                      <a:lnTo>
                        <a:pt x="44" y="95"/>
                      </a:lnTo>
                      <a:lnTo>
                        <a:pt x="60" y="107"/>
                      </a:lnTo>
                      <a:lnTo>
                        <a:pt x="68" y="110"/>
                      </a:lnTo>
                      <a:lnTo>
                        <a:pt x="55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14" name="Freeform 465">
                  <a:extLst>
                    <a:ext uri="{FF2B5EF4-FFF2-40B4-BE49-F238E27FC236}">
                      <a16:creationId xmlns:a16="http://schemas.microsoft.com/office/drawing/2014/main" id="{7AD5BCD8-D939-44CA-92DA-1C615A91188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07113" y="1660526"/>
                  <a:ext cx="53975" cy="87313"/>
                </a:xfrm>
                <a:custGeom>
                  <a:avLst/>
                  <a:gdLst>
                    <a:gd name="T0" fmla="*/ 55 w 68"/>
                    <a:gd name="T1" fmla="*/ 0 h 110"/>
                    <a:gd name="T2" fmla="*/ 55 w 68"/>
                    <a:gd name="T3" fmla="*/ 0 h 110"/>
                    <a:gd name="T4" fmla="*/ 44 w 68"/>
                    <a:gd name="T5" fmla="*/ 1 h 110"/>
                    <a:gd name="T6" fmla="*/ 34 w 68"/>
                    <a:gd name="T7" fmla="*/ 4 h 110"/>
                    <a:gd name="T8" fmla="*/ 23 w 68"/>
                    <a:gd name="T9" fmla="*/ 11 h 110"/>
                    <a:gd name="T10" fmla="*/ 12 w 68"/>
                    <a:gd name="T11" fmla="*/ 17 h 110"/>
                    <a:gd name="T12" fmla="*/ 7 w 68"/>
                    <a:gd name="T13" fmla="*/ 21 h 110"/>
                    <a:gd name="T14" fmla="*/ 3 w 68"/>
                    <a:gd name="T15" fmla="*/ 25 h 110"/>
                    <a:gd name="T16" fmla="*/ 0 w 68"/>
                    <a:gd name="T17" fmla="*/ 32 h 110"/>
                    <a:gd name="T18" fmla="*/ 0 w 68"/>
                    <a:gd name="T19" fmla="*/ 37 h 110"/>
                    <a:gd name="T20" fmla="*/ 0 w 68"/>
                    <a:gd name="T21" fmla="*/ 43 h 110"/>
                    <a:gd name="T22" fmla="*/ 3 w 68"/>
                    <a:gd name="T23" fmla="*/ 51 h 110"/>
                    <a:gd name="T24" fmla="*/ 3 w 68"/>
                    <a:gd name="T25" fmla="*/ 51 h 110"/>
                    <a:gd name="T26" fmla="*/ 12 w 68"/>
                    <a:gd name="T27" fmla="*/ 66 h 110"/>
                    <a:gd name="T28" fmla="*/ 21 w 68"/>
                    <a:gd name="T29" fmla="*/ 77 h 110"/>
                    <a:gd name="T30" fmla="*/ 33 w 68"/>
                    <a:gd name="T31" fmla="*/ 89 h 110"/>
                    <a:gd name="T32" fmla="*/ 44 w 68"/>
                    <a:gd name="T33" fmla="*/ 95 h 110"/>
                    <a:gd name="T34" fmla="*/ 60 w 68"/>
                    <a:gd name="T35" fmla="*/ 107 h 110"/>
                    <a:gd name="T36" fmla="*/ 68 w 68"/>
                    <a:gd name="T37" fmla="*/ 110 h 1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8" h="110">
                      <a:moveTo>
                        <a:pt x="55" y="0"/>
                      </a:moveTo>
                      <a:lnTo>
                        <a:pt x="55" y="0"/>
                      </a:lnTo>
                      <a:lnTo>
                        <a:pt x="44" y="1"/>
                      </a:lnTo>
                      <a:lnTo>
                        <a:pt x="34" y="4"/>
                      </a:lnTo>
                      <a:lnTo>
                        <a:pt x="23" y="11"/>
                      </a:lnTo>
                      <a:lnTo>
                        <a:pt x="12" y="17"/>
                      </a:lnTo>
                      <a:lnTo>
                        <a:pt x="7" y="21"/>
                      </a:lnTo>
                      <a:lnTo>
                        <a:pt x="3" y="25"/>
                      </a:lnTo>
                      <a:lnTo>
                        <a:pt x="0" y="32"/>
                      </a:lnTo>
                      <a:lnTo>
                        <a:pt x="0" y="37"/>
                      </a:lnTo>
                      <a:lnTo>
                        <a:pt x="0" y="43"/>
                      </a:lnTo>
                      <a:lnTo>
                        <a:pt x="3" y="51"/>
                      </a:lnTo>
                      <a:lnTo>
                        <a:pt x="3" y="51"/>
                      </a:lnTo>
                      <a:lnTo>
                        <a:pt x="12" y="66"/>
                      </a:lnTo>
                      <a:lnTo>
                        <a:pt x="21" y="77"/>
                      </a:lnTo>
                      <a:lnTo>
                        <a:pt x="33" y="89"/>
                      </a:lnTo>
                      <a:lnTo>
                        <a:pt x="44" y="95"/>
                      </a:lnTo>
                      <a:lnTo>
                        <a:pt x="60" y="107"/>
                      </a:lnTo>
                      <a:lnTo>
                        <a:pt x="68" y="110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15" name="Freeform 466">
                  <a:extLst>
                    <a:ext uri="{FF2B5EF4-FFF2-40B4-BE49-F238E27FC236}">
                      <a16:creationId xmlns:a16="http://schemas.microsoft.com/office/drawing/2014/main" id="{38F0B917-ECEE-48B2-8290-3CA36D811C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38838" y="1577976"/>
                  <a:ext cx="87313" cy="31750"/>
                </a:xfrm>
                <a:custGeom>
                  <a:avLst/>
                  <a:gdLst>
                    <a:gd name="T0" fmla="*/ 0 w 111"/>
                    <a:gd name="T1" fmla="*/ 0 h 39"/>
                    <a:gd name="T2" fmla="*/ 0 w 111"/>
                    <a:gd name="T3" fmla="*/ 0 h 39"/>
                    <a:gd name="T4" fmla="*/ 26 w 111"/>
                    <a:gd name="T5" fmla="*/ 1 h 39"/>
                    <a:gd name="T6" fmla="*/ 49 w 111"/>
                    <a:gd name="T7" fmla="*/ 6 h 39"/>
                    <a:gd name="T8" fmla="*/ 60 w 111"/>
                    <a:gd name="T9" fmla="*/ 9 h 39"/>
                    <a:gd name="T10" fmla="*/ 72 w 111"/>
                    <a:gd name="T11" fmla="*/ 13 h 39"/>
                    <a:gd name="T12" fmla="*/ 72 w 111"/>
                    <a:gd name="T13" fmla="*/ 13 h 39"/>
                    <a:gd name="T14" fmla="*/ 89 w 111"/>
                    <a:gd name="T15" fmla="*/ 21 h 39"/>
                    <a:gd name="T16" fmla="*/ 101 w 111"/>
                    <a:gd name="T17" fmla="*/ 30 h 39"/>
                    <a:gd name="T18" fmla="*/ 109 w 111"/>
                    <a:gd name="T19" fmla="*/ 35 h 39"/>
                    <a:gd name="T20" fmla="*/ 111 w 111"/>
                    <a:gd name="T21" fmla="*/ 39 h 39"/>
                    <a:gd name="T22" fmla="*/ 0 w 111"/>
                    <a:gd name="T23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11" h="39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6" y="1"/>
                      </a:lnTo>
                      <a:lnTo>
                        <a:pt x="49" y="6"/>
                      </a:lnTo>
                      <a:lnTo>
                        <a:pt x="60" y="9"/>
                      </a:lnTo>
                      <a:lnTo>
                        <a:pt x="72" y="13"/>
                      </a:lnTo>
                      <a:lnTo>
                        <a:pt x="72" y="13"/>
                      </a:lnTo>
                      <a:lnTo>
                        <a:pt x="89" y="21"/>
                      </a:lnTo>
                      <a:lnTo>
                        <a:pt x="101" y="30"/>
                      </a:lnTo>
                      <a:lnTo>
                        <a:pt x="109" y="35"/>
                      </a:lnTo>
                      <a:lnTo>
                        <a:pt x="111" y="3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16" name="Freeform 467">
                  <a:extLst>
                    <a:ext uri="{FF2B5EF4-FFF2-40B4-BE49-F238E27FC236}">
                      <a16:creationId xmlns:a16="http://schemas.microsoft.com/office/drawing/2014/main" id="{DC1DB3A5-E776-4C88-BD19-69C6C380CB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38838" y="1577976"/>
                  <a:ext cx="87313" cy="31750"/>
                </a:xfrm>
                <a:custGeom>
                  <a:avLst/>
                  <a:gdLst>
                    <a:gd name="T0" fmla="*/ 0 w 111"/>
                    <a:gd name="T1" fmla="*/ 0 h 39"/>
                    <a:gd name="T2" fmla="*/ 0 w 111"/>
                    <a:gd name="T3" fmla="*/ 0 h 39"/>
                    <a:gd name="T4" fmla="*/ 26 w 111"/>
                    <a:gd name="T5" fmla="*/ 1 h 39"/>
                    <a:gd name="T6" fmla="*/ 49 w 111"/>
                    <a:gd name="T7" fmla="*/ 6 h 39"/>
                    <a:gd name="T8" fmla="*/ 60 w 111"/>
                    <a:gd name="T9" fmla="*/ 9 h 39"/>
                    <a:gd name="T10" fmla="*/ 72 w 111"/>
                    <a:gd name="T11" fmla="*/ 13 h 39"/>
                    <a:gd name="T12" fmla="*/ 72 w 111"/>
                    <a:gd name="T13" fmla="*/ 13 h 39"/>
                    <a:gd name="T14" fmla="*/ 89 w 111"/>
                    <a:gd name="T15" fmla="*/ 21 h 39"/>
                    <a:gd name="T16" fmla="*/ 101 w 111"/>
                    <a:gd name="T17" fmla="*/ 30 h 39"/>
                    <a:gd name="T18" fmla="*/ 109 w 111"/>
                    <a:gd name="T19" fmla="*/ 35 h 39"/>
                    <a:gd name="T20" fmla="*/ 111 w 111"/>
                    <a:gd name="T21" fmla="*/ 39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11" h="39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6" y="1"/>
                      </a:lnTo>
                      <a:lnTo>
                        <a:pt x="49" y="6"/>
                      </a:lnTo>
                      <a:lnTo>
                        <a:pt x="60" y="9"/>
                      </a:lnTo>
                      <a:lnTo>
                        <a:pt x="72" y="13"/>
                      </a:lnTo>
                      <a:lnTo>
                        <a:pt x="72" y="13"/>
                      </a:lnTo>
                      <a:lnTo>
                        <a:pt x="89" y="21"/>
                      </a:lnTo>
                      <a:lnTo>
                        <a:pt x="101" y="30"/>
                      </a:lnTo>
                      <a:lnTo>
                        <a:pt x="109" y="35"/>
                      </a:lnTo>
                      <a:lnTo>
                        <a:pt x="111" y="39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17" name="Freeform 468">
                  <a:extLst>
                    <a:ext uri="{FF2B5EF4-FFF2-40B4-BE49-F238E27FC236}">
                      <a16:creationId xmlns:a16="http://schemas.microsoft.com/office/drawing/2014/main" id="{88F33BFB-C77A-42E9-A820-5A414C8000A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34100" y="1527176"/>
                  <a:ext cx="61913" cy="82550"/>
                </a:xfrm>
                <a:custGeom>
                  <a:avLst/>
                  <a:gdLst>
                    <a:gd name="T0" fmla="*/ 60 w 80"/>
                    <a:gd name="T1" fmla="*/ 0 h 104"/>
                    <a:gd name="T2" fmla="*/ 60 w 80"/>
                    <a:gd name="T3" fmla="*/ 0 h 104"/>
                    <a:gd name="T4" fmla="*/ 49 w 80"/>
                    <a:gd name="T5" fmla="*/ 1 h 104"/>
                    <a:gd name="T6" fmla="*/ 39 w 80"/>
                    <a:gd name="T7" fmla="*/ 5 h 104"/>
                    <a:gd name="T8" fmla="*/ 26 w 80"/>
                    <a:gd name="T9" fmla="*/ 9 h 104"/>
                    <a:gd name="T10" fmla="*/ 15 w 80"/>
                    <a:gd name="T11" fmla="*/ 14 h 104"/>
                    <a:gd name="T12" fmla="*/ 5 w 80"/>
                    <a:gd name="T13" fmla="*/ 21 h 104"/>
                    <a:gd name="T14" fmla="*/ 2 w 80"/>
                    <a:gd name="T15" fmla="*/ 24 h 104"/>
                    <a:gd name="T16" fmla="*/ 0 w 80"/>
                    <a:gd name="T17" fmla="*/ 29 h 104"/>
                    <a:gd name="T18" fmla="*/ 0 w 80"/>
                    <a:gd name="T19" fmla="*/ 34 h 104"/>
                    <a:gd name="T20" fmla="*/ 2 w 80"/>
                    <a:gd name="T21" fmla="*/ 39 h 104"/>
                    <a:gd name="T22" fmla="*/ 2 w 80"/>
                    <a:gd name="T23" fmla="*/ 39 h 104"/>
                    <a:gd name="T24" fmla="*/ 8 w 80"/>
                    <a:gd name="T25" fmla="*/ 50 h 104"/>
                    <a:gd name="T26" fmla="*/ 20 w 80"/>
                    <a:gd name="T27" fmla="*/ 61 h 104"/>
                    <a:gd name="T28" fmla="*/ 33 w 80"/>
                    <a:gd name="T29" fmla="*/ 71 h 104"/>
                    <a:gd name="T30" fmla="*/ 46 w 80"/>
                    <a:gd name="T31" fmla="*/ 81 h 104"/>
                    <a:gd name="T32" fmla="*/ 70 w 80"/>
                    <a:gd name="T33" fmla="*/ 97 h 104"/>
                    <a:gd name="T34" fmla="*/ 80 w 80"/>
                    <a:gd name="T35" fmla="*/ 104 h 104"/>
                    <a:gd name="T36" fmla="*/ 60 w 80"/>
                    <a:gd name="T37" fmla="*/ 0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80" h="104">
                      <a:moveTo>
                        <a:pt x="60" y="0"/>
                      </a:moveTo>
                      <a:lnTo>
                        <a:pt x="60" y="0"/>
                      </a:lnTo>
                      <a:lnTo>
                        <a:pt x="49" y="1"/>
                      </a:lnTo>
                      <a:lnTo>
                        <a:pt x="39" y="5"/>
                      </a:lnTo>
                      <a:lnTo>
                        <a:pt x="26" y="9"/>
                      </a:lnTo>
                      <a:lnTo>
                        <a:pt x="15" y="14"/>
                      </a:lnTo>
                      <a:lnTo>
                        <a:pt x="5" y="21"/>
                      </a:lnTo>
                      <a:lnTo>
                        <a:pt x="2" y="24"/>
                      </a:lnTo>
                      <a:lnTo>
                        <a:pt x="0" y="29"/>
                      </a:lnTo>
                      <a:lnTo>
                        <a:pt x="0" y="34"/>
                      </a:lnTo>
                      <a:lnTo>
                        <a:pt x="2" y="39"/>
                      </a:lnTo>
                      <a:lnTo>
                        <a:pt x="2" y="39"/>
                      </a:lnTo>
                      <a:lnTo>
                        <a:pt x="8" y="50"/>
                      </a:lnTo>
                      <a:lnTo>
                        <a:pt x="20" y="61"/>
                      </a:lnTo>
                      <a:lnTo>
                        <a:pt x="33" y="71"/>
                      </a:lnTo>
                      <a:lnTo>
                        <a:pt x="46" y="81"/>
                      </a:lnTo>
                      <a:lnTo>
                        <a:pt x="70" y="97"/>
                      </a:lnTo>
                      <a:lnTo>
                        <a:pt x="80" y="104"/>
                      </a:lnTo>
                      <a:lnTo>
                        <a:pt x="6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18" name="Freeform 469">
                  <a:extLst>
                    <a:ext uri="{FF2B5EF4-FFF2-40B4-BE49-F238E27FC236}">
                      <a16:creationId xmlns:a16="http://schemas.microsoft.com/office/drawing/2014/main" id="{0CA4D071-D1B6-49B3-913F-7F2B502A06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34100" y="1527176"/>
                  <a:ext cx="61913" cy="82550"/>
                </a:xfrm>
                <a:custGeom>
                  <a:avLst/>
                  <a:gdLst>
                    <a:gd name="T0" fmla="*/ 60 w 80"/>
                    <a:gd name="T1" fmla="*/ 0 h 104"/>
                    <a:gd name="T2" fmla="*/ 60 w 80"/>
                    <a:gd name="T3" fmla="*/ 0 h 104"/>
                    <a:gd name="T4" fmla="*/ 49 w 80"/>
                    <a:gd name="T5" fmla="*/ 1 h 104"/>
                    <a:gd name="T6" fmla="*/ 39 w 80"/>
                    <a:gd name="T7" fmla="*/ 5 h 104"/>
                    <a:gd name="T8" fmla="*/ 26 w 80"/>
                    <a:gd name="T9" fmla="*/ 9 h 104"/>
                    <a:gd name="T10" fmla="*/ 15 w 80"/>
                    <a:gd name="T11" fmla="*/ 14 h 104"/>
                    <a:gd name="T12" fmla="*/ 5 w 80"/>
                    <a:gd name="T13" fmla="*/ 21 h 104"/>
                    <a:gd name="T14" fmla="*/ 2 w 80"/>
                    <a:gd name="T15" fmla="*/ 24 h 104"/>
                    <a:gd name="T16" fmla="*/ 0 w 80"/>
                    <a:gd name="T17" fmla="*/ 29 h 104"/>
                    <a:gd name="T18" fmla="*/ 0 w 80"/>
                    <a:gd name="T19" fmla="*/ 34 h 104"/>
                    <a:gd name="T20" fmla="*/ 2 w 80"/>
                    <a:gd name="T21" fmla="*/ 39 h 104"/>
                    <a:gd name="T22" fmla="*/ 2 w 80"/>
                    <a:gd name="T23" fmla="*/ 39 h 104"/>
                    <a:gd name="T24" fmla="*/ 8 w 80"/>
                    <a:gd name="T25" fmla="*/ 50 h 104"/>
                    <a:gd name="T26" fmla="*/ 20 w 80"/>
                    <a:gd name="T27" fmla="*/ 61 h 104"/>
                    <a:gd name="T28" fmla="*/ 33 w 80"/>
                    <a:gd name="T29" fmla="*/ 71 h 104"/>
                    <a:gd name="T30" fmla="*/ 46 w 80"/>
                    <a:gd name="T31" fmla="*/ 81 h 104"/>
                    <a:gd name="T32" fmla="*/ 70 w 80"/>
                    <a:gd name="T33" fmla="*/ 97 h 104"/>
                    <a:gd name="T34" fmla="*/ 80 w 80"/>
                    <a:gd name="T35" fmla="*/ 104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80" h="104">
                      <a:moveTo>
                        <a:pt x="60" y="0"/>
                      </a:moveTo>
                      <a:lnTo>
                        <a:pt x="60" y="0"/>
                      </a:lnTo>
                      <a:lnTo>
                        <a:pt x="49" y="1"/>
                      </a:lnTo>
                      <a:lnTo>
                        <a:pt x="39" y="5"/>
                      </a:lnTo>
                      <a:lnTo>
                        <a:pt x="26" y="9"/>
                      </a:lnTo>
                      <a:lnTo>
                        <a:pt x="15" y="14"/>
                      </a:lnTo>
                      <a:lnTo>
                        <a:pt x="5" y="21"/>
                      </a:lnTo>
                      <a:lnTo>
                        <a:pt x="2" y="24"/>
                      </a:lnTo>
                      <a:lnTo>
                        <a:pt x="0" y="29"/>
                      </a:lnTo>
                      <a:lnTo>
                        <a:pt x="0" y="34"/>
                      </a:lnTo>
                      <a:lnTo>
                        <a:pt x="2" y="39"/>
                      </a:lnTo>
                      <a:lnTo>
                        <a:pt x="2" y="39"/>
                      </a:lnTo>
                      <a:lnTo>
                        <a:pt x="8" y="50"/>
                      </a:lnTo>
                      <a:lnTo>
                        <a:pt x="20" y="61"/>
                      </a:lnTo>
                      <a:lnTo>
                        <a:pt x="33" y="71"/>
                      </a:lnTo>
                      <a:lnTo>
                        <a:pt x="46" y="81"/>
                      </a:lnTo>
                      <a:lnTo>
                        <a:pt x="70" y="97"/>
                      </a:lnTo>
                      <a:lnTo>
                        <a:pt x="80" y="104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19" name="Freeform 470">
                  <a:extLst>
                    <a:ext uri="{FF2B5EF4-FFF2-40B4-BE49-F238E27FC236}">
                      <a16:creationId xmlns:a16="http://schemas.microsoft.com/office/drawing/2014/main" id="{1DFC5C0B-D6B9-414E-8137-49A50A22D9F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62688" y="1527176"/>
                  <a:ext cx="68263" cy="77788"/>
                </a:xfrm>
                <a:custGeom>
                  <a:avLst/>
                  <a:gdLst>
                    <a:gd name="T0" fmla="*/ 86 w 86"/>
                    <a:gd name="T1" fmla="*/ 0 h 97"/>
                    <a:gd name="T2" fmla="*/ 86 w 86"/>
                    <a:gd name="T3" fmla="*/ 0 h 97"/>
                    <a:gd name="T4" fmla="*/ 76 w 86"/>
                    <a:gd name="T5" fmla="*/ 1 h 97"/>
                    <a:gd name="T6" fmla="*/ 63 w 86"/>
                    <a:gd name="T7" fmla="*/ 5 h 97"/>
                    <a:gd name="T8" fmla="*/ 48 w 86"/>
                    <a:gd name="T9" fmla="*/ 6 h 97"/>
                    <a:gd name="T10" fmla="*/ 32 w 86"/>
                    <a:gd name="T11" fmla="*/ 11 h 97"/>
                    <a:gd name="T12" fmla="*/ 19 w 86"/>
                    <a:gd name="T13" fmla="*/ 18 h 97"/>
                    <a:gd name="T14" fmla="*/ 13 w 86"/>
                    <a:gd name="T15" fmla="*/ 21 h 97"/>
                    <a:gd name="T16" fmla="*/ 8 w 86"/>
                    <a:gd name="T17" fmla="*/ 26 h 97"/>
                    <a:gd name="T18" fmla="*/ 3 w 86"/>
                    <a:gd name="T19" fmla="*/ 31 h 97"/>
                    <a:gd name="T20" fmla="*/ 1 w 86"/>
                    <a:gd name="T21" fmla="*/ 37 h 97"/>
                    <a:gd name="T22" fmla="*/ 0 w 86"/>
                    <a:gd name="T23" fmla="*/ 43 h 97"/>
                    <a:gd name="T24" fmla="*/ 1 w 86"/>
                    <a:gd name="T25" fmla="*/ 52 h 97"/>
                    <a:gd name="T26" fmla="*/ 1 w 86"/>
                    <a:gd name="T27" fmla="*/ 52 h 97"/>
                    <a:gd name="T28" fmla="*/ 6 w 86"/>
                    <a:gd name="T29" fmla="*/ 66 h 97"/>
                    <a:gd name="T30" fmla="*/ 14 w 86"/>
                    <a:gd name="T31" fmla="*/ 78 h 97"/>
                    <a:gd name="T32" fmla="*/ 22 w 86"/>
                    <a:gd name="T33" fmla="*/ 86 h 97"/>
                    <a:gd name="T34" fmla="*/ 32 w 86"/>
                    <a:gd name="T35" fmla="*/ 91 h 97"/>
                    <a:gd name="T36" fmla="*/ 40 w 86"/>
                    <a:gd name="T37" fmla="*/ 95 h 97"/>
                    <a:gd name="T38" fmla="*/ 47 w 86"/>
                    <a:gd name="T39" fmla="*/ 97 h 97"/>
                    <a:gd name="T40" fmla="*/ 53 w 86"/>
                    <a:gd name="T41" fmla="*/ 97 h 97"/>
                    <a:gd name="T42" fmla="*/ 86 w 86"/>
                    <a:gd name="T43" fmla="*/ 0 h 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86" h="97">
                      <a:moveTo>
                        <a:pt x="86" y="0"/>
                      </a:moveTo>
                      <a:lnTo>
                        <a:pt x="86" y="0"/>
                      </a:lnTo>
                      <a:lnTo>
                        <a:pt x="76" y="1"/>
                      </a:lnTo>
                      <a:lnTo>
                        <a:pt x="63" y="5"/>
                      </a:lnTo>
                      <a:lnTo>
                        <a:pt x="48" y="6"/>
                      </a:lnTo>
                      <a:lnTo>
                        <a:pt x="32" y="11"/>
                      </a:lnTo>
                      <a:lnTo>
                        <a:pt x="19" y="18"/>
                      </a:lnTo>
                      <a:lnTo>
                        <a:pt x="13" y="21"/>
                      </a:lnTo>
                      <a:lnTo>
                        <a:pt x="8" y="26"/>
                      </a:lnTo>
                      <a:lnTo>
                        <a:pt x="3" y="31"/>
                      </a:lnTo>
                      <a:lnTo>
                        <a:pt x="1" y="37"/>
                      </a:lnTo>
                      <a:lnTo>
                        <a:pt x="0" y="43"/>
                      </a:lnTo>
                      <a:lnTo>
                        <a:pt x="1" y="52"/>
                      </a:lnTo>
                      <a:lnTo>
                        <a:pt x="1" y="52"/>
                      </a:lnTo>
                      <a:lnTo>
                        <a:pt x="6" y="66"/>
                      </a:lnTo>
                      <a:lnTo>
                        <a:pt x="14" y="78"/>
                      </a:lnTo>
                      <a:lnTo>
                        <a:pt x="22" y="86"/>
                      </a:lnTo>
                      <a:lnTo>
                        <a:pt x="32" y="91"/>
                      </a:lnTo>
                      <a:lnTo>
                        <a:pt x="40" y="95"/>
                      </a:lnTo>
                      <a:lnTo>
                        <a:pt x="47" y="97"/>
                      </a:lnTo>
                      <a:lnTo>
                        <a:pt x="53" y="97"/>
                      </a:lnTo>
                      <a:lnTo>
                        <a:pt x="86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20" name="Freeform 471">
                  <a:extLst>
                    <a:ext uri="{FF2B5EF4-FFF2-40B4-BE49-F238E27FC236}">
                      <a16:creationId xmlns:a16="http://schemas.microsoft.com/office/drawing/2014/main" id="{A95607D3-DEF6-4F64-BB1E-2747EC49E17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62688" y="1527176"/>
                  <a:ext cx="68263" cy="77788"/>
                </a:xfrm>
                <a:custGeom>
                  <a:avLst/>
                  <a:gdLst>
                    <a:gd name="T0" fmla="*/ 86 w 86"/>
                    <a:gd name="T1" fmla="*/ 0 h 97"/>
                    <a:gd name="T2" fmla="*/ 86 w 86"/>
                    <a:gd name="T3" fmla="*/ 0 h 97"/>
                    <a:gd name="T4" fmla="*/ 76 w 86"/>
                    <a:gd name="T5" fmla="*/ 1 h 97"/>
                    <a:gd name="T6" fmla="*/ 63 w 86"/>
                    <a:gd name="T7" fmla="*/ 5 h 97"/>
                    <a:gd name="T8" fmla="*/ 48 w 86"/>
                    <a:gd name="T9" fmla="*/ 6 h 97"/>
                    <a:gd name="T10" fmla="*/ 32 w 86"/>
                    <a:gd name="T11" fmla="*/ 11 h 97"/>
                    <a:gd name="T12" fmla="*/ 19 w 86"/>
                    <a:gd name="T13" fmla="*/ 18 h 97"/>
                    <a:gd name="T14" fmla="*/ 13 w 86"/>
                    <a:gd name="T15" fmla="*/ 21 h 97"/>
                    <a:gd name="T16" fmla="*/ 8 w 86"/>
                    <a:gd name="T17" fmla="*/ 26 h 97"/>
                    <a:gd name="T18" fmla="*/ 3 w 86"/>
                    <a:gd name="T19" fmla="*/ 31 h 97"/>
                    <a:gd name="T20" fmla="*/ 1 w 86"/>
                    <a:gd name="T21" fmla="*/ 37 h 97"/>
                    <a:gd name="T22" fmla="*/ 0 w 86"/>
                    <a:gd name="T23" fmla="*/ 43 h 97"/>
                    <a:gd name="T24" fmla="*/ 1 w 86"/>
                    <a:gd name="T25" fmla="*/ 52 h 97"/>
                    <a:gd name="T26" fmla="*/ 1 w 86"/>
                    <a:gd name="T27" fmla="*/ 52 h 97"/>
                    <a:gd name="T28" fmla="*/ 6 w 86"/>
                    <a:gd name="T29" fmla="*/ 66 h 97"/>
                    <a:gd name="T30" fmla="*/ 14 w 86"/>
                    <a:gd name="T31" fmla="*/ 78 h 97"/>
                    <a:gd name="T32" fmla="*/ 22 w 86"/>
                    <a:gd name="T33" fmla="*/ 86 h 97"/>
                    <a:gd name="T34" fmla="*/ 32 w 86"/>
                    <a:gd name="T35" fmla="*/ 91 h 97"/>
                    <a:gd name="T36" fmla="*/ 40 w 86"/>
                    <a:gd name="T37" fmla="*/ 95 h 97"/>
                    <a:gd name="T38" fmla="*/ 47 w 86"/>
                    <a:gd name="T39" fmla="*/ 97 h 97"/>
                    <a:gd name="T40" fmla="*/ 53 w 86"/>
                    <a:gd name="T41" fmla="*/ 97 h 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86" h="97">
                      <a:moveTo>
                        <a:pt x="86" y="0"/>
                      </a:moveTo>
                      <a:lnTo>
                        <a:pt x="86" y="0"/>
                      </a:lnTo>
                      <a:lnTo>
                        <a:pt x="76" y="1"/>
                      </a:lnTo>
                      <a:lnTo>
                        <a:pt x="63" y="5"/>
                      </a:lnTo>
                      <a:lnTo>
                        <a:pt x="48" y="6"/>
                      </a:lnTo>
                      <a:lnTo>
                        <a:pt x="32" y="11"/>
                      </a:lnTo>
                      <a:lnTo>
                        <a:pt x="19" y="18"/>
                      </a:lnTo>
                      <a:lnTo>
                        <a:pt x="13" y="21"/>
                      </a:lnTo>
                      <a:lnTo>
                        <a:pt x="8" y="26"/>
                      </a:lnTo>
                      <a:lnTo>
                        <a:pt x="3" y="31"/>
                      </a:lnTo>
                      <a:lnTo>
                        <a:pt x="1" y="37"/>
                      </a:lnTo>
                      <a:lnTo>
                        <a:pt x="0" y="43"/>
                      </a:lnTo>
                      <a:lnTo>
                        <a:pt x="1" y="52"/>
                      </a:lnTo>
                      <a:lnTo>
                        <a:pt x="1" y="52"/>
                      </a:lnTo>
                      <a:lnTo>
                        <a:pt x="6" y="66"/>
                      </a:lnTo>
                      <a:lnTo>
                        <a:pt x="14" y="78"/>
                      </a:lnTo>
                      <a:lnTo>
                        <a:pt x="22" y="86"/>
                      </a:lnTo>
                      <a:lnTo>
                        <a:pt x="32" y="91"/>
                      </a:lnTo>
                      <a:lnTo>
                        <a:pt x="40" y="95"/>
                      </a:lnTo>
                      <a:lnTo>
                        <a:pt x="47" y="97"/>
                      </a:lnTo>
                      <a:lnTo>
                        <a:pt x="53" y="97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21" name="Freeform 472">
                  <a:extLst>
                    <a:ext uri="{FF2B5EF4-FFF2-40B4-BE49-F238E27FC236}">
                      <a16:creationId xmlns:a16="http://schemas.microsoft.com/office/drawing/2014/main" id="{28134879-AB1D-4F8F-98E6-58C0F5BF6EC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37288" y="1635126"/>
                  <a:ext cx="68263" cy="61913"/>
                </a:xfrm>
                <a:custGeom>
                  <a:avLst/>
                  <a:gdLst>
                    <a:gd name="T0" fmla="*/ 54 w 86"/>
                    <a:gd name="T1" fmla="*/ 0 h 78"/>
                    <a:gd name="T2" fmla="*/ 54 w 86"/>
                    <a:gd name="T3" fmla="*/ 0 h 78"/>
                    <a:gd name="T4" fmla="*/ 44 w 86"/>
                    <a:gd name="T5" fmla="*/ 2 h 78"/>
                    <a:gd name="T6" fmla="*/ 34 w 86"/>
                    <a:gd name="T7" fmla="*/ 3 h 78"/>
                    <a:gd name="T8" fmla="*/ 23 w 86"/>
                    <a:gd name="T9" fmla="*/ 7 h 78"/>
                    <a:gd name="T10" fmla="*/ 13 w 86"/>
                    <a:gd name="T11" fmla="*/ 10 h 78"/>
                    <a:gd name="T12" fmla="*/ 5 w 86"/>
                    <a:gd name="T13" fmla="*/ 16 h 78"/>
                    <a:gd name="T14" fmla="*/ 2 w 86"/>
                    <a:gd name="T15" fmla="*/ 20 h 78"/>
                    <a:gd name="T16" fmla="*/ 0 w 86"/>
                    <a:gd name="T17" fmla="*/ 23 h 78"/>
                    <a:gd name="T18" fmla="*/ 0 w 86"/>
                    <a:gd name="T19" fmla="*/ 28 h 78"/>
                    <a:gd name="T20" fmla="*/ 2 w 86"/>
                    <a:gd name="T21" fmla="*/ 33 h 78"/>
                    <a:gd name="T22" fmla="*/ 2 w 86"/>
                    <a:gd name="T23" fmla="*/ 33 h 78"/>
                    <a:gd name="T24" fmla="*/ 5 w 86"/>
                    <a:gd name="T25" fmla="*/ 37 h 78"/>
                    <a:gd name="T26" fmla="*/ 10 w 86"/>
                    <a:gd name="T27" fmla="*/ 42 h 78"/>
                    <a:gd name="T28" fmla="*/ 21 w 86"/>
                    <a:gd name="T29" fmla="*/ 52 h 78"/>
                    <a:gd name="T30" fmla="*/ 34 w 86"/>
                    <a:gd name="T31" fmla="*/ 58 h 78"/>
                    <a:gd name="T32" fmla="*/ 49 w 86"/>
                    <a:gd name="T33" fmla="*/ 65 h 78"/>
                    <a:gd name="T34" fmla="*/ 75 w 86"/>
                    <a:gd name="T35" fmla="*/ 75 h 78"/>
                    <a:gd name="T36" fmla="*/ 86 w 86"/>
                    <a:gd name="T37" fmla="*/ 78 h 78"/>
                    <a:gd name="T38" fmla="*/ 54 w 86"/>
                    <a:gd name="T39" fmla="*/ 0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86" h="78">
                      <a:moveTo>
                        <a:pt x="54" y="0"/>
                      </a:moveTo>
                      <a:lnTo>
                        <a:pt x="54" y="0"/>
                      </a:lnTo>
                      <a:lnTo>
                        <a:pt x="44" y="2"/>
                      </a:lnTo>
                      <a:lnTo>
                        <a:pt x="34" y="3"/>
                      </a:lnTo>
                      <a:lnTo>
                        <a:pt x="23" y="7"/>
                      </a:lnTo>
                      <a:lnTo>
                        <a:pt x="13" y="10"/>
                      </a:lnTo>
                      <a:lnTo>
                        <a:pt x="5" y="16"/>
                      </a:lnTo>
                      <a:lnTo>
                        <a:pt x="2" y="20"/>
                      </a:lnTo>
                      <a:lnTo>
                        <a:pt x="0" y="23"/>
                      </a:lnTo>
                      <a:lnTo>
                        <a:pt x="0" y="28"/>
                      </a:lnTo>
                      <a:lnTo>
                        <a:pt x="2" y="33"/>
                      </a:lnTo>
                      <a:lnTo>
                        <a:pt x="2" y="33"/>
                      </a:lnTo>
                      <a:lnTo>
                        <a:pt x="5" y="37"/>
                      </a:lnTo>
                      <a:lnTo>
                        <a:pt x="10" y="42"/>
                      </a:lnTo>
                      <a:lnTo>
                        <a:pt x="21" y="52"/>
                      </a:lnTo>
                      <a:lnTo>
                        <a:pt x="34" y="58"/>
                      </a:lnTo>
                      <a:lnTo>
                        <a:pt x="49" y="65"/>
                      </a:lnTo>
                      <a:lnTo>
                        <a:pt x="75" y="75"/>
                      </a:lnTo>
                      <a:lnTo>
                        <a:pt x="86" y="78"/>
                      </a:lnTo>
                      <a:lnTo>
                        <a:pt x="54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22" name="Freeform 473">
                  <a:extLst>
                    <a:ext uri="{FF2B5EF4-FFF2-40B4-BE49-F238E27FC236}">
                      <a16:creationId xmlns:a16="http://schemas.microsoft.com/office/drawing/2014/main" id="{0AC5C178-7D50-4E54-AED5-9EBDEBBB15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37288" y="1635126"/>
                  <a:ext cx="68263" cy="61913"/>
                </a:xfrm>
                <a:custGeom>
                  <a:avLst/>
                  <a:gdLst>
                    <a:gd name="T0" fmla="*/ 54 w 86"/>
                    <a:gd name="T1" fmla="*/ 0 h 78"/>
                    <a:gd name="T2" fmla="*/ 54 w 86"/>
                    <a:gd name="T3" fmla="*/ 0 h 78"/>
                    <a:gd name="T4" fmla="*/ 44 w 86"/>
                    <a:gd name="T5" fmla="*/ 2 h 78"/>
                    <a:gd name="T6" fmla="*/ 34 w 86"/>
                    <a:gd name="T7" fmla="*/ 3 h 78"/>
                    <a:gd name="T8" fmla="*/ 23 w 86"/>
                    <a:gd name="T9" fmla="*/ 7 h 78"/>
                    <a:gd name="T10" fmla="*/ 13 w 86"/>
                    <a:gd name="T11" fmla="*/ 10 h 78"/>
                    <a:gd name="T12" fmla="*/ 5 w 86"/>
                    <a:gd name="T13" fmla="*/ 16 h 78"/>
                    <a:gd name="T14" fmla="*/ 2 w 86"/>
                    <a:gd name="T15" fmla="*/ 20 h 78"/>
                    <a:gd name="T16" fmla="*/ 0 w 86"/>
                    <a:gd name="T17" fmla="*/ 23 h 78"/>
                    <a:gd name="T18" fmla="*/ 0 w 86"/>
                    <a:gd name="T19" fmla="*/ 28 h 78"/>
                    <a:gd name="T20" fmla="*/ 2 w 86"/>
                    <a:gd name="T21" fmla="*/ 33 h 78"/>
                    <a:gd name="T22" fmla="*/ 2 w 86"/>
                    <a:gd name="T23" fmla="*/ 33 h 78"/>
                    <a:gd name="T24" fmla="*/ 5 w 86"/>
                    <a:gd name="T25" fmla="*/ 37 h 78"/>
                    <a:gd name="T26" fmla="*/ 10 w 86"/>
                    <a:gd name="T27" fmla="*/ 42 h 78"/>
                    <a:gd name="T28" fmla="*/ 21 w 86"/>
                    <a:gd name="T29" fmla="*/ 52 h 78"/>
                    <a:gd name="T30" fmla="*/ 34 w 86"/>
                    <a:gd name="T31" fmla="*/ 58 h 78"/>
                    <a:gd name="T32" fmla="*/ 49 w 86"/>
                    <a:gd name="T33" fmla="*/ 65 h 78"/>
                    <a:gd name="T34" fmla="*/ 75 w 86"/>
                    <a:gd name="T35" fmla="*/ 75 h 78"/>
                    <a:gd name="T36" fmla="*/ 86 w 86"/>
                    <a:gd name="T37" fmla="*/ 78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86" h="78">
                      <a:moveTo>
                        <a:pt x="54" y="0"/>
                      </a:moveTo>
                      <a:lnTo>
                        <a:pt x="54" y="0"/>
                      </a:lnTo>
                      <a:lnTo>
                        <a:pt x="44" y="2"/>
                      </a:lnTo>
                      <a:lnTo>
                        <a:pt x="34" y="3"/>
                      </a:lnTo>
                      <a:lnTo>
                        <a:pt x="23" y="7"/>
                      </a:lnTo>
                      <a:lnTo>
                        <a:pt x="13" y="10"/>
                      </a:lnTo>
                      <a:lnTo>
                        <a:pt x="5" y="16"/>
                      </a:lnTo>
                      <a:lnTo>
                        <a:pt x="2" y="20"/>
                      </a:lnTo>
                      <a:lnTo>
                        <a:pt x="0" y="23"/>
                      </a:lnTo>
                      <a:lnTo>
                        <a:pt x="0" y="28"/>
                      </a:lnTo>
                      <a:lnTo>
                        <a:pt x="2" y="33"/>
                      </a:lnTo>
                      <a:lnTo>
                        <a:pt x="2" y="33"/>
                      </a:lnTo>
                      <a:lnTo>
                        <a:pt x="5" y="37"/>
                      </a:lnTo>
                      <a:lnTo>
                        <a:pt x="10" y="42"/>
                      </a:lnTo>
                      <a:lnTo>
                        <a:pt x="21" y="52"/>
                      </a:lnTo>
                      <a:lnTo>
                        <a:pt x="34" y="58"/>
                      </a:lnTo>
                      <a:lnTo>
                        <a:pt x="49" y="65"/>
                      </a:lnTo>
                      <a:lnTo>
                        <a:pt x="75" y="75"/>
                      </a:lnTo>
                      <a:lnTo>
                        <a:pt x="86" y="78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23" name="Freeform 474">
                  <a:extLst>
                    <a:ext uri="{FF2B5EF4-FFF2-40B4-BE49-F238E27FC236}">
                      <a16:creationId xmlns:a16="http://schemas.microsoft.com/office/drawing/2014/main" id="{751839F0-8E99-49D3-850F-879EDD6A9CA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53163" y="1747838"/>
                  <a:ext cx="73025" cy="73025"/>
                </a:xfrm>
                <a:custGeom>
                  <a:avLst/>
                  <a:gdLst>
                    <a:gd name="T0" fmla="*/ 91 w 91"/>
                    <a:gd name="T1" fmla="*/ 0 h 91"/>
                    <a:gd name="T2" fmla="*/ 91 w 91"/>
                    <a:gd name="T3" fmla="*/ 0 h 91"/>
                    <a:gd name="T4" fmla="*/ 72 w 91"/>
                    <a:gd name="T5" fmla="*/ 0 h 91"/>
                    <a:gd name="T6" fmla="*/ 57 w 91"/>
                    <a:gd name="T7" fmla="*/ 2 h 91"/>
                    <a:gd name="T8" fmla="*/ 41 w 91"/>
                    <a:gd name="T9" fmla="*/ 5 h 91"/>
                    <a:gd name="T10" fmla="*/ 25 w 91"/>
                    <a:gd name="T11" fmla="*/ 10 h 91"/>
                    <a:gd name="T12" fmla="*/ 18 w 91"/>
                    <a:gd name="T13" fmla="*/ 13 h 91"/>
                    <a:gd name="T14" fmla="*/ 12 w 91"/>
                    <a:gd name="T15" fmla="*/ 16 h 91"/>
                    <a:gd name="T16" fmla="*/ 7 w 91"/>
                    <a:gd name="T17" fmla="*/ 21 h 91"/>
                    <a:gd name="T18" fmla="*/ 4 w 91"/>
                    <a:gd name="T19" fmla="*/ 26 h 91"/>
                    <a:gd name="T20" fmla="*/ 0 w 91"/>
                    <a:gd name="T21" fmla="*/ 32 h 91"/>
                    <a:gd name="T22" fmla="*/ 0 w 91"/>
                    <a:gd name="T23" fmla="*/ 39 h 91"/>
                    <a:gd name="T24" fmla="*/ 0 w 91"/>
                    <a:gd name="T25" fmla="*/ 39 h 91"/>
                    <a:gd name="T26" fmla="*/ 2 w 91"/>
                    <a:gd name="T27" fmla="*/ 63 h 91"/>
                    <a:gd name="T28" fmla="*/ 0 w 91"/>
                    <a:gd name="T29" fmla="*/ 79 h 91"/>
                    <a:gd name="T30" fmla="*/ 0 w 91"/>
                    <a:gd name="T31" fmla="*/ 91 h 91"/>
                    <a:gd name="T32" fmla="*/ 91 w 91"/>
                    <a:gd name="T3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91" h="91">
                      <a:moveTo>
                        <a:pt x="91" y="0"/>
                      </a:moveTo>
                      <a:lnTo>
                        <a:pt x="91" y="0"/>
                      </a:lnTo>
                      <a:lnTo>
                        <a:pt x="72" y="0"/>
                      </a:lnTo>
                      <a:lnTo>
                        <a:pt x="57" y="2"/>
                      </a:lnTo>
                      <a:lnTo>
                        <a:pt x="41" y="5"/>
                      </a:lnTo>
                      <a:lnTo>
                        <a:pt x="25" y="10"/>
                      </a:lnTo>
                      <a:lnTo>
                        <a:pt x="18" y="13"/>
                      </a:lnTo>
                      <a:lnTo>
                        <a:pt x="12" y="16"/>
                      </a:lnTo>
                      <a:lnTo>
                        <a:pt x="7" y="21"/>
                      </a:lnTo>
                      <a:lnTo>
                        <a:pt x="4" y="26"/>
                      </a:lnTo>
                      <a:lnTo>
                        <a:pt x="0" y="32"/>
                      </a:lnTo>
                      <a:lnTo>
                        <a:pt x="0" y="39"/>
                      </a:lnTo>
                      <a:lnTo>
                        <a:pt x="0" y="39"/>
                      </a:lnTo>
                      <a:lnTo>
                        <a:pt x="2" y="63"/>
                      </a:lnTo>
                      <a:lnTo>
                        <a:pt x="0" y="79"/>
                      </a:lnTo>
                      <a:lnTo>
                        <a:pt x="0" y="91"/>
                      </a:lnTo>
                      <a:lnTo>
                        <a:pt x="91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24" name="Freeform 475">
                  <a:extLst>
                    <a:ext uri="{FF2B5EF4-FFF2-40B4-BE49-F238E27FC236}">
                      <a16:creationId xmlns:a16="http://schemas.microsoft.com/office/drawing/2014/main" id="{2791B6F3-1318-4EA4-8257-041E887F031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53163" y="1747838"/>
                  <a:ext cx="73025" cy="73025"/>
                </a:xfrm>
                <a:custGeom>
                  <a:avLst/>
                  <a:gdLst>
                    <a:gd name="T0" fmla="*/ 91 w 91"/>
                    <a:gd name="T1" fmla="*/ 0 h 91"/>
                    <a:gd name="T2" fmla="*/ 91 w 91"/>
                    <a:gd name="T3" fmla="*/ 0 h 91"/>
                    <a:gd name="T4" fmla="*/ 72 w 91"/>
                    <a:gd name="T5" fmla="*/ 0 h 91"/>
                    <a:gd name="T6" fmla="*/ 57 w 91"/>
                    <a:gd name="T7" fmla="*/ 2 h 91"/>
                    <a:gd name="T8" fmla="*/ 41 w 91"/>
                    <a:gd name="T9" fmla="*/ 5 h 91"/>
                    <a:gd name="T10" fmla="*/ 25 w 91"/>
                    <a:gd name="T11" fmla="*/ 10 h 91"/>
                    <a:gd name="T12" fmla="*/ 18 w 91"/>
                    <a:gd name="T13" fmla="*/ 13 h 91"/>
                    <a:gd name="T14" fmla="*/ 12 w 91"/>
                    <a:gd name="T15" fmla="*/ 16 h 91"/>
                    <a:gd name="T16" fmla="*/ 7 w 91"/>
                    <a:gd name="T17" fmla="*/ 21 h 91"/>
                    <a:gd name="T18" fmla="*/ 4 w 91"/>
                    <a:gd name="T19" fmla="*/ 26 h 91"/>
                    <a:gd name="T20" fmla="*/ 0 w 91"/>
                    <a:gd name="T21" fmla="*/ 32 h 91"/>
                    <a:gd name="T22" fmla="*/ 0 w 91"/>
                    <a:gd name="T23" fmla="*/ 39 h 91"/>
                    <a:gd name="T24" fmla="*/ 0 w 91"/>
                    <a:gd name="T25" fmla="*/ 39 h 91"/>
                    <a:gd name="T26" fmla="*/ 2 w 91"/>
                    <a:gd name="T27" fmla="*/ 63 h 91"/>
                    <a:gd name="T28" fmla="*/ 0 w 91"/>
                    <a:gd name="T29" fmla="*/ 79 h 91"/>
                    <a:gd name="T30" fmla="*/ 0 w 91"/>
                    <a:gd name="T31" fmla="*/ 91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91" h="91">
                      <a:moveTo>
                        <a:pt x="91" y="0"/>
                      </a:moveTo>
                      <a:lnTo>
                        <a:pt x="91" y="0"/>
                      </a:lnTo>
                      <a:lnTo>
                        <a:pt x="72" y="0"/>
                      </a:lnTo>
                      <a:lnTo>
                        <a:pt x="57" y="2"/>
                      </a:lnTo>
                      <a:lnTo>
                        <a:pt x="41" y="5"/>
                      </a:lnTo>
                      <a:lnTo>
                        <a:pt x="25" y="10"/>
                      </a:lnTo>
                      <a:lnTo>
                        <a:pt x="18" y="13"/>
                      </a:lnTo>
                      <a:lnTo>
                        <a:pt x="12" y="16"/>
                      </a:lnTo>
                      <a:lnTo>
                        <a:pt x="7" y="21"/>
                      </a:lnTo>
                      <a:lnTo>
                        <a:pt x="4" y="26"/>
                      </a:lnTo>
                      <a:lnTo>
                        <a:pt x="0" y="32"/>
                      </a:lnTo>
                      <a:lnTo>
                        <a:pt x="0" y="39"/>
                      </a:lnTo>
                      <a:lnTo>
                        <a:pt x="0" y="39"/>
                      </a:lnTo>
                      <a:lnTo>
                        <a:pt x="2" y="63"/>
                      </a:lnTo>
                      <a:lnTo>
                        <a:pt x="0" y="79"/>
                      </a:lnTo>
                      <a:lnTo>
                        <a:pt x="0" y="91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25" name="Freeform 476">
                  <a:extLst>
                    <a:ext uri="{FF2B5EF4-FFF2-40B4-BE49-F238E27FC236}">
                      <a16:creationId xmlns:a16="http://schemas.microsoft.com/office/drawing/2014/main" id="{B11D593F-40F9-459F-8C27-22FF57D18E1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61113" y="1612901"/>
                  <a:ext cx="73025" cy="73025"/>
                </a:xfrm>
                <a:custGeom>
                  <a:avLst/>
                  <a:gdLst>
                    <a:gd name="T0" fmla="*/ 91 w 91"/>
                    <a:gd name="T1" fmla="*/ 2 h 93"/>
                    <a:gd name="T2" fmla="*/ 91 w 91"/>
                    <a:gd name="T3" fmla="*/ 2 h 93"/>
                    <a:gd name="T4" fmla="*/ 76 w 91"/>
                    <a:gd name="T5" fmla="*/ 0 h 93"/>
                    <a:gd name="T6" fmla="*/ 61 w 91"/>
                    <a:gd name="T7" fmla="*/ 0 h 93"/>
                    <a:gd name="T8" fmla="*/ 44 w 91"/>
                    <a:gd name="T9" fmla="*/ 0 h 93"/>
                    <a:gd name="T10" fmla="*/ 27 w 91"/>
                    <a:gd name="T11" fmla="*/ 4 h 93"/>
                    <a:gd name="T12" fmla="*/ 19 w 91"/>
                    <a:gd name="T13" fmla="*/ 7 h 93"/>
                    <a:gd name="T14" fmla="*/ 13 w 91"/>
                    <a:gd name="T15" fmla="*/ 10 h 93"/>
                    <a:gd name="T16" fmla="*/ 6 w 91"/>
                    <a:gd name="T17" fmla="*/ 15 h 93"/>
                    <a:gd name="T18" fmla="*/ 3 w 91"/>
                    <a:gd name="T19" fmla="*/ 20 h 93"/>
                    <a:gd name="T20" fmla="*/ 0 w 91"/>
                    <a:gd name="T21" fmla="*/ 26 h 93"/>
                    <a:gd name="T22" fmla="*/ 0 w 91"/>
                    <a:gd name="T23" fmla="*/ 35 h 93"/>
                    <a:gd name="T24" fmla="*/ 0 w 91"/>
                    <a:gd name="T25" fmla="*/ 35 h 93"/>
                    <a:gd name="T26" fmla="*/ 3 w 91"/>
                    <a:gd name="T27" fmla="*/ 51 h 93"/>
                    <a:gd name="T28" fmla="*/ 6 w 91"/>
                    <a:gd name="T29" fmla="*/ 62 h 93"/>
                    <a:gd name="T30" fmla="*/ 13 w 91"/>
                    <a:gd name="T31" fmla="*/ 73 h 93"/>
                    <a:gd name="T32" fmla="*/ 18 w 91"/>
                    <a:gd name="T33" fmla="*/ 80 h 93"/>
                    <a:gd name="T34" fmla="*/ 22 w 91"/>
                    <a:gd name="T35" fmla="*/ 86 h 93"/>
                    <a:gd name="T36" fmla="*/ 27 w 91"/>
                    <a:gd name="T37" fmla="*/ 90 h 93"/>
                    <a:gd name="T38" fmla="*/ 32 w 91"/>
                    <a:gd name="T39" fmla="*/ 93 h 93"/>
                    <a:gd name="T40" fmla="*/ 91 w 91"/>
                    <a:gd name="T41" fmla="*/ 2 h 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91" h="93">
                      <a:moveTo>
                        <a:pt x="91" y="2"/>
                      </a:moveTo>
                      <a:lnTo>
                        <a:pt x="91" y="2"/>
                      </a:lnTo>
                      <a:lnTo>
                        <a:pt x="76" y="0"/>
                      </a:lnTo>
                      <a:lnTo>
                        <a:pt x="61" y="0"/>
                      </a:lnTo>
                      <a:lnTo>
                        <a:pt x="44" y="0"/>
                      </a:lnTo>
                      <a:lnTo>
                        <a:pt x="27" y="4"/>
                      </a:lnTo>
                      <a:lnTo>
                        <a:pt x="19" y="7"/>
                      </a:lnTo>
                      <a:lnTo>
                        <a:pt x="13" y="10"/>
                      </a:lnTo>
                      <a:lnTo>
                        <a:pt x="6" y="15"/>
                      </a:lnTo>
                      <a:lnTo>
                        <a:pt x="3" y="20"/>
                      </a:lnTo>
                      <a:lnTo>
                        <a:pt x="0" y="26"/>
                      </a:lnTo>
                      <a:lnTo>
                        <a:pt x="0" y="35"/>
                      </a:lnTo>
                      <a:lnTo>
                        <a:pt x="0" y="35"/>
                      </a:lnTo>
                      <a:lnTo>
                        <a:pt x="3" y="51"/>
                      </a:lnTo>
                      <a:lnTo>
                        <a:pt x="6" y="62"/>
                      </a:lnTo>
                      <a:lnTo>
                        <a:pt x="13" y="73"/>
                      </a:lnTo>
                      <a:lnTo>
                        <a:pt x="18" y="80"/>
                      </a:lnTo>
                      <a:lnTo>
                        <a:pt x="22" y="86"/>
                      </a:lnTo>
                      <a:lnTo>
                        <a:pt x="27" y="90"/>
                      </a:lnTo>
                      <a:lnTo>
                        <a:pt x="32" y="93"/>
                      </a:lnTo>
                      <a:lnTo>
                        <a:pt x="91" y="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26" name="Freeform 477">
                  <a:extLst>
                    <a:ext uri="{FF2B5EF4-FFF2-40B4-BE49-F238E27FC236}">
                      <a16:creationId xmlns:a16="http://schemas.microsoft.com/office/drawing/2014/main" id="{3ACD8B0C-32C3-40F3-8FB5-7C07C864907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61113" y="1612901"/>
                  <a:ext cx="73025" cy="73025"/>
                </a:xfrm>
                <a:custGeom>
                  <a:avLst/>
                  <a:gdLst>
                    <a:gd name="T0" fmla="*/ 91 w 91"/>
                    <a:gd name="T1" fmla="*/ 2 h 93"/>
                    <a:gd name="T2" fmla="*/ 91 w 91"/>
                    <a:gd name="T3" fmla="*/ 2 h 93"/>
                    <a:gd name="T4" fmla="*/ 76 w 91"/>
                    <a:gd name="T5" fmla="*/ 0 h 93"/>
                    <a:gd name="T6" fmla="*/ 61 w 91"/>
                    <a:gd name="T7" fmla="*/ 0 h 93"/>
                    <a:gd name="T8" fmla="*/ 44 w 91"/>
                    <a:gd name="T9" fmla="*/ 0 h 93"/>
                    <a:gd name="T10" fmla="*/ 27 w 91"/>
                    <a:gd name="T11" fmla="*/ 4 h 93"/>
                    <a:gd name="T12" fmla="*/ 19 w 91"/>
                    <a:gd name="T13" fmla="*/ 7 h 93"/>
                    <a:gd name="T14" fmla="*/ 13 w 91"/>
                    <a:gd name="T15" fmla="*/ 10 h 93"/>
                    <a:gd name="T16" fmla="*/ 6 w 91"/>
                    <a:gd name="T17" fmla="*/ 15 h 93"/>
                    <a:gd name="T18" fmla="*/ 3 w 91"/>
                    <a:gd name="T19" fmla="*/ 20 h 93"/>
                    <a:gd name="T20" fmla="*/ 0 w 91"/>
                    <a:gd name="T21" fmla="*/ 26 h 93"/>
                    <a:gd name="T22" fmla="*/ 0 w 91"/>
                    <a:gd name="T23" fmla="*/ 35 h 93"/>
                    <a:gd name="T24" fmla="*/ 0 w 91"/>
                    <a:gd name="T25" fmla="*/ 35 h 93"/>
                    <a:gd name="T26" fmla="*/ 3 w 91"/>
                    <a:gd name="T27" fmla="*/ 51 h 93"/>
                    <a:gd name="T28" fmla="*/ 6 w 91"/>
                    <a:gd name="T29" fmla="*/ 62 h 93"/>
                    <a:gd name="T30" fmla="*/ 13 w 91"/>
                    <a:gd name="T31" fmla="*/ 73 h 93"/>
                    <a:gd name="T32" fmla="*/ 18 w 91"/>
                    <a:gd name="T33" fmla="*/ 80 h 93"/>
                    <a:gd name="T34" fmla="*/ 22 w 91"/>
                    <a:gd name="T35" fmla="*/ 86 h 93"/>
                    <a:gd name="T36" fmla="*/ 27 w 91"/>
                    <a:gd name="T37" fmla="*/ 90 h 93"/>
                    <a:gd name="T38" fmla="*/ 32 w 91"/>
                    <a:gd name="T39" fmla="*/ 93 h 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91" h="93">
                      <a:moveTo>
                        <a:pt x="91" y="2"/>
                      </a:moveTo>
                      <a:lnTo>
                        <a:pt x="91" y="2"/>
                      </a:lnTo>
                      <a:lnTo>
                        <a:pt x="76" y="0"/>
                      </a:lnTo>
                      <a:lnTo>
                        <a:pt x="61" y="0"/>
                      </a:lnTo>
                      <a:lnTo>
                        <a:pt x="44" y="0"/>
                      </a:lnTo>
                      <a:lnTo>
                        <a:pt x="27" y="4"/>
                      </a:lnTo>
                      <a:lnTo>
                        <a:pt x="19" y="7"/>
                      </a:lnTo>
                      <a:lnTo>
                        <a:pt x="13" y="10"/>
                      </a:lnTo>
                      <a:lnTo>
                        <a:pt x="6" y="15"/>
                      </a:lnTo>
                      <a:lnTo>
                        <a:pt x="3" y="20"/>
                      </a:lnTo>
                      <a:lnTo>
                        <a:pt x="0" y="26"/>
                      </a:lnTo>
                      <a:lnTo>
                        <a:pt x="0" y="35"/>
                      </a:lnTo>
                      <a:lnTo>
                        <a:pt x="0" y="35"/>
                      </a:lnTo>
                      <a:lnTo>
                        <a:pt x="3" y="51"/>
                      </a:lnTo>
                      <a:lnTo>
                        <a:pt x="6" y="62"/>
                      </a:lnTo>
                      <a:lnTo>
                        <a:pt x="13" y="73"/>
                      </a:lnTo>
                      <a:lnTo>
                        <a:pt x="18" y="80"/>
                      </a:lnTo>
                      <a:lnTo>
                        <a:pt x="22" y="86"/>
                      </a:lnTo>
                      <a:lnTo>
                        <a:pt x="27" y="90"/>
                      </a:lnTo>
                      <a:lnTo>
                        <a:pt x="32" y="93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27" name="Freeform 478">
                  <a:extLst>
                    <a:ext uri="{FF2B5EF4-FFF2-40B4-BE49-F238E27FC236}">
                      <a16:creationId xmlns:a16="http://schemas.microsoft.com/office/drawing/2014/main" id="{2C518C07-D724-48D5-B4CD-080ED08FE25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54775" y="1522413"/>
                  <a:ext cx="66675" cy="55563"/>
                </a:xfrm>
                <a:custGeom>
                  <a:avLst/>
                  <a:gdLst>
                    <a:gd name="T0" fmla="*/ 6 w 84"/>
                    <a:gd name="T1" fmla="*/ 72 h 72"/>
                    <a:gd name="T2" fmla="*/ 6 w 84"/>
                    <a:gd name="T3" fmla="*/ 72 h 72"/>
                    <a:gd name="T4" fmla="*/ 5 w 84"/>
                    <a:gd name="T5" fmla="*/ 67 h 72"/>
                    <a:gd name="T6" fmla="*/ 1 w 84"/>
                    <a:gd name="T7" fmla="*/ 52 h 72"/>
                    <a:gd name="T8" fmla="*/ 0 w 84"/>
                    <a:gd name="T9" fmla="*/ 44 h 72"/>
                    <a:gd name="T10" fmla="*/ 0 w 84"/>
                    <a:gd name="T11" fmla="*/ 36 h 72"/>
                    <a:gd name="T12" fmla="*/ 1 w 84"/>
                    <a:gd name="T13" fmla="*/ 28 h 72"/>
                    <a:gd name="T14" fmla="*/ 6 w 84"/>
                    <a:gd name="T15" fmla="*/ 20 h 72"/>
                    <a:gd name="T16" fmla="*/ 6 w 84"/>
                    <a:gd name="T17" fmla="*/ 20 h 72"/>
                    <a:gd name="T18" fmla="*/ 9 w 84"/>
                    <a:gd name="T19" fmla="*/ 16 h 72"/>
                    <a:gd name="T20" fmla="*/ 14 w 84"/>
                    <a:gd name="T21" fmla="*/ 13 h 72"/>
                    <a:gd name="T22" fmla="*/ 24 w 84"/>
                    <a:gd name="T23" fmla="*/ 8 h 72"/>
                    <a:gd name="T24" fmla="*/ 37 w 84"/>
                    <a:gd name="T25" fmla="*/ 5 h 72"/>
                    <a:gd name="T26" fmla="*/ 50 w 84"/>
                    <a:gd name="T27" fmla="*/ 2 h 72"/>
                    <a:gd name="T28" fmla="*/ 74 w 84"/>
                    <a:gd name="T29" fmla="*/ 0 h 72"/>
                    <a:gd name="T30" fmla="*/ 84 w 84"/>
                    <a:gd name="T31" fmla="*/ 0 h 72"/>
                    <a:gd name="T32" fmla="*/ 6 w 84"/>
                    <a:gd name="T33" fmla="*/ 72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84" h="72">
                      <a:moveTo>
                        <a:pt x="6" y="72"/>
                      </a:moveTo>
                      <a:lnTo>
                        <a:pt x="6" y="72"/>
                      </a:lnTo>
                      <a:lnTo>
                        <a:pt x="5" y="67"/>
                      </a:lnTo>
                      <a:lnTo>
                        <a:pt x="1" y="52"/>
                      </a:lnTo>
                      <a:lnTo>
                        <a:pt x="0" y="44"/>
                      </a:lnTo>
                      <a:lnTo>
                        <a:pt x="0" y="36"/>
                      </a:lnTo>
                      <a:lnTo>
                        <a:pt x="1" y="28"/>
                      </a:lnTo>
                      <a:lnTo>
                        <a:pt x="6" y="20"/>
                      </a:lnTo>
                      <a:lnTo>
                        <a:pt x="6" y="20"/>
                      </a:lnTo>
                      <a:lnTo>
                        <a:pt x="9" y="16"/>
                      </a:lnTo>
                      <a:lnTo>
                        <a:pt x="14" y="13"/>
                      </a:lnTo>
                      <a:lnTo>
                        <a:pt x="24" y="8"/>
                      </a:lnTo>
                      <a:lnTo>
                        <a:pt x="37" y="5"/>
                      </a:lnTo>
                      <a:lnTo>
                        <a:pt x="50" y="2"/>
                      </a:lnTo>
                      <a:lnTo>
                        <a:pt x="74" y="0"/>
                      </a:lnTo>
                      <a:lnTo>
                        <a:pt x="84" y="0"/>
                      </a:lnTo>
                      <a:lnTo>
                        <a:pt x="6" y="7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28" name="Freeform 479">
                  <a:extLst>
                    <a:ext uri="{FF2B5EF4-FFF2-40B4-BE49-F238E27FC236}">
                      <a16:creationId xmlns:a16="http://schemas.microsoft.com/office/drawing/2014/main" id="{70F1CD71-6A0D-4B78-80E3-ED072AC476B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54775" y="1522413"/>
                  <a:ext cx="66675" cy="55563"/>
                </a:xfrm>
                <a:custGeom>
                  <a:avLst/>
                  <a:gdLst>
                    <a:gd name="T0" fmla="*/ 6 w 84"/>
                    <a:gd name="T1" fmla="*/ 72 h 72"/>
                    <a:gd name="T2" fmla="*/ 6 w 84"/>
                    <a:gd name="T3" fmla="*/ 72 h 72"/>
                    <a:gd name="T4" fmla="*/ 5 w 84"/>
                    <a:gd name="T5" fmla="*/ 67 h 72"/>
                    <a:gd name="T6" fmla="*/ 1 w 84"/>
                    <a:gd name="T7" fmla="*/ 52 h 72"/>
                    <a:gd name="T8" fmla="*/ 0 w 84"/>
                    <a:gd name="T9" fmla="*/ 44 h 72"/>
                    <a:gd name="T10" fmla="*/ 0 w 84"/>
                    <a:gd name="T11" fmla="*/ 36 h 72"/>
                    <a:gd name="T12" fmla="*/ 1 w 84"/>
                    <a:gd name="T13" fmla="*/ 28 h 72"/>
                    <a:gd name="T14" fmla="*/ 6 w 84"/>
                    <a:gd name="T15" fmla="*/ 20 h 72"/>
                    <a:gd name="T16" fmla="*/ 6 w 84"/>
                    <a:gd name="T17" fmla="*/ 20 h 72"/>
                    <a:gd name="T18" fmla="*/ 9 w 84"/>
                    <a:gd name="T19" fmla="*/ 16 h 72"/>
                    <a:gd name="T20" fmla="*/ 14 w 84"/>
                    <a:gd name="T21" fmla="*/ 13 h 72"/>
                    <a:gd name="T22" fmla="*/ 24 w 84"/>
                    <a:gd name="T23" fmla="*/ 8 h 72"/>
                    <a:gd name="T24" fmla="*/ 37 w 84"/>
                    <a:gd name="T25" fmla="*/ 5 h 72"/>
                    <a:gd name="T26" fmla="*/ 50 w 84"/>
                    <a:gd name="T27" fmla="*/ 2 h 72"/>
                    <a:gd name="T28" fmla="*/ 74 w 84"/>
                    <a:gd name="T29" fmla="*/ 0 h 72"/>
                    <a:gd name="T30" fmla="*/ 84 w 84"/>
                    <a:gd name="T31" fmla="*/ 0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84" h="72">
                      <a:moveTo>
                        <a:pt x="6" y="72"/>
                      </a:moveTo>
                      <a:lnTo>
                        <a:pt x="6" y="72"/>
                      </a:lnTo>
                      <a:lnTo>
                        <a:pt x="5" y="67"/>
                      </a:lnTo>
                      <a:lnTo>
                        <a:pt x="1" y="52"/>
                      </a:lnTo>
                      <a:lnTo>
                        <a:pt x="0" y="44"/>
                      </a:lnTo>
                      <a:lnTo>
                        <a:pt x="0" y="36"/>
                      </a:lnTo>
                      <a:lnTo>
                        <a:pt x="1" y="28"/>
                      </a:lnTo>
                      <a:lnTo>
                        <a:pt x="6" y="20"/>
                      </a:lnTo>
                      <a:lnTo>
                        <a:pt x="6" y="20"/>
                      </a:lnTo>
                      <a:lnTo>
                        <a:pt x="9" y="16"/>
                      </a:lnTo>
                      <a:lnTo>
                        <a:pt x="14" y="13"/>
                      </a:lnTo>
                      <a:lnTo>
                        <a:pt x="24" y="8"/>
                      </a:lnTo>
                      <a:lnTo>
                        <a:pt x="37" y="5"/>
                      </a:lnTo>
                      <a:lnTo>
                        <a:pt x="50" y="2"/>
                      </a:lnTo>
                      <a:lnTo>
                        <a:pt x="74" y="0"/>
                      </a:lnTo>
                      <a:lnTo>
                        <a:pt x="84" y="0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29" name="Freeform 480">
                  <a:extLst>
                    <a:ext uri="{FF2B5EF4-FFF2-40B4-BE49-F238E27FC236}">
                      <a16:creationId xmlns:a16="http://schemas.microsoft.com/office/drawing/2014/main" id="{99581C66-BF93-4407-900F-1AD34F60EA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19875" y="1557338"/>
                  <a:ext cx="107950" cy="41275"/>
                </a:xfrm>
                <a:custGeom>
                  <a:avLst/>
                  <a:gdLst>
                    <a:gd name="T0" fmla="*/ 137 w 137"/>
                    <a:gd name="T1" fmla="*/ 13 h 52"/>
                    <a:gd name="T2" fmla="*/ 137 w 137"/>
                    <a:gd name="T3" fmla="*/ 13 h 52"/>
                    <a:gd name="T4" fmla="*/ 111 w 137"/>
                    <a:gd name="T5" fmla="*/ 8 h 52"/>
                    <a:gd name="T6" fmla="*/ 88 w 137"/>
                    <a:gd name="T7" fmla="*/ 4 h 52"/>
                    <a:gd name="T8" fmla="*/ 64 w 137"/>
                    <a:gd name="T9" fmla="*/ 1 h 52"/>
                    <a:gd name="T10" fmla="*/ 41 w 137"/>
                    <a:gd name="T11" fmla="*/ 0 h 52"/>
                    <a:gd name="T12" fmla="*/ 20 w 137"/>
                    <a:gd name="T13" fmla="*/ 1 h 52"/>
                    <a:gd name="T14" fmla="*/ 12 w 137"/>
                    <a:gd name="T15" fmla="*/ 1 h 52"/>
                    <a:gd name="T16" fmla="*/ 5 w 137"/>
                    <a:gd name="T17" fmla="*/ 4 h 52"/>
                    <a:gd name="T18" fmla="*/ 2 w 137"/>
                    <a:gd name="T19" fmla="*/ 8 h 52"/>
                    <a:gd name="T20" fmla="*/ 0 w 137"/>
                    <a:gd name="T21" fmla="*/ 13 h 52"/>
                    <a:gd name="T22" fmla="*/ 0 w 137"/>
                    <a:gd name="T23" fmla="*/ 13 h 52"/>
                    <a:gd name="T24" fmla="*/ 2 w 137"/>
                    <a:gd name="T25" fmla="*/ 22 h 52"/>
                    <a:gd name="T26" fmla="*/ 4 w 137"/>
                    <a:gd name="T27" fmla="*/ 30 h 52"/>
                    <a:gd name="T28" fmla="*/ 7 w 137"/>
                    <a:gd name="T29" fmla="*/ 37 h 52"/>
                    <a:gd name="T30" fmla="*/ 10 w 137"/>
                    <a:gd name="T31" fmla="*/ 42 h 52"/>
                    <a:gd name="T32" fmla="*/ 17 w 137"/>
                    <a:gd name="T33" fmla="*/ 50 h 52"/>
                    <a:gd name="T34" fmla="*/ 20 w 137"/>
                    <a:gd name="T35" fmla="*/ 52 h 52"/>
                    <a:gd name="T36" fmla="*/ 137 w 137"/>
                    <a:gd name="T37" fmla="*/ 13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37" h="52">
                      <a:moveTo>
                        <a:pt x="137" y="13"/>
                      </a:moveTo>
                      <a:lnTo>
                        <a:pt x="137" y="13"/>
                      </a:lnTo>
                      <a:lnTo>
                        <a:pt x="111" y="8"/>
                      </a:lnTo>
                      <a:lnTo>
                        <a:pt x="88" y="4"/>
                      </a:lnTo>
                      <a:lnTo>
                        <a:pt x="64" y="1"/>
                      </a:lnTo>
                      <a:lnTo>
                        <a:pt x="41" y="0"/>
                      </a:lnTo>
                      <a:lnTo>
                        <a:pt x="20" y="1"/>
                      </a:lnTo>
                      <a:lnTo>
                        <a:pt x="12" y="1"/>
                      </a:lnTo>
                      <a:lnTo>
                        <a:pt x="5" y="4"/>
                      </a:lnTo>
                      <a:lnTo>
                        <a:pt x="2" y="8"/>
                      </a:lnTo>
                      <a:lnTo>
                        <a:pt x="0" y="13"/>
                      </a:lnTo>
                      <a:lnTo>
                        <a:pt x="0" y="13"/>
                      </a:lnTo>
                      <a:lnTo>
                        <a:pt x="2" y="22"/>
                      </a:lnTo>
                      <a:lnTo>
                        <a:pt x="4" y="30"/>
                      </a:lnTo>
                      <a:lnTo>
                        <a:pt x="7" y="37"/>
                      </a:lnTo>
                      <a:lnTo>
                        <a:pt x="10" y="42"/>
                      </a:lnTo>
                      <a:lnTo>
                        <a:pt x="17" y="50"/>
                      </a:lnTo>
                      <a:lnTo>
                        <a:pt x="20" y="52"/>
                      </a:lnTo>
                      <a:lnTo>
                        <a:pt x="137" y="1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30" name="Freeform 481">
                  <a:extLst>
                    <a:ext uri="{FF2B5EF4-FFF2-40B4-BE49-F238E27FC236}">
                      <a16:creationId xmlns:a16="http://schemas.microsoft.com/office/drawing/2014/main" id="{FD7E323A-B2CD-4FFE-BD8F-72CABA26FB1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19875" y="1557338"/>
                  <a:ext cx="107950" cy="41275"/>
                </a:xfrm>
                <a:custGeom>
                  <a:avLst/>
                  <a:gdLst>
                    <a:gd name="T0" fmla="*/ 137 w 137"/>
                    <a:gd name="T1" fmla="*/ 13 h 52"/>
                    <a:gd name="T2" fmla="*/ 137 w 137"/>
                    <a:gd name="T3" fmla="*/ 13 h 52"/>
                    <a:gd name="T4" fmla="*/ 111 w 137"/>
                    <a:gd name="T5" fmla="*/ 8 h 52"/>
                    <a:gd name="T6" fmla="*/ 88 w 137"/>
                    <a:gd name="T7" fmla="*/ 4 h 52"/>
                    <a:gd name="T8" fmla="*/ 64 w 137"/>
                    <a:gd name="T9" fmla="*/ 1 h 52"/>
                    <a:gd name="T10" fmla="*/ 41 w 137"/>
                    <a:gd name="T11" fmla="*/ 0 h 52"/>
                    <a:gd name="T12" fmla="*/ 20 w 137"/>
                    <a:gd name="T13" fmla="*/ 1 h 52"/>
                    <a:gd name="T14" fmla="*/ 12 w 137"/>
                    <a:gd name="T15" fmla="*/ 1 h 52"/>
                    <a:gd name="T16" fmla="*/ 5 w 137"/>
                    <a:gd name="T17" fmla="*/ 4 h 52"/>
                    <a:gd name="T18" fmla="*/ 2 w 137"/>
                    <a:gd name="T19" fmla="*/ 8 h 52"/>
                    <a:gd name="T20" fmla="*/ 0 w 137"/>
                    <a:gd name="T21" fmla="*/ 13 h 52"/>
                    <a:gd name="T22" fmla="*/ 0 w 137"/>
                    <a:gd name="T23" fmla="*/ 13 h 52"/>
                    <a:gd name="T24" fmla="*/ 2 w 137"/>
                    <a:gd name="T25" fmla="*/ 22 h 52"/>
                    <a:gd name="T26" fmla="*/ 4 w 137"/>
                    <a:gd name="T27" fmla="*/ 30 h 52"/>
                    <a:gd name="T28" fmla="*/ 7 w 137"/>
                    <a:gd name="T29" fmla="*/ 37 h 52"/>
                    <a:gd name="T30" fmla="*/ 10 w 137"/>
                    <a:gd name="T31" fmla="*/ 42 h 52"/>
                    <a:gd name="T32" fmla="*/ 17 w 137"/>
                    <a:gd name="T33" fmla="*/ 50 h 52"/>
                    <a:gd name="T34" fmla="*/ 20 w 137"/>
                    <a:gd name="T35" fmla="*/ 52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37" h="52">
                      <a:moveTo>
                        <a:pt x="137" y="13"/>
                      </a:moveTo>
                      <a:lnTo>
                        <a:pt x="137" y="13"/>
                      </a:lnTo>
                      <a:lnTo>
                        <a:pt x="111" y="8"/>
                      </a:lnTo>
                      <a:lnTo>
                        <a:pt x="88" y="4"/>
                      </a:lnTo>
                      <a:lnTo>
                        <a:pt x="64" y="1"/>
                      </a:lnTo>
                      <a:lnTo>
                        <a:pt x="41" y="0"/>
                      </a:lnTo>
                      <a:lnTo>
                        <a:pt x="20" y="1"/>
                      </a:lnTo>
                      <a:lnTo>
                        <a:pt x="12" y="1"/>
                      </a:lnTo>
                      <a:lnTo>
                        <a:pt x="5" y="4"/>
                      </a:lnTo>
                      <a:lnTo>
                        <a:pt x="2" y="8"/>
                      </a:lnTo>
                      <a:lnTo>
                        <a:pt x="0" y="13"/>
                      </a:lnTo>
                      <a:lnTo>
                        <a:pt x="0" y="13"/>
                      </a:lnTo>
                      <a:lnTo>
                        <a:pt x="2" y="22"/>
                      </a:lnTo>
                      <a:lnTo>
                        <a:pt x="4" y="30"/>
                      </a:lnTo>
                      <a:lnTo>
                        <a:pt x="7" y="37"/>
                      </a:lnTo>
                      <a:lnTo>
                        <a:pt x="10" y="42"/>
                      </a:lnTo>
                      <a:lnTo>
                        <a:pt x="17" y="50"/>
                      </a:lnTo>
                      <a:lnTo>
                        <a:pt x="20" y="52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31" name="Freeform 482">
                  <a:extLst>
                    <a:ext uri="{FF2B5EF4-FFF2-40B4-BE49-F238E27FC236}">
                      <a16:creationId xmlns:a16="http://schemas.microsoft.com/office/drawing/2014/main" id="{32DFBA66-FBC6-430B-A5A7-8F3BAC58C78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11925" y="1606551"/>
                  <a:ext cx="82550" cy="74613"/>
                </a:xfrm>
                <a:custGeom>
                  <a:avLst/>
                  <a:gdLst>
                    <a:gd name="T0" fmla="*/ 104 w 104"/>
                    <a:gd name="T1" fmla="*/ 4 h 94"/>
                    <a:gd name="T2" fmla="*/ 104 w 104"/>
                    <a:gd name="T3" fmla="*/ 4 h 94"/>
                    <a:gd name="T4" fmla="*/ 88 w 104"/>
                    <a:gd name="T5" fmla="*/ 2 h 94"/>
                    <a:gd name="T6" fmla="*/ 72 w 104"/>
                    <a:gd name="T7" fmla="*/ 0 h 94"/>
                    <a:gd name="T8" fmla="*/ 52 w 104"/>
                    <a:gd name="T9" fmla="*/ 2 h 94"/>
                    <a:gd name="T10" fmla="*/ 34 w 104"/>
                    <a:gd name="T11" fmla="*/ 4 h 94"/>
                    <a:gd name="T12" fmla="*/ 24 w 104"/>
                    <a:gd name="T13" fmla="*/ 5 h 94"/>
                    <a:gd name="T14" fmla="*/ 18 w 104"/>
                    <a:gd name="T15" fmla="*/ 8 h 94"/>
                    <a:gd name="T16" fmla="*/ 10 w 104"/>
                    <a:gd name="T17" fmla="*/ 12 h 94"/>
                    <a:gd name="T18" fmla="*/ 5 w 104"/>
                    <a:gd name="T19" fmla="*/ 17 h 94"/>
                    <a:gd name="T20" fmla="*/ 2 w 104"/>
                    <a:gd name="T21" fmla="*/ 23 h 94"/>
                    <a:gd name="T22" fmla="*/ 0 w 104"/>
                    <a:gd name="T23" fmla="*/ 30 h 94"/>
                    <a:gd name="T24" fmla="*/ 0 w 104"/>
                    <a:gd name="T25" fmla="*/ 30 h 94"/>
                    <a:gd name="T26" fmla="*/ 0 w 104"/>
                    <a:gd name="T27" fmla="*/ 44 h 94"/>
                    <a:gd name="T28" fmla="*/ 5 w 104"/>
                    <a:gd name="T29" fmla="*/ 57 h 94"/>
                    <a:gd name="T30" fmla="*/ 10 w 104"/>
                    <a:gd name="T31" fmla="*/ 69 h 94"/>
                    <a:gd name="T32" fmla="*/ 16 w 104"/>
                    <a:gd name="T33" fmla="*/ 77 h 94"/>
                    <a:gd name="T34" fmla="*/ 21 w 104"/>
                    <a:gd name="T35" fmla="*/ 85 h 94"/>
                    <a:gd name="T36" fmla="*/ 28 w 104"/>
                    <a:gd name="T37" fmla="*/ 90 h 94"/>
                    <a:gd name="T38" fmla="*/ 33 w 104"/>
                    <a:gd name="T39" fmla="*/ 94 h 94"/>
                    <a:gd name="T40" fmla="*/ 104 w 104"/>
                    <a:gd name="T41" fmla="*/ 4 h 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04" h="94">
                      <a:moveTo>
                        <a:pt x="104" y="4"/>
                      </a:moveTo>
                      <a:lnTo>
                        <a:pt x="104" y="4"/>
                      </a:lnTo>
                      <a:lnTo>
                        <a:pt x="88" y="2"/>
                      </a:lnTo>
                      <a:lnTo>
                        <a:pt x="72" y="0"/>
                      </a:lnTo>
                      <a:lnTo>
                        <a:pt x="52" y="2"/>
                      </a:lnTo>
                      <a:lnTo>
                        <a:pt x="34" y="4"/>
                      </a:lnTo>
                      <a:lnTo>
                        <a:pt x="24" y="5"/>
                      </a:lnTo>
                      <a:lnTo>
                        <a:pt x="18" y="8"/>
                      </a:lnTo>
                      <a:lnTo>
                        <a:pt x="10" y="12"/>
                      </a:lnTo>
                      <a:lnTo>
                        <a:pt x="5" y="17"/>
                      </a:lnTo>
                      <a:lnTo>
                        <a:pt x="2" y="23"/>
                      </a:lnTo>
                      <a:lnTo>
                        <a:pt x="0" y="30"/>
                      </a:lnTo>
                      <a:lnTo>
                        <a:pt x="0" y="30"/>
                      </a:lnTo>
                      <a:lnTo>
                        <a:pt x="0" y="44"/>
                      </a:lnTo>
                      <a:lnTo>
                        <a:pt x="5" y="57"/>
                      </a:lnTo>
                      <a:lnTo>
                        <a:pt x="10" y="69"/>
                      </a:lnTo>
                      <a:lnTo>
                        <a:pt x="16" y="77"/>
                      </a:lnTo>
                      <a:lnTo>
                        <a:pt x="21" y="85"/>
                      </a:lnTo>
                      <a:lnTo>
                        <a:pt x="28" y="90"/>
                      </a:lnTo>
                      <a:lnTo>
                        <a:pt x="33" y="94"/>
                      </a:lnTo>
                      <a:lnTo>
                        <a:pt x="104" y="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32" name="Freeform 483">
                  <a:extLst>
                    <a:ext uri="{FF2B5EF4-FFF2-40B4-BE49-F238E27FC236}">
                      <a16:creationId xmlns:a16="http://schemas.microsoft.com/office/drawing/2014/main" id="{A5D0FBC7-0615-407C-AC09-2E0F68FDBC8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11925" y="1606551"/>
                  <a:ext cx="82550" cy="74613"/>
                </a:xfrm>
                <a:custGeom>
                  <a:avLst/>
                  <a:gdLst>
                    <a:gd name="T0" fmla="*/ 104 w 104"/>
                    <a:gd name="T1" fmla="*/ 4 h 94"/>
                    <a:gd name="T2" fmla="*/ 104 w 104"/>
                    <a:gd name="T3" fmla="*/ 4 h 94"/>
                    <a:gd name="T4" fmla="*/ 88 w 104"/>
                    <a:gd name="T5" fmla="*/ 2 h 94"/>
                    <a:gd name="T6" fmla="*/ 72 w 104"/>
                    <a:gd name="T7" fmla="*/ 0 h 94"/>
                    <a:gd name="T8" fmla="*/ 52 w 104"/>
                    <a:gd name="T9" fmla="*/ 2 h 94"/>
                    <a:gd name="T10" fmla="*/ 34 w 104"/>
                    <a:gd name="T11" fmla="*/ 4 h 94"/>
                    <a:gd name="T12" fmla="*/ 24 w 104"/>
                    <a:gd name="T13" fmla="*/ 5 h 94"/>
                    <a:gd name="T14" fmla="*/ 18 w 104"/>
                    <a:gd name="T15" fmla="*/ 8 h 94"/>
                    <a:gd name="T16" fmla="*/ 10 w 104"/>
                    <a:gd name="T17" fmla="*/ 12 h 94"/>
                    <a:gd name="T18" fmla="*/ 5 w 104"/>
                    <a:gd name="T19" fmla="*/ 17 h 94"/>
                    <a:gd name="T20" fmla="*/ 2 w 104"/>
                    <a:gd name="T21" fmla="*/ 23 h 94"/>
                    <a:gd name="T22" fmla="*/ 0 w 104"/>
                    <a:gd name="T23" fmla="*/ 30 h 94"/>
                    <a:gd name="T24" fmla="*/ 0 w 104"/>
                    <a:gd name="T25" fmla="*/ 30 h 94"/>
                    <a:gd name="T26" fmla="*/ 0 w 104"/>
                    <a:gd name="T27" fmla="*/ 44 h 94"/>
                    <a:gd name="T28" fmla="*/ 5 w 104"/>
                    <a:gd name="T29" fmla="*/ 57 h 94"/>
                    <a:gd name="T30" fmla="*/ 10 w 104"/>
                    <a:gd name="T31" fmla="*/ 69 h 94"/>
                    <a:gd name="T32" fmla="*/ 16 w 104"/>
                    <a:gd name="T33" fmla="*/ 77 h 94"/>
                    <a:gd name="T34" fmla="*/ 21 w 104"/>
                    <a:gd name="T35" fmla="*/ 85 h 94"/>
                    <a:gd name="T36" fmla="*/ 28 w 104"/>
                    <a:gd name="T37" fmla="*/ 90 h 94"/>
                    <a:gd name="T38" fmla="*/ 33 w 104"/>
                    <a:gd name="T39" fmla="*/ 94 h 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04" h="94">
                      <a:moveTo>
                        <a:pt x="104" y="4"/>
                      </a:moveTo>
                      <a:lnTo>
                        <a:pt x="104" y="4"/>
                      </a:lnTo>
                      <a:lnTo>
                        <a:pt x="88" y="2"/>
                      </a:lnTo>
                      <a:lnTo>
                        <a:pt x="72" y="0"/>
                      </a:lnTo>
                      <a:lnTo>
                        <a:pt x="52" y="2"/>
                      </a:lnTo>
                      <a:lnTo>
                        <a:pt x="34" y="4"/>
                      </a:lnTo>
                      <a:lnTo>
                        <a:pt x="24" y="5"/>
                      </a:lnTo>
                      <a:lnTo>
                        <a:pt x="18" y="8"/>
                      </a:lnTo>
                      <a:lnTo>
                        <a:pt x="10" y="12"/>
                      </a:lnTo>
                      <a:lnTo>
                        <a:pt x="5" y="17"/>
                      </a:lnTo>
                      <a:lnTo>
                        <a:pt x="2" y="23"/>
                      </a:lnTo>
                      <a:lnTo>
                        <a:pt x="0" y="30"/>
                      </a:lnTo>
                      <a:lnTo>
                        <a:pt x="0" y="30"/>
                      </a:lnTo>
                      <a:lnTo>
                        <a:pt x="0" y="44"/>
                      </a:lnTo>
                      <a:lnTo>
                        <a:pt x="5" y="57"/>
                      </a:lnTo>
                      <a:lnTo>
                        <a:pt x="10" y="69"/>
                      </a:lnTo>
                      <a:lnTo>
                        <a:pt x="16" y="77"/>
                      </a:lnTo>
                      <a:lnTo>
                        <a:pt x="21" y="85"/>
                      </a:lnTo>
                      <a:lnTo>
                        <a:pt x="28" y="90"/>
                      </a:lnTo>
                      <a:lnTo>
                        <a:pt x="33" y="94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33" name="Freeform 484">
                  <a:extLst>
                    <a:ext uri="{FF2B5EF4-FFF2-40B4-BE49-F238E27FC236}">
                      <a16:creationId xmlns:a16="http://schemas.microsoft.com/office/drawing/2014/main" id="{E8184B27-26C9-45D7-86FD-B8F80A56C4D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64300" y="1731963"/>
                  <a:ext cx="77788" cy="22225"/>
                </a:xfrm>
                <a:custGeom>
                  <a:avLst/>
                  <a:gdLst>
                    <a:gd name="T0" fmla="*/ 97 w 97"/>
                    <a:gd name="T1" fmla="*/ 1 h 27"/>
                    <a:gd name="T2" fmla="*/ 97 w 97"/>
                    <a:gd name="T3" fmla="*/ 1 h 27"/>
                    <a:gd name="T4" fmla="*/ 76 w 97"/>
                    <a:gd name="T5" fmla="*/ 0 h 27"/>
                    <a:gd name="T6" fmla="*/ 47 w 97"/>
                    <a:gd name="T7" fmla="*/ 1 h 27"/>
                    <a:gd name="T8" fmla="*/ 6 w 97"/>
                    <a:gd name="T9" fmla="*/ 1 h 27"/>
                    <a:gd name="T10" fmla="*/ 0 w 97"/>
                    <a:gd name="T11" fmla="*/ 27 h 27"/>
                    <a:gd name="T12" fmla="*/ 97 w 97"/>
                    <a:gd name="T13" fmla="*/ 1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27">
                      <a:moveTo>
                        <a:pt x="97" y="1"/>
                      </a:moveTo>
                      <a:lnTo>
                        <a:pt x="97" y="1"/>
                      </a:lnTo>
                      <a:lnTo>
                        <a:pt x="76" y="0"/>
                      </a:lnTo>
                      <a:lnTo>
                        <a:pt x="47" y="1"/>
                      </a:lnTo>
                      <a:lnTo>
                        <a:pt x="6" y="1"/>
                      </a:lnTo>
                      <a:lnTo>
                        <a:pt x="0" y="27"/>
                      </a:lnTo>
                      <a:lnTo>
                        <a:pt x="97" y="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34" name="Freeform 485">
                  <a:extLst>
                    <a:ext uri="{FF2B5EF4-FFF2-40B4-BE49-F238E27FC236}">
                      <a16:creationId xmlns:a16="http://schemas.microsoft.com/office/drawing/2014/main" id="{7D512C33-C0F6-4283-BBF4-539DB67D9E9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64300" y="1731963"/>
                  <a:ext cx="77788" cy="22225"/>
                </a:xfrm>
                <a:custGeom>
                  <a:avLst/>
                  <a:gdLst>
                    <a:gd name="T0" fmla="*/ 97 w 97"/>
                    <a:gd name="T1" fmla="*/ 1 h 27"/>
                    <a:gd name="T2" fmla="*/ 97 w 97"/>
                    <a:gd name="T3" fmla="*/ 1 h 27"/>
                    <a:gd name="T4" fmla="*/ 76 w 97"/>
                    <a:gd name="T5" fmla="*/ 0 h 27"/>
                    <a:gd name="T6" fmla="*/ 47 w 97"/>
                    <a:gd name="T7" fmla="*/ 1 h 27"/>
                    <a:gd name="T8" fmla="*/ 6 w 97"/>
                    <a:gd name="T9" fmla="*/ 1 h 27"/>
                    <a:gd name="T10" fmla="*/ 0 w 97"/>
                    <a:gd name="T11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97" h="27">
                      <a:moveTo>
                        <a:pt x="97" y="1"/>
                      </a:moveTo>
                      <a:lnTo>
                        <a:pt x="97" y="1"/>
                      </a:lnTo>
                      <a:lnTo>
                        <a:pt x="76" y="0"/>
                      </a:lnTo>
                      <a:lnTo>
                        <a:pt x="47" y="1"/>
                      </a:lnTo>
                      <a:lnTo>
                        <a:pt x="6" y="1"/>
                      </a:lnTo>
                      <a:lnTo>
                        <a:pt x="0" y="27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35" name="Freeform 486">
                  <a:extLst>
                    <a:ext uri="{FF2B5EF4-FFF2-40B4-BE49-F238E27FC236}">
                      <a16:creationId xmlns:a16="http://schemas.microsoft.com/office/drawing/2014/main" id="{9E1FCE69-52EE-457E-B580-99CFD446D84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75400" y="1809751"/>
                  <a:ext cx="84138" cy="36513"/>
                </a:xfrm>
                <a:custGeom>
                  <a:avLst/>
                  <a:gdLst>
                    <a:gd name="T0" fmla="*/ 1 w 105"/>
                    <a:gd name="T1" fmla="*/ 45 h 45"/>
                    <a:gd name="T2" fmla="*/ 1 w 105"/>
                    <a:gd name="T3" fmla="*/ 45 h 45"/>
                    <a:gd name="T4" fmla="*/ 0 w 105"/>
                    <a:gd name="T5" fmla="*/ 40 h 45"/>
                    <a:gd name="T6" fmla="*/ 0 w 105"/>
                    <a:gd name="T7" fmla="*/ 34 h 45"/>
                    <a:gd name="T8" fmla="*/ 1 w 105"/>
                    <a:gd name="T9" fmla="*/ 27 h 45"/>
                    <a:gd name="T10" fmla="*/ 4 w 105"/>
                    <a:gd name="T11" fmla="*/ 21 h 45"/>
                    <a:gd name="T12" fmla="*/ 11 w 105"/>
                    <a:gd name="T13" fmla="*/ 14 h 45"/>
                    <a:gd name="T14" fmla="*/ 19 w 105"/>
                    <a:gd name="T15" fmla="*/ 10 h 45"/>
                    <a:gd name="T16" fmla="*/ 34 w 105"/>
                    <a:gd name="T17" fmla="*/ 6 h 45"/>
                    <a:gd name="T18" fmla="*/ 34 w 105"/>
                    <a:gd name="T19" fmla="*/ 6 h 45"/>
                    <a:gd name="T20" fmla="*/ 63 w 105"/>
                    <a:gd name="T21" fmla="*/ 3 h 45"/>
                    <a:gd name="T22" fmla="*/ 86 w 105"/>
                    <a:gd name="T23" fmla="*/ 0 h 45"/>
                    <a:gd name="T24" fmla="*/ 105 w 105"/>
                    <a:gd name="T25" fmla="*/ 0 h 45"/>
                    <a:gd name="T26" fmla="*/ 1 w 105"/>
                    <a:gd name="T27" fmla="*/ 45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05" h="45">
                      <a:moveTo>
                        <a:pt x="1" y="45"/>
                      </a:moveTo>
                      <a:lnTo>
                        <a:pt x="1" y="45"/>
                      </a:lnTo>
                      <a:lnTo>
                        <a:pt x="0" y="40"/>
                      </a:lnTo>
                      <a:lnTo>
                        <a:pt x="0" y="34"/>
                      </a:lnTo>
                      <a:lnTo>
                        <a:pt x="1" y="27"/>
                      </a:lnTo>
                      <a:lnTo>
                        <a:pt x="4" y="21"/>
                      </a:lnTo>
                      <a:lnTo>
                        <a:pt x="11" y="14"/>
                      </a:lnTo>
                      <a:lnTo>
                        <a:pt x="19" y="10"/>
                      </a:lnTo>
                      <a:lnTo>
                        <a:pt x="34" y="6"/>
                      </a:lnTo>
                      <a:lnTo>
                        <a:pt x="34" y="6"/>
                      </a:lnTo>
                      <a:lnTo>
                        <a:pt x="63" y="3"/>
                      </a:lnTo>
                      <a:lnTo>
                        <a:pt x="86" y="0"/>
                      </a:lnTo>
                      <a:lnTo>
                        <a:pt x="105" y="0"/>
                      </a:lnTo>
                      <a:lnTo>
                        <a:pt x="1" y="4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36" name="Freeform 487">
                  <a:extLst>
                    <a:ext uri="{FF2B5EF4-FFF2-40B4-BE49-F238E27FC236}">
                      <a16:creationId xmlns:a16="http://schemas.microsoft.com/office/drawing/2014/main" id="{C9E89446-BA55-4724-8C11-CD520EBC799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75400" y="1809751"/>
                  <a:ext cx="84138" cy="36513"/>
                </a:xfrm>
                <a:custGeom>
                  <a:avLst/>
                  <a:gdLst>
                    <a:gd name="T0" fmla="*/ 1 w 105"/>
                    <a:gd name="T1" fmla="*/ 45 h 45"/>
                    <a:gd name="T2" fmla="*/ 1 w 105"/>
                    <a:gd name="T3" fmla="*/ 45 h 45"/>
                    <a:gd name="T4" fmla="*/ 0 w 105"/>
                    <a:gd name="T5" fmla="*/ 40 h 45"/>
                    <a:gd name="T6" fmla="*/ 0 w 105"/>
                    <a:gd name="T7" fmla="*/ 34 h 45"/>
                    <a:gd name="T8" fmla="*/ 1 w 105"/>
                    <a:gd name="T9" fmla="*/ 27 h 45"/>
                    <a:gd name="T10" fmla="*/ 4 w 105"/>
                    <a:gd name="T11" fmla="*/ 21 h 45"/>
                    <a:gd name="T12" fmla="*/ 11 w 105"/>
                    <a:gd name="T13" fmla="*/ 14 h 45"/>
                    <a:gd name="T14" fmla="*/ 19 w 105"/>
                    <a:gd name="T15" fmla="*/ 10 h 45"/>
                    <a:gd name="T16" fmla="*/ 34 w 105"/>
                    <a:gd name="T17" fmla="*/ 6 h 45"/>
                    <a:gd name="T18" fmla="*/ 34 w 105"/>
                    <a:gd name="T19" fmla="*/ 6 h 45"/>
                    <a:gd name="T20" fmla="*/ 63 w 105"/>
                    <a:gd name="T21" fmla="*/ 3 h 45"/>
                    <a:gd name="T22" fmla="*/ 86 w 105"/>
                    <a:gd name="T23" fmla="*/ 0 h 45"/>
                    <a:gd name="T24" fmla="*/ 105 w 105"/>
                    <a:gd name="T25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05" h="45">
                      <a:moveTo>
                        <a:pt x="1" y="45"/>
                      </a:moveTo>
                      <a:lnTo>
                        <a:pt x="1" y="45"/>
                      </a:lnTo>
                      <a:lnTo>
                        <a:pt x="0" y="40"/>
                      </a:lnTo>
                      <a:lnTo>
                        <a:pt x="0" y="34"/>
                      </a:lnTo>
                      <a:lnTo>
                        <a:pt x="1" y="27"/>
                      </a:lnTo>
                      <a:lnTo>
                        <a:pt x="4" y="21"/>
                      </a:lnTo>
                      <a:lnTo>
                        <a:pt x="11" y="14"/>
                      </a:lnTo>
                      <a:lnTo>
                        <a:pt x="19" y="10"/>
                      </a:lnTo>
                      <a:lnTo>
                        <a:pt x="34" y="6"/>
                      </a:lnTo>
                      <a:lnTo>
                        <a:pt x="34" y="6"/>
                      </a:lnTo>
                      <a:lnTo>
                        <a:pt x="63" y="3"/>
                      </a:lnTo>
                      <a:lnTo>
                        <a:pt x="86" y="0"/>
                      </a:lnTo>
                      <a:lnTo>
                        <a:pt x="105" y="0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37" name="Freeform 488">
                  <a:extLst>
                    <a:ext uri="{FF2B5EF4-FFF2-40B4-BE49-F238E27FC236}">
                      <a16:creationId xmlns:a16="http://schemas.microsoft.com/office/drawing/2014/main" id="{B1922D7A-2C78-48D6-AB90-6922B7E12A6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38888" y="1895476"/>
                  <a:ext cx="439738" cy="368300"/>
                </a:xfrm>
                <a:custGeom>
                  <a:avLst/>
                  <a:gdLst>
                    <a:gd name="T0" fmla="*/ 42 w 555"/>
                    <a:gd name="T1" fmla="*/ 94 h 464"/>
                    <a:gd name="T2" fmla="*/ 22 w 555"/>
                    <a:gd name="T3" fmla="*/ 127 h 464"/>
                    <a:gd name="T4" fmla="*/ 9 w 555"/>
                    <a:gd name="T5" fmla="*/ 159 h 464"/>
                    <a:gd name="T6" fmla="*/ 1 w 555"/>
                    <a:gd name="T7" fmla="*/ 192 h 464"/>
                    <a:gd name="T8" fmla="*/ 0 w 555"/>
                    <a:gd name="T9" fmla="*/ 224 h 464"/>
                    <a:gd name="T10" fmla="*/ 4 w 555"/>
                    <a:gd name="T11" fmla="*/ 255 h 464"/>
                    <a:gd name="T12" fmla="*/ 13 w 555"/>
                    <a:gd name="T13" fmla="*/ 286 h 464"/>
                    <a:gd name="T14" fmla="*/ 25 w 555"/>
                    <a:gd name="T15" fmla="*/ 315 h 464"/>
                    <a:gd name="T16" fmla="*/ 43 w 555"/>
                    <a:gd name="T17" fmla="*/ 343 h 464"/>
                    <a:gd name="T18" fmla="*/ 64 w 555"/>
                    <a:gd name="T19" fmla="*/ 367 h 464"/>
                    <a:gd name="T20" fmla="*/ 89 w 555"/>
                    <a:gd name="T21" fmla="*/ 390 h 464"/>
                    <a:gd name="T22" fmla="*/ 146 w 555"/>
                    <a:gd name="T23" fmla="*/ 429 h 464"/>
                    <a:gd name="T24" fmla="*/ 194 w 555"/>
                    <a:gd name="T25" fmla="*/ 450 h 464"/>
                    <a:gd name="T26" fmla="*/ 228 w 555"/>
                    <a:gd name="T27" fmla="*/ 458 h 464"/>
                    <a:gd name="T28" fmla="*/ 264 w 555"/>
                    <a:gd name="T29" fmla="*/ 463 h 464"/>
                    <a:gd name="T30" fmla="*/ 282 w 555"/>
                    <a:gd name="T31" fmla="*/ 464 h 464"/>
                    <a:gd name="T32" fmla="*/ 316 w 555"/>
                    <a:gd name="T33" fmla="*/ 463 h 464"/>
                    <a:gd name="T34" fmla="*/ 349 w 555"/>
                    <a:gd name="T35" fmla="*/ 458 h 464"/>
                    <a:gd name="T36" fmla="*/ 379 w 555"/>
                    <a:gd name="T37" fmla="*/ 450 h 464"/>
                    <a:gd name="T38" fmla="*/ 431 w 555"/>
                    <a:gd name="T39" fmla="*/ 422 h 464"/>
                    <a:gd name="T40" fmla="*/ 475 w 555"/>
                    <a:gd name="T41" fmla="*/ 386 h 464"/>
                    <a:gd name="T42" fmla="*/ 509 w 555"/>
                    <a:gd name="T43" fmla="*/ 344 h 464"/>
                    <a:gd name="T44" fmla="*/ 534 w 555"/>
                    <a:gd name="T45" fmla="*/ 300 h 464"/>
                    <a:gd name="T46" fmla="*/ 548 w 555"/>
                    <a:gd name="T47" fmla="*/ 257 h 464"/>
                    <a:gd name="T48" fmla="*/ 555 w 555"/>
                    <a:gd name="T49" fmla="*/ 216 h 464"/>
                    <a:gd name="T50" fmla="*/ 555 w 555"/>
                    <a:gd name="T51" fmla="*/ 198 h 464"/>
                    <a:gd name="T52" fmla="*/ 550 w 555"/>
                    <a:gd name="T53" fmla="*/ 166 h 464"/>
                    <a:gd name="T54" fmla="*/ 540 w 555"/>
                    <a:gd name="T55" fmla="*/ 136 h 464"/>
                    <a:gd name="T56" fmla="*/ 526 w 555"/>
                    <a:gd name="T57" fmla="*/ 109 h 464"/>
                    <a:gd name="T58" fmla="*/ 508 w 555"/>
                    <a:gd name="T59" fmla="*/ 84 h 464"/>
                    <a:gd name="T60" fmla="*/ 485 w 555"/>
                    <a:gd name="T61" fmla="*/ 65 h 464"/>
                    <a:gd name="T62" fmla="*/ 461 w 555"/>
                    <a:gd name="T63" fmla="*/ 47 h 464"/>
                    <a:gd name="T64" fmla="*/ 431 w 555"/>
                    <a:gd name="T65" fmla="*/ 32 h 464"/>
                    <a:gd name="T66" fmla="*/ 399 w 555"/>
                    <a:gd name="T67" fmla="*/ 23 h 464"/>
                    <a:gd name="T68" fmla="*/ 362 w 555"/>
                    <a:gd name="T69" fmla="*/ 15 h 464"/>
                    <a:gd name="T70" fmla="*/ 297 w 555"/>
                    <a:gd name="T71" fmla="*/ 3 h 464"/>
                    <a:gd name="T72" fmla="*/ 248 w 555"/>
                    <a:gd name="T73" fmla="*/ 0 h 464"/>
                    <a:gd name="T74" fmla="*/ 198 w 555"/>
                    <a:gd name="T75" fmla="*/ 3 h 464"/>
                    <a:gd name="T76" fmla="*/ 149 w 555"/>
                    <a:gd name="T77" fmla="*/ 15 h 464"/>
                    <a:gd name="T78" fmla="*/ 102 w 555"/>
                    <a:gd name="T79" fmla="*/ 37 h 464"/>
                    <a:gd name="T80" fmla="*/ 61 w 555"/>
                    <a:gd name="T81" fmla="*/ 71 h 464"/>
                    <a:gd name="T82" fmla="*/ 42 w 555"/>
                    <a:gd name="T83" fmla="*/ 94 h 4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555" h="464">
                      <a:moveTo>
                        <a:pt x="42" y="94"/>
                      </a:moveTo>
                      <a:lnTo>
                        <a:pt x="42" y="94"/>
                      </a:lnTo>
                      <a:lnTo>
                        <a:pt x="30" y="110"/>
                      </a:lnTo>
                      <a:lnTo>
                        <a:pt x="22" y="127"/>
                      </a:lnTo>
                      <a:lnTo>
                        <a:pt x="14" y="143"/>
                      </a:lnTo>
                      <a:lnTo>
                        <a:pt x="9" y="159"/>
                      </a:lnTo>
                      <a:lnTo>
                        <a:pt x="4" y="175"/>
                      </a:lnTo>
                      <a:lnTo>
                        <a:pt x="1" y="192"/>
                      </a:lnTo>
                      <a:lnTo>
                        <a:pt x="0" y="208"/>
                      </a:lnTo>
                      <a:lnTo>
                        <a:pt x="0" y="224"/>
                      </a:lnTo>
                      <a:lnTo>
                        <a:pt x="1" y="239"/>
                      </a:lnTo>
                      <a:lnTo>
                        <a:pt x="4" y="255"/>
                      </a:lnTo>
                      <a:lnTo>
                        <a:pt x="8" y="271"/>
                      </a:lnTo>
                      <a:lnTo>
                        <a:pt x="13" y="286"/>
                      </a:lnTo>
                      <a:lnTo>
                        <a:pt x="19" y="300"/>
                      </a:lnTo>
                      <a:lnTo>
                        <a:pt x="25" y="315"/>
                      </a:lnTo>
                      <a:lnTo>
                        <a:pt x="34" y="328"/>
                      </a:lnTo>
                      <a:lnTo>
                        <a:pt x="43" y="343"/>
                      </a:lnTo>
                      <a:lnTo>
                        <a:pt x="53" y="356"/>
                      </a:lnTo>
                      <a:lnTo>
                        <a:pt x="64" y="367"/>
                      </a:lnTo>
                      <a:lnTo>
                        <a:pt x="76" y="380"/>
                      </a:lnTo>
                      <a:lnTo>
                        <a:pt x="89" y="390"/>
                      </a:lnTo>
                      <a:lnTo>
                        <a:pt x="116" y="411"/>
                      </a:lnTo>
                      <a:lnTo>
                        <a:pt x="146" y="429"/>
                      </a:lnTo>
                      <a:lnTo>
                        <a:pt x="178" y="443"/>
                      </a:lnTo>
                      <a:lnTo>
                        <a:pt x="194" y="450"/>
                      </a:lnTo>
                      <a:lnTo>
                        <a:pt x="211" y="455"/>
                      </a:lnTo>
                      <a:lnTo>
                        <a:pt x="228" y="458"/>
                      </a:lnTo>
                      <a:lnTo>
                        <a:pt x="246" y="461"/>
                      </a:lnTo>
                      <a:lnTo>
                        <a:pt x="264" y="463"/>
                      </a:lnTo>
                      <a:lnTo>
                        <a:pt x="282" y="464"/>
                      </a:lnTo>
                      <a:lnTo>
                        <a:pt x="282" y="464"/>
                      </a:lnTo>
                      <a:lnTo>
                        <a:pt x="300" y="464"/>
                      </a:lnTo>
                      <a:lnTo>
                        <a:pt x="316" y="463"/>
                      </a:lnTo>
                      <a:lnTo>
                        <a:pt x="334" y="461"/>
                      </a:lnTo>
                      <a:lnTo>
                        <a:pt x="349" y="458"/>
                      </a:lnTo>
                      <a:lnTo>
                        <a:pt x="365" y="455"/>
                      </a:lnTo>
                      <a:lnTo>
                        <a:pt x="379" y="450"/>
                      </a:lnTo>
                      <a:lnTo>
                        <a:pt x="407" y="437"/>
                      </a:lnTo>
                      <a:lnTo>
                        <a:pt x="431" y="422"/>
                      </a:lnTo>
                      <a:lnTo>
                        <a:pt x="454" y="406"/>
                      </a:lnTo>
                      <a:lnTo>
                        <a:pt x="475" y="386"/>
                      </a:lnTo>
                      <a:lnTo>
                        <a:pt x="493" y="367"/>
                      </a:lnTo>
                      <a:lnTo>
                        <a:pt x="509" y="344"/>
                      </a:lnTo>
                      <a:lnTo>
                        <a:pt x="522" y="323"/>
                      </a:lnTo>
                      <a:lnTo>
                        <a:pt x="534" y="300"/>
                      </a:lnTo>
                      <a:lnTo>
                        <a:pt x="542" y="278"/>
                      </a:lnTo>
                      <a:lnTo>
                        <a:pt x="548" y="257"/>
                      </a:lnTo>
                      <a:lnTo>
                        <a:pt x="553" y="235"/>
                      </a:lnTo>
                      <a:lnTo>
                        <a:pt x="555" y="216"/>
                      </a:lnTo>
                      <a:lnTo>
                        <a:pt x="555" y="198"/>
                      </a:lnTo>
                      <a:lnTo>
                        <a:pt x="555" y="198"/>
                      </a:lnTo>
                      <a:lnTo>
                        <a:pt x="553" y="182"/>
                      </a:lnTo>
                      <a:lnTo>
                        <a:pt x="550" y="166"/>
                      </a:lnTo>
                      <a:lnTo>
                        <a:pt x="545" y="151"/>
                      </a:lnTo>
                      <a:lnTo>
                        <a:pt x="540" y="136"/>
                      </a:lnTo>
                      <a:lnTo>
                        <a:pt x="534" y="122"/>
                      </a:lnTo>
                      <a:lnTo>
                        <a:pt x="526" y="109"/>
                      </a:lnTo>
                      <a:lnTo>
                        <a:pt x="517" y="97"/>
                      </a:lnTo>
                      <a:lnTo>
                        <a:pt x="508" y="84"/>
                      </a:lnTo>
                      <a:lnTo>
                        <a:pt x="496" y="75"/>
                      </a:lnTo>
                      <a:lnTo>
                        <a:pt x="485" y="65"/>
                      </a:lnTo>
                      <a:lnTo>
                        <a:pt x="474" y="55"/>
                      </a:lnTo>
                      <a:lnTo>
                        <a:pt x="461" y="47"/>
                      </a:lnTo>
                      <a:lnTo>
                        <a:pt x="446" y="39"/>
                      </a:lnTo>
                      <a:lnTo>
                        <a:pt x="431" y="32"/>
                      </a:lnTo>
                      <a:lnTo>
                        <a:pt x="415" y="28"/>
                      </a:lnTo>
                      <a:lnTo>
                        <a:pt x="399" y="23"/>
                      </a:lnTo>
                      <a:lnTo>
                        <a:pt x="399" y="23"/>
                      </a:lnTo>
                      <a:lnTo>
                        <a:pt x="362" y="15"/>
                      </a:lnTo>
                      <a:lnTo>
                        <a:pt x="319" y="6"/>
                      </a:lnTo>
                      <a:lnTo>
                        <a:pt x="297" y="3"/>
                      </a:lnTo>
                      <a:lnTo>
                        <a:pt x="272" y="2"/>
                      </a:lnTo>
                      <a:lnTo>
                        <a:pt x="248" y="0"/>
                      </a:lnTo>
                      <a:lnTo>
                        <a:pt x="224" y="2"/>
                      </a:lnTo>
                      <a:lnTo>
                        <a:pt x="198" y="3"/>
                      </a:lnTo>
                      <a:lnTo>
                        <a:pt x="173" y="8"/>
                      </a:lnTo>
                      <a:lnTo>
                        <a:pt x="149" y="15"/>
                      </a:lnTo>
                      <a:lnTo>
                        <a:pt x="125" y="24"/>
                      </a:lnTo>
                      <a:lnTo>
                        <a:pt x="102" y="37"/>
                      </a:lnTo>
                      <a:lnTo>
                        <a:pt x="81" y="52"/>
                      </a:lnTo>
                      <a:lnTo>
                        <a:pt x="61" y="71"/>
                      </a:lnTo>
                      <a:lnTo>
                        <a:pt x="42" y="94"/>
                      </a:lnTo>
                      <a:lnTo>
                        <a:pt x="42" y="9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38" name="Freeform 489">
                  <a:extLst>
                    <a:ext uri="{FF2B5EF4-FFF2-40B4-BE49-F238E27FC236}">
                      <a16:creationId xmlns:a16="http://schemas.microsoft.com/office/drawing/2014/main" id="{4AD9EDC0-E453-4105-ADA5-893587AF3F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13500" y="2016126"/>
                  <a:ext cx="98425" cy="47625"/>
                </a:xfrm>
                <a:custGeom>
                  <a:avLst/>
                  <a:gdLst>
                    <a:gd name="T0" fmla="*/ 6 w 123"/>
                    <a:gd name="T1" fmla="*/ 0 h 58"/>
                    <a:gd name="T2" fmla="*/ 6 w 123"/>
                    <a:gd name="T3" fmla="*/ 0 h 58"/>
                    <a:gd name="T4" fmla="*/ 3 w 123"/>
                    <a:gd name="T5" fmla="*/ 8 h 58"/>
                    <a:gd name="T6" fmla="*/ 1 w 123"/>
                    <a:gd name="T7" fmla="*/ 17 h 58"/>
                    <a:gd name="T8" fmla="*/ 0 w 123"/>
                    <a:gd name="T9" fmla="*/ 29 h 58"/>
                    <a:gd name="T10" fmla="*/ 1 w 123"/>
                    <a:gd name="T11" fmla="*/ 39 h 58"/>
                    <a:gd name="T12" fmla="*/ 5 w 123"/>
                    <a:gd name="T13" fmla="*/ 43 h 58"/>
                    <a:gd name="T14" fmla="*/ 8 w 123"/>
                    <a:gd name="T15" fmla="*/ 48 h 58"/>
                    <a:gd name="T16" fmla="*/ 11 w 123"/>
                    <a:gd name="T17" fmla="*/ 52 h 58"/>
                    <a:gd name="T18" fmla="*/ 18 w 123"/>
                    <a:gd name="T19" fmla="*/ 55 h 58"/>
                    <a:gd name="T20" fmla="*/ 24 w 123"/>
                    <a:gd name="T21" fmla="*/ 56 h 58"/>
                    <a:gd name="T22" fmla="*/ 32 w 123"/>
                    <a:gd name="T23" fmla="*/ 58 h 58"/>
                    <a:gd name="T24" fmla="*/ 32 w 123"/>
                    <a:gd name="T25" fmla="*/ 58 h 58"/>
                    <a:gd name="T26" fmla="*/ 50 w 123"/>
                    <a:gd name="T27" fmla="*/ 58 h 58"/>
                    <a:gd name="T28" fmla="*/ 68 w 123"/>
                    <a:gd name="T29" fmla="*/ 56 h 58"/>
                    <a:gd name="T30" fmla="*/ 82 w 123"/>
                    <a:gd name="T31" fmla="*/ 53 h 58"/>
                    <a:gd name="T32" fmla="*/ 97 w 123"/>
                    <a:gd name="T33" fmla="*/ 48 h 58"/>
                    <a:gd name="T34" fmla="*/ 117 w 123"/>
                    <a:gd name="T35" fmla="*/ 42 h 58"/>
                    <a:gd name="T36" fmla="*/ 123 w 123"/>
                    <a:gd name="T37" fmla="*/ 39 h 58"/>
                    <a:gd name="T38" fmla="*/ 6 w 123"/>
                    <a:gd name="T39" fmla="*/ 0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23" h="58">
                      <a:moveTo>
                        <a:pt x="6" y="0"/>
                      </a:moveTo>
                      <a:lnTo>
                        <a:pt x="6" y="0"/>
                      </a:lnTo>
                      <a:lnTo>
                        <a:pt x="3" y="8"/>
                      </a:lnTo>
                      <a:lnTo>
                        <a:pt x="1" y="17"/>
                      </a:lnTo>
                      <a:lnTo>
                        <a:pt x="0" y="29"/>
                      </a:lnTo>
                      <a:lnTo>
                        <a:pt x="1" y="39"/>
                      </a:lnTo>
                      <a:lnTo>
                        <a:pt x="5" y="43"/>
                      </a:lnTo>
                      <a:lnTo>
                        <a:pt x="8" y="48"/>
                      </a:lnTo>
                      <a:lnTo>
                        <a:pt x="11" y="52"/>
                      </a:lnTo>
                      <a:lnTo>
                        <a:pt x="18" y="55"/>
                      </a:lnTo>
                      <a:lnTo>
                        <a:pt x="24" y="56"/>
                      </a:lnTo>
                      <a:lnTo>
                        <a:pt x="32" y="58"/>
                      </a:lnTo>
                      <a:lnTo>
                        <a:pt x="32" y="58"/>
                      </a:lnTo>
                      <a:lnTo>
                        <a:pt x="50" y="58"/>
                      </a:lnTo>
                      <a:lnTo>
                        <a:pt x="68" y="56"/>
                      </a:lnTo>
                      <a:lnTo>
                        <a:pt x="82" y="53"/>
                      </a:lnTo>
                      <a:lnTo>
                        <a:pt x="97" y="48"/>
                      </a:lnTo>
                      <a:lnTo>
                        <a:pt x="117" y="42"/>
                      </a:lnTo>
                      <a:lnTo>
                        <a:pt x="123" y="39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39" name="Freeform 490">
                  <a:extLst>
                    <a:ext uri="{FF2B5EF4-FFF2-40B4-BE49-F238E27FC236}">
                      <a16:creationId xmlns:a16="http://schemas.microsoft.com/office/drawing/2014/main" id="{1E298ABC-1BCD-4ADC-B5E3-397B96D1E4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13500" y="2016126"/>
                  <a:ext cx="98425" cy="47625"/>
                </a:xfrm>
                <a:custGeom>
                  <a:avLst/>
                  <a:gdLst>
                    <a:gd name="T0" fmla="*/ 6 w 123"/>
                    <a:gd name="T1" fmla="*/ 0 h 58"/>
                    <a:gd name="T2" fmla="*/ 6 w 123"/>
                    <a:gd name="T3" fmla="*/ 0 h 58"/>
                    <a:gd name="T4" fmla="*/ 3 w 123"/>
                    <a:gd name="T5" fmla="*/ 8 h 58"/>
                    <a:gd name="T6" fmla="*/ 1 w 123"/>
                    <a:gd name="T7" fmla="*/ 17 h 58"/>
                    <a:gd name="T8" fmla="*/ 0 w 123"/>
                    <a:gd name="T9" fmla="*/ 29 h 58"/>
                    <a:gd name="T10" fmla="*/ 1 w 123"/>
                    <a:gd name="T11" fmla="*/ 39 h 58"/>
                    <a:gd name="T12" fmla="*/ 5 w 123"/>
                    <a:gd name="T13" fmla="*/ 43 h 58"/>
                    <a:gd name="T14" fmla="*/ 8 w 123"/>
                    <a:gd name="T15" fmla="*/ 48 h 58"/>
                    <a:gd name="T16" fmla="*/ 11 w 123"/>
                    <a:gd name="T17" fmla="*/ 52 h 58"/>
                    <a:gd name="T18" fmla="*/ 18 w 123"/>
                    <a:gd name="T19" fmla="*/ 55 h 58"/>
                    <a:gd name="T20" fmla="*/ 24 w 123"/>
                    <a:gd name="T21" fmla="*/ 56 h 58"/>
                    <a:gd name="T22" fmla="*/ 32 w 123"/>
                    <a:gd name="T23" fmla="*/ 58 h 58"/>
                    <a:gd name="T24" fmla="*/ 32 w 123"/>
                    <a:gd name="T25" fmla="*/ 58 h 58"/>
                    <a:gd name="T26" fmla="*/ 50 w 123"/>
                    <a:gd name="T27" fmla="*/ 58 h 58"/>
                    <a:gd name="T28" fmla="*/ 68 w 123"/>
                    <a:gd name="T29" fmla="*/ 56 h 58"/>
                    <a:gd name="T30" fmla="*/ 82 w 123"/>
                    <a:gd name="T31" fmla="*/ 53 h 58"/>
                    <a:gd name="T32" fmla="*/ 97 w 123"/>
                    <a:gd name="T33" fmla="*/ 48 h 58"/>
                    <a:gd name="T34" fmla="*/ 117 w 123"/>
                    <a:gd name="T35" fmla="*/ 42 h 58"/>
                    <a:gd name="T36" fmla="*/ 123 w 123"/>
                    <a:gd name="T37" fmla="*/ 39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23" h="58">
                      <a:moveTo>
                        <a:pt x="6" y="0"/>
                      </a:moveTo>
                      <a:lnTo>
                        <a:pt x="6" y="0"/>
                      </a:lnTo>
                      <a:lnTo>
                        <a:pt x="3" y="8"/>
                      </a:lnTo>
                      <a:lnTo>
                        <a:pt x="1" y="17"/>
                      </a:lnTo>
                      <a:lnTo>
                        <a:pt x="0" y="29"/>
                      </a:lnTo>
                      <a:lnTo>
                        <a:pt x="1" y="39"/>
                      </a:lnTo>
                      <a:lnTo>
                        <a:pt x="5" y="43"/>
                      </a:lnTo>
                      <a:lnTo>
                        <a:pt x="8" y="48"/>
                      </a:lnTo>
                      <a:lnTo>
                        <a:pt x="11" y="52"/>
                      </a:lnTo>
                      <a:lnTo>
                        <a:pt x="18" y="55"/>
                      </a:lnTo>
                      <a:lnTo>
                        <a:pt x="24" y="56"/>
                      </a:lnTo>
                      <a:lnTo>
                        <a:pt x="32" y="58"/>
                      </a:lnTo>
                      <a:lnTo>
                        <a:pt x="32" y="58"/>
                      </a:lnTo>
                      <a:lnTo>
                        <a:pt x="50" y="58"/>
                      </a:lnTo>
                      <a:lnTo>
                        <a:pt x="68" y="56"/>
                      </a:lnTo>
                      <a:lnTo>
                        <a:pt x="82" y="53"/>
                      </a:lnTo>
                      <a:lnTo>
                        <a:pt x="97" y="48"/>
                      </a:lnTo>
                      <a:lnTo>
                        <a:pt x="117" y="42"/>
                      </a:lnTo>
                      <a:lnTo>
                        <a:pt x="123" y="39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40" name="Freeform 491">
                  <a:extLst>
                    <a:ext uri="{FF2B5EF4-FFF2-40B4-BE49-F238E27FC236}">
                      <a16:creationId xmlns:a16="http://schemas.microsoft.com/office/drawing/2014/main" id="{B9016C7C-133B-4ADC-B45C-213481C8AB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10338" y="1947863"/>
                  <a:ext cx="123825" cy="22225"/>
                </a:xfrm>
                <a:custGeom>
                  <a:avLst/>
                  <a:gdLst>
                    <a:gd name="T0" fmla="*/ 2 w 158"/>
                    <a:gd name="T1" fmla="*/ 27 h 27"/>
                    <a:gd name="T2" fmla="*/ 2 w 158"/>
                    <a:gd name="T3" fmla="*/ 27 h 27"/>
                    <a:gd name="T4" fmla="*/ 0 w 158"/>
                    <a:gd name="T5" fmla="*/ 24 h 27"/>
                    <a:gd name="T6" fmla="*/ 0 w 158"/>
                    <a:gd name="T7" fmla="*/ 21 h 27"/>
                    <a:gd name="T8" fmla="*/ 4 w 158"/>
                    <a:gd name="T9" fmla="*/ 16 h 27"/>
                    <a:gd name="T10" fmla="*/ 10 w 158"/>
                    <a:gd name="T11" fmla="*/ 13 h 27"/>
                    <a:gd name="T12" fmla="*/ 20 w 158"/>
                    <a:gd name="T13" fmla="*/ 8 h 27"/>
                    <a:gd name="T14" fmla="*/ 36 w 158"/>
                    <a:gd name="T15" fmla="*/ 4 h 27"/>
                    <a:gd name="T16" fmla="*/ 61 w 158"/>
                    <a:gd name="T17" fmla="*/ 1 h 27"/>
                    <a:gd name="T18" fmla="*/ 61 w 158"/>
                    <a:gd name="T19" fmla="*/ 1 h 27"/>
                    <a:gd name="T20" fmla="*/ 87 w 158"/>
                    <a:gd name="T21" fmla="*/ 0 h 27"/>
                    <a:gd name="T22" fmla="*/ 106 w 158"/>
                    <a:gd name="T23" fmla="*/ 1 h 27"/>
                    <a:gd name="T24" fmla="*/ 124 w 158"/>
                    <a:gd name="T25" fmla="*/ 3 h 27"/>
                    <a:gd name="T26" fmla="*/ 137 w 158"/>
                    <a:gd name="T27" fmla="*/ 4 h 27"/>
                    <a:gd name="T28" fmla="*/ 147 w 158"/>
                    <a:gd name="T29" fmla="*/ 8 h 27"/>
                    <a:gd name="T30" fmla="*/ 153 w 158"/>
                    <a:gd name="T31" fmla="*/ 11 h 27"/>
                    <a:gd name="T32" fmla="*/ 158 w 158"/>
                    <a:gd name="T33" fmla="*/ 14 h 27"/>
                    <a:gd name="T34" fmla="*/ 2 w 158"/>
                    <a:gd name="T35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58" h="27">
                      <a:moveTo>
                        <a:pt x="2" y="27"/>
                      </a:moveTo>
                      <a:lnTo>
                        <a:pt x="2" y="27"/>
                      </a:lnTo>
                      <a:lnTo>
                        <a:pt x="0" y="24"/>
                      </a:lnTo>
                      <a:lnTo>
                        <a:pt x="0" y="21"/>
                      </a:lnTo>
                      <a:lnTo>
                        <a:pt x="4" y="16"/>
                      </a:lnTo>
                      <a:lnTo>
                        <a:pt x="10" y="13"/>
                      </a:lnTo>
                      <a:lnTo>
                        <a:pt x="20" y="8"/>
                      </a:lnTo>
                      <a:lnTo>
                        <a:pt x="36" y="4"/>
                      </a:lnTo>
                      <a:lnTo>
                        <a:pt x="61" y="1"/>
                      </a:lnTo>
                      <a:lnTo>
                        <a:pt x="61" y="1"/>
                      </a:lnTo>
                      <a:lnTo>
                        <a:pt x="87" y="0"/>
                      </a:lnTo>
                      <a:lnTo>
                        <a:pt x="106" y="1"/>
                      </a:lnTo>
                      <a:lnTo>
                        <a:pt x="124" y="3"/>
                      </a:lnTo>
                      <a:lnTo>
                        <a:pt x="137" y="4"/>
                      </a:lnTo>
                      <a:lnTo>
                        <a:pt x="147" y="8"/>
                      </a:lnTo>
                      <a:lnTo>
                        <a:pt x="153" y="11"/>
                      </a:lnTo>
                      <a:lnTo>
                        <a:pt x="158" y="14"/>
                      </a:lnTo>
                      <a:lnTo>
                        <a:pt x="2" y="2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41" name="Freeform 492">
                  <a:extLst>
                    <a:ext uri="{FF2B5EF4-FFF2-40B4-BE49-F238E27FC236}">
                      <a16:creationId xmlns:a16="http://schemas.microsoft.com/office/drawing/2014/main" id="{E7EC131D-F386-4D28-B9BC-089087B9A84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10338" y="1947863"/>
                  <a:ext cx="123825" cy="22225"/>
                </a:xfrm>
                <a:custGeom>
                  <a:avLst/>
                  <a:gdLst>
                    <a:gd name="T0" fmla="*/ 2 w 158"/>
                    <a:gd name="T1" fmla="*/ 27 h 27"/>
                    <a:gd name="T2" fmla="*/ 2 w 158"/>
                    <a:gd name="T3" fmla="*/ 27 h 27"/>
                    <a:gd name="T4" fmla="*/ 0 w 158"/>
                    <a:gd name="T5" fmla="*/ 24 h 27"/>
                    <a:gd name="T6" fmla="*/ 0 w 158"/>
                    <a:gd name="T7" fmla="*/ 21 h 27"/>
                    <a:gd name="T8" fmla="*/ 4 w 158"/>
                    <a:gd name="T9" fmla="*/ 16 h 27"/>
                    <a:gd name="T10" fmla="*/ 10 w 158"/>
                    <a:gd name="T11" fmla="*/ 13 h 27"/>
                    <a:gd name="T12" fmla="*/ 20 w 158"/>
                    <a:gd name="T13" fmla="*/ 8 h 27"/>
                    <a:gd name="T14" fmla="*/ 36 w 158"/>
                    <a:gd name="T15" fmla="*/ 4 h 27"/>
                    <a:gd name="T16" fmla="*/ 61 w 158"/>
                    <a:gd name="T17" fmla="*/ 1 h 27"/>
                    <a:gd name="T18" fmla="*/ 61 w 158"/>
                    <a:gd name="T19" fmla="*/ 1 h 27"/>
                    <a:gd name="T20" fmla="*/ 87 w 158"/>
                    <a:gd name="T21" fmla="*/ 0 h 27"/>
                    <a:gd name="T22" fmla="*/ 106 w 158"/>
                    <a:gd name="T23" fmla="*/ 1 h 27"/>
                    <a:gd name="T24" fmla="*/ 124 w 158"/>
                    <a:gd name="T25" fmla="*/ 3 h 27"/>
                    <a:gd name="T26" fmla="*/ 137 w 158"/>
                    <a:gd name="T27" fmla="*/ 4 h 27"/>
                    <a:gd name="T28" fmla="*/ 147 w 158"/>
                    <a:gd name="T29" fmla="*/ 8 h 27"/>
                    <a:gd name="T30" fmla="*/ 153 w 158"/>
                    <a:gd name="T31" fmla="*/ 11 h 27"/>
                    <a:gd name="T32" fmla="*/ 158 w 158"/>
                    <a:gd name="T33" fmla="*/ 14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58" h="27">
                      <a:moveTo>
                        <a:pt x="2" y="27"/>
                      </a:moveTo>
                      <a:lnTo>
                        <a:pt x="2" y="27"/>
                      </a:lnTo>
                      <a:lnTo>
                        <a:pt x="0" y="24"/>
                      </a:lnTo>
                      <a:lnTo>
                        <a:pt x="0" y="21"/>
                      </a:lnTo>
                      <a:lnTo>
                        <a:pt x="4" y="16"/>
                      </a:lnTo>
                      <a:lnTo>
                        <a:pt x="10" y="13"/>
                      </a:lnTo>
                      <a:lnTo>
                        <a:pt x="20" y="8"/>
                      </a:lnTo>
                      <a:lnTo>
                        <a:pt x="36" y="4"/>
                      </a:lnTo>
                      <a:lnTo>
                        <a:pt x="61" y="1"/>
                      </a:lnTo>
                      <a:lnTo>
                        <a:pt x="61" y="1"/>
                      </a:lnTo>
                      <a:lnTo>
                        <a:pt x="87" y="0"/>
                      </a:lnTo>
                      <a:lnTo>
                        <a:pt x="106" y="1"/>
                      </a:lnTo>
                      <a:lnTo>
                        <a:pt x="124" y="3"/>
                      </a:lnTo>
                      <a:lnTo>
                        <a:pt x="137" y="4"/>
                      </a:lnTo>
                      <a:lnTo>
                        <a:pt x="147" y="8"/>
                      </a:lnTo>
                      <a:lnTo>
                        <a:pt x="153" y="11"/>
                      </a:lnTo>
                      <a:lnTo>
                        <a:pt x="158" y="14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42" name="Freeform 493">
                  <a:extLst>
                    <a:ext uri="{FF2B5EF4-FFF2-40B4-BE49-F238E27FC236}">
                      <a16:creationId xmlns:a16="http://schemas.microsoft.com/office/drawing/2014/main" id="{D249F7B8-760B-41DC-81CE-6791A408073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08750" y="2047876"/>
                  <a:ext cx="244475" cy="211138"/>
                </a:xfrm>
                <a:custGeom>
                  <a:avLst/>
                  <a:gdLst>
                    <a:gd name="T0" fmla="*/ 308 w 308"/>
                    <a:gd name="T1" fmla="*/ 123 h 266"/>
                    <a:gd name="T2" fmla="*/ 308 w 308"/>
                    <a:gd name="T3" fmla="*/ 123 h 266"/>
                    <a:gd name="T4" fmla="*/ 302 w 308"/>
                    <a:gd name="T5" fmla="*/ 123 h 266"/>
                    <a:gd name="T6" fmla="*/ 292 w 308"/>
                    <a:gd name="T7" fmla="*/ 120 h 266"/>
                    <a:gd name="T8" fmla="*/ 281 w 308"/>
                    <a:gd name="T9" fmla="*/ 116 h 266"/>
                    <a:gd name="T10" fmla="*/ 269 w 308"/>
                    <a:gd name="T11" fmla="*/ 110 h 266"/>
                    <a:gd name="T12" fmla="*/ 256 w 308"/>
                    <a:gd name="T13" fmla="*/ 102 h 266"/>
                    <a:gd name="T14" fmla="*/ 243 w 308"/>
                    <a:gd name="T15" fmla="*/ 94 h 266"/>
                    <a:gd name="T16" fmla="*/ 232 w 308"/>
                    <a:gd name="T17" fmla="*/ 82 h 266"/>
                    <a:gd name="T18" fmla="*/ 224 w 308"/>
                    <a:gd name="T19" fmla="*/ 71 h 266"/>
                    <a:gd name="T20" fmla="*/ 224 w 308"/>
                    <a:gd name="T21" fmla="*/ 71 h 266"/>
                    <a:gd name="T22" fmla="*/ 209 w 308"/>
                    <a:gd name="T23" fmla="*/ 45 h 266"/>
                    <a:gd name="T24" fmla="*/ 201 w 308"/>
                    <a:gd name="T25" fmla="*/ 34 h 266"/>
                    <a:gd name="T26" fmla="*/ 190 w 308"/>
                    <a:gd name="T27" fmla="*/ 21 h 266"/>
                    <a:gd name="T28" fmla="*/ 178 w 308"/>
                    <a:gd name="T29" fmla="*/ 11 h 266"/>
                    <a:gd name="T30" fmla="*/ 164 w 308"/>
                    <a:gd name="T31" fmla="*/ 4 h 266"/>
                    <a:gd name="T32" fmla="*/ 156 w 308"/>
                    <a:gd name="T33" fmla="*/ 1 h 266"/>
                    <a:gd name="T34" fmla="*/ 148 w 308"/>
                    <a:gd name="T35" fmla="*/ 0 h 266"/>
                    <a:gd name="T36" fmla="*/ 138 w 308"/>
                    <a:gd name="T37" fmla="*/ 0 h 266"/>
                    <a:gd name="T38" fmla="*/ 126 w 308"/>
                    <a:gd name="T39" fmla="*/ 0 h 266"/>
                    <a:gd name="T40" fmla="*/ 126 w 308"/>
                    <a:gd name="T41" fmla="*/ 0 h 266"/>
                    <a:gd name="T42" fmla="*/ 107 w 308"/>
                    <a:gd name="T43" fmla="*/ 1 h 266"/>
                    <a:gd name="T44" fmla="*/ 91 w 308"/>
                    <a:gd name="T45" fmla="*/ 4 h 266"/>
                    <a:gd name="T46" fmla="*/ 79 w 308"/>
                    <a:gd name="T47" fmla="*/ 9 h 266"/>
                    <a:gd name="T48" fmla="*/ 71 w 308"/>
                    <a:gd name="T49" fmla="*/ 16 h 266"/>
                    <a:gd name="T50" fmla="*/ 65 w 308"/>
                    <a:gd name="T51" fmla="*/ 24 h 266"/>
                    <a:gd name="T52" fmla="*/ 60 w 308"/>
                    <a:gd name="T53" fmla="*/ 35 h 266"/>
                    <a:gd name="T54" fmla="*/ 49 w 308"/>
                    <a:gd name="T55" fmla="*/ 65 h 266"/>
                    <a:gd name="T56" fmla="*/ 49 w 308"/>
                    <a:gd name="T57" fmla="*/ 65 h 266"/>
                    <a:gd name="T58" fmla="*/ 40 w 308"/>
                    <a:gd name="T59" fmla="*/ 81 h 266"/>
                    <a:gd name="T60" fmla="*/ 32 w 308"/>
                    <a:gd name="T61" fmla="*/ 94 h 266"/>
                    <a:gd name="T62" fmla="*/ 23 w 308"/>
                    <a:gd name="T63" fmla="*/ 105 h 266"/>
                    <a:gd name="T64" fmla="*/ 14 w 308"/>
                    <a:gd name="T65" fmla="*/ 113 h 266"/>
                    <a:gd name="T66" fmla="*/ 6 w 308"/>
                    <a:gd name="T67" fmla="*/ 123 h 266"/>
                    <a:gd name="T68" fmla="*/ 1 w 308"/>
                    <a:gd name="T69" fmla="*/ 131 h 266"/>
                    <a:gd name="T70" fmla="*/ 0 w 308"/>
                    <a:gd name="T71" fmla="*/ 134 h 266"/>
                    <a:gd name="T72" fmla="*/ 0 w 308"/>
                    <a:gd name="T73" fmla="*/ 139 h 266"/>
                    <a:gd name="T74" fmla="*/ 1 w 308"/>
                    <a:gd name="T75" fmla="*/ 144 h 266"/>
                    <a:gd name="T76" fmla="*/ 3 w 308"/>
                    <a:gd name="T77" fmla="*/ 149 h 266"/>
                    <a:gd name="T78" fmla="*/ 3 w 308"/>
                    <a:gd name="T79" fmla="*/ 149 h 266"/>
                    <a:gd name="T80" fmla="*/ 10 w 308"/>
                    <a:gd name="T81" fmla="*/ 157 h 266"/>
                    <a:gd name="T82" fmla="*/ 14 w 308"/>
                    <a:gd name="T83" fmla="*/ 164 h 266"/>
                    <a:gd name="T84" fmla="*/ 21 w 308"/>
                    <a:gd name="T85" fmla="*/ 167 h 266"/>
                    <a:gd name="T86" fmla="*/ 27 w 308"/>
                    <a:gd name="T87" fmla="*/ 170 h 266"/>
                    <a:gd name="T88" fmla="*/ 34 w 308"/>
                    <a:gd name="T89" fmla="*/ 173 h 266"/>
                    <a:gd name="T90" fmla="*/ 40 w 308"/>
                    <a:gd name="T91" fmla="*/ 180 h 266"/>
                    <a:gd name="T92" fmla="*/ 49 w 308"/>
                    <a:gd name="T93" fmla="*/ 188 h 266"/>
                    <a:gd name="T94" fmla="*/ 55 w 308"/>
                    <a:gd name="T95" fmla="*/ 201 h 266"/>
                    <a:gd name="T96" fmla="*/ 55 w 308"/>
                    <a:gd name="T97" fmla="*/ 201 h 266"/>
                    <a:gd name="T98" fmla="*/ 68 w 308"/>
                    <a:gd name="T99" fmla="*/ 228 h 266"/>
                    <a:gd name="T100" fmla="*/ 76 w 308"/>
                    <a:gd name="T101" fmla="*/ 248 h 266"/>
                    <a:gd name="T102" fmla="*/ 81 w 308"/>
                    <a:gd name="T103" fmla="*/ 266 h 266"/>
                    <a:gd name="T104" fmla="*/ 308 w 308"/>
                    <a:gd name="T105" fmla="*/ 123 h 2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308" h="266">
                      <a:moveTo>
                        <a:pt x="308" y="123"/>
                      </a:moveTo>
                      <a:lnTo>
                        <a:pt x="308" y="123"/>
                      </a:lnTo>
                      <a:lnTo>
                        <a:pt x="302" y="123"/>
                      </a:lnTo>
                      <a:lnTo>
                        <a:pt x="292" y="120"/>
                      </a:lnTo>
                      <a:lnTo>
                        <a:pt x="281" y="116"/>
                      </a:lnTo>
                      <a:lnTo>
                        <a:pt x="269" y="110"/>
                      </a:lnTo>
                      <a:lnTo>
                        <a:pt x="256" y="102"/>
                      </a:lnTo>
                      <a:lnTo>
                        <a:pt x="243" y="94"/>
                      </a:lnTo>
                      <a:lnTo>
                        <a:pt x="232" y="82"/>
                      </a:lnTo>
                      <a:lnTo>
                        <a:pt x="224" y="71"/>
                      </a:lnTo>
                      <a:lnTo>
                        <a:pt x="224" y="71"/>
                      </a:lnTo>
                      <a:lnTo>
                        <a:pt x="209" y="45"/>
                      </a:lnTo>
                      <a:lnTo>
                        <a:pt x="201" y="34"/>
                      </a:lnTo>
                      <a:lnTo>
                        <a:pt x="190" y="21"/>
                      </a:lnTo>
                      <a:lnTo>
                        <a:pt x="178" y="11"/>
                      </a:lnTo>
                      <a:lnTo>
                        <a:pt x="164" y="4"/>
                      </a:lnTo>
                      <a:lnTo>
                        <a:pt x="156" y="1"/>
                      </a:lnTo>
                      <a:lnTo>
                        <a:pt x="148" y="0"/>
                      </a:lnTo>
                      <a:lnTo>
                        <a:pt x="138" y="0"/>
                      </a:lnTo>
                      <a:lnTo>
                        <a:pt x="126" y="0"/>
                      </a:lnTo>
                      <a:lnTo>
                        <a:pt x="126" y="0"/>
                      </a:lnTo>
                      <a:lnTo>
                        <a:pt x="107" y="1"/>
                      </a:lnTo>
                      <a:lnTo>
                        <a:pt x="91" y="4"/>
                      </a:lnTo>
                      <a:lnTo>
                        <a:pt x="79" y="9"/>
                      </a:lnTo>
                      <a:lnTo>
                        <a:pt x="71" y="16"/>
                      </a:lnTo>
                      <a:lnTo>
                        <a:pt x="65" y="24"/>
                      </a:lnTo>
                      <a:lnTo>
                        <a:pt x="60" y="35"/>
                      </a:lnTo>
                      <a:lnTo>
                        <a:pt x="49" y="65"/>
                      </a:lnTo>
                      <a:lnTo>
                        <a:pt x="49" y="65"/>
                      </a:lnTo>
                      <a:lnTo>
                        <a:pt x="40" y="81"/>
                      </a:lnTo>
                      <a:lnTo>
                        <a:pt x="32" y="94"/>
                      </a:lnTo>
                      <a:lnTo>
                        <a:pt x="23" y="105"/>
                      </a:lnTo>
                      <a:lnTo>
                        <a:pt x="14" y="113"/>
                      </a:lnTo>
                      <a:lnTo>
                        <a:pt x="6" y="123"/>
                      </a:lnTo>
                      <a:lnTo>
                        <a:pt x="1" y="131"/>
                      </a:lnTo>
                      <a:lnTo>
                        <a:pt x="0" y="134"/>
                      </a:lnTo>
                      <a:lnTo>
                        <a:pt x="0" y="139"/>
                      </a:lnTo>
                      <a:lnTo>
                        <a:pt x="1" y="144"/>
                      </a:lnTo>
                      <a:lnTo>
                        <a:pt x="3" y="149"/>
                      </a:lnTo>
                      <a:lnTo>
                        <a:pt x="3" y="149"/>
                      </a:lnTo>
                      <a:lnTo>
                        <a:pt x="10" y="157"/>
                      </a:lnTo>
                      <a:lnTo>
                        <a:pt x="14" y="164"/>
                      </a:lnTo>
                      <a:lnTo>
                        <a:pt x="21" y="167"/>
                      </a:lnTo>
                      <a:lnTo>
                        <a:pt x="27" y="170"/>
                      </a:lnTo>
                      <a:lnTo>
                        <a:pt x="34" y="173"/>
                      </a:lnTo>
                      <a:lnTo>
                        <a:pt x="40" y="180"/>
                      </a:lnTo>
                      <a:lnTo>
                        <a:pt x="49" y="188"/>
                      </a:lnTo>
                      <a:lnTo>
                        <a:pt x="55" y="201"/>
                      </a:lnTo>
                      <a:lnTo>
                        <a:pt x="55" y="201"/>
                      </a:lnTo>
                      <a:lnTo>
                        <a:pt x="68" y="228"/>
                      </a:lnTo>
                      <a:lnTo>
                        <a:pt x="76" y="248"/>
                      </a:lnTo>
                      <a:lnTo>
                        <a:pt x="81" y="266"/>
                      </a:lnTo>
                      <a:lnTo>
                        <a:pt x="308" y="12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43" name="Freeform 494">
                  <a:extLst>
                    <a:ext uri="{FF2B5EF4-FFF2-40B4-BE49-F238E27FC236}">
                      <a16:creationId xmlns:a16="http://schemas.microsoft.com/office/drawing/2014/main" id="{83434D68-4DAD-4635-BA63-CEDC3655314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08750" y="2047876"/>
                  <a:ext cx="244475" cy="211138"/>
                </a:xfrm>
                <a:custGeom>
                  <a:avLst/>
                  <a:gdLst>
                    <a:gd name="T0" fmla="*/ 308 w 308"/>
                    <a:gd name="T1" fmla="*/ 123 h 266"/>
                    <a:gd name="T2" fmla="*/ 308 w 308"/>
                    <a:gd name="T3" fmla="*/ 123 h 266"/>
                    <a:gd name="T4" fmla="*/ 302 w 308"/>
                    <a:gd name="T5" fmla="*/ 123 h 266"/>
                    <a:gd name="T6" fmla="*/ 292 w 308"/>
                    <a:gd name="T7" fmla="*/ 120 h 266"/>
                    <a:gd name="T8" fmla="*/ 281 w 308"/>
                    <a:gd name="T9" fmla="*/ 116 h 266"/>
                    <a:gd name="T10" fmla="*/ 269 w 308"/>
                    <a:gd name="T11" fmla="*/ 110 h 266"/>
                    <a:gd name="T12" fmla="*/ 256 w 308"/>
                    <a:gd name="T13" fmla="*/ 102 h 266"/>
                    <a:gd name="T14" fmla="*/ 243 w 308"/>
                    <a:gd name="T15" fmla="*/ 94 h 266"/>
                    <a:gd name="T16" fmla="*/ 232 w 308"/>
                    <a:gd name="T17" fmla="*/ 82 h 266"/>
                    <a:gd name="T18" fmla="*/ 224 w 308"/>
                    <a:gd name="T19" fmla="*/ 71 h 266"/>
                    <a:gd name="T20" fmla="*/ 224 w 308"/>
                    <a:gd name="T21" fmla="*/ 71 h 266"/>
                    <a:gd name="T22" fmla="*/ 209 w 308"/>
                    <a:gd name="T23" fmla="*/ 45 h 266"/>
                    <a:gd name="T24" fmla="*/ 201 w 308"/>
                    <a:gd name="T25" fmla="*/ 34 h 266"/>
                    <a:gd name="T26" fmla="*/ 190 w 308"/>
                    <a:gd name="T27" fmla="*/ 21 h 266"/>
                    <a:gd name="T28" fmla="*/ 178 w 308"/>
                    <a:gd name="T29" fmla="*/ 11 h 266"/>
                    <a:gd name="T30" fmla="*/ 164 w 308"/>
                    <a:gd name="T31" fmla="*/ 4 h 266"/>
                    <a:gd name="T32" fmla="*/ 156 w 308"/>
                    <a:gd name="T33" fmla="*/ 1 h 266"/>
                    <a:gd name="T34" fmla="*/ 148 w 308"/>
                    <a:gd name="T35" fmla="*/ 0 h 266"/>
                    <a:gd name="T36" fmla="*/ 138 w 308"/>
                    <a:gd name="T37" fmla="*/ 0 h 266"/>
                    <a:gd name="T38" fmla="*/ 126 w 308"/>
                    <a:gd name="T39" fmla="*/ 0 h 266"/>
                    <a:gd name="T40" fmla="*/ 126 w 308"/>
                    <a:gd name="T41" fmla="*/ 0 h 266"/>
                    <a:gd name="T42" fmla="*/ 107 w 308"/>
                    <a:gd name="T43" fmla="*/ 1 h 266"/>
                    <a:gd name="T44" fmla="*/ 91 w 308"/>
                    <a:gd name="T45" fmla="*/ 4 h 266"/>
                    <a:gd name="T46" fmla="*/ 79 w 308"/>
                    <a:gd name="T47" fmla="*/ 9 h 266"/>
                    <a:gd name="T48" fmla="*/ 71 w 308"/>
                    <a:gd name="T49" fmla="*/ 16 h 266"/>
                    <a:gd name="T50" fmla="*/ 65 w 308"/>
                    <a:gd name="T51" fmla="*/ 24 h 266"/>
                    <a:gd name="T52" fmla="*/ 60 w 308"/>
                    <a:gd name="T53" fmla="*/ 35 h 266"/>
                    <a:gd name="T54" fmla="*/ 49 w 308"/>
                    <a:gd name="T55" fmla="*/ 65 h 266"/>
                    <a:gd name="T56" fmla="*/ 49 w 308"/>
                    <a:gd name="T57" fmla="*/ 65 h 266"/>
                    <a:gd name="T58" fmla="*/ 40 w 308"/>
                    <a:gd name="T59" fmla="*/ 81 h 266"/>
                    <a:gd name="T60" fmla="*/ 32 w 308"/>
                    <a:gd name="T61" fmla="*/ 94 h 266"/>
                    <a:gd name="T62" fmla="*/ 23 w 308"/>
                    <a:gd name="T63" fmla="*/ 105 h 266"/>
                    <a:gd name="T64" fmla="*/ 14 w 308"/>
                    <a:gd name="T65" fmla="*/ 113 h 266"/>
                    <a:gd name="T66" fmla="*/ 6 w 308"/>
                    <a:gd name="T67" fmla="*/ 123 h 266"/>
                    <a:gd name="T68" fmla="*/ 1 w 308"/>
                    <a:gd name="T69" fmla="*/ 131 h 266"/>
                    <a:gd name="T70" fmla="*/ 0 w 308"/>
                    <a:gd name="T71" fmla="*/ 134 h 266"/>
                    <a:gd name="T72" fmla="*/ 0 w 308"/>
                    <a:gd name="T73" fmla="*/ 139 h 266"/>
                    <a:gd name="T74" fmla="*/ 1 w 308"/>
                    <a:gd name="T75" fmla="*/ 144 h 266"/>
                    <a:gd name="T76" fmla="*/ 3 w 308"/>
                    <a:gd name="T77" fmla="*/ 149 h 266"/>
                    <a:gd name="T78" fmla="*/ 3 w 308"/>
                    <a:gd name="T79" fmla="*/ 149 h 266"/>
                    <a:gd name="T80" fmla="*/ 10 w 308"/>
                    <a:gd name="T81" fmla="*/ 157 h 266"/>
                    <a:gd name="T82" fmla="*/ 14 w 308"/>
                    <a:gd name="T83" fmla="*/ 164 h 266"/>
                    <a:gd name="T84" fmla="*/ 21 w 308"/>
                    <a:gd name="T85" fmla="*/ 167 h 266"/>
                    <a:gd name="T86" fmla="*/ 27 w 308"/>
                    <a:gd name="T87" fmla="*/ 170 h 266"/>
                    <a:gd name="T88" fmla="*/ 34 w 308"/>
                    <a:gd name="T89" fmla="*/ 173 h 266"/>
                    <a:gd name="T90" fmla="*/ 40 w 308"/>
                    <a:gd name="T91" fmla="*/ 180 h 266"/>
                    <a:gd name="T92" fmla="*/ 49 w 308"/>
                    <a:gd name="T93" fmla="*/ 188 h 266"/>
                    <a:gd name="T94" fmla="*/ 55 w 308"/>
                    <a:gd name="T95" fmla="*/ 201 h 266"/>
                    <a:gd name="T96" fmla="*/ 55 w 308"/>
                    <a:gd name="T97" fmla="*/ 201 h 266"/>
                    <a:gd name="T98" fmla="*/ 68 w 308"/>
                    <a:gd name="T99" fmla="*/ 228 h 266"/>
                    <a:gd name="T100" fmla="*/ 76 w 308"/>
                    <a:gd name="T101" fmla="*/ 248 h 266"/>
                    <a:gd name="T102" fmla="*/ 81 w 308"/>
                    <a:gd name="T103" fmla="*/ 266 h 2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308" h="266">
                      <a:moveTo>
                        <a:pt x="308" y="123"/>
                      </a:moveTo>
                      <a:lnTo>
                        <a:pt x="308" y="123"/>
                      </a:lnTo>
                      <a:lnTo>
                        <a:pt x="302" y="123"/>
                      </a:lnTo>
                      <a:lnTo>
                        <a:pt x="292" y="120"/>
                      </a:lnTo>
                      <a:lnTo>
                        <a:pt x="281" y="116"/>
                      </a:lnTo>
                      <a:lnTo>
                        <a:pt x="269" y="110"/>
                      </a:lnTo>
                      <a:lnTo>
                        <a:pt x="256" y="102"/>
                      </a:lnTo>
                      <a:lnTo>
                        <a:pt x="243" y="94"/>
                      </a:lnTo>
                      <a:lnTo>
                        <a:pt x="232" y="82"/>
                      </a:lnTo>
                      <a:lnTo>
                        <a:pt x="224" y="71"/>
                      </a:lnTo>
                      <a:lnTo>
                        <a:pt x="224" y="71"/>
                      </a:lnTo>
                      <a:lnTo>
                        <a:pt x="209" y="45"/>
                      </a:lnTo>
                      <a:lnTo>
                        <a:pt x="201" y="34"/>
                      </a:lnTo>
                      <a:lnTo>
                        <a:pt x="190" y="21"/>
                      </a:lnTo>
                      <a:lnTo>
                        <a:pt x="178" y="11"/>
                      </a:lnTo>
                      <a:lnTo>
                        <a:pt x="164" y="4"/>
                      </a:lnTo>
                      <a:lnTo>
                        <a:pt x="156" y="1"/>
                      </a:lnTo>
                      <a:lnTo>
                        <a:pt x="148" y="0"/>
                      </a:lnTo>
                      <a:lnTo>
                        <a:pt x="138" y="0"/>
                      </a:lnTo>
                      <a:lnTo>
                        <a:pt x="126" y="0"/>
                      </a:lnTo>
                      <a:lnTo>
                        <a:pt x="126" y="0"/>
                      </a:lnTo>
                      <a:lnTo>
                        <a:pt x="107" y="1"/>
                      </a:lnTo>
                      <a:lnTo>
                        <a:pt x="91" y="4"/>
                      </a:lnTo>
                      <a:lnTo>
                        <a:pt x="79" y="9"/>
                      </a:lnTo>
                      <a:lnTo>
                        <a:pt x="71" y="16"/>
                      </a:lnTo>
                      <a:lnTo>
                        <a:pt x="65" y="24"/>
                      </a:lnTo>
                      <a:lnTo>
                        <a:pt x="60" y="35"/>
                      </a:lnTo>
                      <a:lnTo>
                        <a:pt x="49" y="65"/>
                      </a:lnTo>
                      <a:lnTo>
                        <a:pt x="49" y="65"/>
                      </a:lnTo>
                      <a:lnTo>
                        <a:pt x="40" y="81"/>
                      </a:lnTo>
                      <a:lnTo>
                        <a:pt x="32" y="94"/>
                      </a:lnTo>
                      <a:lnTo>
                        <a:pt x="23" y="105"/>
                      </a:lnTo>
                      <a:lnTo>
                        <a:pt x="14" y="113"/>
                      </a:lnTo>
                      <a:lnTo>
                        <a:pt x="6" y="123"/>
                      </a:lnTo>
                      <a:lnTo>
                        <a:pt x="1" y="131"/>
                      </a:lnTo>
                      <a:lnTo>
                        <a:pt x="0" y="134"/>
                      </a:lnTo>
                      <a:lnTo>
                        <a:pt x="0" y="139"/>
                      </a:lnTo>
                      <a:lnTo>
                        <a:pt x="1" y="144"/>
                      </a:lnTo>
                      <a:lnTo>
                        <a:pt x="3" y="149"/>
                      </a:lnTo>
                      <a:lnTo>
                        <a:pt x="3" y="149"/>
                      </a:lnTo>
                      <a:lnTo>
                        <a:pt x="10" y="157"/>
                      </a:lnTo>
                      <a:lnTo>
                        <a:pt x="14" y="164"/>
                      </a:lnTo>
                      <a:lnTo>
                        <a:pt x="21" y="167"/>
                      </a:lnTo>
                      <a:lnTo>
                        <a:pt x="27" y="170"/>
                      </a:lnTo>
                      <a:lnTo>
                        <a:pt x="34" y="173"/>
                      </a:lnTo>
                      <a:lnTo>
                        <a:pt x="40" y="180"/>
                      </a:lnTo>
                      <a:lnTo>
                        <a:pt x="49" y="188"/>
                      </a:lnTo>
                      <a:lnTo>
                        <a:pt x="55" y="201"/>
                      </a:lnTo>
                      <a:lnTo>
                        <a:pt x="55" y="201"/>
                      </a:lnTo>
                      <a:lnTo>
                        <a:pt x="68" y="228"/>
                      </a:lnTo>
                      <a:lnTo>
                        <a:pt x="76" y="248"/>
                      </a:lnTo>
                      <a:lnTo>
                        <a:pt x="81" y="266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44" name="Freeform 495">
                  <a:extLst>
                    <a:ext uri="{FF2B5EF4-FFF2-40B4-BE49-F238E27FC236}">
                      <a16:creationId xmlns:a16="http://schemas.microsoft.com/office/drawing/2014/main" id="{0E92EC70-5853-40F7-868A-3382C86A70C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13525" y="2084388"/>
                  <a:ext cx="31750" cy="142875"/>
                </a:xfrm>
                <a:custGeom>
                  <a:avLst/>
                  <a:gdLst>
                    <a:gd name="T0" fmla="*/ 26 w 39"/>
                    <a:gd name="T1" fmla="*/ 0 h 182"/>
                    <a:gd name="T2" fmla="*/ 26 w 39"/>
                    <a:gd name="T3" fmla="*/ 0 h 182"/>
                    <a:gd name="T4" fmla="*/ 21 w 39"/>
                    <a:gd name="T5" fmla="*/ 3 h 182"/>
                    <a:gd name="T6" fmla="*/ 16 w 39"/>
                    <a:gd name="T7" fmla="*/ 8 h 182"/>
                    <a:gd name="T8" fmla="*/ 11 w 39"/>
                    <a:gd name="T9" fmla="*/ 15 h 182"/>
                    <a:gd name="T10" fmla="*/ 5 w 39"/>
                    <a:gd name="T11" fmla="*/ 24 h 182"/>
                    <a:gd name="T12" fmla="*/ 2 w 39"/>
                    <a:gd name="T13" fmla="*/ 36 h 182"/>
                    <a:gd name="T14" fmla="*/ 0 w 39"/>
                    <a:gd name="T15" fmla="*/ 52 h 182"/>
                    <a:gd name="T16" fmla="*/ 0 w 39"/>
                    <a:gd name="T17" fmla="*/ 71 h 182"/>
                    <a:gd name="T18" fmla="*/ 0 w 39"/>
                    <a:gd name="T19" fmla="*/ 71 h 182"/>
                    <a:gd name="T20" fmla="*/ 3 w 39"/>
                    <a:gd name="T21" fmla="*/ 93 h 182"/>
                    <a:gd name="T22" fmla="*/ 8 w 39"/>
                    <a:gd name="T23" fmla="*/ 112 h 182"/>
                    <a:gd name="T24" fmla="*/ 15 w 39"/>
                    <a:gd name="T25" fmla="*/ 132 h 182"/>
                    <a:gd name="T26" fmla="*/ 23 w 39"/>
                    <a:gd name="T27" fmla="*/ 148 h 182"/>
                    <a:gd name="T28" fmla="*/ 34 w 39"/>
                    <a:gd name="T29" fmla="*/ 172 h 182"/>
                    <a:gd name="T30" fmla="*/ 39 w 39"/>
                    <a:gd name="T31" fmla="*/ 182 h 182"/>
                    <a:gd name="T32" fmla="*/ 26 w 39"/>
                    <a:gd name="T33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39" h="182">
                      <a:moveTo>
                        <a:pt x="26" y="0"/>
                      </a:moveTo>
                      <a:lnTo>
                        <a:pt x="26" y="0"/>
                      </a:lnTo>
                      <a:lnTo>
                        <a:pt x="21" y="3"/>
                      </a:lnTo>
                      <a:lnTo>
                        <a:pt x="16" y="8"/>
                      </a:lnTo>
                      <a:lnTo>
                        <a:pt x="11" y="15"/>
                      </a:lnTo>
                      <a:lnTo>
                        <a:pt x="5" y="24"/>
                      </a:lnTo>
                      <a:lnTo>
                        <a:pt x="2" y="36"/>
                      </a:lnTo>
                      <a:lnTo>
                        <a:pt x="0" y="52"/>
                      </a:lnTo>
                      <a:lnTo>
                        <a:pt x="0" y="71"/>
                      </a:lnTo>
                      <a:lnTo>
                        <a:pt x="0" y="71"/>
                      </a:lnTo>
                      <a:lnTo>
                        <a:pt x="3" y="93"/>
                      </a:lnTo>
                      <a:lnTo>
                        <a:pt x="8" y="112"/>
                      </a:lnTo>
                      <a:lnTo>
                        <a:pt x="15" y="132"/>
                      </a:lnTo>
                      <a:lnTo>
                        <a:pt x="23" y="148"/>
                      </a:lnTo>
                      <a:lnTo>
                        <a:pt x="34" y="172"/>
                      </a:lnTo>
                      <a:lnTo>
                        <a:pt x="39" y="182"/>
                      </a:lnTo>
                      <a:lnTo>
                        <a:pt x="26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45" name="Freeform 496">
                  <a:extLst>
                    <a:ext uri="{FF2B5EF4-FFF2-40B4-BE49-F238E27FC236}">
                      <a16:creationId xmlns:a16="http://schemas.microsoft.com/office/drawing/2014/main" id="{FF5FC2FC-52C3-4A0B-B68F-0354885D690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13525" y="2084388"/>
                  <a:ext cx="31750" cy="142875"/>
                </a:xfrm>
                <a:custGeom>
                  <a:avLst/>
                  <a:gdLst>
                    <a:gd name="T0" fmla="*/ 26 w 39"/>
                    <a:gd name="T1" fmla="*/ 0 h 182"/>
                    <a:gd name="T2" fmla="*/ 26 w 39"/>
                    <a:gd name="T3" fmla="*/ 0 h 182"/>
                    <a:gd name="T4" fmla="*/ 21 w 39"/>
                    <a:gd name="T5" fmla="*/ 3 h 182"/>
                    <a:gd name="T6" fmla="*/ 16 w 39"/>
                    <a:gd name="T7" fmla="*/ 8 h 182"/>
                    <a:gd name="T8" fmla="*/ 11 w 39"/>
                    <a:gd name="T9" fmla="*/ 15 h 182"/>
                    <a:gd name="T10" fmla="*/ 5 w 39"/>
                    <a:gd name="T11" fmla="*/ 24 h 182"/>
                    <a:gd name="T12" fmla="*/ 2 w 39"/>
                    <a:gd name="T13" fmla="*/ 36 h 182"/>
                    <a:gd name="T14" fmla="*/ 0 w 39"/>
                    <a:gd name="T15" fmla="*/ 52 h 182"/>
                    <a:gd name="T16" fmla="*/ 0 w 39"/>
                    <a:gd name="T17" fmla="*/ 71 h 182"/>
                    <a:gd name="T18" fmla="*/ 0 w 39"/>
                    <a:gd name="T19" fmla="*/ 71 h 182"/>
                    <a:gd name="T20" fmla="*/ 3 w 39"/>
                    <a:gd name="T21" fmla="*/ 93 h 182"/>
                    <a:gd name="T22" fmla="*/ 8 w 39"/>
                    <a:gd name="T23" fmla="*/ 112 h 182"/>
                    <a:gd name="T24" fmla="*/ 15 w 39"/>
                    <a:gd name="T25" fmla="*/ 132 h 182"/>
                    <a:gd name="T26" fmla="*/ 23 w 39"/>
                    <a:gd name="T27" fmla="*/ 148 h 182"/>
                    <a:gd name="T28" fmla="*/ 34 w 39"/>
                    <a:gd name="T29" fmla="*/ 172 h 182"/>
                    <a:gd name="T30" fmla="*/ 39 w 39"/>
                    <a:gd name="T31" fmla="*/ 182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39" h="182">
                      <a:moveTo>
                        <a:pt x="26" y="0"/>
                      </a:moveTo>
                      <a:lnTo>
                        <a:pt x="26" y="0"/>
                      </a:lnTo>
                      <a:lnTo>
                        <a:pt x="21" y="3"/>
                      </a:lnTo>
                      <a:lnTo>
                        <a:pt x="16" y="8"/>
                      </a:lnTo>
                      <a:lnTo>
                        <a:pt x="11" y="15"/>
                      </a:lnTo>
                      <a:lnTo>
                        <a:pt x="5" y="24"/>
                      </a:lnTo>
                      <a:lnTo>
                        <a:pt x="2" y="36"/>
                      </a:lnTo>
                      <a:lnTo>
                        <a:pt x="0" y="52"/>
                      </a:lnTo>
                      <a:lnTo>
                        <a:pt x="0" y="71"/>
                      </a:lnTo>
                      <a:lnTo>
                        <a:pt x="0" y="71"/>
                      </a:lnTo>
                      <a:lnTo>
                        <a:pt x="3" y="93"/>
                      </a:lnTo>
                      <a:lnTo>
                        <a:pt x="8" y="112"/>
                      </a:lnTo>
                      <a:lnTo>
                        <a:pt x="15" y="132"/>
                      </a:lnTo>
                      <a:lnTo>
                        <a:pt x="23" y="148"/>
                      </a:lnTo>
                      <a:lnTo>
                        <a:pt x="34" y="172"/>
                      </a:lnTo>
                      <a:lnTo>
                        <a:pt x="39" y="182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46" name="Freeform 497">
                  <a:extLst>
                    <a:ext uri="{FF2B5EF4-FFF2-40B4-BE49-F238E27FC236}">
                      <a16:creationId xmlns:a16="http://schemas.microsoft.com/office/drawing/2014/main" id="{35ABFD0B-F3FF-4818-8F49-AF8E1813FA5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86550" y="2124076"/>
                  <a:ext cx="15875" cy="82550"/>
                </a:xfrm>
                <a:custGeom>
                  <a:avLst/>
                  <a:gdLst>
                    <a:gd name="T0" fmla="*/ 13 w 19"/>
                    <a:gd name="T1" fmla="*/ 2 h 106"/>
                    <a:gd name="T2" fmla="*/ 13 w 19"/>
                    <a:gd name="T3" fmla="*/ 2 h 106"/>
                    <a:gd name="T4" fmla="*/ 11 w 19"/>
                    <a:gd name="T5" fmla="*/ 0 h 106"/>
                    <a:gd name="T6" fmla="*/ 8 w 19"/>
                    <a:gd name="T7" fmla="*/ 0 h 106"/>
                    <a:gd name="T8" fmla="*/ 6 w 19"/>
                    <a:gd name="T9" fmla="*/ 0 h 106"/>
                    <a:gd name="T10" fmla="*/ 3 w 19"/>
                    <a:gd name="T11" fmla="*/ 4 h 106"/>
                    <a:gd name="T12" fmla="*/ 2 w 19"/>
                    <a:gd name="T13" fmla="*/ 10 h 106"/>
                    <a:gd name="T14" fmla="*/ 0 w 19"/>
                    <a:gd name="T15" fmla="*/ 20 h 106"/>
                    <a:gd name="T16" fmla="*/ 0 w 19"/>
                    <a:gd name="T17" fmla="*/ 34 h 106"/>
                    <a:gd name="T18" fmla="*/ 0 w 19"/>
                    <a:gd name="T19" fmla="*/ 34 h 106"/>
                    <a:gd name="T20" fmla="*/ 2 w 19"/>
                    <a:gd name="T21" fmla="*/ 51 h 106"/>
                    <a:gd name="T22" fmla="*/ 3 w 19"/>
                    <a:gd name="T23" fmla="*/ 65 h 106"/>
                    <a:gd name="T24" fmla="*/ 6 w 19"/>
                    <a:gd name="T25" fmla="*/ 78 h 106"/>
                    <a:gd name="T26" fmla="*/ 10 w 19"/>
                    <a:gd name="T27" fmla="*/ 88 h 106"/>
                    <a:gd name="T28" fmla="*/ 16 w 19"/>
                    <a:gd name="T29" fmla="*/ 101 h 106"/>
                    <a:gd name="T30" fmla="*/ 19 w 19"/>
                    <a:gd name="T31" fmla="*/ 106 h 106"/>
                    <a:gd name="T32" fmla="*/ 13 w 19"/>
                    <a:gd name="T33" fmla="*/ 2 h 1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9" h="106">
                      <a:moveTo>
                        <a:pt x="13" y="2"/>
                      </a:moveTo>
                      <a:lnTo>
                        <a:pt x="13" y="2"/>
                      </a:lnTo>
                      <a:lnTo>
                        <a:pt x="11" y="0"/>
                      </a:lnTo>
                      <a:lnTo>
                        <a:pt x="8" y="0"/>
                      </a:lnTo>
                      <a:lnTo>
                        <a:pt x="6" y="0"/>
                      </a:lnTo>
                      <a:lnTo>
                        <a:pt x="3" y="4"/>
                      </a:lnTo>
                      <a:lnTo>
                        <a:pt x="2" y="10"/>
                      </a:lnTo>
                      <a:lnTo>
                        <a:pt x="0" y="20"/>
                      </a:lnTo>
                      <a:lnTo>
                        <a:pt x="0" y="34"/>
                      </a:lnTo>
                      <a:lnTo>
                        <a:pt x="0" y="34"/>
                      </a:lnTo>
                      <a:lnTo>
                        <a:pt x="2" y="51"/>
                      </a:lnTo>
                      <a:lnTo>
                        <a:pt x="3" y="65"/>
                      </a:lnTo>
                      <a:lnTo>
                        <a:pt x="6" y="78"/>
                      </a:lnTo>
                      <a:lnTo>
                        <a:pt x="10" y="88"/>
                      </a:lnTo>
                      <a:lnTo>
                        <a:pt x="16" y="101"/>
                      </a:lnTo>
                      <a:lnTo>
                        <a:pt x="19" y="106"/>
                      </a:lnTo>
                      <a:lnTo>
                        <a:pt x="13" y="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47" name="Freeform 498">
                  <a:extLst>
                    <a:ext uri="{FF2B5EF4-FFF2-40B4-BE49-F238E27FC236}">
                      <a16:creationId xmlns:a16="http://schemas.microsoft.com/office/drawing/2014/main" id="{BC89F92B-7FD6-4B2D-B0B0-5DFDF18C532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86550" y="2124076"/>
                  <a:ext cx="15875" cy="82550"/>
                </a:xfrm>
                <a:custGeom>
                  <a:avLst/>
                  <a:gdLst>
                    <a:gd name="T0" fmla="*/ 13 w 19"/>
                    <a:gd name="T1" fmla="*/ 2 h 106"/>
                    <a:gd name="T2" fmla="*/ 13 w 19"/>
                    <a:gd name="T3" fmla="*/ 2 h 106"/>
                    <a:gd name="T4" fmla="*/ 11 w 19"/>
                    <a:gd name="T5" fmla="*/ 0 h 106"/>
                    <a:gd name="T6" fmla="*/ 8 w 19"/>
                    <a:gd name="T7" fmla="*/ 0 h 106"/>
                    <a:gd name="T8" fmla="*/ 6 w 19"/>
                    <a:gd name="T9" fmla="*/ 0 h 106"/>
                    <a:gd name="T10" fmla="*/ 3 w 19"/>
                    <a:gd name="T11" fmla="*/ 4 h 106"/>
                    <a:gd name="T12" fmla="*/ 2 w 19"/>
                    <a:gd name="T13" fmla="*/ 10 h 106"/>
                    <a:gd name="T14" fmla="*/ 0 w 19"/>
                    <a:gd name="T15" fmla="*/ 20 h 106"/>
                    <a:gd name="T16" fmla="*/ 0 w 19"/>
                    <a:gd name="T17" fmla="*/ 34 h 106"/>
                    <a:gd name="T18" fmla="*/ 0 w 19"/>
                    <a:gd name="T19" fmla="*/ 34 h 106"/>
                    <a:gd name="T20" fmla="*/ 2 w 19"/>
                    <a:gd name="T21" fmla="*/ 51 h 106"/>
                    <a:gd name="T22" fmla="*/ 3 w 19"/>
                    <a:gd name="T23" fmla="*/ 65 h 106"/>
                    <a:gd name="T24" fmla="*/ 6 w 19"/>
                    <a:gd name="T25" fmla="*/ 78 h 106"/>
                    <a:gd name="T26" fmla="*/ 10 w 19"/>
                    <a:gd name="T27" fmla="*/ 88 h 106"/>
                    <a:gd name="T28" fmla="*/ 16 w 19"/>
                    <a:gd name="T29" fmla="*/ 101 h 106"/>
                    <a:gd name="T30" fmla="*/ 19 w 19"/>
                    <a:gd name="T31" fmla="*/ 106 h 1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9" h="106">
                      <a:moveTo>
                        <a:pt x="13" y="2"/>
                      </a:moveTo>
                      <a:lnTo>
                        <a:pt x="13" y="2"/>
                      </a:lnTo>
                      <a:lnTo>
                        <a:pt x="11" y="0"/>
                      </a:lnTo>
                      <a:lnTo>
                        <a:pt x="8" y="0"/>
                      </a:lnTo>
                      <a:lnTo>
                        <a:pt x="6" y="0"/>
                      </a:lnTo>
                      <a:lnTo>
                        <a:pt x="3" y="4"/>
                      </a:lnTo>
                      <a:lnTo>
                        <a:pt x="2" y="10"/>
                      </a:lnTo>
                      <a:lnTo>
                        <a:pt x="0" y="20"/>
                      </a:lnTo>
                      <a:lnTo>
                        <a:pt x="0" y="34"/>
                      </a:lnTo>
                      <a:lnTo>
                        <a:pt x="0" y="34"/>
                      </a:lnTo>
                      <a:lnTo>
                        <a:pt x="2" y="51"/>
                      </a:lnTo>
                      <a:lnTo>
                        <a:pt x="3" y="65"/>
                      </a:lnTo>
                      <a:lnTo>
                        <a:pt x="6" y="78"/>
                      </a:lnTo>
                      <a:lnTo>
                        <a:pt x="10" y="88"/>
                      </a:lnTo>
                      <a:lnTo>
                        <a:pt x="16" y="101"/>
                      </a:lnTo>
                      <a:lnTo>
                        <a:pt x="19" y="106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48" name="Freeform 499">
                  <a:extLst>
                    <a:ext uri="{FF2B5EF4-FFF2-40B4-BE49-F238E27FC236}">
                      <a16:creationId xmlns:a16="http://schemas.microsoft.com/office/drawing/2014/main" id="{E583B977-C300-4DFC-AB61-1E19F72AFF4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54775" y="2109788"/>
                  <a:ext cx="4763" cy="46038"/>
                </a:xfrm>
                <a:custGeom>
                  <a:avLst/>
                  <a:gdLst>
                    <a:gd name="T0" fmla="*/ 0 w 6"/>
                    <a:gd name="T1" fmla="*/ 0 h 59"/>
                    <a:gd name="T2" fmla="*/ 0 w 6"/>
                    <a:gd name="T3" fmla="*/ 0 h 59"/>
                    <a:gd name="T4" fmla="*/ 1 w 6"/>
                    <a:gd name="T5" fmla="*/ 7 h 59"/>
                    <a:gd name="T6" fmla="*/ 5 w 6"/>
                    <a:gd name="T7" fmla="*/ 22 h 59"/>
                    <a:gd name="T8" fmla="*/ 6 w 6"/>
                    <a:gd name="T9" fmla="*/ 31 h 59"/>
                    <a:gd name="T10" fmla="*/ 5 w 6"/>
                    <a:gd name="T11" fmla="*/ 41 h 59"/>
                    <a:gd name="T12" fmla="*/ 3 w 6"/>
                    <a:gd name="T13" fmla="*/ 51 h 59"/>
                    <a:gd name="T14" fmla="*/ 0 w 6"/>
                    <a:gd name="T15" fmla="*/ 59 h 59"/>
                    <a:gd name="T16" fmla="*/ 0 w 6"/>
                    <a:gd name="T17" fmla="*/ 0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" h="59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" y="7"/>
                      </a:lnTo>
                      <a:lnTo>
                        <a:pt x="5" y="22"/>
                      </a:lnTo>
                      <a:lnTo>
                        <a:pt x="6" y="31"/>
                      </a:lnTo>
                      <a:lnTo>
                        <a:pt x="5" y="41"/>
                      </a:lnTo>
                      <a:lnTo>
                        <a:pt x="3" y="51"/>
                      </a:lnTo>
                      <a:lnTo>
                        <a:pt x="0" y="5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49" name="Freeform 500">
                  <a:extLst>
                    <a:ext uri="{FF2B5EF4-FFF2-40B4-BE49-F238E27FC236}">
                      <a16:creationId xmlns:a16="http://schemas.microsoft.com/office/drawing/2014/main" id="{73C95297-07CE-411D-B019-B8A26347B1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54775" y="2109788"/>
                  <a:ext cx="4763" cy="46038"/>
                </a:xfrm>
                <a:custGeom>
                  <a:avLst/>
                  <a:gdLst>
                    <a:gd name="T0" fmla="*/ 0 w 6"/>
                    <a:gd name="T1" fmla="*/ 0 h 59"/>
                    <a:gd name="T2" fmla="*/ 0 w 6"/>
                    <a:gd name="T3" fmla="*/ 0 h 59"/>
                    <a:gd name="T4" fmla="*/ 1 w 6"/>
                    <a:gd name="T5" fmla="*/ 7 h 59"/>
                    <a:gd name="T6" fmla="*/ 5 w 6"/>
                    <a:gd name="T7" fmla="*/ 22 h 59"/>
                    <a:gd name="T8" fmla="*/ 6 w 6"/>
                    <a:gd name="T9" fmla="*/ 31 h 59"/>
                    <a:gd name="T10" fmla="*/ 5 w 6"/>
                    <a:gd name="T11" fmla="*/ 41 h 59"/>
                    <a:gd name="T12" fmla="*/ 3 w 6"/>
                    <a:gd name="T13" fmla="*/ 51 h 59"/>
                    <a:gd name="T14" fmla="*/ 0 w 6"/>
                    <a:gd name="T15" fmla="*/ 59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" h="59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" y="7"/>
                      </a:lnTo>
                      <a:lnTo>
                        <a:pt x="5" y="22"/>
                      </a:lnTo>
                      <a:lnTo>
                        <a:pt x="6" y="31"/>
                      </a:lnTo>
                      <a:lnTo>
                        <a:pt x="5" y="41"/>
                      </a:lnTo>
                      <a:lnTo>
                        <a:pt x="3" y="51"/>
                      </a:lnTo>
                      <a:lnTo>
                        <a:pt x="0" y="59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50" name="Freeform 501">
                  <a:extLst>
                    <a:ext uri="{FF2B5EF4-FFF2-40B4-BE49-F238E27FC236}">
                      <a16:creationId xmlns:a16="http://schemas.microsoft.com/office/drawing/2014/main" id="{44B95C8F-9190-4B50-8FB9-B3036A39A4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512050" y="1887538"/>
                  <a:ext cx="153988" cy="146050"/>
                </a:xfrm>
                <a:custGeom>
                  <a:avLst/>
                  <a:gdLst>
                    <a:gd name="T0" fmla="*/ 72 w 195"/>
                    <a:gd name="T1" fmla="*/ 0 h 184"/>
                    <a:gd name="T2" fmla="*/ 115 w 195"/>
                    <a:gd name="T3" fmla="*/ 2 h 184"/>
                    <a:gd name="T4" fmla="*/ 158 w 195"/>
                    <a:gd name="T5" fmla="*/ 8 h 184"/>
                    <a:gd name="T6" fmla="*/ 184 w 195"/>
                    <a:gd name="T7" fmla="*/ 18 h 184"/>
                    <a:gd name="T8" fmla="*/ 193 w 195"/>
                    <a:gd name="T9" fmla="*/ 28 h 184"/>
                    <a:gd name="T10" fmla="*/ 195 w 195"/>
                    <a:gd name="T11" fmla="*/ 33 h 184"/>
                    <a:gd name="T12" fmla="*/ 192 w 195"/>
                    <a:gd name="T13" fmla="*/ 42 h 184"/>
                    <a:gd name="T14" fmla="*/ 182 w 195"/>
                    <a:gd name="T15" fmla="*/ 47 h 184"/>
                    <a:gd name="T16" fmla="*/ 149 w 195"/>
                    <a:gd name="T17" fmla="*/ 47 h 184"/>
                    <a:gd name="T18" fmla="*/ 119 w 195"/>
                    <a:gd name="T19" fmla="*/ 42 h 184"/>
                    <a:gd name="T20" fmla="*/ 104 w 195"/>
                    <a:gd name="T21" fmla="*/ 39 h 184"/>
                    <a:gd name="T22" fmla="*/ 127 w 195"/>
                    <a:gd name="T23" fmla="*/ 46 h 184"/>
                    <a:gd name="T24" fmla="*/ 149 w 195"/>
                    <a:gd name="T25" fmla="*/ 57 h 184"/>
                    <a:gd name="T26" fmla="*/ 162 w 195"/>
                    <a:gd name="T27" fmla="*/ 68 h 184"/>
                    <a:gd name="T28" fmla="*/ 164 w 195"/>
                    <a:gd name="T29" fmla="*/ 80 h 184"/>
                    <a:gd name="T30" fmla="*/ 162 w 195"/>
                    <a:gd name="T31" fmla="*/ 85 h 184"/>
                    <a:gd name="T32" fmla="*/ 154 w 195"/>
                    <a:gd name="T33" fmla="*/ 94 h 184"/>
                    <a:gd name="T34" fmla="*/ 140 w 195"/>
                    <a:gd name="T35" fmla="*/ 101 h 184"/>
                    <a:gd name="T36" fmla="*/ 102 w 195"/>
                    <a:gd name="T37" fmla="*/ 109 h 184"/>
                    <a:gd name="T38" fmla="*/ 68 w 195"/>
                    <a:gd name="T39" fmla="*/ 111 h 184"/>
                    <a:gd name="T40" fmla="*/ 52 w 195"/>
                    <a:gd name="T41" fmla="*/ 111 h 184"/>
                    <a:gd name="T42" fmla="*/ 94 w 195"/>
                    <a:gd name="T43" fmla="*/ 119 h 184"/>
                    <a:gd name="T44" fmla="*/ 137 w 195"/>
                    <a:gd name="T45" fmla="*/ 135 h 184"/>
                    <a:gd name="T46" fmla="*/ 149 w 195"/>
                    <a:gd name="T47" fmla="*/ 145 h 184"/>
                    <a:gd name="T48" fmla="*/ 153 w 195"/>
                    <a:gd name="T49" fmla="*/ 156 h 184"/>
                    <a:gd name="T50" fmla="*/ 143 w 195"/>
                    <a:gd name="T51" fmla="*/ 169 h 184"/>
                    <a:gd name="T52" fmla="*/ 133 w 195"/>
                    <a:gd name="T53" fmla="*/ 176 h 184"/>
                    <a:gd name="T54" fmla="*/ 111 w 195"/>
                    <a:gd name="T55" fmla="*/ 182 h 184"/>
                    <a:gd name="T56" fmla="*/ 88 w 195"/>
                    <a:gd name="T57" fmla="*/ 184 h 184"/>
                    <a:gd name="T58" fmla="*/ 52 w 195"/>
                    <a:gd name="T59" fmla="*/ 180 h 184"/>
                    <a:gd name="T60" fmla="*/ 15 w 195"/>
                    <a:gd name="T61" fmla="*/ 169 h 184"/>
                    <a:gd name="T62" fmla="*/ 0 w 195"/>
                    <a:gd name="T63" fmla="*/ 163 h 184"/>
                    <a:gd name="T64" fmla="*/ 31 w 195"/>
                    <a:gd name="T65" fmla="*/ 81 h 184"/>
                    <a:gd name="T66" fmla="*/ 55 w 195"/>
                    <a:gd name="T67" fmla="*/ 26 h 184"/>
                    <a:gd name="T68" fmla="*/ 68 w 195"/>
                    <a:gd name="T69" fmla="*/ 2 h 184"/>
                    <a:gd name="T70" fmla="*/ 72 w 195"/>
                    <a:gd name="T71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195" h="184">
                      <a:moveTo>
                        <a:pt x="72" y="0"/>
                      </a:moveTo>
                      <a:lnTo>
                        <a:pt x="72" y="0"/>
                      </a:lnTo>
                      <a:lnTo>
                        <a:pt x="96" y="0"/>
                      </a:lnTo>
                      <a:lnTo>
                        <a:pt x="115" y="2"/>
                      </a:lnTo>
                      <a:lnTo>
                        <a:pt x="138" y="3"/>
                      </a:lnTo>
                      <a:lnTo>
                        <a:pt x="158" y="8"/>
                      </a:lnTo>
                      <a:lnTo>
                        <a:pt x="177" y="15"/>
                      </a:lnTo>
                      <a:lnTo>
                        <a:pt x="184" y="18"/>
                      </a:lnTo>
                      <a:lnTo>
                        <a:pt x="190" y="23"/>
                      </a:lnTo>
                      <a:lnTo>
                        <a:pt x="193" y="28"/>
                      </a:lnTo>
                      <a:lnTo>
                        <a:pt x="195" y="33"/>
                      </a:lnTo>
                      <a:lnTo>
                        <a:pt x="195" y="33"/>
                      </a:lnTo>
                      <a:lnTo>
                        <a:pt x="195" y="38"/>
                      </a:lnTo>
                      <a:lnTo>
                        <a:pt x="192" y="42"/>
                      </a:lnTo>
                      <a:lnTo>
                        <a:pt x="187" y="44"/>
                      </a:lnTo>
                      <a:lnTo>
                        <a:pt x="182" y="47"/>
                      </a:lnTo>
                      <a:lnTo>
                        <a:pt x="167" y="47"/>
                      </a:lnTo>
                      <a:lnTo>
                        <a:pt x="149" y="47"/>
                      </a:lnTo>
                      <a:lnTo>
                        <a:pt x="133" y="46"/>
                      </a:lnTo>
                      <a:lnTo>
                        <a:pt x="119" y="42"/>
                      </a:lnTo>
                      <a:lnTo>
                        <a:pt x="104" y="39"/>
                      </a:lnTo>
                      <a:lnTo>
                        <a:pt x="104" y="39"/>
                      </a:lnTo>
                      <a:lnTo>
                        <a:pt x="115" y="42"/>
                      </a:lnTo>
                      <a:lnTo>
                        <a:pt x="127" y="46"/>
                      </a:lnTo>
                      <a:lnTo>
                        <a:pt x="138" y="51"/>
                      </a:lnTo>
                      <a:lnTo>
                        <a:pt x="149" y="57"/>
                      </a:lnTo>
                      <a:lnTo>
                        <a:pt x="159" y="65"/>
                      </a:lnTo>
                      <a:lnTo>
                        <a:pt x="162" y="68"/>
                      </a:lnTo>
                      <a:lnTo>
                        <a:pt x="164" y="73"/>
                      </a:lnTo>
                      <a:lnTo>
                        <a:pt x="164" y="80"/>
                      </a:lnTo>
                      <a:lnTo>
                        <a:pt x="162" y="85"/>
                      </a:lnTo>
                      <a:lnTo>
                        <a:pt x="162" y="85"/>
                      </a:lnTo>
                      <a:lnTo>
                        <a:pt x="159" y="90"/>
                      </a:lnTo>
                      <a:lnTo>
                        <a:pt x="154" y="94"/>
                      </a:lnTo>
                      <a:lnTo>
                        <a:pt x="148" y="98"/>
                      </a:lnTo>
                      <a:lnTo>
                        <a:pt x="140" y="101"/>
                      </a:lnTo>
                      <a:lnTo>
                        <a:pt x="122" y="106"/>
                      </a:lnTo>
                      <a:lnTo>
                        <a:pt x="102" y="109"/>
                      </a:lnTo>
                      <a:lnTo>
                        <a:pt x="83" y="111"/>
                      </a:lnTo>
                      <a:lnTo>
                        <a:pt x="68" y="111"/>
                      </a:lnTo>
                      <a:lnTo>
                        <a:pt x="52" y="111"/>
                      </a:lnTo>
                      <a:lnTo>
                        <a:pt x="52" y="111"/>
                      </a:lnTo>
                      <a:lnTo>
                        <a:pt x="73" y="114"/>
                      </a:lnTo>
                      <a:lnTo>
                        <a:pt x="94" y="119"/>
                      </a:lnTo>
                      <a:lnTo>
                        <a:pt x="117" y="125"/>
                      </a:lnTo>
                      <a:lnTo>
                        <a:pt x="137" y="135"/>
                      </a:lnTo>
                      <a:lnTo>
                        <a:pt x="145" y="140"/>
                      </a:lnTo>
                      <a:lnTo>
                        <a:pt x="149" y="145"/>
                      </a:lnTo>
                      <a:lnTo>
                        <a:pt x="153" y="150"/>
                      </a:lnTo>
                      <a:lnTo>
                        <a:pt x="153" y="156"/>
                      </a:lnTo>
                      <a:lnTo>
                        <a:pt x="149" y="163"/>
                      </a:lnTo>
                      <a:lnTo>
                        <a:pt x="143" y="169"/>
                      </a:lnTo>
                      <a:lnTo>
                        <a:pt x="143" y="169"/>
                      </a:lnTo>
                      <a:lnTo>
                        <a:pt x="133" y="176"/>
                      </a:lnTo>
                      <a:lnTo>
                        <a:pt x="122" y="179"/>
                      </a:lnTo>
                      <a:lnTo>
                        <a:pt x="111" y="182"/>
                      </a:lnTo>
                      <a:lnTo>
                        <a:pt x="99" y="184"/>
                      </a:lnTo>
                      <a:lnTo>
                        <a:pt x="88" y="184"/>
                      </a:lnTo>
                      <a:lnTo>
                        <a:pt x="76" y="184"/>
                      </a:lnTo>
                      <a:lnTo>
                        <a:pt x="52" y="180"/>
                      </a:lnTo>
                      <a:lnTo>
                        <a:pt x="33" y="174"/>
                      </a:lnTo>
                      <a:lnTo>
                        <a:pt x="15" y="169"/>
                      </a:lnTo>
                      <a:lnTo>
                        <a:pt x="0" y="163"/>
                      </a:lnTo>
                      <a:lnTo>
                        <a:pt x="0" y="163"/>
                      </a:lnTo>
                      <a:lnTo>
                        <a:pt x="10" y="138"/>
                      </a:lnTo>
                      <a:lnTo>
                        <a:pt x="31" y="81"/>
                      </a:lnTo>
                      <a:lnTo>
                        <a:pt x="44" y="52"/>
                      </a:lnTo>
                      <a:lnTo>
                        <a:pt x="55" y="26"/>
                      </a:lnTo>
                      <a:lnTo>
                        <a:pt x="65" y="8"/>
                      </a:lnTo>
                      <a:lnTo>
                        <a:pt x="68" y="2"/>
                      </a:lnTo>
                      <a:lnTo>
                        <a:pt x="72" y="0"/>
                      </a:lnTo>
                      <a:lnTo>
                        <a:pt x="72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51" name="Freeform 502">
                  <a:extLst>
                    <a:ext uri="{FF2B5EF4-FFF2-40B4-BE49-F238E27FC236}">
                      <a16:creationId xmlns:a16="http://schemas.microsoft.com/office/drawing/2014/main" id="{AF440570-7DA7-4B56-B662-CD2941EA0A2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45263" y="1801813"/>
                  <a:ext cx="182563" cy="96838"/>
                </a:xfrm>
                <a:custGeom>
                  <a:avLst/>
                  <a:gdLst>
                    <a:gd name="T0" fmla="*/ 8 w 229"/>
                    <a:gd name="T1" fmla="*/ 122 h 122"/>
                    <a:gd name="T2" fmla="*/ 8 w 229"/>
                    <a:gd name="T3" fmla="*/ 122 h 122"/>
                    <a:gd name="T4" fmla="*/ 3 w 229"/>
                    <a:gd name="T5" fmla="*/ 101 h 122"/>
                    <a:gd name="T6" fmla="*/ 0 w 229"/>
                    <a:gd name="T7" fmla="*/ 85 h 122"/>
                    <a:gd name="T8" fmla="*/ 0 w 229"/>
                    <a:gd name="T9" fmla="*/ 65 h 122"/>
                    <a:gd name="T10" fmla="*/ 0 w 229"/>
                    <a:gd name="T11" fmla="*/ 56 h 122"/>
                    <a:gd name="T12" fmla="*/ 3 w 229"/>
                    <a:gd name="T13" fmla="*/ 46 h 122"/>
                    <a:gd name="T14" fmla="*/ 6 w 229"/>
                    <a:gd name="T15" fmla="*/ 36 h 122"/>
                    <a:gd name="T16" fmla="*/ 11 w 229"/>
                    <a:gd name="T17" fmla="*/ 28 h 122"/>
                    <a:gd name="T18" fmla="*/ 18 w 229"/>
                    <a:gd name="T19" fmla="*/ 22 h 122"/>
                    <a:gd name="T20" fmla="*/ 28 w 229"/>
                    <a:gd name="T21" fmla="*/ 13 h 122"/>
                    <a:gd name="T22" fmla="*/ 39 w 229"/>
                    <a:gd name="T23" fmla="*/ 9 h 122"/>
                    <a:gd name="T24" fmla="*/ 54 w 229"/>
                    <a:gd name="T25" fmla="*/ 5 h 122"/>
                    <a:gd name="T26" fmla="*/ 54 w 229"/>
                    <a:gd name="T27" fmla="*/ 5 h 122"/>
                    <a:gd name="T28" fmla="*/ 84 w 229"/>
                    <a:gd name="T29" fmla="*/ 2 h 122"/>
                    <a:gd name="T30" fmla="*/ 115 w 229"/>
                    <a:gd name="T31" fmla="*/ 0 h 122"/>
                    <a:gd name="T32" fmla="*/ 144 w 229"/>
                    <a:gd name="T33" fmla="*/ 2 h 122"/>
                    <a:gd name="T34" fmla="*/ 172 w 229"/>
                    <a:gd name="T35" fmla="*/ 7 h 122"/>
                    <a:gd name="T36" fmla="*/ 195 w 229"/>
                    <a:gd name="T37" fmla="*/ 10 h 122"/>
                    <a:gd name="T38" fmla="*/ 213 w 229"/>
                    <a:gd name="T39" fmla="*/ 13 h 122"/>
                    <a:gd name="T40" fmla="*/ 229 w 229"/>
                    <a:gd name="T41" fmla="*/ 18 h 122"/>
                    <a:gd name="T42" fmla="*/ 8 w 229"/>
                    <a:gd name="T4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29" h="122">
                      <a:moveTo>
                        <a:pt x="8" y="122"/>
                      </a:moveTo>
                      <a:lnTo>
                        <a:pt x="8" y="122"/>
                      </a:lnTo>
                      <a:lnTo>
                        <a:pt x="3" y="101"/>
                      </a:lnTo>
                      <a:lnTo>
                        <a:pt x="0" y="85"/>
                      </a:lnTo>
                      <a:lnTo>
                        <a:pt x="0" y="65"/>
                      </a:lnTo>
                      <a:lnTo>
                        <a:pt x="0" y="56"/>
                      </a:lnTo>
                      <a:lnTo>
                        <a:pt x="3" y="46"/>
                      </a:lnTo>
                      <a:lnTo>
                        <a:pt x="6" y="36"/>
                      </a:lnTo>
                      <a:lnTo>
                        <a:pt x="11" y="28"/>
                      </a:lnTo>
                      <a:lnTo>
                        <a:pt x="18" y="22"/>
                      </a:lnTo>
                      <a:lnTo>
                        <a:pt x="28" y="13"/>
                      </a:lnTo>
                      <a:lnTo>
                        <a:pt x="39" y="9"/>
                      </a:lnTo>
                      <a:lnTo>
                        <a:pt x="54" y="5"/>
                      </a:lnTo>
                      <a:lnTo>
                        <a:pt x="54" y="5"/>
                      </a:lnTo>
                      <a:lnTo>
                        <a:pt x="84" y="2"/>
                      </a:lnTo>
                      <a:lnTo>
                        <a:pt x="115" y="0"/>
                      </a:lnTo>
                      <a:lnTo>
                        <a:pt x="144" y="2"/>
                      </a:lnTo>
                      <a:lnTo>
                        <a:pt x="172" y="7"/>
                      </a:lnTo>
                      <a:lnTo>
                        <a:pt x="195" y="10"/>
                      </a:lnTo>
                      <a:lnTo>
                        <a:pt x="213" y="13"/>
                      </a:lnTo>
                      <a:lnTo>
                        <a:pt x="229" y="18"/>
                      </a:lnTo>
                      <a:lnTo>
                        <a:pt x="8" y="12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52" name="Freeform 503">
                  <a:extLst>
                    <a:ext uri="{FF2B5EF4-FFF2-40B4-BE49-F238E27FC236}">
                      <a16:creationId xmlns:a16="http://schemas.microsoft.com/office/drawing/2014/main" id="{2FD0F448-9F53-4D04-88A9-03CA93CB001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45263" y="1801813"/>
                  <a:ext cx="182563" cy="96838"/>
                </a:xfrm>
                <a:custGeom>
                  <a:avLst/>
                  <a:gdLst>
                    <a:gd name="T0" fmla="*/ 8 w 229"/>
                    <a:gd name="T1" fmla="*/ 122 h 122"/>
                    <a:gd name="T2" fmla="*/ 8 w 229"/>
                    <a:gd name="T3" fmla="*/ 122 h 122"/>
                    <a:gd name="T4" fmla="*/ 3 w 229"/>
                    <a:gd name="T5" fmla="*/ 101 h 122"/>
                    <a:gd name="T6" fmla="*/ 0 w 229"/>
                    <a:gd name="T7" fmla="*/ 85 h 122"/>
                    <a:gd name="T8" fmla="*/ 0 w 229"/>
                    <a:gd name="T9" fmla="*/ 65 h 122"/>
                    <a:gd name="T10" fmla="*/ 0 w 229"/>
                    <a:gd name="T11" fmla="*/ 56 h 122"/>
                    <a:gd name="T12" fmla="*/ 3 w 229"/>
                    <a:gd name="T13" fmla="*/ 46 h 122"/>
                    <a:gd name="T14" fmla="*/ 6 w 229"/>
                    <a:gd name="T15" fmla="*/ 36 h 122"/>
                    <a:gd name="T16" fmla="*/ 11 w 229"/>
                    <a:gd name="T17" fmla="*/ 28 h 122"/>
                    <a:gd name="T18" fmla="*/ 18 w 229"/>
                    <a:gd name="T19" fmla="*/ 22 h 122"/>
                    <a:gd name="T20" fmla="*/ 28 w 229"/>
                    <a:gd name="T21" fmla="*/ 13 h 122"/>
                    <a:gd name="T22" fmla="*/ 39 w 229"/>
                    <a:gd name="T23" fmla="*/ 9 h 122"/>
                    <a:gd name="T24" fmla="*/ 54 w 229"/>
                    <a:gd name="T25" fmla="*/ 5 h 122"/>
                    <a:gd name="T26" fmla="*/ 54 w 229"/>
                    <a:gd name="T27" fmla="*/ 5 h 122"/>
                    <a:gd name="T28" fmla="*/ 84 w 229"/>
                    <a:gd name="T29" fmla="*/ 2 h 122"/>
                    <a:gd name="T30" fmla="*/ 115 w 229"/>
                    <a:gd name="T31" fmla="*/ 0 h 122"/>
                    <a:gd name="T32" fmla="*/ 144 w 229"/>
                    <a:gd name="T33" fmla="*/ 2 h 122"/>
                    <a:gd name="T34" fmla="*/ 172 w 229"/>
                    <a:gd name="T35" fmla="*/ 7 h 122"/>
                    <a:gd name="T36" fmla="*/ 195 w 229"/>
                    <a:gd name="T37" fmla="*/ 10 h 122"/>
                    <a:gd name="T38" fmla="*/ 213 w 229"/>
                    <a:gd name="T39" fmla="*/ 13 h 122"/>
                    <a:gd name="T40" fmla="*/ 229 w 229"/>
                    <a:gd name="T41" fmla="*/ 18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29" h="122">
                      <a:moveTo>
                        <a:pt x="8" y="122"/>
                      </a:moveTo>
                      <a:lnTo>
                        <a:pt x="8" y="122"/>
                      </a:lnTo>
                      <a:lnTo>
                        <a:pt x="3" y="101"/>
                      </a:lnTo>
                      <a:lnTo>
                        <a:pt x="0" y="85"/>
                      </a:lnTo>
                      <a:lnTo>
                        <a:pt x="0" y="65"/>
                      </a:lnTo>
                      <a:lnTo>
                        <a:pt x="0" y="56"/>
                      </a:lnTo>
                      <a:lnTo>
                        <a:pt x="3" y="46"/>
                      </a:lnTo>
                      <a:lnTo>
                        <a:pt x="6" y="36"/>
                      </a:lnTo>
                      <a:lnTo>
                        <a:pt x="11" y="28"/>
                      </a:lnTo>
                      <a:lnTo>
                        <a:pt x="18" y="22"/>
                      </a:lnTo>
                      <a:lnTo>
                        <a:pt x="28" y="13"/>
                      </a:lnTo>
                      <a:lnTo>
                        <a:pt x="39" y="9"/>
                      </a:lnTo>
                      <a:lnTo>
                        <a:pt x="54" y="5"/>
                      </a:lnTo>
                      <a:lnTo>
                        <a:pt x="54" y="5"/>
                      </a:lnTo>
                      <a:lnTo>
                        <a:pt x="84" y="2"/>
                      </a:lnTo>
                      <a:lnTo>
                        <a:pt x="115" y="0"/>
                      </a:lnTo>
                      <a:lnTo>
                        <a:pt x="144" y="2"/>
                      </a:lnTo>
                      <a:lnTo>
                        <a:pt x="172" y="7"/>
                      </a:lnTo>
                      <a:lnTo>
                        <a:pt x="195" y="10"/>
                      </a:lnTo>
                      <a:lnTo>
                        <a:pt x="213" y="13"/>
                      </a:lnTo>
                      <a:lnTo>
                        <a:pt x="229" y="18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53" name="Freeform 504">
                  <a:extLst>
                    <a:ext uri="{FF2B5EF4-FFF2-40B4-BE49-F238E27FC236}">
                      <a16:creationId xmlns:a16="http://schemas.microsoft.com/office/drawing/2014/main" id="{0682F79C-8FCA-4271-9200-71822E3A7E7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24638" y="1665288"/>
                  <a:ext cx="236538" cy="130175"/>
                </a:xfrm>
                <a:custGeom>
                  <a:avLst/>
                  <a:gdLst>
                    <a:gd name="T0" fmla="*/ 299 w 299"/>
                    <a:gd name="T1" fmla="*/ 21 h 164"/>
                    <a:gd name="T2" fmla="*/ 299 w 299"/>
                    <a:gd name="T3" fmla="*/ 21 h 164"/>
                    <a:gd name="T4" fmla="*/ 289 w 299"/>
                    <a:gd name="T5" fmla="*/ 20 h 164"/>
                    <a:gd name="T6" fmla="*/ 274 w 299"/>
                    <a:gd name="T7" fmla="*/ 15 h 164"/>
                    <a:gd name="T8" fmla="*/ 255 w 299"/>
                    <a:gd name="T9" fmla="*/ 10 h 164"/>
                    <a:gd name="T10" fmla="*/ 234 w 299"/>
                    <a:gd name="T11" fmla="*/ 5 h 164"/>
                    <a:gd name="T12" fmla="*/ 213 w 299"/>
                    <a:gd name="T13" fmla="*/ 2 h 164"/>
                    <a:gd name="T14" fmla="*/ 190 w 299"/>
                    <a:gd name="T15" fmla="*/ 0 h 164"/>
                    <a:gd name="T16" fmla="*/ 179 w 299"/>
                    <a:gd name="T17" fmla="*/ 0 h 164"/>
                    <a:gd name="T18" fmla="*/ 169 w 299"/>
                    <a:gd name="T19" fmla="*/ 2 h 164"/>
                    <a:gd name="T20" fmla="*/ 159 w 299"/>
                    <a:gd name="T21" fmla="*/ 5 h 164"/>
                    <a:gd name="T22" fmla="*/ 149 w 299"/>
                    <a:gd name="T23" fmla="*/ 8 h 164"/>
                    <a:gd name="T24" fmla="*/ 149 w 299"/>
                    <a:gd name="T25" fmla="*/ 8 h 164"/>
                    <a:gd name="T26" fmla="*/ 119 w 299"/>
                    <a:gd name="T27" fmla="*/ 26 h 164"/>
                    <a:gd name="T28" fmla="*/ 96 w 299"/>
                    <a:gd name="T29" fmla="*/ 41 h 164"/>
                    <a:gd name="T30" fmla="*/ 78 w 299"/>
                    <a:gd name="T31" fmla="*/ 54 h 164"/>
                    <a:gd name="T32" fmla="*/ 78 w 299"/>
                    <a:gd name="T33" fmla="*/ 54 h 164"/>
                    <a:gd name="T34" fmla="*/ 70 w 299"/>
                    <a:gd name="T35" fmla="*/ 51 h 164"/>
                    <a:gd name="T36" fmla="*/ 63 w 299"/>
                    <a:gd name="T37" fmla="*/ 47 h 164"/>
                    <a:gd name="T38" fmla="*/ 54 w 299"/>
                    <a:gd name="T39" fmla="*/ 46 h 164"/>
                    <a:gd name="T40" fmla="*/ 42 w 299"/>
                    <a:gd name="T41" fmla="*/ 47 h 164"/>
                    <a:gd name="T42" fmla="*/ 37 w 299"/>
                    <a:gd name="T43" fmla="*/ 49 h 164"/>
                    <a:gd name="T44" fmla="*/ 31 w 299"/>
                    <a:gd name="T45" fmla="*/ 51 h 164"/>
                    <a:gd name="T46" fmla="*/ 26 w 299"/>
                    <a:gd name="T47" fmla="*/ 54 h 164"/>
                    <a:gd name="T48" fmla="*/ 21 w 299"/>
                    <a:gd name="T49" fmla="*/ 59 h 164"/>
                    <a:gd name="T50" fmla="*/ 16 w 299"/>
                    <a:gd name="T51" fmla="*/ 65 h 164"/>
                    <a:gd name="T52" fmla="*/ 13 w 299"/>
                    <a:gd name="T53" fmla="*/ 73 h 164"/>
                    <a:gd name="T54" fmla="*/ 13 w 299"/>
                    <a:gd name="T55" fmla="*/ 73 h 164"/>
                    <a:gd name="T56" fmla="*/ 6 w 299"/>
                    <a:gd name="T57" fmla="*/ 90 h 164"/>
                    <a:gd name="T58" fmla="*/ 3 w 299"/>
                    <a:gd name="T59" fmla="*/ 108 h 164"/>
                    <a:gd name="T60" fmla="*/ 0 w 299"/>
                    <a:gd name="T61" fmla="*/ 122 h 164"/>
                    <a:gd name="T62" fmla="*/ 0 w 299"/>
                    <a:gd name="T63" fmla="*/ 135 h 164"/>
                    <a:gd name="T64" fmla="*/ 0 w 299"/>
                    <a:gd name="T65" fmla="*/ 156 h 164"/>
                    <a:gd name="T66" fmla="*/ 0 w 299"/>
                    <a:gd name="T67" fmla="*/ 164 h 164"/>
                    <a:gd name="T68" fmla="*/ 299 w 299"/>
                    <a:gd name="T69" fmla="*/ 21 h 1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99" h="164">
                      <a:moveTo>
                        <a:pt x="299" y="21"/>
                      </a:moveTo>
                      <a:lnTo>
                        <a:pt x="299" y="21"/>
                      </a:lnTo>
                      <a:lnTo>
                        <a:pt x="289" y="20"/>
                      </a:lnTo>
                      <a:lnTo>
                        <a:pt x="274" y="15"/>
                      </a:lnTo>
                      <a:lnTo>
                        <a:pt x="255" y="10"/>
                      </a:lnTo>
                      <a:lnTo>
                        <a:pt x="234" y="5"/>
                      </a:lnTo>
                      <a:lnTo>
                        <a:pt x="213" y="2"/>
                      </a:lnTo>
                      <a:lnTo>
                        <a:pt x="190" y="0"/>
                      </a:lnTo>
                      <a:lnTo>
                        <a:pt x="179" y="0"/>
                      </a:lnTo>
                      <a:lnTo>
                        <a:pt x="169" y="2"/>
                      </a:lnTo>
                      <a:lnTo>
                        <a:pt x="159" y="5"/>
                      </a:lnTo>
                      <a:lnTo>
                        <a:pt x="149" y="8"/>
                      </a:lnTo>
                      <a:lnTo>
                        <a:pt x="149" y="8"/>
                      </a:lnTo>
                      <a:lnTo>
                        <a:pt x="119" y="26"/>
                      </a:lnTo>
                      <a:lnTo>
                        <a:pt x="96" y="41"/>
                      </a:lnTo>
                      <a:lnTo>
                        <a:pt x="78" y="54"/>
                      </a:lnTo>
                      <a:lnTo>
                        <a:pt x="78" y="54"/>
                      </a:lnTo>
                      <a:lnTo>
                        <a:pt x="70" y="51"/>
                      </a:lnTo>
                      <a:lnTo>
                        <a:pt x="63" y="47"/>
                      </a:lnTo>
                      <a:lnTo>
                        <a:pt x="54" y="46"/>
                      </a:lnTo>
                      <a:lnTo>
                        <a:pt x="42" y="47"/>
                      </a:lnTo>
                      <a:lnTo>
                        <a:pt x="37" y="49"/>
                      </a:lnTo>
                      <a:lnTo>
                        <a:pt x="31" y="51"/>
                      </a:lnTo>
                      <a:lnTo>
                        <a:pt x="26" y="54"/>
                      </a:lnTo>
                      <a:lnTo>
                        <a:pt x="21" y="59"/>
                      </a:lnTo>
                      <a:lnTo>
                        <a:pt x="16" y="65"/>
                      </a:lnTo>
                      <a:lnTo>
                        <a:pt x="13" y="73"/>
                      </a:lnTo>
                      <a:lnTo>
                        <a:pt x="13" y="73"/>
                      </a:lnTo>
                      <a:lnTo>
                        <a:pt x="6" y="90"/>
                      </a:lnTo>
                      <a:lnTo>
                        <a:pt x="3" y="108"/>
                      </a:lnTo>
                      <a:lnTo>
                        <a:pt x="0" y="122"/>
                      </a:lnTo>
                      <a:lnTo>
                        <a:pt x="0" y="135"/>
                      </a:lnTo>
                      <a:lnTo>
                        <a:pt x="0" y="156"/>
                      </a:lnTo>
                      <a:lnTo>
                        <a:pt x="0" y="164"/>
                      </a:lnTo>
                      <a:lnTo>
                        <a:pt x="299" y="2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54" name="Freeform 505">
                  <a:extLst>
                    <a:ext uri="{FF2B5EF4-FFF2-40B4-BE49-F238E27FC236}">
                      <a16:creationId xmlns:a16="http://schemas.microsoft.com/office/drawing/2014/main" id="{1F671D88-69D5-4A13-8D30-B81559DDCAA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24638" y="1665288"/>
                  <a:ext cx="236538" cy="130175"/>
                </a:xfrm>
                <a:custGeom>
                  <a:avLst/>
                  <a:gdLst>
                    <a:gd name="T0" fmla="*/ 299 w 299"/>
                    <a:gd name="T1" fmla="*/ 21 h 164"/>
                    <a:gd name="T2" fmla="*/ 299 w 299"/>
                    <a:gd name="T3" fmla="*/ 21 h 164"/>
                    <a:gd name="T4" fmla="*/ 289 w 299"/>
                    <a:gd name="T5" fmla="*/ 20 h 164"/>
                    <a:gd name="T6" fmla="*/ 274 w 299"/>
                    <a:gd name="T7" fmla="*/ 15 h 164"/>
                    <a:gd name="T8" fmla="*/ 255 w 299"/>
                    <a:gd name="T9" fmla="*/ 10 h 164"/>
                    <a:gd name="T10" fmla="*/ 234 w 299"/>
                    <a:gd name="T11" fmla="*/ 5 h 164"/>
                    <a:gd name="T12" fmla="*/ 213 w 299"/>
                    <a:gd name="T13" fmla="*/ 2 h 164"/>
                    <a:gd name="T14" fmla="*/ 190 w 299"/>
                    <a:gd name="T15" fmla="*/ 0 h 164"/>
                    <a:gd name="T16" fmla="*/ 179 w 299"/>
                    <a:gd name="T17" fmla="*/ 0 h 164"/>
                    <a:gd name="T18" fmla="*/ 169 w 299"/>
                    <a:gd name="T19" fmla="*/ 2 h 164"/>
                    <a:gd name="T20" fmla="*/ 159 w 299"/>
                    <a:gd name="T21" fmla="*/ 5 h 164"/>
                    <a:gd name="T22" fmla="*/ 149 w 299"/>
                    <a:gd name="T23" fmla="*/ 8 h 164"/>
                    <a:gd name="T24" fmla="*/ 149 w 299"/>
                    <a:gd name="T25" fmla="*/ 8 h 164"/>
                    <a:gd name="T26" fmla="*/ 119 w 299"/>
                    <a:gd name="T27" fmla="*/ 26 h 164"/>
                    <a:gd name="T28" fmla="*/ 96 w 299"/>
                    <a:gd name="T29" fmla="*/ 41 h 164"/>
                    <a:gd name="T30" fmla="*/ 78 w 299"/>
                    <a:gd name="T31" fmla="*/ 54 h 164"/>
                    <a:gd name="T32" fmla="*/ 78 w 299"/>
                    <a:gd name="T33" fmla="*/ 54 h 164"/>
                    <a:gd name="T34" fmla="*/ 70 w 299"/>
                    <a:gd name="T35" fmla="*/ 51 h 164"/>
                    <a:gd name="T36" fmla="*/ 63 w 299"/>
                    <a:gd name="T37" fmla="*/ 47 h 164"/>
                    <a:gd name="T38" fmla="*/ 54 w 299"/>
                    <a:gd name="T39" fmla="*/ 46 h 164"/>
                    <a:gd name="T40" fmla="*/ 42 w 299"/>
                    <a:gd name="T41" fmla="*/ 47 h 164"/>
                    <a:gd name="T42" fmla="*/ 37 w 299"/>
                    <a:gd name="T43" fmla="*/ 49 h 164"/>
                    <a:gd name="T44" fmla="*/ 31 w 299"/>
                    <a:gd name="T45" fmla="*/ 51 h 164"/>
                    <a:gd name="T46" fmla="*/ 26 w 299"/>
                    <a:gd name="T47" fmla="*/ 54 h 164"/>
                    <a:gd name="T48" fmla="*/ 21 w 299"/>
                    <a:gd name="T49" fmla="*/ 59 h 164"/>
                    <a:gd name="T50" fmla="*/ 16 w 299"/>
                    <a:gd name="T51" fmla="*/ 65 h 164"/>
                    <a:gd name="T52" fmla="*/ 13 w 299"/>
                    <a:gd name="T53" fmla="*/ 73 h 164"/>
                    <a:gd name="T54" fmla="*/ 13 w 299"/>
                    <a:gd name="T55" fmla="*/ 73 h 164"/>
                    <a:gd name="T56" fmla="*/ 6 w 299"/>
                    <a:gd name="T57" fmla="*/ 90 h 164"/>
                    <a:gd name="T58" fmla="*/ 3 w 299"/>
                    <a:gd name="T59" fmla="*/ 108 h 164"/>
                    <a:gd name="T60" fmla="*/ 0 w 299"/>
                    <a:gd name="T61" fmla="*/ 122 h 164"/>
                    <a:gd name="T62" fmla="*/ 0 w 299"/>
                    <a:gd name="T63" fmla="*/ 135 h 164"/>
                    <a:gd name="T64" fmla="*/ 0 w 299"/>
                    <a:gd name="T65" fmla="*/ 156 h 164"/>
                    <a:gd name="T66" fmla="*/ 0 w 299"/>
                    <a:gd name="T67" fmla="*/ 164 h 1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299" h="164">
                      <a:moveTo>
                        <a:pt x="299" y="21"/>
                      </a:moveTo>
                      <a:lnTo>
                        <a:pt x="299" y="21"/>
                      </a:lnTo>
                      <a:lnTo>
                        <a:pt x="289" y="20"/>
                      </a:lnTo>
                      <a:lnTo>
                        <a:pt x="274" y="15"/>
                      </a:lnTo>
                      <a:lnTo>
                        <a:pt x="255" y="10"/>
                      </a:lnTo>
                      <a:lnTo>
                        <a:pt x="234" y="5"/>
                      </a:lnTo>
                      <a:lnTo>
                        <a:pt x="213" y="2"/>
                      </a:lnTo>
                      <a:lnTo>
                        <a:pt x="190" y="0"/>
                      </a:lnTo>
                      <a:lnTo>
                        <a:pt x="179" y="0"/>
                      </a:lnTo>
                      <a:lnTo>
                        <a:pt x="169" y="2"/>
                      </a:lnTo>
                      <a:lnTo>
                        <a:pt x="159" y="5"/>
                      </a:lnTo>
                      <a:lnTo>
                        <a:pt x="149" y="8"/>
                      </a:lnTo>
                      <a:lnTo>
                        <a:pt x="149" y="8"/>
                      </a:lnTo>
                      <a:lnTo>
                        <a:pt x="119" y="26"/>
                      </a:lnTo>
                      <a:lnTo>
                        <a:pt x="96" y="41"/>
                      </a:lnTo>
                      <a:lnTo>
                        <a:pt x="78" y="54"/>
                      </a:lnTo>
                      <a:lnTo>
                        <a:pt x="78" y="54"/>
                      </a:lnTo>
                      <a:lnTo>
                        <a:pt x="70" y="51"/>
                      </a:lnTo>
                      <a:lnTo>
                        <a:pt x="63" y="47"/>
                      </a:lnTo>
                      <a:lnTo>
                        <a:pt x="54" y="46"/>
                      </a:lnTo>
                      <a:lnTo>
                        <a:pt x="42" y="47"/>
                      </a:lnTo>
                      <a:lnTo>
                        <a:pt x="37" y="49"/>
                      </a:lnTo>
                      <a:lnTo>
                        <a:pt x="31" y="51"/>
                      </a:lnTo>
                      <a:lnTo>
                        <a:pt x="26" y="54"/>
                      </a:lnTo>
                      <a:lnTo>
                        <a:pt x="21" y="59"/>
                      </a:lnTo>
                      <a:lnTo>
                        <a:pt x="16" y="65"/>
                      </a:lnTo>
                      <a:lnTo>
                        <a:pt x="13" y="73"/>
                      </a:lnTo>
                      <a:lnTo>
                        <a:pt x="13" y="73"/>
                      </a:lnTo>
                      <a:lnTo>
                        <a:pt x="6" y="90"/>
                      </a:lnTo>
                      <a:lnTo>
                        <a:pt x="3" y="108"/>
                      </a:lnTo>
                      <a:lnTo>
                        <a:pt x="0" y="122"/>
                      </a:lnTo>
                      <a:lnTo>
                        <a:pt x="0" y="135"/>
                      </a:lnTo>
                      <a:lnTo>
                        <a:pt x="0" y="156"/>
                      </a:lnTo>
                      <a:lnTo>
                        <a:pt x="0" y="164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55" name="Freeform 506">
                  <a:extLst>
                    <a:ext uri="{FF2B5EF4-FFF2-40B4-BE49-F238E27FC236}">
                      <a16:creationId xmlns:a16="http://schemas.microsoft.com/office/drawing/2014/main" id="{142A2D28-3D68-46E1-AEC8-FF0AC404C85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304088" y="1671638"/>
                  <a:ext cx="219075" cy="325438"/>
                </a:xfrm>
                <a:custGeom>
                  <a:avLst/>
                  <a:gdLst>
                    <a:gd name="T0" fmla="*/ 1 w 276"/>
                    <a:gd name="T1" fmla="*/ 241 h 411"/>
                    <a:gd name="T2" fmla="*/ 1 w 276"/>
                    <a:gd name="T3" fmla="*/ 241 h 411"/>
                    <a:gd name="T4" fmla="*/ 0 w 276"/>
                    <a:gd name="T5" fmla="*/ 270 h 411"/>
                    <a:gd name="T6" fmla="*/ 0 w 276"/>
                    <a:gd name="T7" fmla="*/ 299 h 411"/>
                    <a:gd name="T8" fmla="*/ 1 w 276"/>
                    <a:gd name="T9" fmla="*/ 332 h 411"/>
                    <a:gd name="T10" fmla="*/ 3 w 276"/>
                    <a:gd name="T11" fmla="*/ 348 h 411"/>
                    <a:gd name="T12" fmla="*/ 8 w 276"/>
                    <a:gd name="T13" fmla="*/ 364 h 411"/>
                    <a:gd name="T14" fmla="*/ 11 w 276"/>
                    <a:gd name="T15" fmla="*/ 379 h 411"/>
                    <a:gd name="T16" fmla="*/ 18 w 276"/>
                    <a:gd name="T17" fmla="*/ 390 h 411"/>
                    <a:gd name="T18" fmla="*/ 26 w 276"/>
                    <a:gd name="T19" fmla="*/ 400 h 411"/>
                    <a:gd name="T20" fmla="*/ 35 w 276"/>
                    <a:gd name="T21" fmla="*/ 408 h 411"/>
                    <a:gd name="T22" fmla="*/ 40 w 276"/>
                    <a:gd name="T23" fmla="*/ 410 h 411"/>
                    <a:gd name="T24" fmla="*/ 47 w 276"/>
                    <a:gd name="T25" fmla="*/ 411 h 411"/>
                    <a:gd name="T26" fmla="*/ 53 w 276"/>
                    <a:gd name="T27" fmla="*/ 411 h 411"/>
                    <a:gd name="T28" fmla="*/ 60 w 276"/>
                    <a:gd name="T29" fmla="*/ 410 h 411"/>
                    <a:gd name="T30" fmla="*/ 60 w 276"/>
                    <a:gd name="T31" fmla="*/ 410 h 411"/>
                    <a:gd name="T32" fmla="*/ 73 w 276"/>
                    <a:gd name="T33" fmla="*/ 405 h 411"/>
                    <a:gd name="T34" fmla="*/ 82 w 276"/>
                    <a:gd name="T35" fmla="*/ 398 h 411"/>
                    <a:gd name="T36" fmla="*/ 91 w 276"/>
                    <a:gd name="T37" fmla="*/ 389 h 411"/>
                    <a:gd name="T38" fmla="*/ 97 w 276"/>
                    <a:gd name="T39" fmla="*/ 376 h 411"/>
                    <a:gd name="T40" fmla="*/ 102 w 276"/>
                    <a:gd name="T41" fmla="*/ 363 h 411"/>
                    <a:gd name="T42" fmla="*/ 105 w 276"/>
                    <a:gd name="T43" fmla="*/ 348 h 411"/>
                    <a:gd name="T44" fmla="*/ 108 w 276"/>
                    <a:gd name="T45" fmla="*/ 315 h 411"/>
                    <a:gd name="T46" fmla="*/ 113 w 276"/>
                    <a:gd name="T47" fmla="*/ 283 h 411"/>
                    <a:gd name="T48" fmla="*/ 117 w 276"/>
                    <a:gd name="T49" fmla="*/ 268 h 411"/>
                    <a:gd name="T50" fmla="*/ 121 w 276"/>
                    <a:gd name="T51" fmla="*/ 252 h 411"/>
                    <a:gd name="T52" fmla="*/ 126 w 276"/>
                    <a:gd name="T53" fmla="*/ 239 h 411"/>
                    <a:gd name="T54" fmla="*/ 134 w 276"/>
                    <a:gd name="T55" fmla="*/ 226 h 411"/>
                    <a:gd name="T56" fmla="*/ 144 w 276"/>
                    <a:gd name="T57" fmla="*/ 216 h 411"/>
                    <a:gd name="T58" fmla="*/ 157 w 276"/>
                    <a:gd name="T59" fmla="*/ 208 h 411"/>
                    <a:gd name="T60" fmla="*/ 157 w 276"/>
                    <a:gd name="T61" fmla="*/ 208 h 411"/>
                    <a:gd name="T62" fmla="*/ 183 w 276"/>
                    <a:gd name="T63" fmla="*/ 195 h 411"/>
                    <a:gd name="T64" fmla="*/ 204 w 276"/>
                    <a:gd name="T65" fmla="*/ 182 h 411"/>
                    <a:gd name="T66" fmla="*/ 222 w 276"/>
                    <a:gd name="T67" fmla="*/ 169 h 411"/>
                    <a:gd name="T68" fmla="*/ 237 w 276"/>
                    <a:gd name="T69" fmla="*/ 155 h 411"/>
                    <a:gd name="T70" fmla="*/ 246 w 276"/>
                    <a:gd name="T71" fmla="*/ 142 h 411"/>
                    <a:gd name="T72" fmla="*/ 256 w 276"/>
                    <a:gd name="T73" fmla="*/ 129 h 411"/>
                    <a:gd name="T74" fmla="*/ 263 w 276"/>
                    <a:gd name="T75" fmla="*/ 114 h 411"/>
                    <a:gd name="T76" fmla="*/ 268 w 276"/>
                    <a:gd name="T77" fmla="*/ 98 h 411"/>
                    <a:gd name="T78" fmla="*/ 268 w 276"/>
                    <a:gd name="T79" fmla="*/ 98 h 411"/>
                    <a:gd name="T80" fmla="*/ 271 w 276"/>
                    <a:gd name="T81" fmla="*/ 82 h 411"/>
                    <a:gd name="T82" fmla="*/ 274 w 276"/>
                    <a:gd name="T83" fmla="*/ 64 h 411"/>
                    <a:gd name="T84" fmla="*/ 276 w 276"/>
                    <a:gd name="T85" fmla="*/ 33 h 411"/>
                    <a:gd name="T86" fmla="*/ 276 w 276"/>
                    <a:gd name="T87" fmla="*/ 10 h 411"/>
                    <a:gd name="T88" fmla="*/ 274 w 276"/>
                    <a:gd name="T89" fmla="*/ 0 h 411"/>
                    <a:gd name="T90" fmla="*/ 1 w 276"/>
                    <a:gd name="T91" fmla="*/ 241 h 4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276" h="411">
                      <a:moveTo>
                        <a:pt x="1" y="241"/>
                      </a:moveTo>
                      <a:lnTo>
                        <a:pt x="1" y="241"/>
                      </a:lnTo>
                      <a:lnTo>
                        <a:pt x="0" y="270"/>
                      </a:lnTo>
                      <a:lnTo>
                        <a:pt x="0" y="299"/>
                      </a:lnTo>
                      <a:lnTo>
                        <a:pt x="1" y="332"/>
                      </a:lnTo>
                      <a:lnTo>
                        <a:pt x="3" y="348"/>
                      </a:lnTo>
                      <a:lnTo>
                        <a:pt x="8" y="364"/>
                      </a:lnTo>
                      <a:lnTo>
                        <a:pt x="11" y="379"/>
                      </a:lnTo>
                      <a:lnTo>
                        <a:pt x="18" y="390"/>
                      </a:lnTo>
                      <a:lnTo>
                        <a:pt x="26" y="400"/>
                      </a:lnTo>
                      <a:lnTo>
                        <a:pt x="35" y="408"/>
                      </a:lnTo>
                      <a:lnTo>
                        <a:pt x="40" y="410"/>
                      </a:lnTo>
                      <a:lnTo>
                        <a:pt x="47" y="411"/>
                      </a:lnTo>
                      <a:lnTo>
                        <a:pt x="53" y="411"/>
                      </a:lnTo>
                      <a:lnTo>
                        <a:pt x="60" y="410"/>
                      </a:lnTo>
                      <a:lnTo>
                        <a:pt x="60" y="410"/>
                      </a:lnTo>
                      <a:lnTo>
                        <a:pt x="73" y="405"/>
                      </a:lnTo>
                      <a:lnTo>
                        <a:pt x="82" y="398"/>
                      </a:lnTo>
                      <a:lnTo>
                        <a:pt x="91" y="389"/>
                      </a:lnTo>
                      <a:lnTo>
                        <a:pt x="97" y="376"/>
                      </a:lnTo>
                      <a:lnTo>
                        <a:pt x="102" y="363"/>
                      </a:lnTo>
                      <a:lnTo>
                        <a:pt x="105" y="348"/>
                      </a:lnTo>
                      <a:lnTo>
                        <a:pt x="108" y="315"/>
                      </a:lnTo>
                      <a:lnTo>
                        <a:pt x="113" y="283"/>
                      </a:lnTo>
                      <a:lnTo>
                        <a:pt x="117" y="268"/>
                      </a:lnTo>
                      <a:lnTo>
                        <a:pt x="121" y="252"/>
                      </a:lnTo>
                      <a:lnTo>
                        <a:pt x="126" y="239"/>
                      </a:lnTo>
                      <a:lnTo>
                        <a:pt x="134" y="226"/>
                      </a:lnTo>
                      <a:lnTo>
                        <a:pt x="144" y="216"/>
                      </a:lnTo>
                      <a:lnTo>
                        <a:pt x="157" y="208"/>
                      </a:lnTo>
                      <a:lnTo>
                        <a:pt x="157" y="208"/>
                      </a:lnTo>
                      <a:lnTo>
                        <a:pt x="183" y="195"/>
                      </a:lnTo>
                      <a:lnTo>
                        <a:pt x="204" y="182"/>
                      </a:lnTo>
                      <a:lnTo>
                        <a:pt x="222" y="169"/>
                      </a:lnTo>
                      <a:lnTo>
                        <a:pt x="237" y="155"/>
                      </a:lnTo>
                      <a:lnTo>
                        <a:pt x="246" y="142"/>
                      </a:lnTo>
                      <a:lnTo>
                        <a:pt x="256" y="129"/>
                      </a:lnTo>
                      <a:lnTo>
                        <a:pt x="263" y="114"/>
                      </a:lnTo>
                      <a:lnTo>
                        <a:pt x="268" y="98"/>
                      </a:lnTo>
                      <a:lnTo>
                        <a:pt x="268" y="98"/>
                      </a:lnTo>
                      <a:lnTo>
                        <a:pt x="271" y="82"/>
                      </a:lnTo>
                      <a:lnTo>
                        <a:pt x="274" y="64"/>
                      </a:lnTo>
                      <a:lnTo>
                        <a:pt x="276" y="33"/>
                      </a:lnTo>
                      <a:lnTo>
                        <a:pt x="276" y="10"/>
                      </a:lnTo>
                      <a:lnTo>
                        <a:pt x="274" y="0"/>
                      </a:lnTo>
                      <a:lnTo>
                        <a:pt x="1" y="24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56" name="Freeform 507">
                  <a:extLst>
                    <a:ext uri="{FF2B5EF4-FFF2-40B4-BE49-F238E27FC236}">
                      <a16:creationId xmlns:a16="http://schemas.microsoft.com/office/drawing/2014/main" id="{AC9EA1A5-9656-4D5E-88EE-02E7909561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304088" y="1671638"/>
                  <a:ext cx="219075" cy="325438"/>
                </a:xfrm>
                <a:custGeom>
                  <a:avLst/>
                  <a:gdLst>
                    <a:gd name="T0" fmla="*/ 1 w 276"/>
                    <a:gd name="T1" fmla="*/ 241 h 411"/>
                    <a:gd name="T2" fmla="*/ 1 w 276"/>
                    <a:gd name="T3" fmla="*/ 241 h 411"/>
                    <a:gd name="T4" fmla="*/ 0 w 276"/>
                    <a:gd name="T5" fmla="*/ 270 h 411"/>
                    <a:gd name="T6" fmla="*/ 0 w 276"/>
                    <a:gd name="T7" fmla="*/ 299 h 411"/>
                    <a:gd name="T8" fmla="*/ 1 w 276"/>
                    <a:gd name="T9" fmla="*/ 332 h 411"/>
                    <a:gd name="T10" fmla="*/ 3 w 276"/>
                    <a:gd name="T11" fmla="*/ 348 h 411"/>
                    <a:gd name="T12" fmla="*/ 8 w 276"/>
                    <a:gd name="T13" fmla="*/ 364 h 411"/>
                    <a:gd name="T14" fmla="*/ 11 w 276"/>
                    <a:gd name="T15" fmla="*/ 379 h 411"/>
                    <a:gd name="T16" fmla="*/ 18 w 276"/>
                    <a:gd name="T17" fmla="*/ 390 h 411"/>
                    <a:gd name="T18" fmla="*/ 26 w 276"/>
                    <a:gd name="T19" fmla="*/ 400 h 411"/>
                    <a:gd name="T20" fmla="*/ 35 w 276"/>
                    <a:gd name="T21" fmla="*/ 408 h 411"/>
                    <a:gd name="T22" fmla="*/ 40 w 276"/>
                    <a:gd name="T23" fmla="*/ 410 h 411"/>
                    <a:gd name="T24" fmla="*/ 47 w 276"/>
                    <a:gd name="T25" fmla="*/ 411 h 411"/>
                    <a:gd name="T26" fmla="*/ 53 w 276"/>
                    <a:gd name="T27" fmla="*/ 411 h 411"/>
                    <a:gd name="T28" fmla="*/ 60 w 276"/>
                    <a:gd name="T29" fmla="*/ 410 h 411"/>
                    <a:gd name="T30" fmla="*/ 60 w 276"/>
                    <a:gd name="T31" fmla="*/ 410 h 411"/>
                    <a:gd name="T32" fmla="*/ 73 w 276"/>
                    <a:gd name="T33" fmla="*/ 405 h 411"/>
                    <a:gd name="T34" fmla="*/ 82 w 276"/>
                    <a:gd name="T35" fmla="*/ 398 h 411"/>
                    <a:gd name="T36" fmla="*/ 91 w 276"/>
                    <a:gd name="T37" fmla="*/ 389 h 411"/>
                    <a:gd name="T38" fmla="*/ 97 w 276"/>
                    <a:gd name="T39" fmla="*/ 376 h 411"/>
                    <a:gd name="T40" fmla="*/ 102 w 276"/>
                    <a:gd name="T41" fmla="*/ 363 h 411"/>
                    <a:gd name="T42" fmla="*/ 105 w 276"/>
                    <a:gd name="T43" fmla="*/ 348 h 411"/>
                    <a:gd name="T44" fmla="*/ 108 w 276"/>
                    <a:gd name="T45" fmla="*/ 315 h 411"/>
                    <a:gd name="T46" fmla="*/ 113 w 276"/>
                    <a:gd name="T47" fmla="*/ 283 h 411"/>
                    <a:gd name="T48" fmla="*/ 117 w 276"/>
                    <a:gd name="T49" fmla="*/ 268 h 411"/>
                    <a:gd name="T50" fmla="*/ 121 w 276"/>
                    <a:gd name="T51" fmla="*/ 252 h 411"/>
                    <a:gd name="T52" fmla="*/ 126 w 276"/>
                    <a:gd name="T53" fmla="*/ 239 h 411"/>
                    <a:gd name="T54" fmla="*/ 134 w 276"/>
                    <a:gd name="T55" fmla="*/ 226 h 411"/>
                    <a:gd name="T56" fmla="*/ 144 w 276"/>
                    <a:gd name="T57" fmla="*/ 216 h 411"/>
                    <a:gd name="T58" fmla="*/ 157 w 276"/>
                    <a:gd name="T59" fmla="*/ 208 h 411"/>
                    <a:gd name="T60" fmla="*/ 157 w 276"/>
                    <a:gd name="T61" fmla="*/ 208 h 411"/>
                    <a:gd name="T62" fmla="*/ 183 w 276"/>
                    <a:gd name="T63" fmla="*/ 195 h 411"/>
                    <a:gd name="T64" fmla="*/ 204 w 276"/>
                    <a:gd name="T65" fmla="*/ 182 h 411"/>
                    <a:gd name="T66" fmla="*/ 222 w 276"/>
                    <a:gd name="T67" fmla="*/ 169 h 411"/>
                    <a:gd name="T68" fmla="*/ 237 w 276"/>
                    <a:gd name="T69" fmla="*/ 155 h 411"/>
                    <a:gd name="T70" fmla="*/ 246 w 276"/>
                    <a:gd name="T71" fmla="*/ 142 h 411"/>
                    <a:gd name="T72" fmla="*/ 256 w 276"/>
                    <a:gd name="T73" fmla="*/ 129 h 411"/>
                    <a:gd name="T74" fmla="*/ 263 w 276"/>
                    <a:gd name="T75" fmla="*/ 114 h 411"/>
                    <a:gd name="T76" fmla="*/ 268 w 276"/>
                    <a:gd name="T77" fmla="*/ 98 h 411"/>
                    <a:gd name="T78" fmla="*/ 268 w 276"/>
                    <a:gd name="T79" fmla="*/ 98 h 411"/>
                    <a:gd name="T80" fmla="*/ 271 w 276"/>
                    <a:gd name="T81" fmla="*/ 82 h 411"/>
                    <a:gd name="T82" fmla="*/ 274 w 276"/>
                    <a:gd name="T83" fmla="*/ 64 h 411"/>
                    <a:gd name="T84" fmla="*/ 276 w 276"/>
                    <a:gd name="T85" fmla="*/ 33 h 411"/>
                    <a:gd name="T86" fmla="*/ 276 w 276"/>
                    <a:gd name="T87" fmla="*/ 10 h 411"/>
                    <a:gd name="T88" fmla="*/ 274 w 276"/>
                    <a:gd name="T89" fmla="*/ 0 h 4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276" h="411">
                      <a:moveTo>
                        <a:pt x="1" y="241"/>
                      </a:moveTo>
                      <a:lnTo>
                        <a:pt x="1" y="241"/>
                      </a:lnTo>
                      <a:lnTo>
                        <a:pt x="0" y="270"/>
                      </a:lnTo>
                      <a:lnTo>
                        <a:pt x="0" y="299"/>
                      </a:lnTo>
                      <a:lnTo>
                        <a:pt x="1" y="332"/>
                      </a:lnTo>
                      <a:lnTo>
                        <a:pt x="3" y="348"/>
                      </a:lnTo>
                      <a:lnTo>
                        <a:pt x="8" y="364"/>
                      </a:lnTo>
                      <a:lnTo>
                        <a:pt x="11" y="379"/>
                      </a:lnTo>
                      <a:lnTo>
                        <a:pt x="18" y="390"/>
                      </a:lnTo>
                      <a:lnTo>
                        <a:pt x="26" y="400"/>
                      </a:lnTo>
                      <a:lnTo>
                        <a:pt x="35" y="408"/>
                      </a:lnTo>
                      <a:lnTo>
                        <a:pt x="40" y="410"/>
                      </a:lnTo>
                      <a:lnTo>
                        <a:pt x="47" y="411"/>
                      </a:lnTo>
                      <a:lnTo>
                        <a:pt x="53" y="411"/>
                      </a:lnTo>
                      <a:lnTo>
                        <a:pt x="60" y="410"/>
                      </a:lnTo>
                      <a:lnTo>
                        <a:pt x="60" y="410"/>
                      </a:lnTo>
                      <a:lnTo>
                        <a:pt x="73" y="405"/>
                      </a:lnTo>
                      <a:lnTo>
                        <a:pt x="82" y="398"/>
                      </a:lnTo>
                      <a:lnTo>
                        <a:pt x="91" y="389"/>
                      </a:lnTo>
                      <a:lnTo>
                        <a:pt x="97" y="376"/>
                      </a:lnTo>
                      <a:lnTo>
                        <a:pt x="102" y="363"/>
                      </a:lnTo>
                      <a:lnTo>
                        <a:pt x="105" y="348"/>
                      </a:lnTo>
                      <a:lnTo>
                        <a:pt x="108" y="315"/>
                      </a:lnTo>
                      <a:lnTo>
                        <a:pt x="113" y="283"/>
                      </a:lnTo>
                      <a:lnTo>
                        <a:pt x="117" y="268"/>
                      </a:lnTo>
                      <a:lnTo>
                        <a:pt x="121" y="252"/>
                      </a:lnTo>
                      <a:lnTo>
                        <a:pt x="126" y="239"/>
                      </a:lnTo>
                      <a:lnTo>
                        <a:pt x="134" y="226"/>
                      </a:lnTo>
                      <a:lnTo>
                        <a:pt x="144" y="216"/>
                      </a:lnTo>
                      <a:lnTo>
                        <a:pt x="157" y="208"/>
                      </a:lnTo>
                      <a:lnTo>
                        <a:pt x="157" y="208"/>
                      </a:lnTo>
                      <a:lnTo>
                        <a:pt x="183" y="195"/>
                      </a:lnTo>
                      <a:lnTo>
                        <a:pt x="204" y="182"/>
                      </a:lnTo>
                      <a:lnTo>
                        <a:pt x="222" y="169"/>
                      </a:lnTo>
                      <a:lnTo>
                        <a:pt x="237" y="155"/>
                      </a:lnTo>
                      <a:lnTo>
                        <a:pt x="246" y="142"/>
                      </a:lnTo>
                      <a:lnTo>
                        <a:pt x="256" y="129"/>
                      </a:lnTo>
                      <a:lnTo>
                        <a:pt x="263" y="114"/>
                      </a:lnTo>
                      <a:lnTo>
                        <a:pt x="268" y="98"/>
                      </a:lnTo>
                      <a:lnTo>
                        <a:pt x="268" y="98"/>
                      </a:lnTo>
                      <a:lnTo>
                        <a:pt x="271" y="82"/>
                      </a:lnTo>
                      <a:lnTo>
                        <a:pt x="274" y="64"/>
                      </a:lnTo>
                      <a:lnTo>
                        <a:pt x="276" y="33"/>
                      </a:lnTo>
                      <a:lnTo>
                        <a:pt x="276" y="10"/>
                      </a:lnTo>
                      <a:lnTo>
                        <a:pt x="274" y="0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57" name="Freeform 508">
                  <a:extLst>
                    <a:ext uri="{FF2B5EF4-FFF2-40B4-BE49-F238E27FC236}">
                      <a16:creationId xmlns:a16="http://schemas.microsoft.com/office/drawing/2014/main" id="{666FB65E-1014-4756-A51B-3873F98DEEE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397750" y="1857376"/>
                  <a:ext cx="73025" cy="144463"/>
                </a:xfrm>
                <a:custGeom>
                  <a:avLst/>
                  <a:gdLst>
                    <a:gd name="T0" fmla="*/ 0 w 91"/>
                    <a:gd name="T1" fmla="*/ 182 h 182"/>
                    <a:gd name="T2" fmla="*/ 0 w 91"/>
                    <a:gd name="T3" fmla="*/ 182 h 182"/>
                    <a:gd name="T4" fmla="*/ 15 w 91"/>
                    <a:gd name="T5" fmla="*/ 179 h 182"/>
                    <a:gd name="T6" fmla="*/ 28 w 91"/>
                    <a:gd name="T7" fmla="*/ 172 h 182"/>
                    <a:gd name="T8" fmla="*/ 46 w 91"/>
                    <a:gd name="T9" fmla="*/ 164 h 182"/>
                    <a:gd name="T10" fmla="*/ 54 w 91"/>
                    <a:gd name="T11" fmla="*/ 158 h 182"/>
                    <a:gd name="T12" fmla="*/ 62 w 91"/>
                    <a:gd name="T13" fmla="*/ 151 h 182"/>
                    <a:gd name="T14" fmla="*/ 68 w 91"/>
                    <a:gd name="T15" fmla="*/ 143 h 182"/>
                    <a:gd name="T16" fmla="*/ 77 w 91"/>
                    <a:gd name="T17" fmla="*/ 135 h 182"/>
                    <a:gd name="T18" fmla="*/ 81 w 91"/>
                    <a:gd name="T19" fmla="*/ 124 h 182"/>
                    <a:gd name="T20" fmla="*/ 86 w 91"/>
                    <a:gd name="T21" fmla="*/ 112 h 182"/>
                    <a:gd name="T22" fmla="*/ 90 w 91"/>
                    <a:gd name="T23" fmla="*/ 99 h 182"/>
                    <a:gd name="T24" fmla="*/ 91 w 91"/>
                    <a:gd name="T25" fmla="*/ 85 h 182"/>
                    <a:gd name="T26" fmla="*/ 91 w 91"/>
                    <a:gd name="T27" fmla="*/ 85 h 182"/>
                    <a:gd name="T28" fmla="*/ 91 w 91"/>
                    <a:gd name="T29" fmla="*/ 70 h 182"/>
                    <a:gd name="T30" fmla="*/ 90 w 91"/>
                    <a:gd name="T31" fmla="*/ 57 h 182"/>
                    <a:gd name="T32" fmla="*/ 88 w 91"/>
                    <a:gd name="T33" fmla="*/ 46 h 182"/>
                    <a:gd name="T34" fmla="*/ 85 w 91"/>
                    <a:gd name="T35" fmla="*/ 36 h 182"/>
                    <a:gd name="T36" fmla="*/ 80 w 91"/>
                    <a:gd name="T37" fmla="*/ 28 h 182"/>
                    <a:gd name="T38" fmla="*/ 75 w 91"/>
                    <a:gd name="T39" fmla="*/ 21 h 182"/>
                    <a:gd name="T40" fmla="*/ 65 w 91"/>
                    <a:gd name="T41" fmla="*/ 12 h 182"/>
                    <a:gd name="T42" fmla="*/ 55 w 91"/>
                    <a:gd name="T43" fmla="*/ 5 h 182"/>
                    <a:gd name="T44" fmla="*/ 47 w 91"/>
                    <a:gd name="T45" fmla="*/ 2 h 182"/>
                    <a:gd name="T46" fmla="*/ 39 w 91"/>
                    <a:gd name="T47" fmla="*/ 0 h 182"/>
                    <a:gd name="T48" fmla="*/ 0 w 91"/>
                    <a:gd name="T49" fmla="*/ 182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91" h="182">
                      <a:moveTo>
                        <a:pt x="0" y="182"/>
                      </a:moveTo>
                      <a:lnTo>
                        <a:pt x="0" y="182"/>
                      </a:lnTo>
                      <a:lnTo>
                        <a:pt x="15" y="179"/>
                      </a:lnTo>
                      <a:lnTo>
                        <a:pt x="28" y="172"/>
                      </a:lnTo>
                      <a:lnTo>
                        <a:pt x="46" y="164"/>
                      </a:lnTo>
                      <a:lnTo>
                        <a:pt x="54" y="158"/>
                      </a:lnTo>
                      <a:lnTo>
                        <a:pt x="62" y="151"/>
                      </a:lnTo>
                      <a:lnTo>
                        <a:pt x="68" y="143"/>
                      </a:lnTo>
                      <a:lnTo>
                        <a:pt x="77" y="135"/>
                      </a:lnTo>
                      <a:lnTo>
                        <a:pt x="81" y="124"/>
                      </a:lnTo>
                      <a:lnTo>
                        <a:pt x="86" y="112"/>
                      </a:lnTo>
                      <a:lnTo>
                        <a:pt x="90" y="99"/>
                      </a:lnTo>
                      <a:lnTo>
                        <a:pt x="91" y="85"/>
                      </a:lnTo>
                      <a:lnTo>
                        <a:pt x="91" y="85"/>
                      </a:lnTo>
                      <a:lnTo>
                        <a:pt x="91" y="70"/>
                      </a:lnTo>
                      <a:lnTo>
                        <a:pt x="90" y="57"/>
                      </a:lnTo>
                      <a:lnTo>
                        <a:pt x="88" y="46"/>
                      </a:lnTo>
                      <a:lnTo>
                        <a:pt x="85" y="36"/>
                      </a:lnTo>
                      <a:lnTo>
                        <a:pt x="80" y="28"/>
                      </a:lnTo>
                      <a:lnTo>
                        <a:pt x="75" y="21"/>
                      </a:lnTo>
                      <a:lnTo>
                        <a:pt x="65" y="12"/>
                      </a:lnTo>
                      <a:lnTo>
                        <a:pt x="55" y="5"/>
                      </a:lnTo>
                      <a:lnTo>
                        <a:pt x="47" y="2"/>
                      </a:lnTo>
                      <a:lnTo>
                        <a:pt x="39" y="0"/>
                      </a:lnTo>
                      <a:lnTo>
                        <a:pt x="0" y="18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58" name="Freeform 509">
                  <a:extLst>
                    <a:ext uri="{FF2B5EF4-FFF2-40B4-BE49-F238E27FC236}">
                      <a16:creationId xmlns:a16="http://schemas.microsoft.com/office/drawing/2014/main" id="{751747BA-4112-4AD0-A8D8-A7AC212949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397750" y="1857376"/>
                  <a:ext cx="73025" cy="144463"/>
                </a:xfrm>
                <a:custGeom>
                  <a:avLst/>
                  <a:gdLst>
                    <a:gd name="T0" fmla="*/ 0 w 91"/>
                    <a:gd name="T1" fmla="*/ 182 h 182"/>
                    <a:gd name="T2" fmla="*/ 0 w 91"/>
                    <a:gd name="T3" fmla="*/ 182 h 182"/>
                    <a:gd name="T4" fmla="*/ 15 w 91"/>
                    <a:gd name="T5" fmla="*/ 179 h 182"/>
                    <a:gd name="T6" fmla="*/ 28 w 91"/>
                    <a:gd name="T7" fmla="*/ 172 h 182"/>
                    <a:gd name="T8" fmla="*/ 46 w 91"/>
                    <a:gd name="T9" fmla="*/ 164 h 182"/>
                    <a:gd name="T10" fmla="*/ 54 w 91"/>
                    <a:gd name="T11" fmla="*/ 158 h 182"/>
                    <a:gd name="T12" fmla="*/ 62 w 91"/>
                    <a:gd name="T13" fmla="*/ 151 h 182"/>
                    <a:gd name="T14" fmla="*/ 68 w 91"/>
                    <a:gd name="T15" fmla="*/ 143 h 182"/>
                    <a:gd name="T16" fmla="*/ 77 w 91"/>
                    <a:gd name="T17" fmla="*/ 135 h 182"/>
                    <a:gd name="T18" fmla="*/ 81 w 91"/>
                    <a:gd name="T19" fmla="*/ 124 h 182"/>
                    <a:gd name="T20" fmla="*/ 86 w 91"/>
                    <a:gd name="T21" fmla="*/ 112 h 182"/>
                    <a:gd name="T22" fmla="*/ 90 w 91"/>
                    <a:gd name="T23" fmla="*/ 99 h 182"/>
                    <a:gd name="T24" fmla="*/ 91 w 91"/>
                    <a:gd name="T25" fmla="*/ 85 h 182"/>
                    <a:gd name="T26" fmla="*/ 91 w 91"/>
                    <a:gd name="T27" fmla="*/ 85 h 182"/>
                    <a:gd name="T28" fmla="*/ 91 w 91"/>
                    <a:gd name="T29" fmla="*/ 70 h 182"/>
                    <a:gd name="T30" fmla="*/ 90 w 91"/>
                    <a:gd name="T31" fmla="*/ 57 h 182"/>
                    <a:gd name="T32" fmla="*/ 88 w 91"/>
                    <a:gd name="T33" fmla="*/ 46 h 182"/>
                    <a:gd name="T34" fmla="*/ 85 w 91"/>
                    <a:gd name="T35" fmla="*/ 36 h 182"/>
                    <a:gd name="T36" fmla="*/ 80 w 91"/>
                    <a:gd name="T37" fmla="*/ 28 h 182"/>
                    <a:gd name="T38" fmla="*/ 75 w 91"/>
                    <a:gd name="T39" fmla="*/ 21 h 182"/>
                    <a:gd name="T40" fmla="*/ 65 w 91"/>
                    <a:gd name="T41" fmla="*/ 12 h 182"/>
                    <a:gd name="T42" fmla="*/ 55 w 91"/>
                    <a:gd name="T43" fmla="*/ 5 h 182"/>
                    <a:gd name="T44" fmla="*/ 47 w 91"/>
                    <a:gd name="T45" fmla="*/ 2 h 182"/>
                    <a:gd name="T46" fmla="*/ 39 w 91"/>
                    <a:gd name="T47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91" h="182">
                      <a:moveTo>
                        <a:pt x="0" y="182"/>
                      </a:moveTo>
                      <a:lnTo>
                        <a:pt x="0" y="182"/>
                      </a:lnTo>
                      <a:lnTo>
                        <a:pt x="15" y="179"/>
                      </a:lnTo>
                      <a:lnTo>
                        <a:pt x="28" y="172"/>
                      </a:lnTo>
                      <a:lnTo>
                        <a:pt x="46" y="164"/>
                      </a:lnTo>
                      <a:lnTo>
                        <a:pt x="54" y="158"/>
                      </a:lnTo>
                      <a:lnTo>
                        <a:pt x="62" y="151"/>
                      </a:lnTo>
                      <a:lnTo>
                        <a:pt x="68" y="143"/>
                      </a:lnTo>
                      <a:lnTo>
                        <a:pt x="77" y="135"/>
                      </a:lnTo>
                      <a:lnTo>
                        <a:pt x="81" y="124"/>
                      </a:lnTo>
                      <a:lnTo>
                        <a:pt x="86" y="112"/>
                      </a:lnTo>
                      <a:lnTo>
                        <a:pt x="90" y="99"/>
                      </a:lnTo>
                      <a:lnTo>
                        <a:pt x="91" y="85"/>
                      </a:lnTo>
                      <a:lnTo>
                        <a:pt x="91" y="85"/>
                      </a:lnTo>
                      <a:lnTo>
                        <a:pt x="91" y="70"/>
                      </a:lnTo>
                      <a:lnTo>
                        <a:pt x="90" y="57"/>
                      </a:lnTo>
                      <a:lnTo>
                        <a:pt x="88" y="46"/>
                      </a:lnTo>
                      <a:lnTo>
                        <a:pt x="85" y="36"/>
                      </a:lnTo>
                      <a:lnTo>
                        <a:pt x="80" y="28"/>
                      </a:lnTo>
                      <a:lnTo>
                        <a:pt x="75" y="21"/>
                      </a:lnTo>
                      <a:lnTo>
                        <a:pt x="65" y="12"/>
                      </a:lnTo>
                      <a:lnTo>
                        <a:pt x="55" y="5"/>
                      </a:lnTo>
                      <a:lnTo>
                        <a:pt x="47" y="2"/>
                      </a:lnTo>
                      <a:lnTo>
                        <a:pt x="39" y="0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59" name="Freeform 510">
                  <a:extLst>
                    <a:ext uri="{FF2B5EF4-FFF2-40B4-BE49-F238E27FC236}">
                      <a16:creationId xmlns:a16="http://schemas.microsoft.com/office/drawing/2014/main" id="{9C7C787B-FB78-4B3A-A63D-54E6B95F95E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80263" y="1841501"/>
                  <a:ext cx="57150" cy="98425"/>
                </a:xfrm>
                <a:custGeom>
                  <a:avLst/>
                  <a:gdLst>
                    <a:gd name="T0" fmla="*/ 73 w 73"/>
                    <a:gd name="T1" fmla="*/ 0 h 123"/>
                    <a:gd name="T2" fmla="*/ 73 w 73"/>
                    <a:gd name="T3" fmla="*/ 0 h 123"/>
                    <a:gd name="T4" fmla="*/ 53 w 73"/>
                    <a:gd name="T5" fmla="*/ 6 h 123"/>
                    <a:gd name="T6" fmla="*/ 40 w 73"/>
                    <a:gd name="T7" fmla="*/ 13 h 123"/>
                    <a:gd name="T8" fmla="*/ 27 w 73"/>
                    <a:gd name="T9" fmla="*/ 19 h 123"/>
                    <a:gd name="T10" fmla="*/ 14 w 73"/>
                    <a:gd name="T11" fmla="*/ 29 h 123"/>
                    <a:gd name="T12" fmla="*/ 8 w 73"/>
                    <a:gd name="T13" fmla="*/ 34 h 123"/>
                    <a:gd name="T14" fmla="*/ 5 w 73"/>
                    <a:gd name="T15" fmla="*/ 39 h 123"/>
                    <a:gd name="T16" fmla="*/ 1 w 73"/>
                    <a:gd name="T17" fmla="*/ 45 h 123"/>
                    <a:gd name="T18" fmla="*/ 0 w 73"/>
                    <a:gd name="T19" fmla="*/ 52 h 123"/>
                    <a:gd name="T20" fmla="*/ 0 w 73"/>
                    <a:gd name="T21" fmla="*/ 58 h 123"/>
                    <a:gd name="T22" fmla="*/ 1 w 73"/>
                    <a:gd name="T23" fmla="*/ 65 h 123"/>
                    <a:gd name="T24" fmla="*/ 1 w 73"/>
                    <a:gd name="T25" fmla="*/ 65 h 123"/>
                    <a:gd name="T26" fmla="*/ 8 w 73"/>
                    <a:gd name="T27" fmla="*/ 78 h 123"/>
                    <a:gd name="T28" fmla="*/ 18 w 73"/>
                    <a:gd name="T29" fmla="*/ 91 h 123"/>
                    <a:gd name="T30" fmla="*/ 29 w 73"/>
                    <a:gd name="T31" fmla="*/ 100 h 123"/>
                    <a:gd name="T32" fmla="*/ 39 w 73"/>
                    <a:gd name="T33" fmla="*/ 109 h 123"/>
                    <a:gd name="T34" fmla="*/ 58 w 73"/>
                    <a:gd name="T35" fmla="*/ 120 h 123"/>
                    <a:gd name="T36" fmla="*/ 66 w 73"/>
                    <a:gd name="T37" fmla="*/ 123 h 123"/>
                    <a:gd name="T38" fmla="*/ 73 w 73"/>
                    <a:gd name="T39" fmla="*/ 0 h 1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73" h="123">
                      <a:moveTo>
                        <a:pt x="73" y="0"/>
                      </a:moveTo>
                      <a:lnTo>
                        <a:pt x="73" y="0"/>
                      </a:lnTo>
                      <a:lnTo>
                        <a:pt x="53" y="6"/>
                      </a:lnTo>
                      <a:lnTo>
                        <a:pt x="40" y="13"/>
                      </a:lnTo>
                      <a:lnTo>
                        <a:pt x="27" y="19"/>
                      </a:lnTo>
                      <a:lnTo>
                        <a:pt x="14" y="29"/>
                      </a:lnTo>
                      <a:lnTo>
                        <a:pt x="8" y="34"/>
                      </a:lnTo>
                      <a:lnTo>
                        <a:pt x="5" y="39"/>
                      </a:lnTo>
                      <a:lnTo>
                        <a:pt x="1" y="45"/>
                      </a:lnTo>
                      <a:lnTo>
                        <a:pt x="0" y="52"/>
                      </a:lnTo>
                      <a:lnTo>
                        <a:pt x="0" y="58"/>
                      </a:lnTo>
                      <a:lnTo>
                        <a:pt x="1" y="65"/>
                      </a:lnTo>
                      <a:lnTo>
                        <a:pt x="1" y="65"/>
                      </a:lnTo>
                      <a:lnTo>
                        <a:pt x="8" y="78"/>
                      </a:lnTo>
                      <a:lnTo>
                        <a:pt x="18" y="91"/>
                      </a:lnTo>
                      <a:lnTo>
                        <a:pt x="29" y="100"/>
                      </a:lnTo>
                      <a:lnTo>
                        <a:pt x="39" y="109"/>
                      </a:lnTo>
                      <a:lnTo>
                        <a:pt x="58" y="120"/>
                      </a:lnTo>
                      <a:lnTo>
                        <a:pt x="66" y="123"/>
                      </a:lnTo>
                      <a:lnTo>
                        <a:pt x="73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60" name="Freeform 511">
                  <a:extLst>
                    <a:ext uri="{FF2B5EF4-FFF2-40B4-BE49-F238E27FC236}">
                      <a16:creationId xmlns:a16="http://schemas.microsoft.com/office/drawing/2014/main" id="{D9F1EA7B-9673-464F-B44B-DDB3003245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80263" y="1841501"/>
                  <a:ext cx="57150" cy="98425"/>
                </a:xfrm>
                <a:custGeom>
                  <a:avLst/>
                  <a:gdLst>
                    <a:gd name="T0" fmla="*/ 73 w 73"/>
                    <a:gd name="T1" fmla="*/ 0 h 123"/>
                    <a:gd name="T2" fmla="*/ 73 w 73"/>
                    <a:gd name="T3" fmla="*/ 0 h 123"/>
                    <a:gd name="T4" fmla="*/ 53 w 73"/>
                    <a:gd name="T5" fmla="*/ 6 h 123"/>
                    <a:gd name="T6" fmla="*/ 40 w 73"/>
                    <a:gd name="T7" fmla="*/ 13 h 123"/>
                    <a:gd name="T8" fmla="*/ 27 w 73"/>
                    <a:gd name="T9" fmla="*/ 19 h 123"/>
                    <a:gd name="T10" fmla="*/ 14 w 73"/>
                    <a:gd name="T11" fmla="*/ 29 h 123"/>
                    <a:gd name="T12" fmla="*/ 8 w 73"/>
                    <a:gd name="T13" fmla="*/ 34 h 123"/>
                    <a:gd name="T14" fmla="*/ 5 w 73"/>
                    <a:gd name="T15" fmla="*/ 39 h 123"/>
                    <a:gd name="T16" fmla="*/ 1 w 73"/>
                    <a:gd name="T17" fmla="*/ 45 h 123"/>
                    <a:gd name="T18" fmla="*/ 0 w 73"/>
                    <a:gd name="T19" fmla="*/ 52 h 123"/>
                    <a:gd name="T20" fmla="*/ 0 w 73"/>
                    <a:gd name="T21" fmla="*/ 58 h 123"/>
                    <a:gd name="T22" fmla="*/ 1 w 73"/>
                    <a:gd name="T23" fmla="*/ 65 h 123"/>
                    <a:gd name="T24" fmla="*/ 1 w 73"/>
                    <a:gd name="T25" fmla="*/ 65 h 123"/>
                    <a:gd name="T26" fmla="*/ 8 w 73"/>
                    <a:gd name="T27" fmla="*/ 78 h 123"/>
                    <a:gd name="T28" fmla="*/ 18 w 73"/>
                    <a:gd name="T29" fmla="*/ 91 h 123"/>
                    <a:gd name="T30" fmla="*/ 29 w 73"/>
                    <a:gd name="T31" fmla="*/ 100 h 123"/>
                    <a:gd name="T32" fmla="*/ 39 w 73"/>
                    <a:gd name="T33" fmla="*/ 109 h 123"/>
                    <a:gd name="T34" fmla="*/ 58 w 73"/>
                    <a:gd name="T35" fmla="*/ 120 h 123"/>
                    <a:gd name="T36" fmla="*/ 66 w 73"/>
                    <a:gd name="T37" fmla="*/ 123 h 1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73" h="123">
                      <a:moveTo>
                        <a:pt x="73" y="0"/>
                      </a:moveTo>
                      <a:lnTo>
                        <a:pt x="73" y="0"/>
                      </a:lnTo>
                      <a:lnTo>
                        <a:pt x="53" y="6"/>
                      </a:lnTo>
                      <a:lnTo>
                        <a:pt x="40" y="13"/>
                      </a:lnTo>
                      <a:lnTo>
                        <a:pt x="27" y="19"/>
                      </a:lnTo>
                      <a:lnTo>
                        <a:pt x="14" y="29"/>
                      </a:lnTo>
                      <a:lnTo>
                        <a:pt x="8" y="34"/>
                      </a:lnTo>
                      <a:lnTo>
                        <a:pt x="5" y="39"/>
                      </a:lnTo>
                      <a:lnTo>
                        <a:pt x="1" y="45"/>
                      </a:lnTo>
                      <a:lnTo>
                        <a:pt x="0" y="52"/>
                      </a:lnTo>
                      <a:lnTo>
                        <a:pt x="0" y="58"/>
                      </a:lnTo>
                      <a:lnTo>
                        <a:pt x="1" y="65"/>
                      </a:lnTo>
                      <a:lnTo>
                        <a:pt x="1" y="65"/>
                      </a:lnTo>
                      <a:lnTo>
                        <a:pt x="8" y="78"/>
                      </a:lnTo>
                      <a:lnTo>
                        <a:pt x="18" y="91"/>
                      </a:lnTo>
                      <a:lnTo>
                        <a:pt x="29" y="100"/>
                      </a:lnTo>
                      <a:lnTo>
                        <a:pt x="39" y="109"/>
                      </a:lnTo>
                      <a:lnTo>
                        <a:pt x="58" y="120"/>
                      </a:lnTo>
                      <a:lnTo>
                        <a:pt x="66" y="123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61" name="Freeform 512">
                  <a:extLst>
                    <a:ext uri="{FF2B5EF4-FFF2-40B4-BE49-F238E27FC236}">
                      <a16:creationId xmlns:a16="http://schemas.microsoft.com/office/drawing/2014/main" id="{428ABC25-AC6B-4854-86CD-D10D7100325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81813" y="1857376"/>
                  <a:ext cx="206375" cy="153988"/>
                </a:xfrm>
                <a:custGeom>
                  <a:avLst/>
                  <a:gdLst>
                    <a:gd name="T0" fmla="*/ 240 w 260"/>
                    <a:gd name="T1" fmla="*/ 0 h 195"/>
                    <a:gd name="T2" fmla="*/ 260 w 260"/>
                    <a:gd name="T3" fmla="*/ 104 h 195"/>
                    <a:gd name="T4" fmla="*/ 260 w 260"/>
                    <a:gd name="T5" fmla="*/ 104 h 195"/>
                    <a:gd name="T6" fmla="*/ 245 w 260"/>
                    <a:gd name="T7" fmla="*/ 96 h 195"/>
                    <a:gd name="T8" fmla="*/ 230 w 260"/>
                    <a:gd name="T9" fmla="*/ 88 h 195"/>
                    <a:gd name="T10" fmla="*/ 209 w 260"/>
                    <a:gd name="T11" fmla="*/ 80 h 195"/>
                    <a:gd name="T12" fmla="*/ 196 w 260"/>
                    <a:gd name="T13" fmla="*/ 78 h 195"/>
                    <a:gd name="T14" fmla="*/ 183 w 260"/>
                    <a:gd name="T15" fmla="*/ 77 h 195"/>
                    <a:gd name="T16" fmla="*/ 169 w 260"/>
                    <a:gd name="T17" fmla="*/ 77 h 195"/>
                    <a:gd name="T18" fmla="*/ 154 w 260"/>
                    <a:gd name="T19" fmla="*/ 78 h 195"/>
                    <a:gd name="T20" fmla="*/ 139 w 260"/>
                    <a:gd name="T21" fmla="*/ 81 h 195"/>
                    <a:gd name="T22" fmla="*/ 123 w 260"/>
                    <a:gd name="T23" fmla="*/ 86 h 195"/>
                    <a:gd name="T24" fmla="*/ 107 w 260"/>
                    <a:gd name="T25" fmla="*/ 94 h 195"/>
                    <a:gd name="T26" fmla="*/ 91 w 260"/>
                    <a:gd name="T27" fmla="*/ 104 h 195"/>
                    <a:gd name="T28" fmla="*/ 91 w 260"/>
                    <a:gd name="T29" fmla="*/ 104 h 195"/>
                    <a:gd name="T30" fmla="*/ 61 w 260"/>
                    <a:gd name="T31" fmla="*/ 127 h 195"/>
                    <a:gd name="T32" fmla="*/ 39 w 260"/>
                    <a:gd name="T33" fmla="*/ 145 h 195"/>
                    <a:gd name="T34" fmla="*/ 22 w 260"/>
                    <a:gd name="T35" fmla="*/ 161 h 195"/>
                    <a:gd name="T36" fmla="*/ 11 w 260"/>
                    <a:gd name="T37" fmla="*/ 174 h 195"/>
                    <a:gd name="T38" fmla="*/ 5 w 260"/>
                    <a:gd name="T39" fmla="*/ 182 h 195"/>
                    <a:gd name="T40" fmla="*/ 1 w 260"/>
                    <a:gd name="T41" fmla="*/ 190 h 195"/>
                    <a:gd name="T42" fmla="*/ 0 w 260"/>
                    <a:gd name="T43" fmla="*/ 195 h 195"/>
                    <a:gd name="T44" fmla="*/ 240 w 260"/>
                    <a:gd name="T45" fmla="*/ 0 h 1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260" h="195">
                      <a:moveTo>
                        <a:pt x="240" y="0"/>
                      </a:moveTo>
                      <a:lnTo>
                        <a:pt x="260" y="104"/>
                      </a:lnTo>
                      <a:lnTo>
                        <a:pt x="260" y="104"/>
                      </a:lnTo>
                      <a:lnTo>
                        <a:pt x="245" y="96"/>
                      </a:lnTo>
                      <a:lnTo>
                        <a:pt x="230" y="88"/>
                      </a:lnTo>
                      <a:lnTo>
                        <a:pt x="209" y="80"/>
                      </a:lnTo>
                      <a:lnTo>
                        <a:pt x="196" y="78"/>
                      </a:lnTo>
                      <a:lnTo>
                        <a:pt x="183" y="77"/>
                      </a:lnTo>
                      <a:lnTo>
                        <a:pt x="169" y="77"/>
                      </a:lnTo>
                      <a:lnTo>
                        <a:pt x="154" y="78"/>
                      </a:lnTo>
                      <a:lnTo>
                        <a:pt x="139" y="81"/>
                      </a:lnTo>
                      <a:lnTo>
                        <a:pt x="123" y="86"/>
                      </a:lnTo>
                      <a:lnTo>
                        <a:pt x="107" y="94"/>
                      </a:lnTo>
                      <a:lnTo>
                        <a:pt x="91" y="104"/>
                      </a:lnTo>
                      <a:lnTo>
                        <a:pt x="91" y="104"/>
                      </a:lnTo>
                      <a:lnTo>
                        <a:pt x="61" y="127"/>
                      </a:lnTo>
                      <a:lnTo>
                        <a:pt x="39" y="145"/>
                      </a:lnTo>
                      <a:lnTo>
                        <a:pt x="22" y="161"/>
                      </a:lnTo>
                      <a:lnTo>
                        <a:pt x="11" y="174"/>
                      </a:lnTo>
                      <a:lnTo>
                        <a:pt x="5" y="182"/>
                      </a:lnTo>
                      <a:lnTo>
                        <a:pt x="1" y="190"/>
                      </a:lnTo>
                      <a:lnTo>
                        <a:pt x="0" y="195"/>
                      </a:lnTo>
                      <a:lnTo>
                        <a:pt x="24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62" name="Freeform 513">
                  <a:extLst>
                    <a:ext uri="{FF2B5EF4-FFF2-40B4-BE49-F238E27FC236}">
                      <a16:creationId xmlns:a16="http://schemas.microsoft.com/office/drawing/2014/main" id="{7597FD2E-2D04-494A-BF6B-2F4C79FB768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81813" y="1857376"/>
                  <a:ext cx="206375" cy="153988"/>
                </a:xfrm>
                <a:custGeom>
                  <a:avLst/>
                  <a:gdLst>
                    <a:gd name="T0" fmla="*/ 240 w 260"/>
                    <a:gd name="T1" fmla="*/ 0 h 195"/>
                    <a:gd name="T2" fmla="*/ 260 w 260"/>
                    <a:gd name="T3" fmla="*/ 104 h 195"/>
                    <a:gd name="T4" fmla="*/ 260 w 260"/>
                    <a:gd name="T5" fmla="*/ 104 h 195"/>
                    <a:gd name="T6" fmla="*/ 245 w 260"/>
                    <a:gd name="T7" fmla="*/ 96 h 195"/>
                    <a:gd name="T8" fmla="*/ 230 w 260"/>
                    <a:gd name="T9" fmla="*/ 88 h 195"/>
                    <a:gd name="T10" fmla="*/ 209 w 260"/>
                    <a:gd name="T11" fmla="*/ 80 h 195"/>
                    <a:gd name="T12" fmla="*/ 196 w 260"/>
                    <a:gd name="T13" fmla="*/ 78 h 195"/>
                    <a:gd name="T14" fmla="*/ 183 w 260"/>
                    <a:gd name="T15" fmla="*/ 77 h 195"/>
                    <a:gd name="T16" fmla="*/ 169 w 260"/>
                    <a:gd name="T17" fmla="*/ 77 h 195"/>
                    <a:gd name="T18" fmla="*/ 154 w 260"/>
                    <a:gd name="T19" fmla="*/ 78 h 195"/>
                    <a:gd name="T20" fmla="*/ 139 w 260"/>
                    <a:gd name="T21" fmla="*/ 81 h 195"/>
                    <a:gd name="T22" fmla="*/ 123 w 260"/>
                    <a:gd name="T23" fmla="*/ 86 h 195"/>
                    <a:gd name="T24" fmla="*/ 107 w 260"/>
                    <a:gd name="T25" fmla="*/ 94 h 195"/>
                    <a:gd name="T26" fmla="*/ 91 w 260"/>
                    <a:gd name="T27" fmla="*/ 104 h 195"/>
                    <a:gd name="T28" fmla="*/ 91 w 260"/>
                    <a:gd name="T29" fmla="*/ 104 h 195"/>
                    <a:gd name="T30" fmla="*/ 61 w 260"/>
                    <a:gd name="T31" fmla="*/ 127 h 195"/>
                    <a:gd name="T32" fmla="*/ 39 w 260"/>
                    <a:gd name="T33" fmla="*/ 145 h 195"/>
                    <a:gd name="T34" fmla="*/ 22 w 260"/>
                    <a:gd name="T35" fmla="*/ 161 h 195"/>
                    <a:gd name="T36" fmla="*/ 11 w 260"/>
                    <a:gd name="T37" fmla="*/ 174 h 195"/>
                    <a:gd name="T38" fmla="*/ 5 w 260"/>
                    <a:gd name="T39" fmla="*/ 182 h 195"/>
                    <a:gd name="T40" fmla="*/ 1 w 260"/>
                    <a:gd name="T41" fmla="*/ 190 h 195"/>
                    <a:gd name="T42" fmla="*/ 0 w 260"/>
                    <a:gd name="T43" fmla="*/ 195 h 1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60" h="195">
                      <a:moveTo>
                        <a:pt x="240" y="0"/>
                      </a:moveTo>
                      <a:lnTo>
                        <a:pt x="260" y="104"/>
                      </a:lnTo>
                      <a:lnTo>
                        <a:pt x="260" y="104"/>
                      </a:lnTo>
                      <a:lnTo>
                        <a:pt x="245" y="96"/>
                      </a:lnTo>
                      <a:lnTo>
                        <a:pt x="230" y="88"/>
                      </a:lnTo>
                      <a:lnTo>
                        <a:pt x="209" y="80"/>
                      </a:lnTo>
                      <a:lnTo>
                        <a:pt x="196" y="78"/>
                      </a:lnTo>
                      <a:lnTo>
                        <a:pt x="183" y="77"/>
                      </a:lnTo>
                      <a:lnTo>
                        <a:pt x="169" y="77"/>
                      </a:lnTo>
                      <a:lnTo>
                        <a:pt x="154" y="78"/>
                      </a:lnTo>
                      <a:lnTo>
                        <a:pt x="139" y="81"/>
                      </a:lnTo>
                      <a:lnTo>
                        <a:pt x="123" y="86"/>
                      </a:lnTo>
                      <a:lnTo>
                        <a:pt x="107" y="94"/>
                      </a:lnTo>
                      <a:lnTo>
                        <a:pt x="91" y="104"/>
                      </a:lnTo>
                      <a:lnTo>
                        <a:pt x="91" y="104"/>
                      </a:lnTo>
                      <a:lnTo>
                        <a:pt x="61" y="127"/>
                      </a:lnTo>
                      <a:lnTo>
                        <a:pt x="39" y="145"/>
                      </a:lnTo>
                      <a:lnTo>
                        <a:pt x="22" y="161"/>
                      </a:lnTo>
                      <a:lnTo>
                        <a:pt x="11" y="174"/>
                      </a:lnTo>
                      <a:lnTo>
                        <a:pt x="5" y="182"/>
                      </a:lnTo>
                      <a:lnTo>
                        <a:pt x="1" y="190"/>
                      </a:lnTo>
                      <a:lnTo>
                        <a:pt x="0" y="195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63" name="Freeform 514">
                  <a:extLst>
                    <a:ext uri="{FF2B5EF4-FFF2-40B4-BE49-F238E27FC236}">
                      <a16:creationId xmlns:a16="http://schemas.microsoft.com/office/drawing/2014/main" id="{1418E514-D0DC-485C-B95B-EC55F9F5A9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83388" y="1690688"/>
                  <a:ext cx="263525" cy="203200"/>
                </a:xfrm>
                <a:custGeom>
                  <a:avLst/>
                  <a:gdLst>
                    <a:gd name="T0" fmla="*/ 138 w 333"/>
                    <a:gd name="T1" fmla="*/ 248 h 256"/>
                    <a:gd name="T2" fmla="*/ 138 w 333"/>
                    <a:gd name="T3" fmla="*/ 248 h 256"/>
                    <a:gd name="T4" fmla="*/ 144 w 333"/>
                    <a:gd name="T5" fmla="*/ 240 h 256"/>
                    <a:gd name="T6" fmla="*/ 154 w 333"/>
                    <a:gd name="T7" fmla="*/ 229 h 256"/>
                    <a:gd name="T8" fmla="*/ 165 w 333"/>
                    <a:gd name="T9" fmla="*/ 217 h 256"/>
                    <a:gd name="T10" fmla="*/ 182 w 333"/>
                    <a:gd name="T11" fmla="*/ 204 h 256"/>
                    <a:gd name="T12" fmla="*/ 199 w 333"/>
                    <a:gd name="T13" fmla="*/ 190 h 256"/>
                    <a:gd name="T14" fmla="*/ 222 w 333"/>
                    <a:gd name="T15" fmla="*/ 177 h 256"/>
                    <a:gd name="T16" fmla="*/ 248 w 333"/>
                    <a:gd name="T17" fmla="*/ 164 h 256"/>
                    <a:gd name="T18" fmla="*/ 248 w 333"/>
                    <a:gd name="T19" fmla="*/ 164 h 256"/>
                    <a:gd name="T20" fmla="*/ 292 w 333"/>
                    <a:gd name="T21" fmla="*/ 144 h 256"/>
                    <a:gd name="T22" fmla="*/ 318 w 333"/>
                    <a:gd name="T23" fmla="*/ 133 h 256"/>
                    <a:gd name="T24" fmla="*/ 333 w 333"/>
                    <a:gd name="T25" fmla="*/ 125 h 256"/>
                    <a:gd name="T26" fmla="*/ 333 w 333"/>
                    <a:gd name="T27" fmla="*/ 125 h 256"/>
                    <a:gd name="T28" fmla="*/ 318 w 333"/>
                    <a:gd name="T29" fmla="*/ 107 h 256"/>
                    <a:gd name="T30" fmla="*/ 300 w 333"/>
                    <a:gd name="T31" fmla="*/ 88 h 256"/>
                    <a:gd name="T32" fmla="*/ 279 w 333"/>
                    <a:gd name="T33" fmla="*/ 65 h 256"/>
                    <a:gd name="T34" fmla="*/ 255 w 333"/>
                    <a:gd name="T35" fmla="*/ 44 h 256"/>
                    <a:gd name="T36" fmla="*/ 230 w 333"/>
                    <a:gd name="T37" fmla="*/ 24 h 256"/>
                    <a:gd name="T38" fmla="*/ 217 w 333"/>
                    <a:gd name="T39" fmla="*/ 14 h 256"/>
                    <a:gd name="T40" fmla="*/ 206 w 333"/>
                    <a:gd name="T41" fmla="*/ 8 h 256"/>
                    <a:gd name="T42" fmla="*/ 195 w 333"/>
                    <a:gd name="T43" fmla="*/ 5 h 256"/>
                    <a:gd name="T44" fmla="*/ 183 w 333"/>
                    <a:gd name="T45" fmla="*/ 1 h 256"/>
                    <a:gd name="T46" fmla="*/ 183 w 333"/>
                    <a:gd name="T47" fmla="*/ 1 h 256"/>
                    <a:gd name="T48" fmla="*/ 160 w 333"/>
                    <a:gd name="T49" fmla="*/ 0 h 256"/>
                    <a:gd name="T50" fmla="*/ 133 w 333"/>
                    <a:gd name="T51" fmla="*/ 0 h 256"/>
                    <a:gd name="T52" fmla="*/ 105 w 333"/>
                    <a:gd name="T53" fmla="*/ 5 h 256"/>
                    <a:gd name="T54" fmla="*/ 91 w 333"/>
                    <a:gd name="T55" fmla="*/ 8 h 256"/>
                    <a:gd name="T56" fmla="*/ 78 w 333"/>
                    <a:gd name="T57" fmla="*/ 11 h 256"/>
                    <a:gd name="T58" fmla="*/ 65 w 333"/>
                    <a:gd name="T59" fmla="*/ 18 h 256"/>
                    <a:gd name="T60" fmla="*/ 52 w 333"/>
                    <a:gd name="T61" fmla="*/ 24 h 256"/>
                    <a:gd name="T62" fmla="*/ 40 w 333"/>
                    <a:gd name="T63" fmla="*/ 32 h 256"/>
                    <a:gd name="T64" fmla="*/ 29 w 333"/>
                    <a:gd name="T65" fmla="*/ 42 h 256"/>
                    <a:gd name="T66" fmla="*/ 19 w 333"/>
                    <a:gd name="T67" fmla="*/ 53 h 256"/>
                    <a:gd name="T68" fmla="*/ 11 w 333"/>
                    <a:gd name="T69" fmla="*/ 66 h 256"/>
                    <a:gd name="T70" fmla="*/ 6 w 333"/>
                    <a:gd name="T71" fmla="*/ 83 h 256"/>
                    <a:gd name="T72" fmla="*/ 1 w 333"/>
                    <a:gd name="T73" fmla="*/ 99 h 256"/>
                    <a:gd name="T74" fmla="*/ 1 w 333"/>
                    <a:gd name="T75" fmla="*/ 99 h 256"/>
                    <a:gd name="T76" fmla="*/ 0 w 333"/>
                    <a:gd name="T77" fmla="*/ 117 h 256"/>
                    <a:gd name="T78" fmla="*/ 0 w 333"/>
                    <a:gd name="T79" fmla="*/ 133 h 256"/>
                    <a:gd name="T80" fmla="*/ 1 w 333"/>
                    <a:gd name="T81" fmla="*/ 148 h 256"/>
                    <a:gd name="T82" fmla="*/ 5 w 333"/>
                    <a:gd name="T83" fmla="*/ 162 h 256"/>
                    <a:gd name="T84" fmla="*/ 11 w 333"/>
                    <a:gd name="T85" fmla="*/ 177 h 256"/>
                    <a:gd name="T86" fmla="*/ 18 w 333"/>
                    <a:gd name="T87" fmla="*/ 188 h 256"/>
                    <a:gd name="T88" fmla="*/ 24 w 333"/>
                    <a:gd name="T89" fmla="*/ 201 h 256"/>
                    <a:gd name="T90" fmla="*/ 34 w 333"/>
                    <a:gd name="T91" fmla="*/ 211 h 256"/>
                    <a:gd name="T92" fmla="*/ 42 w 333"/>
                    <a:gd name="T93" fmla="*/ 221 h 256"/>
                    <a:gd name="T94" fmla="*/ 52 w 333"/>
                    <a:gd name="T95" fmla="*/ 229 h 256"/>
                    <a:gd name="T96" fmla="*/ 70 w 333"/>
                    <a:gd name="T97" fmla="*/ 242 h 256"/>
                    <a:gd name="T98" fmla="*/ 86 w 333"/>
                    <a:gd name="T99" fmla="*/ 251 h 256"/>
                    <a:gd name="T100" fmla="*/ 99 w 333"/>
                    <a:gd name="T101" fmla="*/ 255 h 256"/>
                    <a:gd name="T102" fmla="*/ 99 w 333"/>
                    <a:gd name="T103" fmla="*/ 255 h 256"/>
                    <a:gd name="T104" fmla="*/ 108 w 333"/>
                    <a:gd name="T105" fmla="*/ 256 h 256"/>
                    <a:gd name="T106" fmla="*/ 117 w 333"/>
                    <a:gd name="T107" fmla="*/ 256 h 256"/>
                    <a:gd name="T108" fmla="*/ 128 w 333"/>
                    <a:gd name="T109" fmla="*/ 253 h 256"/>
                    <a:gd name="T110" fmla="*/ 136 w 333"/>
                    <a:gd name="T111" fmla="*/ 250 h 256"/>
                    <a:gd name="T112" fmla="*/ 138 w 333"/>
                    <a:gd name="T113" fmla="*/ 248 h 256"/>
                    <a:gd name="T114" fmla="*/ 138 w 333"/>
                    <a:gd name="T115" fmla="*/ 248 h 2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333" h="256">
                      <a:moveTo>
                        <a:pt x="138" y="248"/>
                      </a:moveTo>
                      <a:lnTo>
                        <a:pt x="138" y="248"/>
                      </a:lnTo>
                      <a:lnTo>
                        <a:pt x="144" y="240"/>
                      </a:lnTo>
                      <a:lnTo>
                        <a:pt x="154" y="229"/>
                      </a:lnTo>
                      <a:lnTo>
                        <a:pt x="165" y="217"/>
                      </a:lnTo>
                      <a:lnTo>
                        <a:pt x="182" y="204"/>
                      </a:lnTo>
                      <a:lnTo>
                        <a:pt x="199" y="190"/>
                      </a:lnTo>
                      <a:lnTo>
                        <a:pt x="222" y="177"/>
                      </a:lnTo>
                      <a:lnTo>
                        <a:pt x="248" y="164"/>
                      </a:lnTo>
                      <a:lnTo>
                        <a:pt x="248" y="164"/>
                      </a:lnTo>
                      <a:lnTo>
                        <a:pt x="292" y="144"/>
                      </a:lnTo>
                      <a:lnTo>
                        <a:pt x="318" y="133"/>
                      </a:lnTo>
                      <a:lnTo>
                        <a:pt x="333" y="125"/>
                      </a:lnTo>
                      <a:lnTo>
                        <a:pt x="333" y="125"/>
                      </a:lnTo>
                      <a:lnTo>
                        <a:pt x="318" y="107"/>
                      </a:lnTo>
                      <a:lnTo>
                        <a:pt x="300" y="88"/>
                      </a:lnTo>
                      <a:lnTo>
                        <a:pt x="279" y="65"/>
                      </a:lnTo>
                      <a:lnTo>
                        <a:pt x="255" y="44"/>
                      </a:lnTo>
                      <a:lnTo>
                        <a:pt x="230" y="24"/>
                      </a:lnTo>
                      <a:lnTo>
                        <a:pt x="217" y="14"/>
                      </a:lnTo>
                      <a:lnTo>
                        <a:pt x="206" y="8"/>
                      </a:lnTo>
                      <a:lnTo>
                        <a:pt x="195" y="5"/>
                      </a:lnTo>
                      <a:lnTo>
                        <a:pt x="183" y="1"/>
                      </a:lnTo>
                      <a:lnTo>
                        <a:pt x="183" y="1"/>
                      </a:lnTo>
                      <a:lnTo>
                        <a:pt x="160" y="0"/>
                      </a:lnTo>
                      <a:lnTo>
                        <a:pt x="133" y="0"/>
                      </a:lnTo>
                      <a:lnTo>
                        <a:pt x="105" y="5"/>
                      </a:lnTo>
                      <a:lnTo>
                        <a:pt x="91" y="8"/>
                      </a:lnTo>
                      <a:lnTo>
                        <a:pt x="78" y="11"/>
                      </a:lnTo>
                      <a:lnTo>
                        <a:pt x="65" y="18"/>
                      </a:lnTo>
                      <a:lnTo>
                        <a:pt x="52" y="24"/>
                      </a:lnTo>
                      <a:lnTo>
                        <a:pt x="40" y="32"/>
                      </a:lnTo>
                      <a:lnTo>
                        <a:pt x="29" y="42"/>
                      </a:lnTo>
                      <a:lnTo>
                        <a:pt x="19" y="53"/>
                      </a:lnTo>
                      <a:lnTo>
                        <a:pt x="11" y="66"/>
                      </a:lnTo>
                      <a:lnTo>
                        <a:pt x="6" y="83"/>
                      </a:lnTo>
                      <a:lnTo>
                        <a:pt x="1" y="99"/>
                      </a:lnTo>
                      <a:lnTo>
                        <a:pt x="1" y="99"/>
                      </a:lnTo>
                      <a:lnTo>
                        <a:pt x="0" y="117"/>
                      </a:lnTo>
                      <a:lnTo>
                        <a:pt x="0" y="133"/>
                      </a:lnTo>
                      <a:lnTo>
                        <a:pt x="1" y="148"/>
                      </a:lnTo>
                      <a:lnTo>
                        <a:pt x="5" y="162"/>
                      </a:lnTo>
                      <a:lnTo>
                        <a:pt x="11" y="177"/>
                      </a:lnTo>
                      <a:lnTo>
                        <a:pt x="18" y="188"/>
                      </a:lnTo>
                      <a:lnTo>
                        <a:pt x="24" y="201"/>
                      </a:lnTo>
                      <a:lnTo>
                        <a:pt x="34" y="211"/>
                      </a:lnTo>
                      <a:lnTo>
                        <a:pt x="42" y="221"/>
                      </a:lnTo>
                      <a:lnTo>
                        <a:pt x="52" y="229"/>
                      </a:lnTo>
                      <a:lnTo>
                        <a:pt x="70" y="242"/>
                      </a:lnTo>
                      <a:lnTo>
                        <a:pt x="86" y="251"/>
                      </a:lnTo>
                      <a:lnTo>
                        <a:pt x="99" y="255"/>
                      </a:lnTo>
                      <a:lnTo>
                        <a:pt x="99" y="255"/>
                      </a:lnTo>
                      <a:lnTo>
                        <a:pt x="108" y="256"/>
                      </a:lnTo>
                      <a:lnTo>
                        <a:pt x="117" y="256"/>
                      </a:lnTo>
                      <a:lnTo>
                        <a:pt x="128" y="253"/>
                      </a:lnTo>
                      <a:lnTo>
                        <a:pt x="136" y="250"/>
                      </a:lnTo>
                      <a:lnTo>
                        <a:pt x="138" y="248"/>
                      </a:lnTo>
                      <a:lnTo>
                        <a:pt x="138" y="24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64" name="Freeform 515">
                  <a:extLst>
                    <a:ext uri="{FF2B5EF4-FFF2-40B4-BE49-F238E27FC236}">
                      <a16:creationId xmlns:a16="http://schemas.microsoft.com/office/drawing/2014/main" id="{89D7D106-FDFA-4A6E-886C-0361F900A70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91338" y="1714501"/>
                  <a:ext cx="52388" cy="142875"/>
                </a:xfrm>
                <a:custGeom>
                  <a:avLst/>
                  <a:gdLst>
                    <a:gd name="T0" fmla="*/ 67 w 67"/>
                    <a:gd name="T1" fmla="*/ 3 h 178"/>
                    <a:gd name="T2" fmla="*/ 67 w 67"/>
                    <a:gd name="T3" fmla="*/ 3 h 178"/>
                    <a:gd name="T4" fmla="*/ 59 w 67"/>
                    <a:gd name="T5" fmla="*/ 1 h 178"/>
                    <a:gd name="T6" fmla="*/ 49 w 67"/>
                    <a:gd name="T7" fmla="*/ 0 h 178"/>
                    <a:gd name="T8" fmla="*/ 39 w 67"/>
                    <a:gd name="T9" fmla="*/ 1 h 178"/>
                    <a:gd name="T10" fmla="*/ 28 w 67"/>
                    <a:gd name="T11" fmla="*/ 5 h 178"/>
                    <a:gd name="T12" fmla="*/ 21 w 67"/>
                    <a:gd name="T13" fmla="*/ 8 h 178"/>
                    <a:gd name="T14" fmla="*/ 16 w 67"/>
                    <a:gd name="T15" fmla="*/ 13 h 178"/>
                    <a:gd name="T16" fmla="*/ 11 w 67"/>
                    <a:gd name="T17" fmla="*/ 19 h 178"/>
                    <a:gd name="T18" fmla="*/ 8 w 67"/>
                    <a:gd name="T19" fmla="*/ 27 h 178"/>
                    <a:gd name="T20" fmla="*/ 5 w 67"/>
                    <a:gd name="T21" fmla="*/ 37 h 178"/>
                    <a:gd name="T22" fmla="*/ 2 w 67"/>
                    <a:gd name="T23" fmla="*/ 48 h 178"/>
                    <a:gd name="T24" fmla="*/ 2 w 67"/>
                    <a:gd name="T25" fmla="*/ 48 h 178"/>
                    <a:gd name="T26" fmla="*/ 0 w 67"/>
                    <a:gd name="T27" fmla="*/ 61 h 178"/>
                    <a:gd name="T28" fmla="*/ 0 w 67"/>
                    <a:gd name="T29" fmla="*/ 73 h 178"/>
                    <a:gd name="T30" fmla="*/ 2 w 67"/>
                    <a:gd name="T31" fmla="*/ 97 h 178"/>
                    <a:gd name="T32" fmla="*/ 7 w 67"/>
                    <a:gd name="T33" fmla="*/ 118 h 178"/>
                    <a:gd name="T34" fmla="*/ 13 w 67"/>
                    <a:gd name="T35" fmla="*/ 138 h 178"/>
                    <a:gd name="T36" fmla="*/ 21 w 67"/>
                    <a:gd name="T37" fmla="*/ 156 h 178"/>
                    <a:gd name="T38" fmla="*/ 28 w 67"/>
                    <a:gd name="T39" fmla="*/ 167 h 178"/>
                    <a:gd name="T40" fmla="*/ 34 w 67"/>
                    <a:gd name="T41" fmla="*/ 178 h 178"/>
                    <a:gd name="T42" fmla="*/ 67 w 67"/>
                    <a:gd name="T43" fmla="*/ 3 h 1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67" h="178">
                      <a:moveTo>
                        <a:pt x="67" y="3"/>
                      </a:moveTo>
                      <a:lnTo>
                        <a:pt x="67" y="3"/>
                      </a:lnTo>
                      <a:lnTo>
                        <a:pt x="59" y="1"/>
                      </a:lnTo>
                      <a:lnTo>
                        <a:pt x="49" y="0"/>
                      </a:lnTo>
                      <a:lnTo>
                        <a:pt x="39" y="1"/>
                      </a:lnTo>
                      <a:lnTo>
                        <a:pt x="28" y="5"/>
                      </a:lnTo>
                      <a:lnTo>
                        <a:pt x="21" y="8"/>
                      </a:lnTo>
                      <a:lnTo>
                        <a:pt x="16" y="13"/>
                      </a:lnTo>
                      <a:lnTo>
                        <a:pt x="11" y="19"/>
                      </a:lnTo>
                      <a:lnTo>
                        <a:pt x="8" y="27"/>
                      </a:lnTo>
                      <a:lnTo>
                        <a:pt x="5" y="37"/>
                      </a:lnTo>
                      <a:lnTo>
                        <a:pt x="2" y="48"/>
                      </a:lnTo>
                      <a:lnTo>
                        <a:pt x="2" y="48"/>
                      </a:lnTo>
                      <a:lnTo>
                        <a:pt x="0" y="61"/>
                      </a:lnTo>
                      <a:lnTo>
                        <a:pt x="0" y="73"/>
                      </a:lnTo>
                      <a:lnTo>
                        <a:pt x="2" y="97"/>
                      </a:lnTo>
                      <a:lnTo>
                        <a:pt x="7" y="118"/>
                      </a:lnTo>
                      <a:lnTo>
                        <a:pt x="13" y="138"/>
                      </a:lnTo>
                      <a:lnTo>
                        <a:pt x="21" y="156"/>
                      </a:lnTo>
                      <a:lnTo>
                        <a:pt x="28" y="167"/>
                      </a:lnTo>
                      <a:lnTo>
                        <a:pt x="34" y="178"/>
                      </a:lnTo>
                      <a:lnTo>
                        <a:pt x="67" y="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65" name="Freeform 516">
                  <a:extLst>
                    <a:ext uri="{FF2B5EF4-FFF2-40B4-BE49-F238E27FC236}">
                      <a16:creationId xmlns:a16="http://schemas.microsoft.com/office/drawing/2014/main" id="{3C067904-DE79-4ADC-970B-9DC59969122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91338" y="1714501"/>
                  <a:ext cx="52388" cy="142875"/>
                </a:xfrm>
                <a:custGeom>
                  <a:avLst/>
                  <a:gdLst>
                    <a:gd name="T0" fmla="*/ 67 w 67"/>
                    <a:gd name="T1" fmla="*/ 3 h 178"/>
                    <a:gd name="T2" fmla="*/ 67 w 67"/>
                    <a:gd name="T3" fmla="*/ 3 h 178"/>
                    <a:gd name="T4" fmla="*/ 59 w 67"/>
                    <a:gd name="T5" fmla="*/ 1 h 178"/>
                    <a:gd name="T6" fmla="*/ 49 w 67"/>
                    <a:gd name="T7" fmla="*/ 0 h 178"/>
                    <a:gd name="T8" fmla="*/ 39 w 67"/>
                    <a:gd name="T9" fmla="*/ 1 h 178"/>
                    <a:gd name="T10" fmla="*/ 28 w 67"/>
                    <a:gd name="T11" fmla="*/ 5 h 178"/>
                    <a:gd name="T12" fmla="*/ 21 w 67"/>
                    <a:gd name="T13" fmla="*/ 8 h 178"/>
                    <a:gd name="T14" fmla="*/ 16 w 67"/>
                    <a:gd name="T15" fmla="*/ 13 h 178"/>
                    <a:gd name="T16" fmla="*/ 11 w 67"/>
                    <a:gd name="T17" fmla="*/ 19 h 178"/>
                    <a:gd name="T18" fmla="*/ 8 w 67"/>
                    <a:gd name="T19" fmla="*/ 27 h 178"/>
                    <a:gd name="T20" fmla="*/ 5 w 67"/>
                    <a:gd name="T21" fmla="*/ 37 h 178"/>
                    <a:gd name="T22" fmla="*/ 2 w 67"/>
                    <a:gd name="T23" fmla="*/ 48 h 178"/>
                    <a:gd name="T24" fmla="*/ 2 w 67"/>
                    <a:gd name="T25" fmla="*/ 48 h 178"/>
                    <a:gd name="T26" fmla="*/ 0 w 67"/>
                    <a:gd name="T27" fmla="*/ 61 h 178"/>
                    <a:gd name="T28" fmla="*/ 0 w 67"/>
                    <a:gd name="T29" fmla="*/ 73 h 178"/>
                    <a:gd name="T30" fmla="*/ 2 w 67"/>
                    <a:gd name="T31" fmla="*/ 97 h 178"/>
                    <a:gd name="T32" fmla="*/ 7 w 67"/>
                    <a:gd name="T33" fmla="*/ 118 h 178"/>
                    <a:gd name="T34" fmla="*/ 13 w 67"/>
                    <a:gd name="T35" fmla="*/ 138 h 178"/>
                    <a:gd name="T36" fmla="*/ 21 w 67"/>
                    <a:gd name="T37" fmla="*/ 156 h 178"/>
                    <a:gd name="T38" fmla="*/ 28 w 67"/>
                    <a:gd name="T39" fmla="*/ 167 h 178"/>
                    <a:gd name="T40" fmla="*/ 34 w 67"/>
                    <a:gd name="T41" fmla="*/ 178 h 1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67" h="178">
                      <a:moveTo>
                        <a:pt x="67" y="3"/>
                      </a:moveTo>
                      <a:lnTo>
                        <a:pt x="67" y="3"/>
                      </a:lnTo>
                      <a:lnTo>
                        <a:pt x="59" y="1"/>
                      </a:lnTo>
                      <a:lnTo>
                        <a:pt x="49" y="0"/>
                      </a:lnTo>
                      <a:lnTo>
                        <a:pt x="39" y="1"/>
                      </a:lnTo>
                      <a:lnTo>
                        <a:pt x="28" y="5"/>
                      </a:lnTo>
                      <a:lnTo>
                        <a:pt x="21" y="8"/>
                      </a:lnTo>
                      <a:lnTo>
                        <a:pt x="16" y="13"/>
                      </a:lnTo>
                      <a:lnTo>
                        <a:pt x="11" y="19"/>
                      </a:lnTo>
                      <a:lnTo>
                        <a:pt x="8" y="27"/>
                      </a:lnTo>
                      <a:lnTo>
                        <a:pt x="5" y="37"/>
                      </a:lnTo>
                      <a:lnTo>
                        <a:pt x="2" y="48"/>
                      </a:lnTo>
                      <a:lnTo>
                        <a:pt x="2" y="48"/>
                      </a:lnTo>
                      <a:lnTo>
                        <a:pt x="0" y="61"/>
                      </a:lnTo>
                      <a:lnTo>
                        <a:pt x="0" y="73"/>
                      </a:lnTo>
                      <a:lnTo>
                        <a:pt x="2" y="97"/>
                      </a:lnTo>
                      <a:lnTo>
                        <a:pt x="7" y="118"/>
                      </a:lnTo>
                      <a:lnTo>
                        <a:pt x="13" y="138"/>
                      </a:lnTo>
                      <a:lnTo>
                        <a:pt x="21" y="156"/>
                      </a:lnTo>
                      <a:lnTo>
                        <a:pt x="28" y="167"/>
                      </a:lnTo>
                      <a:lnTo>
                        <a:pt x="34" y="178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66" name="Freeform 517">
                  <a:extLst>
                    <a:ext uri="{FF2B5EF4-FFF2-40B4-BE49-F238E27FC236}">
                      <a16:creationId xmlns:a16="http://schemas.microsoft.com/office/drawing/2014/main" id="{B0825866-190F-4F38-AFD9-251F920744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961188" y="1733551"/>
                  <a:ext cx="96838" cy="85725"/>
                </a:xfrm>
                <a:custGeom>
                  <a:avLst/>
                  <a:gdLst>
                    <a:gd name="T0" fmla="*/ 122 w 122"/>
                    <a:gd name="T1" fmla="*/ 59 h 109"/>
                    <a:gd name="T2" fmla="*/ 31 w 122"/>
                    <a:gd name="T3" fmla="*/ 0 h 109"/>
                    <a:gd name="T4" fmla="*/ 31 w 122"/>
                    <a:gd name="T5" fmla="*/ 0 h 109"/>
                    <a:gd name="T6" fmla="*/ 23 w 122"/>
                    <a:gd name="T7" fmla="*/ 9 h 109"/>
                    <a:gd name="T8" fmla="*/ 16 w 122"/>
                    <a:gd name="T9" fmla="*/ 18 h 109"/>
                    <a:gd name="T10" fmla="*/ 10 w 122"/>
                    <a:gd name="T11" fmla="*/ 31 h 109"/>
                    <a:gd name="T12" fmla="*/ 3 w 122"/>
                    <a:gd name="T13" fmla="*/ 46 h 109"/>
                    <a:gd name="T14" fmla="*/ 1 w 122"/>
                    <a:gd name="T15" fmla="*/ 54 h 109"/>
                    <a:gd name="T16" fmla="*/ 0 w 122"/>
                    <a:gd name="T17" fmla="*/ 64 h 109"/>
                    <a:gd name="T18" fmla="*/ 1 w 122"/>
                    <a:gd name="T19" fmla="*/ 72 h 109"/>
                    <a:gd name="T20" fmla="*/ 3 w 122"/>
                    <a:gd name="T21" fmla="*/ 82 h 109"/>
                    <a:gd name="T22" fmla="*/ 6 w 122"/>
                    <a:gd name="T23" fmla="*/ 91 h 109"/>
                    <a:gd name="T24" fmla="*/ 11 w 122"/>
                    <a:gd name="T25" fmla="*/ 101 h 109"/>
                    <a:gd name="T26" fmla="*/ 11 w 122"/>
                    <a:gd name="T27" fmla="*/ 101 h 109"/>
                    <a:gd name="T28" fmla="*/ 16 w 122"/>
                    <a:gd name="T29" fmla="*/ 106 h 109"/>
                    <a:gd name="T30" fmla="*/ 21 w 122"/>
                    <a:gd name="T31" fmla="*/ 108 h 109"/>
                    <a:gd name="T32" fmla="*/ 29 w 122"/>
                    <a:gd name="T33" fmla="*/ 109 h 109"/>
                    <a:gd name="T34" fmla="*/ 37 w 122"/>
                    <a:gd name="T35" fmla="*/ 108 h 109"/>
                    <a:gd name="T36" fmla="*/ 45 w 122"/>
                    <a:gd name="T37" fmla="*/ 104 h 109"/>
                    <a:gd name="T38" fmla="*/ 55 w 122"/>
                    <a:gd name="T39" fmla="*/ 101 h 109"/>
                    <a:gd name="T40" fmla="*/ 74 w 122"/>
                    <a:gd name="T41" fmla="*/ 91 h 109"/>
                    <a:gd name="T42" fmla="*/ 92 w 122"/>
                    <a:gd name="T43" fmla="*/ 80 h 109"/>
                    <a:gd name="T44" fmla="*/ 107 w 122"/>
                    <a:gd name="T45" fmla="*/ 70 h 109"/>
                    <a:gd name="T46" fmla="*/ 122 w 122"/>
                    <a:gd name="T47" fmla="*/ 59 h 109"/>
                    <a:gd name="T48" fmla="*/ 122 w 122"/>
                    <a:gd name="T49" fmla="*/ 59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2" h="109">
                      <a:moveTo>
                        <a:pt x="122" y="59"/>
                      </a:moveTo>
                      <a:lnTo>
                        <a:pt x="31" y="0"/>
                      </a:lnTo>
                      <a:lnTo>
                        <a:pt x="31" y="0"/>
                      </a:lnTo>
                      <a:lnTo>
                        <a:pt x="23" y="9"/>
                      </a:lnTo>
                      <a:lnTo>
                        <a:pt x="16" y="18"/>
                      </a:lnTo>
                      <a:lnTo>
                        <a:pt x="10" y="31"/>
                      </a:lnTo>
                      <a:lnTo>
                        <a:pt x="3" y="46"/>
                      </a:lnTo>
                      <a:lnTo>
                        <a:pt x="1" y="54"/>
                      </a:lnTo>
                      <a:lnTo>
                        <a:pt x="0" y="64"/>
                      </a:lnTo>
                      <a:lnTo>
                        <a:pt x="1" y="72"/>
                      </a:lnTo>
                      <a:lnTo>
                        <a:pt x="3" y="82"/>
                      </a:lnTo>
                      <a:lnTo>
                        <a:pt x="6" y="91"/>
                      </a:lnTo>
                      <a:lnTo>
                        <a:pt x="11" y="101"/>
                      </a:lnTo>
                      <a:lnTo>
                        <a:pt x="11" y="101"/>
                      </a:lnTo>
                      <a:lnTo>
                        <a:pt x="16" y="106"/>
                      </a:lnTo>
                      <a:lnTo>
                        <a:pt x="21" y="108"/>
                      </a:lnTo>
                      <a:lnTo>
                        <a:pt x="29" y="109"/>
                      </a:lnTo>
                      <a:lnTo>
                        <a:pt x="37" y="108"/>
                      </a:lnTo>
                      <a:lnTo>
                        <a:pt x="45" y="104"/>
                      </a:lnTo>
                      <a:lnTo>
                        <a:pt x="55" y="101"/>
                      </a:lnTo>
                      <a:lnTo>
                        <a:pt x="74" y="91"/>
                      </a:lnTo>
                      <a:lnTo>
                        <a:pt x="92" y="80"/>
                      </a:lnTo>
                      <a:lnTo>
                        <a:pt x="107" y="70"/>
                      </a:lnTo>
                      <a:lnTo>
                        <a:pt x="122" y="59"/>
                      </a:lnTo>
                      <a:lnTo>
                        <a:pt x="122" y="5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49228" name="Rectangle 76">
              <a:extLst>
                <a:ext uri="{FF2B5EF4-FFF2-40B4-BE49-F238E27FC236}">
                  <a16:creationId xmlns:a16="http://schemas.microsoft.com/office/drawing/2014/main" id="{E1CA1BB9-84FD-4608-831D-A57E987173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1013" y="836613"/>
              <a:ext cx="1980434" cy="1319627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49285" name="Rectangle 133">
            <a:extLst>
              <a:ext uri="{FF2B5EF4-FFF2-40B4-BE49-F238E27FC236}">
                <a16:creationId xmlns:a16="http://schemas.microsoft.com/office/drawing/2014/main" id="{C5426F46-346C-40FB-BE7F-E3773A7551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11326" y="2636466"/>
            <a:ext cx="1980434" cy="1319629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E258D978-3E95-429D-B674-C65E1292C2C0}"/>
              </a:ext>
            </a:extLst>
          </p:cNvPr>
          <p:cNvGrpSpPr/>
          <p:nvPr/>
        </p:nvGrpSpPr>
        <p:grpSpPr>
          <a:xfrm>
            <a:off x="7308154" y="836613"/>
            <a:ext cx="1985071" cy="1319627"/>
            <a:chOff x="7308154" y="836613"/>
            <a:chExt cx="1985071" cy="1319627"/>
          </a:xfrm>
        </p:grpSpPr>
        <p:grpSp>
          <p:nvGrpSpPr>
            <p:cNvPr id="151" name="グループ化 150">
              <a:extLst>
                <a:ext uri="{FF2B5EF4-FFF2-40B4-BE49-F238E27FC236}">
                  <a16:creationId xmlns:a16="http://schemas.microsoft.com/office/drawing/2014/main" id="{61A78986-0D4D-458B-A493-C4792057F86F}"/>
                </a:ext>
              </a:extLst>
            </p:cNvPr>
            <p:cNvGrpSpPr/>
            <p:nvPr/>
          </p:nvGrpSpPr>
          <p:grpSpPr>
            <a:xfrm>
              <a:off x="7308154" y="839207"/>
              <a:ext cx="1985071" cy="1316617"/>
              <a:chOff x="1557933" y="3313089"/>
              <a:chExt cx="1980435" cy="1291654"/>
            </a:xfrm>
          </p:grpSpPr>
          <p:sp>
            <p:nvSpPr>
              <p:cNvPr id="152" name="Rectangle 13">
                <a:extLst>
                  <a:ext uri="{FF2B5EF4-FFF2-40B4-BE49-F238E27FC236}">
                    <a16:creationId xmlns:a16="http://schemas.microsoft.com/office/drawing/2014/main" id="{E041BFFA-F126-4467-BE36-50644582A5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57933" y="3313089"/>
                <a:ext cx="1980434" cy="1291654"/>
              </a:xfrm>
              <a:prstGeom prst="rect">
                <a:avLst/>
              </a:prstGeom>
              <a:solidFill>
                <a:srgbClr val="FFFF00"/>
              </a:solidFill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" name="フリーフォーム: 図形 152">
                <a:extLst>
                  <a:ext uri="{FF2B5EF4-FFF2-40B4-BE49-F238E27FC236}">
                    <a16:creationId xmlns:a16="http://schemas.microsoft.com/office/drawing/2014/main" id="{8B0062B7-7C50-449B-9E3F-38D3C50AC3CF}"/>
                  </a:ext>
                </a:extLst>
              </p:cNvPr>
              <p:cNvSpPr/>
              <p:nvPr/>
            </p:nvSpPr>
            <p:spPr bwMode="auto">
              <a:xfrm flipV="1">
                <a:off x="1557934" y="3376370"/>
                <a:ext cx="1980434" cy="899189"/>
              </a:xfrm>
              <a:custGeom>
                <a:avLst/>
                <a:gdLst>
                  <a:gd name="connsiteX0" fmla="*/ 0 w 1980434"/>
                  <a:gd name="connsiteY0" fmla="*/ 899189 h 899189"/>
                  <a:gd name="connsiteX1" fmla="*/ 1980434 w 1980434"/>
                  <a:gd name="connsiteY1" fmla="*/ 252106 h 899189"/>
                  <a:gd name="connsiteX2" fmla="*/ 1980433 w 1980434"/>
                  <a:gd name="connsiteY2" fmla="*/ 0 h 899189"/>
                  <a:gd name="connsiteX3" fmla="*/ 0 w 1980434"/>
                  <a:gd name="connsiteY3" fmla="*/ 647082 h 899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80434" h="899189">
                    <a:moveTo>
                      <a:pt x="0" y="899189"/>
                    </a:moveTo>
                    <a:lnTo>
                      <a:pt x="1980434" y="252106"/>
                    </a:lnTo>
                    <a:lnTo>
                      <a:pt x="1980433" y="0"/>
                    </a:lnTo>
                    <a:lnTo>
                      <a:pt x="0" y="647082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71E1F9DA-8792-487C-AB1E-988B26A0C209}"/>
                  </a:ext>
                </a:extLst>
              </p:cNvPr>
              <p:cNvSpPr/>
              <p:nvPr/>
            </p:nvSpPr>
            <p:spPr bwMode="auto">
              <a:xfrm flipV="1">
                <a:off x="1557933" y="3628477"/>
                <a:ext cx="1980434" cy="899189"/>
              </a:xfrm>
              <a:custGeom>
                <a:avLst/>
                <a:gdLst>
                  <a:gd name="connsiteX0" fmla="*/ 0 w 1980434"/>
                  <a:gd name="connsiteY0" fmla="*/ 899189 h 899189"/>
                  <a:gd name="connsiteX1" fmla="*/ 1980434 w 1980434"/>
                  <a:gd name="connsiteY1" fmla="*/ 252106 h 899189"/>
                  <a:gd name="connsiteX2" fmla="*/ 1980434 w 1980434"/>
                  <a:gd name="connsiteY2" fmla="*/ 0 h 899189"/>
                  <a:gd name="connsiteX3" fmla="*/ 0 w 1980434"/>
                  <a:gd name="connsiteY3" fmla="*/ 647082 h 899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80434" h="899189">
                    <a:moveTo>
                      <a:pt x="0" y="899189"/>
                    </a:moveTo>
                    <a:lnTo>
                      <a:pt x="1980434" y="252106"/>
                    </a:lnTo>
                    <a:lnTo>
                      <a:pt x="1980434" y="0"/>
                    </a:lnTo>
                    <a:lnTo>
                      <a:pt x="0" y="647082"/>
                    </a:lnTo>
                    <a:close/>
                  </a:path>
                </a:pathLst>
              </a:cu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155" name="グループ化 154">
                <a:extLst>
                  <a:ext uri="{FF2B5EF4-FFF2-40B4-BE49-F238E27FC236}">
                    <a16:creationId xmlns:a16="http://schemas.microsoft.com/office/drawing/2014/main" id="{8BA84663-67EF-467F-88D1-5CDD483CD279}"/>
                  </a:ext>
                </a:extLst>
              </p:cNvPr>
              <p:cNvGrpSpPr/>
              <p:nvPr/>
            </p:nvGrpSpPr>
            <p:grpSpPr>
              <a:xfrm>
                <a:off x="2143550" y="3604752"/>
                <a:ext cx="809200" cy="708328"/>
                <a:chOff x="3800475" y="2420938"/>
                <a:chExt cx="2305050" cy="2017713"/>
              </a:xfrm>
            </p:grpSpPr>
            <p:sp>
              <p:nvSpPr>
                <p:cNvPr id="156" name="Freeform 38">
                  <a:extLst>
                    <a:ext uri="{FF2B5EF4-FFF2-40B4-BE49-F238E27FC236}">
                      <a16:creationId xmlns:a16="http://schemas.microsoft.com/office/drawing/2014/main" id="{10E7A84E-F2BE-4DF4-972D-0D7CFD0B2875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800475" y="2420938"/>
                  <a:ext cx="2305050" cy="2017713"/>
                </a:xfrm>
                <a:custGeom>
                  <a:avLst/>
                  <a:gdLst>
                    <a:gd name="T0" fmla="*/ 448 w 2902"/>
                    <a:gd name="T1" fmla="*/ 1822 h 2541"/>
                    <a:gd name="T2" fmla="*/ 2649 w 2902"/>
                    <a:gd name="T3" fmla="*/ 1826 h 2541"/>
                    <a:gd name="T4" fmla="*/ 2588 w 2902"/>
                    <a:gd name="T5" fmla="*/ 1897 h 2541"/>
                    <a:gd name="T6" fmla="*/ 425 w 2902"/>
                    <a:gd name="T7" fmla="*/ 1945 h 2541"/>
                    <a:gd name="T8" fmla="*/ 199 w 2902"/>
                    <a:gd name="T9" fmla="*/ 1872 h 2541"/>
                    <a:gd name="T10" fmla="*/ 2428 w 2902"/>
                    <a:gd name="T11" fmla="*/ 1916 h 2541"/>
                    <a:gd name="T12" fmla="*/ 166 w 2902"/>
                    <a:gd name="T13" fmla="*/ 1948 h 2541"/>
                    <a:gd name="T14" fmla="*/ 499 w 2902"/>
                    <a:gd name="T15" fmla="*/ 1943 h 2541"/>
                    <a:gd name="T16" fmla="*/ 2406 w 2902"/>
                    <a:gd name="T17" fmla="*/ 1943 h 2541"/>
                    <a:gd name="T18" fmla="*/ 2735 w 2902"/>
                    <a:gd name="T19" fmla="*/ 1948 h 2541"/>
                    <a:gd name="T20" fmla="*/ 417 w 2902"/>
                    <a:gd name="T21" fmla="*/ 1265 h 2541"/>
                    <a:gd name="T22" fmla="*/ 267 w 2902"/>
                    <a:gd name="T23" fmla="*/ 1310 h 2541"/>
                    <a:gd name="T24" fmla="*/ 0 w 2902"/>
                    <a:gd name="T25" fmla="*/ 948 h 2541"/>
                    <a:gd name="T26" fmla="*/ 2685 w 2902"/>
                    <a:gd name="T27" fmla="*/ 1418 h 2541"/>
                    <a:gd name="T28" fmla="*/ 2848 w 2902"/>
                    <a:gd name="T29" fmla="*/ 1001 h 2541"/>
                    <a:gd name="T30" fmla="*/ 2701 w 2902"/>
                    <a:gd name="T31" fmla="*/ 1128 h 2541"/>
                    <a:gd name="T32" fmla="*/ 2519 w 2902"/>
                    <a:gd name="T33" fmla="*/ 1832 h 2541"/>
                    <a:gd name="T34" fmla="*/ 250 w 2902"/>
                    <a:gd name="T35" fmla="*/ 1275 h 2541"/>
                    <a:gd name="T36" fmla="*/ 71 w 2902"/>
                    <a:gd name="T37" fmla="*/ 942 h 2541"/>
                    <a:gd name="T38" fmla="*/ 2726 w 2902"/>
                    <a:gd name="T39" fmla="*/ 1187 h 2541"/>
                    <a:gd name="T40" fmla="*/ 2844 w 2902"/>
                    <a:gd name="T41" fmla="*/ 960 h 2541"/>
                    <a:gd name="T42" fmla="*/ 2789 w 2902"/>
                    <a:gd name="T43" fmla="*/ 956 h 2541"/>
                    <a:gd name="T44" fmla="*/ 165 w 2902"/>
                    <a:gd name="T45" fmla="*/ 972 h 2541"/>
                    <a:gd name="T46" fmla="*/ 2698 w 2902"/>
                    <a:gd name="T47" fmla="*/ 1006 h 2541"/>
                    <a:gd name="T48" fmla="*/ 830 w 2902"/>
                    <a:gd name="T49" fmla="*/ 1993 h 2541"/>
                    <a:gd name="T50" fmla="*/ 2200 w 2902"/>
                    <a:gd name="T51" fmla="*/ 1828 h 2541"/>
                    <a:gd name="T52" fmla="*/ 2191 w 2902"/>
                    <a:gd name="T53" fmla="*/ 1146 h 2541"/>
                    <a:gd name="T54" fmla="*/ 1382 w 2902"/>
                    <a:gd name="T55" fmla="*/ 1985 h 2541"/>
                    <a:gd name="T56" fmla="*/ 759 w 2902"/>
                    <a:gd name="T57" fmla="*/ 1011 h 2541"/>
                    <a:gd name="T58" fmla="*/ 1402 w 2902"/>
                    <a:gd name="T59" fmla="*/ 1968 h 2541"/>
                    <a:gd name="T60" fmla="*/ 1498 w 2902"/>
                    <a:gd name="T61" fmla="*/ 1887 h 2541"/>
                    <a:gd name="T62" fmla="*/ 1364 w 2902"/>
                    <a:gd name="T63" fmla="*/ 1894 h 2541"/>
                    <a:gd name="T64" fmla="*/ 1543 w 2902"/>
                    <a:gd name="T65" fmla="*/ 1864 h 2541"/>
                    <a:gd name="T66" fmla="*/ 1558 w 2902"/>
                    <a:gd name="T67" fmla="*/ 1457 h 2541"/>
                    <a:gd name="T68" fmla="*/ 1381 w 2902"/>
                    <a:gd name="T69" fmla="*/ 1463 h 2541"/>
                    <a:gd name="T70" fmla="*/ 1457 w 2902"/>
                    <a:gd name="T71" fmla="*/ 1410 h 2541"/>
                    <a:gd name="T72" fmla="*/ 1567 w 2902"/>
                    <a:gd name="T73" fmla="*/ 1092 h 2541"/>
                    <a:gd name="T74" fmla="*/ 1423 w 2902"/>
                    <a:gd name="T75" fmla="*/ 1122 h 2541"/>
                    <a:gd name="T76" fmla="*/ 1373 w 2902"/>
                    <a:gd name="T77" fmla="*/ 1435 h 2541"/>
                    <a:gd name="T78" fmla="*/ 513 w 2902"/>
                    <a:gd name="T79" fmla="*/ 2276 h 2541"/>
                    <a:gd name="T80" fmla="*/ 645 w 2902"/>
                    <a:gd name="T81" fmla="*/ 2393 h 2541"/>
                    <a:gd name="T82" fmla="*/ 1422 w 2902"/>
                    <a:gd name="T83" fmla="*/ 2541 h 2541"/>
                    <a:gd name="T84" fmla="*/ 2084 w 2902"/>
                    <a:gd name="T85" fmla="*/ 2483 h 2541"/>
                    <a:gd name="T86" fmla="*/ 2382 w 2902"/>
                    <a:gd name="T87" fmla="*/ 2312 h 2541"/>
                    <a:gd name="T88" fmla="*/ 2243 w 2902"/>
                    <a:gd name="T89" fmla="*/ 2108 h 2541"/>
                    <a:gd name="T90" fmla="*/ 1445 w 2902"/>
                    <a:gd name="T91" fmla="*/ 2310 h 2541"/>
                    <a:gd name="T92" fmla="*/ 666 w 2902"/>
                    <a:gd name="T93" fmla="*/ 2039 h 2541"/>
                    <a:gd name="T94" fmla="*/ 1395 w 2902"/>
                    <a:gd name="T95" fmla="*/ 962 h 2541"/>
                    <a:gd name="T96" fmla="*/ 1517 w 2902"/>
                    <a:gd name="T97" fmla="*/ 1067 h 2541"/>
                    <a:gd name="T98" fmla="*/ 1547 w 2902"/>
                    <a:gd name="T99" fmla="*/ 866 h 2541"/>
                    <a:gd name="T100" fmla="*/ 1767 w 2902"/>
                    <a:gd name="T101" fmla="*/ 897 h 2541"/>
                    <a:gd name="T102" fmla="*/ 1776 w 2902"/>
                    <a:gd name="T103" fmla="*/ 806 h 2541"/>
                    <a:gd name="T104" fmla="*/ 1951 w 2902"/>
                    <a:gd name="T105" fmla="*/ 798 h 2541"/>
                    <a:gd name="T106" fmla="*/ 2157 w 2902"/>
                    <a:gd name="T107" fmla="*/ 798 h 2541"/>
                    <a:gd name="T108" fmla="*/ 1590 w 2902"/>
                    <a:gd name="T109" fmla="*/ 576 h 2541"/>
                    <a:gd name="T110" fmla="*/ 1046 w 2902"/>
                    <a:gd name="T111" fmla="*/ 643 h 2541"/>
                    <a:gd name="T112" fmla="*/ 1006 w 2902"/>
                    <a:gd name="T113" fmla="*/ 767 h 2541"/>
                    <a:gd name="T114" fmla="*/ 1025 w 2902"/>
                    <a:gd name="T115" fmla="*/ 849 h 2541"/>
                    <a:gd name="T116" fmla="*/ 1113 w 2902"/>
                    <a:gd name="T117" fmla="*/ 932 h 2541"/>
                    <a:gd name="T118" fmla="*/ 1136 w 2902"/>
                    <a:gd name="T119" fmla="*/ 1006 h 2541"/>
                    <a:gd name="T120" fmla="*/ 1622 w 2902"/>
                    <a:gd name="T121" fmla="*/ 330 h 2541"/>
                    <a:gd name="T122" fmla="*/ 1360 w 2902"/>
                    <a:gd name="T123" fmla="*/ 352 h 2541"/>
                    <a:gd name="T124" fmla="*/ 1309 w 2902"/>
                    <a:gd name="T125" fmla="*/ 317 h 25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902" h="2541">
                      <a:moveTo>
                        <a:pt x="216" y="1821"/>
                      </a:moveTo>
                      <a:lnTo>
                        <a:pt x="216" y="1821"/>
                      </a:lnTo>
                      <a:lnTo>
                        <a:pt x="213" y="1828"/>
                      </a:lnTo>
                      <a:lnTo>
                        <a:pt x="210" y="1834"/>
                      </a:lnTo>
                      <a:lnTo>
                        <a:pt x="210" y="1839"/>
                      </a:lnTo>
                      <a:lnTo>
                        <a:pt x="212" y="1844"/>
                      </a:lnTo>
                      <a:lnTo>
                        <a:pt x="214" y="1848"/>
                      </a:lnTo>
                      <a:lnTo>
                        <a:pt x="216" y="1852"/>
                      </a:lnTo>
                      <a:lnTo>
                        <a:pt x="221" y="1857"/>
                      </a:lnTo>
                      <a:lnTo>
                        <a:pt x="221" y="1857"/>
                      </a:lnTo>
                      <a:lnTo>
                        <a:pt x="231" y="1866"/>
                      </a:lnTo>
                      <a:lnTo>
                        <a:pt x="241" y="1872"/>
                      </a:lnTo>
                      <a:lnTo>
                        <a:pt x="255" y="1880"/>
                      </a:lnTo>
                      <a:lnTo>
                        <a:pt x="272" y="1887"/>
                      </a:lnTo>
                      <a:lnTo>
                        <a:pt x="291" y="1892"/>
                      </a:lnTo>
                      <a:lnTo>
                        <a:pt x="301" y="1895"/>
                      </a:lnTo>
                      <a:lnTo>
                        <a:pt x="314" y="1897"/>
                      </a:lnTo>
                      <a:lnTo>
                        <a:pt x="325" y="1898"/>
                      </a:lnTo>
                      <a:lnTo>
                        <a:pt x="338" y="1898"/>
                      </a:lnTo>
                      <a:lnTo>
                        <a:pt x="338" y="1898"/>
                      </a:lnTo>
                      <a:lnTo>
                        <a:pt x="352" y="1898"/>
                      </a:lnTo>
                      <a:lnTo>
                        <a:pt x="363" y="1897"/>
                      </a:lnTo>
                      <a:lnTo>
                        <a:pt x="386" y="1892"/>
                      </a:lnTo>
                      <a:lnTo>
                        <a:pt x="405" y="1887"/>
                      </a:lnTo>
                      <a:lnTo>
                        <a:pt x="422" y="1881"/>
                      </a:lnTo>
                      <a:lnTo>
                        <a:pt x="435" y="1873"/>
                      </a:lnTo>
                      <a:lnTo>
                        <a:pt x="445" y="1866"/>
                      </a:lnTo>
                      <a:lnTo>
                        <a:pt x="453" y="1861"/>
                      </a:lnTo>
                      <a:lnTo>
                        <a:pt x="456" y="1857"/>
                      </a:lnTo>
                      <a:lnTo>
                        <a:pt x="456" y="1857"/>
                      </a:lnTo>
                      <a:lnTo>
                        <a:pt x="461" y="1851"/>
                      </a:lnTo>
                      <a:lnTo>
                        <a:pt x="464" y="1841"/>
                      </a:lnTo>
                      <a:lnTo>
                        <a:pt x="464" y="1838"/>
                      </a:lnTo>
                      <a:lnTo>
                        <a:pt x="464" y="1834"/>
                      </a:lnTo>
                      <a:lnTo>
                        <a:pt x="463" y="1829"/>
                      </a:lnTo>
                      <a:lnTo>
                        <a:pt x="461" y="1826"/>
                      </a:lnTo>
                      <a:lnTo>
                        <a:pt x="461" y="1826"/>
                      </a:lnTo>
                      <a:lnTo>
                        <a:pt x="457" y="1823"/>
                      </a:lnTo>
                      <a:lnTo>
                        <a:pt x="453" y="1822"/>
                      </a:lnTo>
                      <a:lnTo>
                        <a:pt x="448" y="1822"/>
                      </a:lnTo>
                      <a:lnTo>
                        <a:pt x="444" y="1823"/>
                      </a:lnTo>
                      <a:lnTo>
                        <a:pt x="435" y="1827"/>
                      </a:lnTo>
                      <a:lnTo>
                        <a:pt x="429" y="1830"/>
                      </a:lnTo>
                      <a:lnTo>
                        <a:pt x="429" y="1830"/>
                      </a:lnTo>
                      <a:lnTo>
                        <a:pt x="420" y="1835"/>
                      </a:lnTo>
                      <a:lnTo>
                        <a:pt x="401" y="1843"/>
                      </a:lnTo>
                      <a:lnTo>
                        <a:pt x="388" y="1846"/>
                      </a:lnTo>
                      <a:lnTo>
                        <a:pt x="375" y="1849"/>
                      </a:lnTo>
                      <a:lnTo>
                        <a:pt x="359" y="1852"/>
                      </a:lnTo>
                      <a:lnTo>
                        <a:pt x="343" y="1853"/>
                      </a:lnTo>
                      <a:lnTo>
                        <a:pt x="343" y="1853"/>
                      </a:lnTo>
                      <a:lnTo>
                        <a:pt x="326" y="1852"/>
                      </a:lnTo>
                      <a:lnTo>
                        <a:pt x="310" y="1848"/>
                      </a:lnTo>
                      <a:lnTo>
                        <a:pt x="294" y="1844"/>
                      </a:lnTo>
                      <a:lnTo>
                        <a:pt x="281" y="1839"/>
                      </a:lnTo>
                      <a:lnTo>
                        <a:pt x="260" y="1830"/>
                      </a:lnTo>
                      <a:lnTo>
                        <a:pt x="252" y="1826"/>
                      </a:lnTo>
                      <a:lnTo>
                        <a:pt x="252" y="1826"/>
                      </a:lnTo>
                      <a:lnTo>
                        <a:pt x="249" y="1822"/>
                      </a:lnTo>
                      <a:lnTo>
                        <a:pt x="244" y="1820"/>
                      </a:lnTo>
                      <a:lnTo>
                        <a:pt x="240" y="1817"/>
                      </a:lnTo>
                      <a:lnTo>
                        <a:pt x="233" y="1814"/>
                      </a:lnTo>
                      <a:lnTo>
                        <a:pt x="227" y="1814"/>
                      </a:lnTo>
                      <a:lnTo>
                        <a:pt x="224" y="1814"/>
                      </a:lnTo>
                      <a:lnTo>
                        <a:pt x="222" y="1817"/>
                      </a:lnTo>
                      <a:lnTo>
                        <a:pt x="218" y="1818"/>
                      </a:lnTo>
                      <a:lnTo>
                        <a:pt x="216" y="1821"/>
                      </a:lnTo>
                      <a:lnTo>
                        <a:pt x="216" y="1821"/>
                      </a:lnTo>
                      <a:close/>
                      <a:moveTo>
                        <a:pt x="2685" y="1821"/>
                      </a:moveTo>
                      <a:lnTo>
                        <a:pt x="2685" y="1821"/>
                      </a:lnTo>
                      <a:lnTo>
                        <a:pt x="2683" y="1818"/>
                      </a:lnTo>
                      <a:lnTo>
                        <a:pt x="2679" y="1817"/>
                      </a:lnTo>
                      <a:lnTo>
                        <a:pt x="2677" y="1814"/>
                      </a:lnTo>
                      <a:lnTo>
                        <a:pt x="2673" y="1814"/>
                      </a:lnTo>
                      <a:lnTo>
                        <a:pt x="2668" y="1814"/>
                      </a:lnTo>
                      <a:lnTo>
                        <a:pt x="2662" y="1817"/>
                      </a:lnTo>
                      <a:lnTo>
                        <a:pt x="2656" y="1820"/>
                      </a:lnTo>
                      <a:lnTo>
                        <a:pt x="2653" y="1822"/>
                      </a:lnTo>
                      <a:lnTo>
                        <a:pt x="2649" y="1826"/>
                      </a:lnTo>
                      <a:lnTo>
                        <a:pt x="2649" y="1826"/>
                      </a:lnTo>
                      <a:lnTo>
                        <a:pt x="2641" y="1830"/>
                      </a:lnTo>
                      <a:lnTo>
                        <a:pt x="2620" y="1839"/>
                      </a:lnTo>
                      <a:lnTo>
                        <a:pt x="2607" y="1844"/>
                      </a:lnTo>
                      <a:lnTo>
                        <a:pt x="2591" y="1848"/>
                      </a:lnTo>
                      <a:lnTo>
                        <a:pt x="2575" y="1852"/>
                      </a:lnTo>
                      <a:lnTo>
                        <a:pt x="2558" y="1853"/>
                      </a:lnTo>
                      <a:lnTo>
                        <a:pt x="2558" y="1853"/>
                      </a:lnTo>
                      <a:lnTo>
                        <a:pt x="2542" y="1852"/>
                      </a:lnTo>
                      <a:lnTo>
                        <a:pt x="2526" y="1849"/>
                      </a:lnTo>
                      <a:lnTo>
                        <a:pt x="2513" y="1846"/>
                      </a:lnTo>
                      <a:lnTo>
                        <a:pt x="2500" y="1843"/>
                      </a:lnTo>
                      <a:lnTo>
                        <a:pt x="2481" y="1835"/>
                      </a:lnTo>
                      <a:lnTo>
                        <a:pt x="2472" y="1830"/>
                      </a:lnTo>
                      <a:lnTo>
                        <a:pt x="2472" y="1830"/>
                      </a:lnTo>
                      <a:lnTo>
                        <a:pt x="2466" y="1827"/>
                      </a:lnTo>
                      <a:lnTo>
                        <a:pt x="2457" y="1823"/>
                      </a:lnTo>
                      <a:lnTo>
                        <a:pt x="2452" y="1822"/>
                      </a:lnTo>
                      <a:lnTo>
                        <a:pt x="2448" y="1822"/>
                      </a:lnTo>
                      <a:lnTo>
                        <a:pt x="2443" y="1823"/>
                      </a:lnTo>
                      <a:lnTo>
                        <a:pt x="2440" y="1826"/>
                      </a:lnTo>
                      <a:lnTo>
                        <a:pt x="2440" y="1826"/>
                      </a:lnTo>
                      <a:lnTo>
                        <a:pt x="2438" y="1829"/>
                      </a:lnTo>
                      <a:lnTo>
                        <a:pt x="2437" y="1834"/>
                      </a:lnTo>
                      <a:lnTo>
                        <a:pt x="2437" y="1838"/>
                      </a:lnTo>
                      <a:lnTo>
                        <a:pt x="2438" y="1841"/>
                      </a:lnTo>
                      <a:lnTo>
                        <a:pt x="2440" y="1851"/>
                      </a:lnTo>
                      <a:lnTo>
                        <a:pt x="2445" y="1857"/>
                      </a:lnTo>
                      <a:lnTo>
                        <a:pt x="2445" y="1857"/>
                      </a:lnTo>
                      <a:lnTo>
                        <a:pt x="2449" y="1861"/>
                      </a:lnTo>
                      <a:lnTo>
                        <a:pt x="2456" y="1866"/>
                      </a:lnTo>
                      <a:lnTo>
                        <a:pt x="2466" y="1873"/>
                      </a:lnTo>
                      <a:lnTo>
                        <a:pt x="2480" y="1881"/>
                      </a:lnTo>
                      <a:lnTo>
                        <a:pt x="2496" y="1887"/>
                      </a:lnTo>
                      <a:lnTo>
                        <a:pt x="2515" y="1892"/>
                      </a:lnTo>
                      <a:lnTo>
                        <a:pt x="2537" y="1897"/>
                      </a:lnTo>
                      <a:lnTo>
                        <a:pt x="2550" y="1898"/>
                      </a:lnTo>
                      <a:lnTo>
                        <a:pt x="2562" y="1898"/>
                      </a:lnTo>
                      <a:lnTo>
                        <a:pt x="2562" y="1898"/>
                      </a:lnTo>
                      <a:lnTo>
                        <a:pt x="2576" y="1898"/>
                      </a:lnTo>
                      <a:lnTo>
                        <a:pt x="2588" y="1897"/>
                      </a:lnTo>
                      <a:lnTo>
                        <a:pt x="2600" y="1895"/>
                      </a:lnTo>
                      <a:lnTo>
                        <a:pt x="2611" y="1892"/>
                      </a:lnTo>
                      <a:lnTo>
                        <a:pt x="2630" y="1887"/>
                      </a:lnTo>
                      <a:lnTo>
                        <a:pt x="2646" y="1880"/>
                      </a:lnTo>
                      <a:lnTo>
                        <a:pt x="2660" y="1872"/>
                      </a:lnTo>
                      <a:lnTo>
                        <a:pt x="2670" y="1866"/>
                      </a:lnTo>
                      <a:lnTo>
                        <a:pt x="2680" y="1857"/>
                      </a:lnTo>
                      <a:lnTo>
                        <a:pt x="2680" y="1857"/>
                      </a:lnTo>
                      <a:lnTo>
                        <a:pt x="2686" y="1852"/>
                      </a:lnTo>
                      <a:lnTo>
                        <a:pt x="2688" y="1848"/>
                      </a:lnTo>
                      <a:lnTo>
                        <a:pt x="2690" y="1844"/>
                      </a:lnTo>
                      <a:lnTo>
                        <a:pt x="2692" y="1839"/>
                      </a:lnTo>
                      <a:lnTo>
                        <a:pt x="2690" y="1834"/>
                      </a:lnTo>
                      <a:lnTo>
                        <a:pt x="2689" y="1828"/>
                      </a:lnTo>
                      <a:lnTo>
                        <a:pt x="2685" y="1821"/>
                      </a:lnTo>
                      <a:lnTo>
                        <a:pt x="2685" y="1821"/>
                      </a:lnTo>
                      <a:close/>
                      <a:moveTo>
                        <a:pt x="189" y="1880"/>
                      </a:moveTo>
                      <a:lnTo>
                        <a:pt x="189" y="1880"/>
                      </a:lnTo>
                      <a:lnTo>
                        <a:pt x="185" y="1887"/>
                      </a:lnTo>
                      <a:lnTo>
                        <a:pt x="184" y="1894"/>
                      </a:lnTo>
                      <a:lnTo>
                        <a:pt x="185" y="1899"/>
                      </a:lnTo>
                      <a:lnTo>
                        <a:pt x="187" y="1906"/>
                      </a:lnTo>
                      <a:lnTo>
                        <a:pt x="190" y="1912"/>
                      </a:lnTo>
                      <a:lnTo>
                        <a:pt x="193" y="1916"/>
                      </a:lnTo>
                      <a:lnTo>
                        <a:pt x="196" y="1918"/>
                      </a:lnTo>
                      <a:lnTo>
                        <a:pt x="198" y="1921"/>
                      </a:lnTo>
                      <a:lnTo>
                        <a:pt x="198" y="1921"/>
                      </a:lnTo>
                      <a:lnTo>
                        <a:pt x="212" y="1928"/>
                      </a:lnTo>
                      <a:lnTo>
                        <a:pt x="225" y="1933"/>
                      </a:lnTo>
                      <a:lnTo>
                        <a:pt x="243" y="1940"/>
                      </a:lnTo>
                      <a:lnTo>
                        <a:pt x="264" y="1946"/>
                      </a:lnTo>
                      <a:lnTo>
                        <a:pt x="287" y="1951"/>
                      </a:lnTo>
                      <a:lnTo>
                        <a:pt x="312" y="1956"/>
                      </a:lnTo>
                      <a:lnTo>
                        <a:pt x="325" y="1957"/>
                      </a:lnTo>
                      <a:lnTo>
                        <a:pt x="338" y="1957"/>
                      </a:lnTo>
                      <a:lnTo>
                        <a:pt x="338" y="1957"/>
                      </a:lnTo>
                      <a:lnTo>
                        <a:pt x="363" y="1956"/>
                      </a:lnTo>
                      <a:lnTo>
                        <a:pt x="387" y="1954"/>
                      </a:lnTo>
                      <a:lnTo>
                        <a:pt x="406" y="1949"/>
                      </a:lnTo>
                      <a:lnTo>
                        <a:pt x="425" y="1945"/>
                      </a:lnTo>
                      <a:lnTo>
                        <a:pt x="439" y="1940"/>
                      </a:lnTo>
                      <a:lnTo>
                        <a:pt x="451" y="1934"/>
                      </a:lnTo>
                      <a:lnTo>
                        <a:pt x="460" y="1930"/>
                      </a:lnTo>
                      <a:lnTo>
                        <a:pt x="465" y="1925"/>
                      </a:lnTo>
                      <a:lnTo>
                        <a:pt x="465" y="1925"/>
                      </a:lnTo>
                      <a:lnTo>
                        <a:pt x="470" y="1921"/>
                      </a:lnTo>
                      <a:lnTo>
                        <a:pt x="473" y="1916"/>
                      </a:lnTo>
                      <a:lnTo>
                        <a:pt x="477" y="1911"/>
                      </a:lnTo>
                      <a:lnTo>
                        <a:pt x="479" y="1904"/>
                      </a:lnTo>
                      <a:lnTo>
                        <a:pt x="481" y="1898"/>
                      </a:lnTo>
                      <a:lnTo>
                        <a:pt x="481" y="1892"/>
                      </a:lnTo>
                      <a:lnTo>
                        <a:pt x="481" y="1888"/>
                      </a:lnTo>
                      <a:lnTo>
                        <a:pt x="479" y="1884"/>
                      </a:lnTo>
                      <a:lnTo>
                        <a:pt x="479" y="1884"/>
                      </a:lnTo>
                      <a:lnTo>
                        <a:pt x="476" y="1882"/>
                      </a:lnTo>
                      <a:lnTo>
                        <a:pt x="472" y="1882"/>
                      </a:lnTo>
                      <a:lnTo>
                        <a:pt x="468" y="1882"/>
                      </a:lnTo>
                      <a:lnTo>
                        <a:pt x="462" y="1883"/>
                      </a:lnTo>
                      <a:lnTo>
                        <a:pt x="451" y="1888"/>
                      </a:lnTo>
                      <a:lnTo>
                        <a:pt x="438" y="1894"/>
                      </a:lnTo>
                      <a:lnTo>
                        <a:pt x="438" y="1894"/>
                      </a:lnTo>
                      <a:lnTo>
                        <a:pt x="420" y="1900"/>
                      </a:lnTo>
                      <a:lnTo>
                        <a:pt x="395" y="1907"/>
                      </a:lnTo>
                      <a:lnTo>
                        <a:pt x="380" y="1911"/>
                      </a:lnTo>
                      <a:lnTo>
                        <a:pt x="367" y="1914"/>
                      </a:lnTo>
                      <a:lnTo>
                        <a:pt x="352" y="1915"/>
                      </a:lnTo>
                      <a:lnTo>
                        <a:pt x="338" y="1916"/>
                      </a:lnTo>
                      <a:lnTo>
                        <a:pt x="338" y="1916"/>
                      </a:lnTo>
                      <a:lnTo>
                        <a:pt x="324" y="1915"/>
                      </a:lnTo>
                      <a:lnTo>
                        <a:pt x="307" y="1911"/>
                      </a:lnTo>
                      <a:lnTo>
                        <a:pt x="289" y="1906"/>
                      </a:lnTo>
                      <a:lnTo>
                        <a:pt x="272" y="1899"/>
                      </a:lnTo>
                      <a:lnTo>
                        <a:pt x="241" y="1887"/>
                      </a:lnTo>
                      <a:lnTo>
                        <a:pt x="225" y="1880"/>
                      </a:lnTo>
                      <a:lnTo>
                        <a:pt x="225" y="1880"/>
                      </a:lnTo>
                      <a:lnTo>
                        <a:pt x="218" y="1877"/>
                      </a:lnTo>
                      <a:lnTo>
                        <a:pt x="214" y="1874"/>
                      </a:lnTo>
                      <a:lnTo>
                        <a:pt x="209" y="1872"/>
                      </a:lnTo>
                      <a:lnTo>
                        <a:pt x="204" y="1872"/>
                      </a:lnTo>
                      <a:lnTo>
                        <a:pt x="199" y="1872"/>
                      </a:lnTo>
                      <a:lnTo>
                        <a:pt x="193" y="1875"/>
                      </a:lnTo>
                      <a:lnTo>
                        <a:pt x="189" y="1880"/>
                      </a:lnTo>
                      <a:lnTo>
                        <a:pt x="189" y="1880"/>
                      </a:lnTo>
                      <a:close/>
                      <a:moveTo>
                        <a:pt x="2712" y="1880"/>
                      </a:moveTo>
                      <a:lnTo>
                        <a:pt x="2712" y="1880"/>
                      </a:lnTo>
                      <a:lnTo>
                        <a:pt x="2708" y="1875"/>
                      </a:lnTo>
                      <a:lnTo>
                        <a:pt x="2703" y="1872"/>
                      </a:lnTo>
                      <a:lnTo>
                        <a:pt x="2697" y="1872"/>
                      </a:lnTo>
                      <a:lnTo>
                        <a:pt x="2693" y="1872"/>
                      </a:lnTo>
                      <a:lnTo>
                        <a:pt x="2687" y="1874"/>
                      </a:lnTo>
                      <a:lnTo>
                        <a:pt x="2683" y="1877"/>
                      </a:lnTo>
                      <a:lnTo>
                        <a:pt x="2676" y="1880"/>
                      </a:lnTo>
                      <a:lnTo>
                        <a:pt x="2676" y="1880"/>
                      </a:lnTo>
                      <a:lnTo>
                        <a:pt x="2660" y="1887"/>
                      </a:lnTo>
                      <a:lnTo>
                        <a:pt x="2630" y="1899"/>
                      </a:lnTo>
                      <a:lnTo>
                        <a:pt x="2612" y="1906"/>
                      </a:lnTo>
                      <a:lnTo>
                        <a:pt x="2594" y="1911"/>
                      </a:lnTo>
                      <a:lnTo>
                        <a:pt x="2577" y="1915"/>
                      </a:lnTo>
                      <a:lnTo>
                        <a:pt x="2562" y="1916"/>
                      </a:lnTo>
                      <a:lnTo>
                        <a:pt x="2562" y="1916"/>
                      </a:lnTo>
                      <a:lnTo>
                        <a:pt x="2549" y="1915"/>
                      </a:lnTo>
                      <a:lnTo>
                        <a:pt x="2535" y="1914"/>
                      </a:lnTo>
                      <a:lnTo>
                        <a:pt x="2520" y="1911"/>
                      </a:lnTo>
                      <a:lnTo>
                        <a:pt x="2506" y="1907"/>
                      </a:lnTo>
                      <a:lnTo>
                        <a:pt x="2481" y="1900"/>
                      </a:lnTo>
                      <a:lnTo>
                        <a:pt x="2463" y="1894"/>
                      </a:lnTo>
                      <a:lnTo>
                        <a:pt x="2463" y="1894"/>
                      </a:lnTo>
                      <a:lnTo>
                        <a:pt x="2450" y="1888"/>
                      </a:lnTo>
                      <a:lnTo>
                        <a:pt x="2439" y="1883"/>
                      </a:lnTo>
                      <a:lnTo>
                        <a:pt x="2434" y="1882"/>
                      </a:lnTo>
                      <a:lnTo>
                        <a:pt x="2430" y="1882"/>
                      </a:lnTo>
                      <a:lnTo>
                        <a:pt x="2425" y="1882"/>
                      </a:lnTo>
                      <a:lnTo>
                        <a:pt x="2422" y="1884"/>
                      </a:lnTo>
                      <a:lnTo>
                        <a:pt x="2422" y="1884"/>
                      </a:lnTo>
                      <a:lnTo>
                        <a:pt x="2420" y="1888"/>
                      </a:lnTo>
                      <a:lnTo>
                        <a:pt x="2420" y="1892"/>
                      </a:lnTo>
                      <a:lnTo>
                        <a:pt x="2421" y="1898"/>
                      </a:lnTo>
                      <a:lnTo>
                        <a:pt x="2422" y="1904"/>
                      </a:lnTo>
                      <a:lnTo>
                        <a:pt x="2424" y="1911"/>
                      </a:lnTo>
                      <a:lnTo>
                        <a:pt x="2428" y="1916"/>
                      </a:lnTo>
                      <a:lnTo>
                        <a:pt x="2432" y="1921"/>
                      </a:lnTo>
                      <a:lnTo>
                        <a:pt x="2435" y="1925"/>
                      </a:lnTo>
                      <a:lnTo>
                        <a:pt x="2435" y="1925"/>
                      </a:lnTo>
                      <a:lnTo>
                        <a:pt x="2441" y="1930"/>
                      </a:lnTo>
                      <a:lnTo>
                        <a:pt x="2450" y="1934"/>
                      </a:lnTo>
                      <a:lnTo>
                        <a:pt x="2463" y="1940"/>
                      </a:lnTo>
                      <a:lnTo>
                        <a:pt x="2477" y="1945"/>
                      </a:lnTo>
                      <a:lnTo>
                        <a:pt x="2494" y="1949"/>
                      </a:lnTo>
                      <a:lnTo>
                        <a:pt x="2515" y="1954"/>
                      </a:lnTo>
                      <a:lnTo>
                        <a:pt x="2537" y="1956"/>
                      </a:lnTo>
                      <a:lnTo>
                        <a:pt x="2562" y="1957"/>
                      </a:lnTo>
                      <a:lnTo>
                        <a:pt x="2562" y="1957"/>
                      </a:lnTo>
                      <a:lnTo>
                        <a:pt x="2576" y="1957"/>
                      </a:lnTo>
                      <a:lnTo>
                        <a:pt x="2588" y="1956"/>
                      </a:lnTo>
                      <a:lnTo>
                        <a:pt x="2615" y="1951"/>
                      </a:lnTo>
                      <a:lnTo>
                        <a:pt x="2637" y="1946"/>
                      </a:lnTo>
                      <a:lnTo>
                        <a:pt x="2658" y="1940"/>
                      </a:lnTo>
                      <a:lnTo>
                        <a:pt x="2676" y="1933"/>
                      </a:lnTo>
                      <a:lnTo>
                        <a:pt x="2689" y="1928"/>
                      </a:lnTo>
                      <a:lnTo>
                        <a:pt x="2703" y="1921"/>
                      </a:lnTo>
                      <a:lnTo>
                        <a:pt x="2703" y="1921"/>
                      </a:lnTo>
                      <a:lnTo>
                        <a:pt x="2705" y="1918"/>
                      </a:lnTo>
                      <a:lnTo>
                        <a:pt x="2709" y="1916"/>
                      </a:lnTo>
                      <a:lnTo>
                        <a:pt x="2711" y="1912"/>
                      </a:lnTo>
                      <a:lnTo>
                        <a:pt x="2714" y="1906"/>
                      </a:lnTo>
                      <a:lnTo>
                        <a:pt x="2715" y="1899"/>
                      </a:lnTo>
                      <a:lnTo>
                        <a:pt x="2717" y="1894"/>
                      </a:lnTo>
                      <a:lnTo>
                        <a:pt x="2715" y="1887"/>
                      </a:lnTo>
                      <a:lnTo>
                        <a:pt x="2712" y="1880"/>
                      </a:lnTo>
                      <a:lnTo>
                        <a:pt x="2712" y="1880"/>
                      </a:lnTo>
                      <a:close/>
                      <a:moveTo>
                        <a:pt x="207" y="1943"/>
                      </a:moveTo>
                      <a:lnTo>
                        <a:pt x="207" y="1943"/>
                      </a:lnTo>
                      <a:lnTo>
                        <a:pt x="202" y="1941"/>
                      </a:lnTo>
                      <a:lnTo>
                        <a:pt x="197" y="1940"/>
                      </a:lnTo>
                      <a:lnTo>
                        <a:pt x="190" y="1939"/>
                      </a:lnTo>
                      <a:lnTo>
                        <a:pt x="183" y="1939"/>
                      </a:lnTo>
                      <a:lnTo>
                        <a:pt x="177" y="1940"/>
                      </a:lnTo>
                      <a:lnTo>
                        <a:pt x="171" y="1942"/>
                      </a:lnTo>
                      <a:lnTo>
                        <a:pt x="168" y="1945"/>
                      </a:lnTo>
                      <a:lnTo>
                        <a:pt x="166" y="1948"/>
                      </a:lnTo>
                      <a:lnTo>
                        <a:pt x="166" y="1948"/>
                      </a:lnTo>
                      <a:lnTo>
                        <a:pt x="165" y="1951"/>
                      </a:lnTo>
                      <a:lnTo>
                        <a:pt x="164" y="1955"/>
                      </a:lnTo>
                      <a:lnTo>
                        <a:pt x="164" y="1957"/>
                      </a:lnTo>
                      <a:lnTo>
                        <a:pt x="164" y="1960"/>
                      </a:lnTo>
                      <a:lnTo>
                        <a:pt x="167" y="1966"/>
                      </a:lnTo>
                      <a:lnTo>
                        <a:pt x="172" y="1972"/>
                      </a:lnTo>
                      <a:lnTo>
                        <a:pt x="177" y="1976"/>
                      </a:lnTo>
                      <a:lnTo>
                        <a:pt x="184" y="1981"/>
                      </a:lnTo>
                      <a:lnTo>
                        <a:pt x="198" y="1989"/>
                      </a:lnTo>
                      <a:lnTo>
                        <a:pt x="198" y="1989"/>
                      </a:lnTo>
                      <a:lnTo>
                        <a:pt x="206" y="1993"/>
                      </a:lnTo>
                      <a:lnTo>
                        <a:pt x="217" y="1998"/>
                      </a:lnTo>
                      <a:lnTo>
                        <a:pt x="232" y="2003"/>
                      </a:lnTo>
                      <a:lnTo>
                        <a:pt x="249" y="2008"/>
                      </a:lnTo>
                      <a:lnTo>
                        <a:pt x="267" y="2014"/>
                      </a:lnTo>
                      <a:lnTo>
                        <a:pt x="289" y="2017"/>
                      </a:lnTo>
                      <a:lnTo>
                        <a:pt x="310" y="2019"/>
                      </a:lnTo>
                      <a:lnTo>
                        <a:pt x="334" y="2020"/>
                      </a:lnTo>
                      <a:lnTo>
                        <a:pt x="334" y="2020"/>
                      </a:lnTo>
                      <a:lnTo>
                        <a:pt x="358" y="2019"/>
                      </a:lnTo>
                      <a:lnTo>
                        <a:pt x="383" y="2017"/>
                      </a:lnTo>
                      <a:lnTo>
                        <a:pt x="405" y="2014"/>
                      </a:lnTo>
                      <a:lnTo>
                        <a:pt x="428" y="2009"/>
                      </a:lnTo>
                      <a:lnTo>
                        <a:pt x="448" y="2005"/>
                      </a:lnTo>
                      <a:lnTo>
                        <a:pt x="465" y="1999"/>
                      </a:lnTo>
                      <a:lnTo>
                        <a:pt x="479" y="1994"/>
                      </a:lnTo>
                      <a:lnTo>
                        <a:pt x="488" y="1989"/>
                      </a:lnTo>
                      <a:lnTo>
                        <a:pt x="488" y="1989"/>
                      </a:lnTo>
                      <a:lnTo>
                        <a:pt x="494" y="1983"/>
                      </a:lnTo>
                      <a:lnTo>
                        <a:pt x="499" y="1979"/>
                      </a:lnTo>
                      <a:lnTo>
                        <a:pt x="503" y="1973"/>
                      </a:lnTo>
                      <a:lnTo>
                        <a:pt x="506" y="1967"/>
                      </a:lnTo>
                      <a:lnTo>
                        <a:pt x="507" y="1962"/>
                      </a:lnTo>
                      <a:lnTo>
                        <a:pt x="508" y="1957"/>
                      </a:lnTo>
                      <a:lnTo>
                        <a:pt x="507" y="1952"/>
                      </a:lnTo>
                      <a:lnTo>
                        <a:pt x="506" y="1948"/>
                      </a:lnTo>
                      <a:lnTo>
                        <a:pt x="506" y="1948"/>
                      </a:lnTo>
                      <a:lnTo>
                        <a:pt x="504" y="1946"/>
                      </a:lnTo>
                      <a:lnTo>
                        <a:pt x="499" y="1943"/>
                      </a:lnTo>
                      <a:lnTo>
                        <a:pt x="495" y="1943"/>
                      </a:lnTo>
                      <a:lnTo>
                        <a:pt x="490" y="1945"/>
                      </a:lnTo>
                      <a:lnTo>
                        <a:pt x="482" y="1947"/>
                      </a:lnTo>
                      <a:lnTo>
                        <a:pt x="479" y="1948"/>
                      </a:lnTo>
                      <a:lnTo>
                        <a:pt x="479" y="1948"/>
                      </a:lnTo>
                      <a:lnTo>
                        <a:pt x="465" y="1952"/>
                      </a:lnTo>
                      <a:lnTo>
                        <a:pt x="429" y="1962"/>
                      </a:lnTo>
                      <a:lnTo>
                        <a:pt x="406" y="1966"/>
                      </a:lnTo>
                      <a:lnTo>
                        <a:pt x="383" y="1971"/>
                      </a:lnTo>
                      <a:lnTo>
                        <a:pt x="358" y="1974"/>
                      </a:lnTo>
                      <a:lnTo>
                        <a:pt x="334" y="1975"/>
                      </a:lnTo>
                      <a:lnTo>
                        <a:pt x="334" y="1975"/>
                      </a:lnTo>
                      <a:lnTo>
                        <a:pt x="311" y="1974"/>
                      </a:lnTo>
                      <a:lnTo>
                        <a:pt x="289" y="1971"/>
                      </a:lnTo>
                      <a:lnTo>
                        <a:pt x="267" y="1965"/>
                      </a:lnTo>
                      <a:lnTo>
                        <a:pt x="248" y="1959"/>
                      </a:lnTo>
                      <a:lnTo>
                        <a:pt x="231" y="1954"/>
                      </a:lnTo>
                      <a:lnTo>
                        <a:pt x="218" y="1948"/>
                      </a:lnTo>
                      <a:lnTo>
                        <a:pt x="207" y="1943"/>
                      </a:lnTo>
                      <a:lnTo>
                        <a:pt x="207" y="1943"/>
                      </a:lnTo>
                      <a:close/>
                      <a:moveTo>
                        <a:pt x="2694" y="1943"/>
                      </a:moveTo>
                      <a:lnTo>
                        <a:pt x="2694" y="1943"/>
                      </a:lnTo>
                      <a:lnTo>
                        <a:pt x="2683" y="1948"/>
                      </a:lnTo>
                      <a:lnTo>
                        <a:pt x="2670" y="1954"/>
                      </a:lnTo>
                      <a:lnTo>
                        <a:pt x="2654" y="1959"/>
                      </a:lnTo>
                      <a:lnTo>
                        <a:pt x="2634" y="1965"/>
                      </a:lnTo>
                      <a:lnTo>
                        <a:pt x="2613" y="1971"/>
                      </a:lnTo>
                      <a:lnTo>
                        <a:pt x="2591" y="1974"/>
                      </a:lnTo>
                      <a:lnTo>
                        <a:pt x="2567" y="1975"/>
                      </a:lnTo>
                      <a:lnTo>
                        <a:pt x="2567" y="1975"/>
                      </a:lnTo>
                      <a:lnTo>
                        <a:pt x="2543" y="1974"/>
                      </a:lnTo>
                      <a:lnTo>
                        <a:pt x="2518" y="1971"/>
                      </a:lnTo>
                      <a:lnTo>
                        <a:pt x="2494" y="1966"/>
                      </a:lnTo>
                      <a:lnTo>
                        <a:pt x="2472" y="1962"/>
                      </a:lnTo>
                      <a:lnTo>
                        <a:pt x="2437" y="1952"/>
                      </a:lnTo>
                      <a:lnTo>
                        <a:pt x="2422" y="1948"/>
                      </a:lnTo>
                      <a:lnTo>
                        <a:pt x="2422" y="1948"/>
                      </a:lnTo>
                      <a:lnTo>
                        <a:pt x="2418" y="1947"/>
                      </a:lnTo>
                      <a:lnTo>
                        <a:pt x="2411" y="1945"/>
                      </a:lnTo>
                      <a:lnTo>
                        <a:pt x="2406" y="1943"/>
                      </a:lnTo>
                      <a:lnTo>
                        <a:pt x="2401" y="1943"/>
                      </a:lnTo>
                      <a:lnTo>
                        <a:pt x="2398" y="1946"/>
                      </a:lnTo>
                      <a:lnTo>
                        <a:pt x="2395" y="1948"/>
                      </a:lnTo>
                      <a:lnTo>
                        <a:pt x="2395" y="1948"/>
                      </a:lnTo>
                      <a:lnTo>
                        <a:pt x="2394" y="1952"/>
                      </a:lnTo>
                      <a:lnTo>
                        <a:pt x="2394" y="1957"/>
                      </a:lnTo>
                      <a:lnTo>
                        <a:pt x="2394" y="1962"/>
                      </a:lnTo>
                      <a:lnTo>
                        <a:pt x="2396" y="1967"/>
                      </a:lnTo>
                      <a:lnTo>
                        <a:pt x="2398" y="1973"/>
                      </a:lnTo>
                      <a:lnTo>
                        <a:pt x="2401" y="1979"/>
                      </a:lnTo>
                      <a:lnTo>
                        <a:pt x="2407" y="1983"/>
                      </a:lnTo>
                      <a:lnTo>
                        <a:pt x="2413" y="1989"/>
                      </a:lnTo>
                      <a:lnTo>
                        <a:pt x="2413" y="1989"/>
                      </a:lnTo>
                      <a:lnTo>
                        <a:pt x="2422" y="1994"/>
                      </a:lnTo>
                      <a:lnTo>
                        <a:pt x="2435" y="1999"/>
                      </a:lnTo>
                      <a:lnTo>
                        <a:pt x="2454" y="2005"/>
                      </a:lnTo>
                      <a:lnTo>
                        <a:pt x="2473" y="2009"/>
                      </a:lnTo>
                      <a:lnTo>
                        <a:pt x="2496" y="2014"/>
                      </a:lnTo>
                      <a:lnTo>
                        <a:pt x="2519" y="2017"/>
                      </a:lnTo>
                      <a:lnTo>
                        <a:pt x="2543" y="2019"/>
                      </a:lnTo>
                      <a:lnTo>
                        <a:pt x="2567" y="2020"/>
                      </a:lnTo>
                      <a:lnTo>
                        <a:pt x="2567" y="2020"/>
                      </a:lnTo>
                      <a:lnTo>
                        <a:pt x="2591" y="2019"/>
                      </a:lnTo>
                      <a:lnTo>
                        <a:pt x="2613" y="2017"/>
                      </a:lnTo>
                      <a:lnTo>
                        <a:pt x="2634" y="2014"/>
                      </a:lnTo>
                      <a:lnTo>
                        <a:pt x="2653" y="2008"/>
                      </a:lnTo>
                      <a:lnTo>
                        <a:pt x="2670" y="2003"/>
                      </a:lnTo>
                      <a:lnTo>
                        <a:pt x="2684" y="1998"/>
                      </a:lnTo>
                      <a:lnTo>
                        <a:pt x="2695" y="1993"/>
                      </a:lnTo>
                      <a:lnTo>
                        <a:pt x="2703" y="1989"/>
                      </a:lnTo>
                      <a:lnTo>
                        <a:pt x="2703" y="1989"/>
                      </a:lnTo>
                      <a:lnTo>
                        <a:pt x="2717" y="1981"/>
                      </a:lnTo>
                      <a:lnTo>
                        <a:pt x="2723" y="1976"/>
                      </a:lnTo>
                      <a:lnTo>
                        <a:pt x="2729" y="1972"/>
                      </a:lnTo>
                      <a:lnTo>
                        <a:pt x="2734" y="1966"/>
                      </a:lnTo>
                      <a:lnTo>
                        <a:pt x="2737" y="1960"/>
                      </a:lnTo>
                      <a:lnTo>
                        <a:pt x="2737" y="1957"/>
                      </a:lnTo>
                      <a:lnTo>
                        <a:pt x="2737" y="1955"/>
                      </a:lnTo>
                      <a:lnTo>
                        <a:pt x="2737" y="1951"/>
                      </a:lnTo>
                      <a:lnTo>
                        <a:pt x="2735" y="1948"/>
                      </a:lnTo>
                      <a:lnTo>
                        <a:pt x="2735" y="1948"/>
                      </a:lnTo>
                      <a:lnTo>
                        <a:pt x="2732" y="1945"/>
                      </a:lnTo>
                      <a:lnTo>
                        <a:pt x="2730" y="1942"/>
                      </a:lnTo>
                      <a:lnTo>
                        <a:pt x="2725" y="1940"/>
                      </a:lnTo>
                      <a:lnTo>
                        <a:pt x="2718" y="1939"/>
                      </a:lnTo>
                      <a:lnTo>
                        <a:pt x="2711" y="1939"/>
                      </a:lnTo>
                      <a:lnTo>
                        <a:pt x="2704" y="1940"/>
                      </a:lnTo>
                      <a:lnTo>
                        <a:pt x="2700" y="1941"/>
                      </a:lnTo>
                      <a:lnTo>
                        <a:pt x="2694" y="1943"/>
                      </a:lnTo>
                      <a:lnTo>
                        <a:pt x="2694" y="1943"/>
                      </a:lnTo>
                      <a:close/>
                      <a:moveTo>
                        <a:pt x="234" y="1798"/>
                      </a:moveTo>
                      <a:lnTo>
                        <a:pt x="234" y="1798"/>
                      </a:lnTo>
                      <a:lnTo>
                        <a:pt x="244" y="1805"/>
                      </a:lnTo>
                      <a:lnTo>
                        <a:pt x="255" y="1811"/>
                      </a:lnTo>
                      <a:lnTo>
                        <a:pt x="269" y="1819"/>
                      </a:lnTo>
                      <a:lnTo>
                        <a:pt x="285" y="1827"/>
                      </a:lnTo>
                      <a:lnTo>
                        <a:pt x="304" y="1832"/>
                      </a:lnTo>
                      <a:lnTo>
                        <a:pt x="324" y="1837"/>
                      </a:lnTo>
                      <a:lnTo>
                        <a:pt x="333" y="1839"/>
                      </a:lnTo>
                      <a:lnTo>
                        <a:pt x="343" y="1839"/>
                      </a:lnTo>
                      <a:lnTo>
                        <a:pt x="343" y="1839"/>
                      </a:lnTo>
                      <a:lnTo>
                        <a:pt x="353" y="1839"/>
                      </a:lnTo>
                      <a:lnTo>
                        <a:pt x="362" y="1837"/>
                      </a:lnTo>
                      <a:lnTo>
                        <a:pt x="382" y="1832"/>
                      </a:lnTo>
                      <a:lnTo>
                        <a:pt x="401" y="1827"/>
                      </a:lnTo>
                      <a:lnTo>
                        <a:pt x="417" y="1819"/>
                      </a:lnTo>
                      <a:lnTo>
                        <a:pt x="431" y="1811"/>
                      </a:lnTo>
                      <a:lnTo>
                        <a:pt x="442" y="1805"/>
                      </a:lnTo>
                      <a:lnTo>
                        <a:pt x="452" y="1798"/>
                      </a:lnTo>
                      <a:lnTo>
                        <a:pt x="452" y="1798"/>
                      </a:lnTo>
                      <a:lnTo>
                        <a:pt x="451" y="1573"/>
                      </a:lnTo>
                      <a:lnTo>
                        <a:pt x="450" y="1409"/>
                      </a:lnTo>
                      <a:lnTo>
                        <a:pt x="448" y="1348"/>
                      </a:lnTo>
                      <a:lnTo>
                        <a:pt x="447" y="1314"/>
                      </a:lnTo>
                      <a:lnTo>
                        <a:pt x="447" y="1314"/>
                      </a:lnTo>
                      <a:lnTo>
                        <a:pt x="445" y="1305"/>
                      </a:lnTo>
                      <a:lnTo>
                        <a:pt x="440" y="1295"/>
                      </a:lnTo>
                      <a:lnTo>
                        <a:pt x="435" y="1285"/>
                      </a:lnTo>
                      <a:lnTo>
                        <a:pt x="427" y="1275"/>
                      </a:lnTo>
                      <a:lnTo>
                        <a:pt x="417" y="1265"/>
                      </a:lnTo>
                      <a:lnTo>
                        <a:pt x="406" y="1255"/>
                      </a:lnTo>
                      <a:lnTo>
                        <a:pt x="383" y="1234"/>
                      </a:lnTo>
                      <a:lnTo>
                        <a:pt x="358" y="1216"/>
                      </a:lnTo>
                      <a:lnTo>
                        <a:pt x="335" y="1199"/>
                      </a:lnTo>
                      <a:lnTo>
                        <a:pt x="315" y="1184"/>
                      </a:lnTo>
                      <a:lnTo>
                        <a:pt x="302" y="1173"/>
                      </a:lnTo>
                      <a:lnTo>
                        <a:pt x="302" y="1173"/>
                      </a:lnTo>
                      <a:lnTo>
                        <a:pt x="292" y="1162"/>
                      </a:lnTo>
                      <a:lnTo>
                        <a:pt x="281" y="1148"/>
                      </a:lnTo>
                      <a:lnTo>
                        <a:pt x="268" y="1134"/>
                      </a:lnTo>
                      <a:lnTo>
                        <a:pt x="255" y="1119"/>
                      </a:lnTo>
                      <a:lnTo>
                        <a:pt x="241" y="1105"/>
                      </a:lnTo>
                      <a:lnTo>
                        <a:pt x="234" y="1101"/>
                      </a:lnTo>
                      <a:lnTo>
                        <a:pt x="227" y="1096"/>
                      </a:lnTo>
                      <a:lnTo>
                        <a:pt x="221" y="1094"/>
                      </a:lnTo>
                      <a:lnTo>
                        <a:pt x="214" y="1093"/>
                      </a:lnTo>
                      <a:lnTo>
                        <a:pt x="208" y="1094"/>
                      </a:lnTo>
                      <a:lnTo>
                        <a:pt x="202" y="1096"/>
                      </a:lnTo>
                      <a:lnTo>
                        <a:pt x="202" y="1096"/>
                      </a:lnTo>
                      <a:lnTo>
                        <a:pt x="198" y="1101"/>
                      </a:lnTo>
                      <a:lnTo>
                        <a:pt x="196" y="1106"/>
                      </a:lnTo>
                      <a:lnTo>
                        <a:pt x="196" y="1112"/>
                      </a:lnTo>
                      <a:lnTo>
                        <a:pt x="198" y="1120"/>
                      </a:lnTo>
                      <a:lnTo>
                        <a:pt x="201" y="1128"/>
                      </a:lnTo>
                      <a:lnTo>
                        <a:pt x="205" y="1136"/>
                      </a:lnTo>
                      <a:lnTo>
                        <a:pt x="217" y="1155"/>
                      </a:lnTo>
                      <a:lnTo>
                        <a:pt x="243" y="1195"/>
                      </a:lnTo>
                      <a:lnTo>
                        <a:pt x="255" y="1214"/>
                      </a:lnTo>
                      <a:lnTo>
                        <a:pt x="258" y="1223"/>
                      </a:lnTo>
                      <a:lnTo>
                        <a:pt x="261" y="1232"/>
                      </a:lnTo>
                      <a:lnTo>
                        <a:pt x="261" y="1232"/>
                      </a:lnTo>
                      <a:lnTo>
                        <a:pt x="268" y="1262"/>
                      </a:lnTo>
                      <a:lnTo>
                        <a:pt x="273" y="1284"/>
                      </a:lnTo>
                      <a:lnTo>
                        <a:pt x="274" y="1293"/>
                      </a:lnTo>
                      <a:lnTo>
                        <a:pt x="274" y="1300"/>
                      </a:lnTo>
                      <a:lnTo>
                        <a:pt x="273" y="1306"/>
                      </a:lnTo>
                      <a:lnTo>
                        <a:pt x="270" y="1309"/>
                      </a:lnTo>
                      <a:lnTo>
                        <a:pt x="270" y="1309"/>
                      </a:lnTo>
                      <a:lnTo>
                        <a:pt x="269" y="1310"/>
                      </a:lnTo>
                      <a:lnTo>
                        <a:pt x="267" y="1310"/>
                      </a:lnTo>
                      <a:lnTo>
                        <a:pt x="263" y="1309"/>
                      </a:lnTo>
                      <a:lnTo>
                        <a:pt x="257" y="1305"/>
                      </a:lnTo>
                      <a:lnTo>
                        <a:pt x="251" y="1299"/>
                      </a:lnTo>
                      <a:lnTo>
                        <a:pt x="239" y="1285"/>
                      </a:lnTo>
                      <a:lnTo>
                        <a:pt x="230" y="1273"/>
                      </a:lnTo>
                      <a:lnTo>
                        <a:pt x="230" y="1273"/>
                      </a:lnTo>
                      <a:lnTo>
                        <a:pt x="226" y="1269"/>
                      </a:lnTo>
                      <a:lnTo>
                        <a:pt x="222" y="1266"/>
                      </a:lnTo>
                      <a:lnTo>
                        <a:pt x="208" y="1256"/>
                      </a:lnTo>
                      <a:lnTo>
                        <a:pt x="172" y="1233"/>
                      </a:lnTo>
                      <a:lnTo>
                        <a:pt x="137" y="1214"/>
                      </a:lnTo>
                      <a:lnTo>
                        <a:pt x="121" y="1205"/>
                      </a:lnTo>
                      <a:lnTo>
                        <a:pt x="121" y="1205"/>
                      </a:lnTo>
                      <a:lnTo>
                        <a:pt x="115" y="1187"/>
                      </a:lnTo>
                      <a:lnTo>
                        <a:pt x="108" y="1166"/>
                      </a:lnTo>
                      <a:lnTo>
                        <a:pt x="98" y="1141"/>
                      </a:lnTo>
                      <a:lnTo>
                        <a:pt x="98" y="1141"/>
                      </a:lnTo>
                      <a:lnTo>
                        <a:pt x="86" y="1114"/>
                      </a:lnTo>
                      <a:lnTo>
                        <a:pt x="72" y="1089"/>
                      </a:lnTo>
                      <a:lnTo>
                        <a:pt x="57" y="1064"/>
                      </a:lnTo>
                      <a:lnTo>
                        <a:pt x="57" y="1064"/>
                      </a:lnTo>
                      <a:lnTo>
                        <a:pt x="55" y="1041"/>
                      </a:lnTo>
                      <a:lnTo>
                        <a:pt x="53" y="1020"/>
                      </a:lnTo>
                      <a:lnTo>
                        <a:pt x="53" y="1001"/>
                      </a:lnTo>
                      <a:lnTo>
                        <a:pt x="53" y="1001"/>
                      </a:lnTo>
                      <a:lnTo>
                        <a:pt x="52" y="992"/>
                      </a:lnTo>
                      <a:lnTo>
                        <a:pt x="49" y="982"/>
                      </a:lnTo>
                      <a:lnTo>
                        <a:pt x="45" y="969"/>
                      </a:lnTo>
                      <a:lnTo>
                        <a:pt x="38" y="958"/>
                      </a:lnTo>
                      <a:lnTo>
                        <a:pt x="31" y="948"/>
                      </a:lnTo>
                      <a:lnTo>
                        <a:pt x="23" y="940"/>
                      </a:lnTo>
                      <a:lnTo>
                        <a:pt x="19" y="936"/>
                      </a:lnTo>
                      <a:lnTo>
                        <a:pt x="15" y="934"/>
                      </a:lnTo>
                      <a:lnTo>
                        <a:pt x="11" y="933"/>
                      </a:lnTo>
                      <a:lnTo>
                        <a:pt x="7" y="933"/>
                      </a:lnTo>
                      <a:lnTo>
                        <a:pt x="7" y="933"/>
                      </a:lnTo>
                      <a:lnTo>
                        <a:pt x="4" y="934"/>
                      </a:lnTo>
                      <a:lnTo>
                        <a:pt x="2" y="938"/>
                      </a:lnTo>
                      <a:lnTo>
                        <a:pt x="1" y="942"/>
                      </a:lnTo>
                      <a:lnTo>
                        <a:pt x="0" y="948"/>
                      </a:lnTo>
                      <a:lnTo>
                        <a:pt x="0" y="964"/>
                      </a:lnTo>
                      <a:lnTo>
                        <a:pt x="2" y="982"/>
                      </a:lnTo>
                      <a:lnTo>
                        <a:pt x="7" y="1021"/>
                      </a:lnTo>
                      <a:lnTo>
                        <a:pt x="11" y="1041"/>
                      </a:lnTo>
                      <a:lnTo>
                        <a:pt x="12" y="1055"/>
                      </a:lnTo>
                      <a:lnTo>
                        <a:pt x="12" y="1055"/>
                      </a:lnTo>
                      <a:lnTo>
                        <a:pt x="14" y="1071"/>
                      </a:lnTo>
                      <a:lnTo>
                        <a:pt x="17" y="1092"/>
                      </a:lnTo>
                      <a:lnTo>
                        <a:pt x="27" y="1141"/>
                      </a:lnTo>
                      <a:lnTo>
                        <a:pt x="38" y="1191"/>
                      </a:lnTo>
                      <a:lnTo>
                        <a:pt x="44" y="1212"/>
                      </a:lnTo>
                      <a:lnTo>
                        <a:pt x="48" y="1228"/>
                      </a:lnTo>
                      <a:lnTo>
                        <a:pt x="48" y="1228"/>
                      </a:lnTo>
                      <a:lnTo>
                        <a:pt x="53" y="1240"/>
                      </a:lnTo>
                      <a:lnTo>
                        <a:pt x="58" y="1251"/>
                      </a:lnTo>
                      <a:lnTo>
                        <a:pt x="63" y="1262"/>
                      </a:lnTo>
                      <a:lnTo>
                        <a:pt x="70" y="1272"/>
                      </a:lnTo>
                      <a:lnTo>
                        <a:pt x="75" y="1281"/>
                      </a:lnTo>
                      <a:lnTo>
                        <a:pt x="82" y="1289"/>
                      </a:lnTo>
                      <a:lnTo>
                        <a:pt x="98" y="1305"/>
                      </a:lnTo>
                      <a:lnTo>
                        <a:pt x="98" y="1305"/>
                      </a:lnTo>
                      <a:lnTo>
                        <a:pt x="163" y="1365"/>
                      </a:lnTo>
                      <a:lnTo>
                        <a:pt x="197" y="1397"/>
                      </a:lnTo>
                      <a:lnTo>
                        <a:pt x="216" y="1418"/>
                      </a:lnTo>
                      <a:lnTo>
                        <a:pt x="216" y="1418"/>
                      </a:lnTo>
                      <a:lnTo>
                        <a:pt x="219" y="1423"/>
                      </a:lnTo>
                      <a:lnTo>
                        <a:pt x="222" y="1430"/>
                      </a:lnTo>
                      <a:lnTo>
                        <a:pt x="224" y="1445"/>
                      </a:lnTo>
                      <a:lnTo>
                        <a:pt x="225" y="1457"/>
                      </a:lnTo>
                      <a:lnTo>
                        <a:pt x="225" y="1463"/>
                      </a:lnTo>
                      <a:lnTo>
                        <a:pt x="234" y="1798"/>
                      </a:lnTo>
                      <a:close/>
                      <a:moveTo>
                        <a:pt x="2667" y="1798"/>
                      </a:moveTo>
                      <a:lnTo>
                        <a:pt x="2676" y="1463"/>
                      </a:lnTo>
                      <a:lnTo>
                        <a:pt x="2676" y="1463"/>
                      </a:lnTo>
                      <a:lnTo>
                        <a:pt x="2676" y="1457"/>
                      </a:lnTo>
                      <a:lnTo>
                        <a:pt x="2677" y="1445"/>
                      </a:lnTo>
                      <a:lnTo>
                        <a:pt x="2680" y="1430"/>
                      </a:lnTo>
                      <a:lnTo>
                        <a:pt x="2683" y="1423"/>
                      </a:lnTo>
                      <a:lnTo>
                        <a:pt x="2685" y="1418"/>
                      </a:lnTo>
                      <a:lnTo>
                        <a:pt x="2685" y="1418"/>
                      </a:lnTo>
                      <a:lnTo>
                        <a:pt x="2704" y="1397"/>
                      </a:lnTo>
                      <a:lnTo>
                        <a:pt x="2739" y="1365"/>
                      </a:lnTo>
                      <a:lnTo>
                        <a:pt x="2803" y="1305"/>
                      </a:lnTo>
                      <a:lnTo>
                        <a:pt x="2803" y="1305"/>
                      </a:lnTo>
                      <a:lnTo>
                        <a:pt x="2819" y="1289"/>
                      </a:lnTo>
                      <a:lnTo>
                        <a:pt x="2825" y="1281"/>
                      </a:lnTo>
                      <a:lnTo>
                        <a:pt x="2832" y="1272"/>
                      </a:lnTo>
                      <a:lnTo>
                        <a:pt x="2838" y="1262"/>
                      </a:lnTo>
                      <a:lnTo>
                        <a:pt x="2844" y="1251"/>
                      </a:lnTo>
                      <a:lnTo>
                        <a:pt x="2848" y="1240"/>
                      </a:lnTo>
                      <a:lnTo>
                        <a:pt x="2853" y="1228"/>
                      </a:lnTo>
                      <a:lnTo>
                        <a:pt x="2853" y="1228"/>
                      </a:lnTo>
                      <a:lnTo>
                        <a:pt x="2858" y="1212"/>
                      </a:lnTo>
                      <a:lnTo>
                        <a:pt x="2863" y="1191"/>
                      </a:lnTo>
                      <a:lnTo>
                        <a:pt x="2875" y="1141"/>
                      </a:lnTo>
                      <a:lnTo>
                        <a:pt x="2884" y="1092"/>
                      </a:lnTo>
                      <a:lnTo>
                        <a:pt x="2888" y="1071"/>
                      </a:lnTo>
                      <a:lnTo>
                        <a:pt x="2889" y="1055"/>
                      </a:lnTo>
                      <a:lnTo>
                        <a:pt x="2889" y="1055"/>
                      </a:lnTo>
                      <a:lnTo>
                        <a:pt x="2891" y="1041"/>
                      </a:lnTo>
                      <a:lnTo>
                        <a:pt x="2893" y="1021"/>
                      </a:lnTo>
                      <a:lnTo>
                        <a:pt x="2900" y="982"/>
                      </a:lnTo>
                      <a:lnTo>
                        <a:pt x="2901" y="964"/>
                      </a:lnTo>
                      <a:lnTo>
                        <a:pt x="2902" y="948"/>
                      </a:lnTo>
                      <a:lnTo>
                        <a:pt x="2901" y="942"/>
                      </a:lnTo>
                      <a:lnTo>
                        <a:pt x="2899" y="938"/>
                      </a:lnTo>
                      <a:lnTo>
                        <a:pt x="2897" y="934"/>
                      </a:lnTo>
                      <a:lnTo>
                        <a:pt x="2893" y="933"/>
                      </a:lnTo>
                      <a:lnTo>
                        <a:pt x="2893" y="933"/>
                      </a:lnTo>
                      <a:lnTo>
                        <a:pt x="2890" y="933"/>
                      </a:lnTo>
                      <a:lnTo>
                        <a:pt x="2885" y="934"/>
                      </a:lnTo>
                      <a:lnTo>
                        <a:pt x="2882" y="936"/>
                      </a:lnTo>
                      <a:lnTo>
                        <a:pt x="2878" y="940"/>
                      </a:lnTo>
                      <a:lnTo>
                        <a:pt x="2870" y="948"/>
                      </a:lnTo>
                      <a:lnTo>
                        <a:pt x="2863" y="958"/>
                      </a:lnTo>
                      <a:lnTo>
                        <a:pt x="2857" y="969"/>
                      </a:lnTo>
                      <a:lnTo>
                        <a:pt x="2851" y="982"/>
                      </a:lnTo>
                      <a:lnTo>
                        <a:pt x="2849" y="992"/>
                      </a:lnTo>
                      <a:lnTo>
                        <a:pt x="2848" y="1001"/>
                      </a:lnTo>
                      <a:lnTo>
                        <a:pt x="2848" y="1001"/>
                      </a:lnTo>
                      <a:lnTo>
                        <a:pt x="2848" y="1020"/>
                      </a:lnTo>
                      <a:lnTo>
                        <a:pt x="2847" y="1041"/>
                      </a:lnTo>
                      <a:lnTo>
                        <a:pt x="2844" y="1064"/>
                      </a:lnTo>
                      <a:lnTo>
                        <a:pt x="2844" y="1064"/>
                      </a:lnTo>
                      <a:lnTo>
                        <a:pt x="2829" y="1089"/>
                      </a:lnTo>
                      <a:lnTo>
                        <a:pt x="2816" y="1114"/>
                      </a:lnTo>
                      <a:lnTo>
                        <a:pt x="2803" y="1141"/>
                      </a:lnTo>
                      <a:lnTo>
                        <a:pt x="2803" y="1141"/>
                      </a:lnTo>
                      <a:lnTo>
                        <a:pt x="2794" y="1166"/>
                      </a:lnTo>
                      <a:lnTo>
                        <a:pt x="2786" y="1187"/>
                      </a:lnTo>
                      <a:lnTo>
                        <a:pt x="2780" y="1205"/>
                      </a:lnTo>
                      <a:lnTo>
                        <a:pt x="2780" y="1205"/>
                      </a:lnTo>
                      <a:lnTo>
                        <a:pt x="2764" y="1214"/>
                      </a:lnTo>
                      <a:lnTo>
                        <a:pt x="2730" y="1233"/>
                      </a:lnTo>
                      <a:lnTo>
                        <a:pt x="2693" y="1256"/>
                      </a:lnTo>
                      <a:lnTo>
                        <a:pt x="2679" y="1266"/>
                      </a:lnTo>
                      <a:lnTo>
                        <a:pt x="2675" y="1269"/>
                      </a:lnTo>
                      <a:lnTo>
                        <a:pt x="2671" y="1273"/>
                      </a:lnTo>
                      <a:lnTo>
                        <a:pt x="2671" y="1273"/>
                      </a:lnTo>
                      <a:lnTo>
                        <a:pt x="2662" y="1285"/>
                      </a:lnTo>
                      <a:lnTo>
                        <a:pt x="2650" y="1299"/>
                      </a:lnTo>
                      <a:lnTo>
                        <a:pt x="2644" y="1305"/>
                      </a:lnTo>
                      <a:lnTo>
                        <a:pt x="2638" y="1309"/>
                      </a:lnTo>
                      <a:lnTo>
                        <a:pt x="2634" y="1310"/>
                      </a:lnTo>
                      <a:lnTo>
                        <a:pt x="2633" y="1310"/>
                      </a:lnTo>
                      <a:lnTo>
                        <a:pt x="2630" y="1309"/>
                      </a:lnTo>
                      <a:lnTo>
                        <a:pt x="2630" y="1309"/>
                      </a:lnTo>
                      <a:lnTo>
                        <a:pt x="2628" y="1306"/>
                      </a:lnTo>
                      <a:lnTo>
                        <a:pt x="2628" y="1300"/>
                      </a:lnTo>
                      <a:lnTo>
                        <a:pt x="2628" y="1293"/>
                      </a:lnTo>
                      <a:lnTo>
                        <a:pt x="2628" y="1284"/>
                      </a:lnTo>
                      <a:lnTo>
                        <a:pt x="2633" y="1262"/>
                      </a:lnTo>
                      <a:lnTo>
                        <a:pt x="2639" y="1232"/>
                      </a:lnTo>
                      <a:lnTo>
                        <a:pt x="2639" y="1232"/>
                      </a:lnTo>
                      <a:lnTo>
                        <a:pt x="2643" y="1223"/>
                      </a:lnTo>
                      <a:lnTo>
                        <a:pt x="2646" y="1214"/>
                      </a:lnTo>
                      <a:lnTo>
                        <a:pt x="2658" y="1195"/>
                      </a:lnTo>
                      <a:lnTo>
                        <a:pt x="2685" y="1155"/>
                      </a:lnTo>
                      <a:lnTo>
                        <a:pt x="2696" y="1136"/>
                      </a:lnTo>
                      <a:lnTo>
                        <a:pt x="2701" y="1128"/>
                      </a:lnTo>
                      <a:lnTo>
                        <a:pt x="2704" y="1120"/>
                      </a:lnTo>
                      <a:lnTo>
                        <a:pt x="2705" y="1112"/>
                      </a:lnTo>
                      <a:lnTo>
                        <a:pt x="2705" y="1106"/>
                      </a:lnTo>
                      <a:lnTo>
                        <a:pt x="2703" y="1101"/>
                      </a:lnTo>
                      <a:lnTo>
                        <a:pt x="2698" y="1096"/>
                      </a:lnTo>
                      <a:lnTo>
                        <a:pt x="2698" y="1096"/>
                      </a:lnTo>
                      <a:lnTo>
                        <a:pt x="2693" y="1094"/>
                      </a:lnTo>
                      <a:lnTo>
                        <a:pt x="2687" y="1093"/>
                      </a:lnTo>
                      <a:lnTo>
                        <a:pt x="2680" y="1094"/>
                      </a:lnTo>
                      <a:lnTo>
                        <a:pt x="2675" y="1096"/>
                      </a:lnTo>
                      <a:lnTo>
                        <a:pt x="2668" y="1101"/>
                      </a:lnTo>
                      <a:lnTo>
                        <a:pt x="2661" y="1105"/>
                      </a:lnTo>
                      <a:lnTo>
                        <a:pt x="2647" y="1119"/>
                      </a:lnTo>
                      <a:lnTo>
                        <a:pt x="2634" y="1134"/>
                      </a:lnTo>
                      <a:lnTo>
                        <a:pt x="2620" y="1148"/>
                      </a:lnTo>
                      <a:lnTo>
                        <a:pt x="2609" y="1162"/>
                      </a:lnTo>
                      <a:lnTo>
                        <a:pt x="2599" y="1173"/>
                      </a:lnTo>
                      <a:lnTo>
                        <a:pt x="2599" y="1173"/>
                      </a:lnTo>
                      <a:lnTo>
                        <a:pt x="2586" y="1184"/>
                      </a:lnTo>
                      <a:lnTo>
                        <a:pt x="2567" y="1199"/>
                      </a:lnTo>
                      <a:lnTo>
                        <a:pt x="2543" y="1216"/>
                      </a:lnTo>
                      <a:lnTo>
                        <a:pt x="2519" y="1234"/>
                      </a:lnTo>
                      <a:lnTo>
                        <a:pt x="2496" y="1255"/>
                      </a:lnTo>
                      <a:lnTo>
                        <a:pt x="2484" y="1265"/>
                      </a:lnTo>
                      <a:lnTo>
                        <a:pt x="2475" y="1275"/>
                      </a:lnTo>
                      <a:lnTo>
                        <a:pt x="2466" y="1285"/>
                      </a:lnTo>
                      <a:lnTo>
                        <a:pt x="2460" y="1295"/>
                      </a:lnTo>
                      <a:lnTo>
                        <a:pt x="2456" y="1305"/>
                      </a:lnTo>
                      <a:lnTo>
                        <a:pt x="2454" y="1314"/>
                      </a:lnTo>
                      <a:lnTo>
                        <a:pt x="2454" y="1314"/>
                      </a:lnTo>
                      <a:lnTo>
                        <a:pt x="2452" y="1348"/>
                      </a:lnTo>
                      <a:lnTo>
                        <a:pt x="2451" y="1409"/>
                      </a:lnTo>
                      <a:lnTo>
                        <a:pt x="2450" y="1573"/>
                      </a:lnTo>
                      <a:lnTo>
                        <a:pt x="2449" y="1798"/>
                      </a:lnTo>
                      <a:lnTo>
                        <a:pt x="2449" y="1798"/>
                      </a:lnTo>
                      <a:lnTo>
                        <a:pt x="2459" y="1805"/>
                      </a:lnTo>
                      <a:lnTo>
                        <a:pt x="2471" y="1811"/>
                      </a:lnTo>
                      <a:lnTo>
                        <a:pt x="2484" y="1819"/>
                      </a:lnTo>
                      <a:lnTo>
                        <a:pt x="2501" y="1827"/>
                      </a:lnTo>
                      <a:lnTo>
                        <a:pt x="2519" y="1832"/>
                      </a:lnTo>
                      <a:lnTo>
                        <a:pt x="2539" y="1837"/>
                      </a:lnTo>
                      <a:lnTo>
                        <a:pt x="2549" y="1839"/>
                      </a:lnTo>
                      <a:lnTo>
                        <a:pt x="2558" y="1839"/>
                      </a:lnTo>
                      <a:lnTo>
                        <a:pt x="2558" y="1839"/>
                      </a:lnTo>
                      <a:lnTo>
                        <a:pt x="2568" y="1839"/>
                      </a:lnTo>
                      <a:lnTo>
                        <a:pt x="2578" y="1837"/>
                      </a:lnTo>
                      <a:lnTo>
                        <a:pt x="2598" y="1832"/>
                      </a:lnTo>
                      <a:lnTo>
                        <a:pt x="2616" y="1827"/>
                      </a:lnTo>
                      <a:lnTo>
                        <a:pt x="2633" y="1819"/>
                      </a:lnTo>
                      <a:lnTo>
                        <a:pt x="2646" y="1811"/>
                      </a:lnTo>
                      <a:lnTo>
                        <a:pt x="2658" y="1805"/>
                      </a:lnTo>
                      <a:lnTo>
                        <a:pt x="2667" y="1798"/>
                      </a:lnTo>
                      <a:lnTo>
                        <a:pt x="2667" y="1798"/>
                      </a:lnTo>
                      <a:close/>
                      <a:moveTo>
                        <a:pt x="57" y="960"/>
                      </a:moveTo>
                      <a:lnTo>
                        <a:pt x="57" y="960"/>
                      </a:lnTo>
                      <a:lnTo>
                        <a:pt x="62" y="976"/>
                      </a:lnTo>
                      <a:lnTo>
                        <a:pt x="65" y="990"/>
                      </a:lnTo>
                      <a:lnTo>
                        <a:pt x="66" y="998"/>
                      </a:lnTo>
                      <a:lnTo>
                        <a:pt x="66" y="1006"/>
                      </a:lnTo>
                      <a:lnTo>
                        <a:pt x="66" y="1060"/>
                      </a:lnTo>
                      <a:lnTo>
                        <a:pt x="66" y="1060"/>
                      </a:lnTo>
                      <a:lnTo>
                        <a:pt x="72" y="1066"/>
                      </a:lnTo>
                      <a:lnTo>
                        <a:pt x="85" y="1081"/>
                      </a:lnTo>
                      <a:lnTo>
                        <a:pt x="99" y="1103"/>
                      </a:lnTo>
                      <a:lnTo>
                        <a:pt x="106" y="1113"/>
                      </a:lnTo>
                      <a:lnTo>
                        <a:pt x="112" y="1123"/>
                      </a:lnTo>
                      <a:lnTo>
                        <a:pt x="112" y="1123"/>
                      </a:lnTo>
                      <a:lnTo>
                        <a:pt x="116" y="1134"/>
                      </a:lnTo>
                      <a:lnTo>
                        <a:pt x="121" y="1146"/>
                      </a:lnTo>
                      <a:lnTo>
                        <a:pt x="128" y="1171"/>
                      </a:lnTo>
                      <a:lnTo>
                        <a:pt x="134" y="1200"/>
                      </a:lnTo>
                      <a:lnTo>
                        <a:pt x="134" y="1200"/>
                      </a:lnTo>
                      <a:lnTo>
                        <a:pt x="175" y="1222"/>
                      </a:lnTo>
                      <a:lnTo>
                        <a:pt x="205" y="1238"/>
                      </a:lnTo>
                      <a:lnTo>
                        <a:pt x="217" y="1245"/>
                      </a:lnTo>
                      <a:lnTo>
                        <a:pt x="225" y="1250"/>
                      </a:lnTo>
                      <a:lnTo>
                        <a:pt x="225" y="1250"/>
                      </a:lnTo>
                      <a:lnTo>
                        <a:pt x="235" y="1259"/>
                      </a:lnTo>
                      <a:lnTo>
                        <a:pt x="244" y="1268"/>
                      </a:lnTo>
                      <a:lnTo>
                        <a:pt x="250" y="1275"/>
                      </a:lnTo>
                      <a:lnTo>
                        <a:pt x="252" y="1277"/>
                      </a:lnTo>
                      <a:lnTo>
                        <a:pt x="252" y="1277"/>
                      </a:lnTo>
                      <a:lnTo>
                        <a:pt x="252" y="1269"/>
                      </a:lnTo>
                      <a:lnTo>
                        <a:pt x="251" y="1263"/>
                      </a:lnTo>
                      <a:lnTo>
                        <a:pt x="249" y="1254"/>
                      </a:lnTo>
                      <a:lnTo>
                        <a:pt x="246" y="1245"/>
                      </a:lnTo>
                      <a:lnTo>
                        <a:pt x="240" y="1234"/>
                      </a:lnTo>
                      <a:lnTo>
                        <a:pt x="232" y="1224"/>
                      </a:lnTo>
                      <a:lnTo>
                        <a:pt x="226" y="1218"/>
                      </a:lnTo>
                      <a:lnTo>
                        <a:pt x="221" y="1214"/>
                      </a:lnTo>
                      <a:lnTo>
                        <a:pt x="221" y="1214"/>
                      </a:lnTo>
                      <a:lnTo>
                        <a:pt x="199" y="1199"/>
                      </a:lnTo>
                      <a:lnTo>
                        <a:pt x="185" y="1191"/>
                      </a:lnTo>
                      <a:lnTo>
                        <a:pt x="177" y="1188"/>
                      </a:lnTo>
                      <a:lnTo>
                        <a:pt x="175" y="1187"/>
                      </a:lnTo>
                      <a:lnTo>
                        <a:pt x="175" y="1187"/>
                      </a:lnTo>
                      <a:lnTo>
                        <a:pt x="174" y="1181"/>
                      </a:lnTo>
                      <a:lnTo>
                        <a:pt x="172" y="1166"/>
                      </a:lnTo>
                      <a:lnTo>
                        <a:pt x="168" y="1156"/>
                      </a:lnTo>
                      <a:lnTo>
                        <a:pt x="163" y="1145"/>
                      </a:lnTo>
                      <a:lnTo>
                        <a:pt x="157" y="1132"/>
                      </a:lnTo>
                      <a:lnTo>
                        <a:pt x="148" y="1119"/>
                      </a:lnTo>
                      <a:lnTo>
                        <a:pt x="148" y="1119"/>
                      </a:lnTo>
                      <a:lnTo>
                        <a:pt x="130" y="1094"/>
                      </a:lnTo>
                      <a:lnTo>
                        <a:pt x="115" y="1076"/>
                      </a:lnTo>
                      <a:lnTo>
                        <a:pt x="103" y="1060"/>
                      </a:lnTo>
                      <a:lnTo>
                        <a:pt x="103" y="1060"/>
                      </a:lnTo>
                      <a:lnTo>
                        <a:pt x="103" y="1051"/>
                      </a:lnTo>
                      <a:lnTo>
                        <a:pt x="104" y="1029"/>
                      </a:lnTo>
                      <a:lnTo>
                        <a:pt x="102" y="1004"/>
                      </a:lnTo>
                      <a:lnTo>
                        <a:pt x="100" y="992"/>
                      </a:lnTo>
                      <a:lnTo>
                        <a:pt x="98" y="983"/>
                      </a:lnTo>
                      <a:lnTo>
                        <a:pt x="98" y="983"/>
                      </a:lnTo>
                      <a:lnTo>
                        <a:pt x="92" y="968"/>
                      </a:lnTo>
                      <a:lnTo>
                        <a:pt x="88" y="956"/>
                      </a:lnTo>
                      <a:lnTo>
                        <a:pt x="85" y="951"/>
                      </a:lnTo>
                      <a:lnTo>
                        <a:pt x="81" y="947"/>
                      </a:lnTo>
                      <a:lnTo>
                        <a:pt x="77" y="944"/>
                      </a:lnTo>
                      <a:lnTo>
                        <a:pt x="71" y="942"/>
                      </a:lnTo>
                      <a:lnTo>
                        <a:pt x="71" y="942"/>
                      </a:lnTo>
                      <a:lnTo>
                        <a:pt x="65" y="942"/>
                      </a:lnTo>
                      <a:lnTo>
                        <a:pt x="62" y="943"/>
                      </a:lnTo>
                      <a:lnTo>
                        <a:pt x="60" y="945"/>
                      </a:lnTo>
                      <a:lnTo>
                        <a:pt x="57" y="949"/>
                      </a:lnTo>
                      <a:lnTo>
                        <a:pt x="57" y="956"/>
                      </a:lnTo>
                      <a:lnTo>
                        <a:pt x="57" y="960"/>
                      </a:lnTo>
                      <a:lnTo>
                        <a:pt x="57" y="960"/>
                      </a:lnTo>
                      <a:close/>
                      <a:moveTo>
                        <a:pt x="2844" y="960"/>
                      </a:moveTo>
                      <a:lnTo>
                        <a:pt x="2844" y="960"/>
                      </a:lnTo>
                      <a:lnTo>
                        <a:pt x="2844" y="956"/>
                      </a:lnTo>
                      <a:lnTo>
                        <a:pt x="2844" y="949"/>
                      </a:lnTo>
                      <a:lnTo>
                        <a:pt x="2842" y="945"/>
                      </a:lnTo>
                      <a:lnTo>
                        <a:pt x="2839" y="943"/>
                      </a:lnTo>
                      <a:lnTo>
                        <a:pt x="2836" y="942"/>
                      </a:lnTo>
                      <a:lnTo>
                        <a:pt x="2830" y="942"/>
                      </a:lnTo>
                      <a:lnTo>
                        <a:pt x="2830" y="942"/>
                      </a:lnTo>
                      <a:lnTo>
                        <a:pt x="2824" y="944"/>
                      </a:lnTo>
                      <a:lnTo>
                        <a:pt x="2820" y="947"/>
                      </a:lnTo>
                      <a:lnTo>
                        <a:pt x="2816" y="951"/>
                      </a:lnTo>
                      <a:lnTo>
                        <a:pt x="2813" y="956"/>
                      </a:lnTo>
                      <a:lnTo>
                        <a:pt x="2808" y="968"/>
                      </a:lnTo>
                      <a:lnTo>
                        <a:pt x="2803" y="983"/>
                      </a:lnTo>
                      <a:lnTo>
                        <a:pt x="2803" y="983"/>
                      </a:lnTo>
                      <a:lnTo>
                        <a:pt x="2800" y="992"/>
                      </a:lnTo>
                      <a:lnTo>
                        <a:pt x="2799" y="1004"/>
                      </a:lnTo>
                      <a:lnTo>
                        <a:pt x="2798" y="1029"/>
                      </a:lnTo>
                      <a:lnTo>
                        <a:pt x="2798" y="1051"/>
                      </a:lnTo>
                      <a:lnTo>
                        <a:pt x="2798" y="1060"/>
                      </a:lnTo>
                      <a:lnTo>
                        <a:pt x="2798" y="1060"/>
                      </a:lnTo>
                      <a:lnTo>
                        <a:pt x="2786" y="1076"/>
                      </a:lnTo>
                      <a:lnTo>
                        <a:pt x="2771" y="1094"/>
                      </a:lnTo>
                      <a:lnTo>
                        <a:pt x="2753" y="1119"/>
                      </a:lnTo>
                      <a:lnTo>
                        <a:pt x="2753" y="1119"/>
                      </a:lnTo>
                      <a:lnTo>
                        <a:pt x="2745" y="1132"/>
                      </a:lnTo>
                      <a:lnTo>
                        <a:pt x="2738" y="1145"/>
                      </a:lnTo>
                      <a:lnTo>
                        <a:pt x="2734" y="1156"/>
                      </a:lnTo>
                      <a:lnTo>
                        <a:pt x="2730" y="1166"/>
                      </a:lnTo>
                      <a:lnTo>
                        <a:pt x="2727" y="1181"/>
                      </a:lnTo>
                      <a:lnTo>
                        <a:pt x="2726" y="1187"/>
                      </a:lnTo>
                      <a:lnTo>
                        <a:pt x="2726" y="1187"/>
                      </a:lnTo>
                      <a:lnTo>
                        <a:pt x="2723" y="1188"/>
                      </a:lnTo>
                      <a:lnTo>
                        <a:pt x="2717" y="1191"/>
                      </a:lnTo>
                      <a:lnTo>
                        <a:pt x="2702" y="1199"/>
                      </a:lnTo>
                      <a:lnTo>
                        <a:pt x="2680" y="1214"/>
                      </a:lnTo>
                      <a:lnTo>
                        <a:pt x="2680" y="1214"/>
                      </a:lnTo>
                      <a:lnTo>
                        <a:pt x="2675" y="1218"/>
                      </a:lnTo>
                      <a:lnTo>
                        <a:pt x="2669" y="1224"/>
                      </a:lnTo>
                      <a:lnTo>
                        <a:pt x="2661" y="1234"/>
                      </a:lnTo>
                      <a:lnTo>
                        <a:pt x="2655" y="1245"/>
                      </a:lnTo>
                      <a:lnTo>
                        <a:pt x="2652" y="1254"/>
                      </a:lnTo>
                      <a:lnTo>
                        <a:pt x="2650" y="1263"/>
                      </a:lnTo>
                      <a:lnTo>
                        <a:pt x="2649" y="1269"/>
                      </a:lnTo>
                      <a:lnTo>
                        <a:pt x="2649" y="1277"/>
                      </a:lnTo>
                      <a:lnTo>
                        <a:pt x="2649" y="1277"/>
                      </a:lnTo>
                      <a:lnTo>
                        <a:pt x="2651" y="1275"/>
                      </a:lnTo>
                      <a:lnTo>
                        <a:pt x="2658" y="1268"/>
                      </a:lnTo>
                      <a:lnTo>
                        <a:pt x="2666" y="1259"/>
                      </a:lnTo>
                      <a:lnTo>
                        <a:pt x="2676" y="1250"/>
                      </a:lnTo>
                      <a:lnTo>
                        <a:pt x="2676" y="1250"/>
                      </a:lnTo>
                      <a:lnTo>
                        <a:pt x="2684" y="1245"/>
                      </a:lnTo>
                      <a:lnTo>
                        <a:pt x="2696" y="1238"/>
                      </a:lnTo>
                      <a:lnTo>
                        <a:pt x="2727" y="1222"/>
                      </a:lnTo>
                      <a:lnTo>
                        <a:pt x="2766" y="1200"/>
                      </a:lnTo>
                      <a:lnTo>
                        <a:pt x="2766" y="1200"/>
                      </a:lnTo>
                      <a:lnTo>
                        <a:pt x="2773" y="1171"/>
                      </a:lnTo>
                      <a:lnTo>
                        <a:pt x="2781" y="1146"/>
                      </a:lnTo>
                      <a:lnTo>
                        <a:pt x="2785" y="1134"/>
                      </a:lnTo>
                      <a:lnTo>
                        <a:pt x="2789" y="1123"/>
                      </a:lnTo>
                      <a:lnTo>
                        <a:pt x="2789" y="1123"/>
                      </a:lnTo>
                      <a:lnTo>
                        <a:pt x="2795" y="1113"/>
                      </a:lnTo>
                      <a:lnTo>
                        <a:pt x="2802" y="1103"/>
                      </a:lnTo>
                      <a:lnTo>
                        <a:pt x="2816" y="1081"/>
                      </a:lnTo>
                      <a:lnTo>
                        <a:pt x="2830" y="1066"/>
                      </a:lnTo>
                      <a:lnTo>
                        <a:pt x="2834" y="1060"/>
                      </a:lnTo>
                      <a:lnTo>
                        <a:pt x="2834" y="1006"/>
                      </a:lnTo>
                      <a:lnTo>
                        <a:pt x="2834" y="1006"/>
                      </a:lnTo>
                      <a:lnTo>
                        <a:pt x="2836" y="998"/>
                      </a:lnTo>
                      <a:lnTo>
                        <a:pt x="2837" y="990"/>
                      </a:lnTo>
                      <a:lnTo>
                        <a:pt x="2839" y="976"/>
                      </a:lnTo>
                      <a:lnTo>
                        <a:pt x="2844" y="960"/>
                      </a:lnTo>
                      <a:lnTo>
                        <a:pt x="2844" y="960"/>
                      </a:lnTo>
                      <a:close/>
                      <a:moveTo>
                        <a:pt x="112" y="956"/>
                      </a:moveTo>
                      <a:lnTo>
                        <a:pt x="112" y="956"/>
                      </a:lnTo>
                      <a:lnTo>
                        <a:pt x="117" y="989"/>
                      </a:lnTo>
                      <a:lnTo>
                        <a:pt x="121" y="1013"/>
                      </a:lnTo>
                      <a:lnTo>
                        <a:pt x="121" y="1025"/>
                      </a:lnTo>
                      <a:lnTo>
                        <a:pt x="121" y="1033"/>
                      </a:lnTo>
                      <a:lnTo>
                        <a:pt x="121" y="1033"/>
                      </a:lnTo>
                      <a:lnTo>
                        <a:pt x="116" y="1060"/>
                      </a:lnTo>
                      <a:lnTo>
                        <a:pt x="116" y="1060"/>
                      </a:lnTo>
                      <a:lnTo>
                        <a:pt x="133" y="1079"/>
                      </a:lnTo>
                      <a:lnTo>
                        <a:pt x="147" y="1096"/>
                      </a:lnTo>
                      <a:lnTo>
                        <a:pt x="157" y="1110"/>
                      </a:lnTo>
                      <a:lnTo>
                        <a:pt x="157" y="1110"/>
                      </a:lnTo>
                      <a:lnTo>
                        <a:pt x="165" y="1126"/>
                      </a:lnTo>
                      <a:lnTo>
                        <a:pt x="174" y="1148"/>
                      </a:lnTo>
                      <a:lnTo>
                        <a:pt x="184" y="1178"/>
                      </a:lnTo>
                      <a:lnTo>
                        <a:pt x="234" y="1205"/>
                      </a:lnTo>
                      <a:lnTo>
                        <a:pt x="234" y="1205"/>
                      </a:lnTo>
                      <a:lnTo>
                        <a:pt x="193" y="1132"/>
                      </a:lnTo>
                      <a:lnTo>
                        <a:pt x="193" y="1132"/>
                      </a:lnTo>
                      <a:lnTo>
                        <a:pt x="162" y="1073"/>
                      </a:lnTo>
                      <a:lnTo>
                        <a:pt x="162" y="1073"/>
                      </a:lnTo>
                      <a:lnTo>
                        <a:pt x="159" y="1063"/>
                      </a:lnTo>
                      <a:lnTo>
                        <a:pt x="157" y="1042"/>
                      </a:lnTo>
                      <a:lnTo>
                        <a:pt x="153" y="996"/>
                      </a:lnTo>
                      <a:lnTo>
                        <a:pt x="153" y="996"/>
                      </a:lnTo>
                      <a:lnTo>
                        <a:pt x="150" y="983"/>
                      </a:lnTo>
                      <a:lnTo>
                        <a:pt x="146" y="974"/>
                      </a:lnTo>
                      <a:lnTo>
                        <a:pt x="141" y="967"/>
                      </a:lnTo>
                      <a:lnTo>
                        <a:pt x="134" y="960"/>
                      </a:lnTo>
                      <a:lnTo>
                        <a:pt x="134" y="960"/>
                      </a:lnTo>
                      <a:lnTo>
                        <a:pt x="128" y="956"/>
                      </a:lnTo>
                      <a:lnTo>
                        <a:pt x="121" y="953"/>
                      </a:lnTo>
                      <a:lnTo>
                        <a:pt x="115" y="953"/>
                      </a:lnTo>
                      <a:lnTo>
                        <a:pt x="113" y="955"/>
                      </a:lnTo>
                      <a:lnTo>
                        <a:pt x="112" y="956"/>
                      </a:lnTo>
                      <a:lnTo>
                        <a:pt x="112" y="956"/>
                      </a:lnTo>
                      <a:close/>
                      <a:moveTo>
                        <a:pt x="2789" y="956"/>
                      </a:moveTo>
                      <a:lnTo>
                        <a:pt x="2789" y="956"/>
                      </a:lnTo>
                      <a:lnTo>
                        <a:pt x="2788" y="955"/>
                      </a:lnTo>
                      <a:lnTo>
                        <a:pt x="2786" y="953"/>
                      </a:lnTo>
                      <a:lnTo>
                        <a:pt x="2780" y="953"/>
                      </a:lnTo>
                      <a:lnTo>
                        <a:pt x="2773" y="956"/>
                      </a:lnTo>
                      <a:lnTo>
                        <a:pt x="2766" y="960"/>
                      </a:lnTo>
                      <a:lnTo>
                        <a:pt x="2766" y="960"/>
                      </a:lnTo>
                      <a:lnTo>
                        <a:pt x="2761" y="967"/>
                      </a:lnTo>
                      <a:lnTo>
                        <a:pt x="2755" y="974"/>
                      </a:lnTo>
                      <a:lnTo>
                        <a:pt x="2751" y="983"/>
                      </a:lnTo>
                      <a:lnTo>
                        <a:pt x="2748" y="996"/>
                      </a:lnTo>
                      <a:lnTo>
                        <a:pt x="2748" y="996"/>
                      </a:lnTo>
                      <a:lnTo>
                        <a:pt x="2744" y="1042"/>
                      </a:lnTo>
                      <a:lnTo>
                        <a:pt x="2742" y="1063"/>
                      </a:lnTo>
                      <a:lnTo>
                        <a:pt x="2739" y="1073"/>
                      </a:lnTo>
                      <a:lnTo>
                        <a:pt x="2739" y="1073"/>
                      </a:lnTo>
                      <a:lnTo>
                        <a:pt x="2708" y="1132"/>
                      </a:lnTo>
                      <a:lnTo>
                        <a:pt x="2708" y="1132"/>
                      </a:lnTo>
                      <a:lnTo>
                        <a:pt x="2667" y="1205"/>
                      </a:lnTo>
                      <a:lnTo>
                        <a:pt x="2717" y="1178"/>
                      </a:lnTo>
                      <a:lnTo>
                        <a:pt x="2717" y="1178"/>
                      </a:lnTo>
                      <a:lnTo>
                        <a:pt x="2728" y="1148"/>
                      </a:lnTo>
                      <a:lnTo>
                        <a:pt x="2736" y="1126"/>
                      </a:lnTo>
                      <a:lnTo>
                        <a:pt x="2744" y="1110"/>
                      </a:lnTo>
                      <a:lnTo>
                        <a:pt x="2744" y="1110"/>
                      </a:lnTo>
                      <a:lnTo>
                        <a:pt x="2754" y="1096"/>
                      </a:lnTo>
                      <a:lnTo>
                        <a:pt x="2768" y="1079"/>
                      </a:lnTo>
                      <a:lnTo>
                        <a:pt x="2785" y="1060"/>
                      </a:lnTo>
                      <a:lnTo>
                        <a:pt x="2785" y="1060"/>
                      </a:lnTo>
                      <a:lnTo>
                        <a:pt x="2780" y="1033"/>
                      </a:lnTo>
                      <a:lnTo>
                        <a:pt x="2780" y="1033"/>
                      </a:lnTo>
                      <a:lnTo>
                        <a:pt x="2780" y="1025"/>
                      </a:lnTo>
                      <a:lnTo>
                        <a:pt x="2781" y="1013"/>
                      </a:lnTo>
                      <a:lnTo>
                        <a:pt x="2785" y="989"/>
                      </a:lnTo>
                      <a:lnTo>
                        <a:pt x="2789" y="956"/>
                      </a:lnTo>
                      <a:lnTo>
                        <a:pt x="2789" y="956"/>
                      </a:lnTo>
                      <a:close/>
                      <a:moveTo>
                        <a:pt x="166" y="965"/>
                      </a:moveTo>
                      <a:lnTo>
                        <a:pt x="166" y="965"/>
                      </a:lnTo>
                      <a:lnTo>
                        <a:pt x="165" y="966"/>
                      </a:lnTo>
                      <a:lnTo>
                        <a:pt x="164" y="968"/>
                      </a:lnTo>
                      <a:lnTo>
                        <a:pt x="165" y="972"/>
                      </a:lnTo>
                      <a:lnTo>
                        <a:pt x="166" y="977"/>
                      </a:lnTo>
                      <a:lnTo>
                        <a:pt x="170" y="984"/>
                      </a:lnTo>
                      <a:lnTo>
                        <a:pt x="176" y="999"/>
                      </a:lnTo>
                      <a:lnTo>
                        <a:pt x="179" y="1007"/>
                      </a:lnTo>
                      <a:lnTo>
                        <a:pt x="180" y="1015"/>
                      </a:lnTo>
                      <a:lnTo>
                        <a:pt x="180" y="1015"/>
                      </a:lnTo>
                      <a:lnTo>
                        <a:pt x="180" y="1033"/>
                      </a:lnTo>
                      <a:lnTo>
                        <a:pt x="177" y="1052"/>
                      </a:lnTo>
                      <a:lnTo>
                        <a:pt x="175" y="1073"/>
                      </a:lnTo>
                      <a:lnTo>
                        <a:pt x="184" y="1087"/>
                      </a:lnTo>
                      <a:lnTo>
                        <a:pt x="184" y="1087"/>
                      </a:lnTo>
                      <a:lnTo>
                        <a:pt x="190" y="1084"/>
                      </a:lnTo>
                      <a:lnTo>
                        <a:pt x="196" y="1080"/>
                      </a:lnTo>
                      <a:lnTo>
                        <a:pt x="202" y="1078"/>
                      </a:lnTo>
                      <a:lnTo>
                        <a:pt x="216" y="1073"/>
                      </a:lnTo>
                      <a:lnTo>
                        <a:pt x="216" y="1073"/>
                      </a:lnTo>
                      <a:lnTo>
                        <a:pt x="213" y="1054"/>
                      </a:lnTo>
                      <a:lnTo>
                        <a:pt x="208" y="1033"/>
                      </a:lnTo>
                      <a:lnTo>
                        <a:pt x="202" y="1006"/>
                      </a:lnTo>
                      <a:lnTo>
                        <a:pt x="202" y="1006"/>
                      </a:lnTo>
                      <a:lnTo>
                        <a:pt x="199" y="992"/>
                      </a:lnTo>
                      <a:lnTo>
                        <a:pt x="194" y="982"/>
                      </a:lnTo>
                      <a:lnTo>
                        <a:pt x="189" y="974"/>
                      </a:lnTo>
                      <a:lnTo>
                        <a:pt x="184" y="968"/>
                      </a:lnTo>
                      <a:lnTo>
                        <a:pt x="179" y="965"/>
                      </a:lnTo>
                      <a:lnTo>
                        <a:pt x="174" y="964"/>
                      </a:lnTo>
                      <a:lnTo>
                        <a:pt x="170" y="964"/>
                      </a:lnTo>
                      <a:lnTo>
                        <a:pt x="166" y="965"/>
                      </a:lnTo>
                      <a:lnTo>
                        <a:pt x="166" y="965"/>
                      </a:lnTo>
                      <a:close/>
                      <a:moveTo>
                        <a:pt x="2735" y="965"/>
                      </a:moveTo>
                      <a:lnTo>
                        <a:pt x="2735" y="965"/>
                      </a:lnTo>
                      <a:lnTo>
                        <a:pt x="2731" y="964"/>
                      </a:lnTo>
                      <a:lnTo>
                        <a:pt x="2727" y="964"/>
                      </a:lnTo>
                      <a:lnTo>
                        <a:pt x="2722" y="965"/>
                      </a:lnTo>
                      <a:lnTo>
                        <a:pt x="2718" y="968"/>
                      </a:lnTo>
                      <a:lnTo>
                        <a:pt x="2712" y="974"/>
                      </a:lnTo>
                      <a:lnTo>
                        <a:pt x="2708" y="982"/>
                      </a:lnTo>
                      <a:lnTo>
                        <a:pt x="2703" y="992"/>
                      </a:lnTo>
                      <a:lnTo>
                        <a:pt x="2698" y="1006"/>
                      </a:lnTo>
                      <a:lnTo>
                        <a:pt x="2698" y="1006"/>
                      </a:lnTo>
                      <a:lnTo>
                        <a:pt x="2693" y="1033"/>
                      </a:lnTo>
                      <a:lnTo>
                        <a:pt x="2688" y="1054"/>
                      </a:lnTo>
                      <a:lnTo>
                        <a:pt x="2685" y="1073"/>
                      </a:lnTo>
                      <a:lnTo>
                        <a:pt x="2698" y="1078"/>
                      </a:lnTo>
                      <a:lnTo>
                        <a:pt x="2698" y="1078"/>
                      </a:lnTo>
                      <a:lnTo>
                        <a:pt x="2705" y="1080"/>
                      </a:lnTo>
                      <a:lnTo>
                        <a:pt x="2711" y="1084"/>
                      </a:lnTo>
                      <a:lnTo>
                        <a:pt x="2717" y="1087"/>
                      </a:lnTo>
                      <a:lnTo>
                        <a:pt x="2726" y="1073"/>
                      </a:lnTo>
                      <a:lnTo>
                        <a:pt x="2726" y="1073"/>
                      </a:lnTo>
                      <a:lnTo>
                        <a:pt x="2723" y="1052"/>
                      </a:lnTo>
                      <a:lnTo>
                        <a:pt x="2722" y="1033"/>
                      </a:lnTo>
                      <a:lnTo>
                        <a:pt x="2721" y="1015"/>
                      </a:lnTo>
                      <a:lnTo>
                        <a:pt x="2721" y="1015"/>
                      </a:lnTo>
                      <a:lnTo>
                        <a:pt x="2722" y="1007"/>
                      </a:lnTo>
                      <a:lnTo>
                        <a:pt x="2725" y="999"/>
                      </a:lnTo>
                      <a:lnTo>
                        <a:pt x="2731" y="984"/>
                      </a:lnTo>
                      <a:lnTo>
                        <a:pt x="2735" y="977"/>
                      </a:lnTo>
                      <a:lnTo>
                        <a:pt x="2737" y="972"/>
                      </a:lnTo>
                      <a:lnTo>
                        <a:pt x="2737" y="968"/>
                      </a:lnTo>
                      <a:lnTo>
                        <a:pt x="2736" y="966"/>
                      </a:lnTo>
                      <a:lnTo>
                        <a:pt x="2735" y="965"/>
                      </a:lnTo>
                      <a:lnTo>
                        <a:pt x="2735" y="965"/>
                      </a:lnTo>
                      <a:close/>
                      <a:moveTo>
                        <a:pt x="610" y="1425"/>
                      </a:moveTo>
                      <a:lnTo>
                        <a:pt x="610" y="1425"/>
                      </a:lnTo>
                      <a:lnTo>
                        <a:pt x="612" y="1468"/>
                      </a:lnTo>
                      <a:lnTo>
                        <a:pt x="615" y="1511"/>
                      </a:lnTo>
                      <a:lnTo>
                        <a:pt x="621" y="1554"/>
                      </a:lnTo>
                      <a:lnTo>
                        <a:pt x="628" y="1595"/>
                      </a:lnTo>
                      <a:lnTo>
                        <a:pt x="637" y="1635"/>
                      </a:lnTo>
                      <a:lnTo>
                        <a:pt x="649" y="1676"/>
                      </a:lnTo>
                      <a:lnTo>
                        <a:pt x="662" y="1715"/>
                      </a:lnTo>
                      <a:lnTo>
                        <a:pt x="677" y="1753"/>
                      </a:lnTo>
                      <a:lnTo>
                        <a:pt x="694" y="1790"/>
                      </a:lnTo>
                      <a:lnTo>
                        <a:pt x="713" y="1828"/>
                      </a:lnTo>
                      <a:lnTo>
                        <a:pt x="733" y="1863"/>
                      </a:lnTo>
                      <a:lnTo>
                        <a:pt x="754" y="1897"/>
                      </a:lnTo>
                      <a:lnTo>
                        <a:pt x="778" y="1930"/>
                      </a:lnTo>
                      <a:lnTo>
                        <a:pt x="803" y="1963"/>
                      </a:lnTo>
                      <a:lnTo>
                        <a:pt x="830" y="1993"/>
                      </a:lnTo>
                      <a:lnTo>
                        <a:pt x="859" y="2022"/>
                      </a:lnTo>
                      <a:lnTo>
                        <a:pt x="887" y="2050"/>
                      </a:lnTo>
                      <a:lnTo>
                        <a:pt x="918" y="2077"/>
                      </a:lnTo>
                      <a:lnTo>
                        <a:pt x="951" y="2102"/>
                      </a:lnTo>
                      <a:lnTo>
                        <a:pt x="983" y="2126"/>
                      </a:lnTo>
                      <a:lnTo>
                        <a:pt x="1017" y="2147"/>
                      </a:lnTo>
                      <a:lnTo>
                        <a:pt x="1053" y="2168"/>
                      </a:lnTo>
                      <a:lnTo>
                        <a:pt x="1090" y="2186"/>
                      </a:lnTo>
                      <a:lnTo>
                        <a:pt x="1127" y="2203"/>
                      </a:lnTo>
                      <a:lnTo>
                        <a:pt x="1166" y="2219"/>
                      </a:lnTo>
                      <a:lnTo>
                        <a:pt x="1204" y="2231"/>
                      </a:lnTo>
                      <a:lnTo>
                        <a:pt x="1245" y="2244"/>
                      </a:lnTo>
                      <a:lnTo>
                        <a:pt x="1286" y="2253"/>
                      </a:lnTo>
                      <a:lnTo>
                        <a:pt x="1327" y="2259"/>
                      </a:lnTo>
                      <a:lnTo>
                        <a:pt x="1370" y="2265"/>
                      </a:lnTo>
                      <a:lnTo>
                        <a:pt x="1413" y="2268"/>
                      </a:lnTo>
                      <a:lnTo>
                        <a:pt x="1456" y="2270"/>
                      </a:lnTo>
                      <a:lnTo>
                        <a:pt x="1456" y="2270"/>
                      </a:lnTo>
                      <a:lnTo>
                        <a:pt x="1499" y="2268"/>
                      </a:lnTo>
                      <a:lnTo>
                        <a:pt x="1542" y="2265"/>
                      </a:lnTo>
                      <a:lnTo>
                        <a:pt x="1585" y="2259"/>
                      </a:lnTo>
                      <a:lnTo>
                        <a:pt x="1626" y="2253"/>
                      </a:lnTo>
                      <a:lnTo>
                        <a:pt x="1667" y="2244"/>
                      </a:lnTo>
                      <a:lnTo>
                        <a:pt x="1708" y="2231"/>
                      </a:lnTo>
                      <a:lnTo>
                        <a:pt x="1746" y="2219"/>
                      </a:lnTo>
                      <a:lnTo>
                        <a:pt x="1785" y="2203"/>
                      </a:lnTo>
                      <a:lnTo>
                        <a:pt x="1822" y="2186"/>
                      </a:lnTo>
                      <a:lnTo>
                        <a:pt x="1860" y="2168"/>
                      </a:lnTo>
                      <a:lnTo>
                        <a:pt x="1895" y="2147"/>
                      </a:lnTo>
                      <a:lnTo>
                        <a:pt x="1929" y="2126"/>
                      </a:lnTo>
                      <a:lnTo>
                        <a:pt x="1962" y="2102"/>
                      </a:lnTo>
                      <a:lnTo>
                        <a:pt x="1995" y="2077"/>
                      </a:lnTo>
                      <a:lnTo>
                        <a:pt x="2025" y="2050"/>
                      </a:lnTo>
                      <a:lnTo>
                        <a:pt x="2055" y="2022"/>
                      </a:lnTo>
                      <a:lnTo>
                        <a:pt x="2082" y="1993"/>
                      </a:lnTo>
                      <a:lnTo>
                        <a:pt x="2109" y="1963"/>
                      </a:lnTo>
                      <a:lnTo>
                        <a:pt x="2134" y="1930"/>
                      </a:lnTo>
                      <a:lnTo>
                        <a:pt x="2158" y="1897"/>
                      </a:lnTo>
                      <a:lnTo>
                        <a:pt x="2179" y="1863"/>
                      </a:lnTo>
                      <a:lnTo>
                        <a:pt x="2200" y="1828"/>
                      </a:lnTo>
                      <a:lnTo>
                        <a:pt x="2218" y="1790"/>
                      </a:lnTo>
                      <a:lnTo>
                        <a:pt x="2235" y="1753"/>
                      </a:lnTo>
                      <a:lnTo>
                        <a:pt x="2251" y="1715"/>
                      </a:lnTo>
                      <a:lnTo>
                        <a:pt x="2263" y="1676"/>
                      </a:lnTo>
                      <a:lnTo>
                        <a:pt x="2276" y="1635"/>
                      </a:lnTo>
                      <a:lnTo>
                        <a:pt x="2285" y="1595"/>
                      </a:lnTo>
                      <a:lnTo>
                        <a:pt x="2292" y="1554"/>
                      </a:lnTo>
                      <a:lnTo>
                        <a:pt x="2297" y="1511"/>
                      </a:lnTo>
                      <a:lnTo>
                        <a:pt x="2301" y="1468"/>
                      </a:lnTo>
                      <a:lnTo>
                        <a:pt x="2302" y="1425"/>
                      </a:lnTo>
                      <a:lnTo>
                        <a:pt x="2302" y="1425"/>
                      </a:lnTo>
                      <a:lnTo>
                        <a:pt x="2301" y="1384"/>
                      </a:lnTo>
                      <a:lnTo>
                        <a:pt x="2298" y="1344"/>
                      </a:lnTo>
                      <a:lnTo>
                        <a:pt x="2294" y="1306"/>
                      </a:lnTo>
                      <a:lnTo>
                        <a:pt x="2287" y="1267"/>
                      </a:lnTo>
                      <a:lnTo>
                        <a:pt x="2279" y="1229"/>
                      </a:lnTo>
                      <a:lnTo>
                        <a:pt x="2269" y="1191"/>
                      </a:lnTo>
                      <a:lnTo>
                        <a:pt x="2257" y="1155"/>
                      </a:lnTo>
                      <a:lnTo>
                        <a:pt x="2245" y="1119"/>
                      </a:lnTo>
                      <a:lnTo>
                        <a:pt x="2230" y="1084"/>
                      </a:lnTo>
                      <a:lnTo>
                        <a:pt x="2214" y="1050"/>
                      </a:lnTo>
                      <a:lnTo>
                        <a:pt x="2196" y="1016"/>
                      </a:lnTo>
                      <a:lnTo>
                        <a:pt x="2177" y="983"/>
                      </a:lnTo>
                      <a:lnTo>
                        <a:pt x="2157" y="951"/>
                      </a:lnTo>
                      <a:lnTo>
                        <a:pt x="2135" y="921"/>
                      </a:lnTo>
                      <a:lnTo>
                        <a:pt x="2112" y="891"/>
                      </a:lnTo>
                      <a:lnTo>
                        <a:pt x="2087" y="863"/>
                      </a:lnTo>
                      <a:lnTo>
                        <a:pt x="2087" y="863"/>
                      </a:lnTo>
                      <a:lnTo>
                        <a:pt x="2100" y="884"/>
                      </a:lnTo>
                      <a:lnTo>
                        <a:pt x="2112" y="906"/>
                      </a:lnTo>
                      <a:lnTo>
                        <a:pt x="2124" y="928"/>
                      </a:lnTo>
                      <a:lnTo>
                        <a:pt x="2134" y="951"/>
                      </a:lnTo>
                      <a:lnTo>
                        <a:pt x="2144" y="974"/>
                      </a:lnTo>
                      <a:lnTo>
                        <a:pt x="2153" y="998"/>
                      </a:lnTo>
                      <a:lnTo>
                        <a:pt x="2161" y="1021"/>
                      </a:lnTo>
                      <a:lnTo>
                        <a:pt x="2169" y="1045"/>
                      </a:lnTo>
                      <a:lnTo>
                        <a:pt x="2175" y="1070"/>
                      </a:lnTo>
                      <a:lnTo>
                        <a:pt x="2182" y="1095"/>
                      </a:lnTo>
                      <a:lnTo>
                        <a:pt x="2186" y="1120"/>
                      </a:lnTo>
                      <a:lnTo>
                        <a:pt x="2191" y="1146"/>
                      </a:lnTo>
                      <a:lnTo>
                        <a:pt x="2193" y="1171"/>
                      </a:lnTo>
                      <a:lnTo>
                        <a:pt x="2195" y="1197"/>
                      </a:lnTo>
                      <a:lnTo>
                        <a:pt x="2197" y="1224"/>
                      </a:lnTo>
                      <a:lnTo>
                        <a:pt x="2197" y="1250"/>
                      </a:lnTo>
                      <a:lnTo>
                        <a:pt x="2197" y="1250"/>
                      </a:lnTo>
                      <a:lnTo>
                        <a:pt x="2196" y="1289"/>
                      </a:lnTo>
                      <a:lnTo>
                        <a:pt x="2194" y="1326"/>
                      </a:lnTo>
                      <a:lnTo>
                        <a:pt x="2188" y="1362"/>
                      </a:lnTo>
                      <a:lnTo>
                        <a:pt x="2183" y="1399"/>
                      </a:lnTo>
                      <a:lnTo>
                        <a:pt x="2174" y="1435"/>
                      </a:lnTo>
                      <a:lnTo>
                        <a:pt x="2165" y="1470"/>
                      </a:lnTo>
                      <a:lnTo>
                        <a:pt x="2152" y="1504"/>
                      </a:lnTo>
                      <a:lnTo>
                        <a:pt x="2140" y="1538"/>
                      </a:lnTo>
                      <a:lnTo>
                        <a:pt x="2125" y="1571"/>
                      </a:lnTo>
                      <a:lnTo>
                        <a:pt x="2108" y="1602"/>
                      </a:lnTo>
                      <a:lnTo>
                        <a:pt x="2091" y="1633"/>
                      </a:lnTo>
                      <a:lnTo>
                        <a:pt x="2072" y="1664"/>
                      </a:lnTo>
                      <a:lnTo>
                        <a:pt x="2050" y="1692"/>
                      </a:lnTo>
                      <a:lnTo>
                        <a:pt x="2029" y="1720"/>
                      </a:lnTo>
                      <a:lnTo>
                        <a:pt x="2006" y="1746"/>
                      </a:lnTo>
                      <a:lnTo>
                        <a:pt x="1981" y="1772"/>
                      </a:lnTo>
                      <a:lnTo>
                        <a:pt x="1955" y="1797"/>
                      </a:lnTo>
                      <a:lnTo>
                        <a:pt x="1929" y="1820"/>
                      </a:lnTo>
                      <a:lnTo>
                        <a:pt x="1900" y="1841"/>
                      </a:lnTo>
                      <a:lnTo>
                        <a:pt x="1872" y="1863"/>
                      </a:lnTo>
                      <a:lnTo>
                        <a:pt x="1841" y="1882"/>
                      </a:lnTo>
                      <a:lnTo>
                        <a:pt x="1811" y="1899"/>
                      </a:lnTo>
                      <a:lnTo>
                        <a:pt x="1779" y="1916"/>
                      </a:lnTo>
                      <a:lnTo>
                        <a:pt x="1746" y="1931"/>
                      </a:lnTo>
                      <a:lnTo>
                        <a:pt x="1712" y="1943"/>
                      </a:lnTo>
                      <a:lnTo>
                        <a:pt x="1678" y="1956"/>
                      </a:lnTo>
                      <a:lnTo>
                        <a:pt x="1643" y="1965"/>
                      </a:lnTo>
                      <a:lnTo>
                        <a:pt x="1607" y="1974"/>
                      </a:lnTo>
                      <a:lnTo>
                        <a:pt x="1571" y="1980"/>
                      </a:lnTo>
                      <a:lnTo>
                        <a:pt x="1534" y="1985"/>
                      </a:lnTo>
                      <a:lnTo>
                        <a:pt x="1497" y="1988"/>
                      </a:lnTo>
                      <a:lnTo>
                        <a:pt x="1458" y="1989"/>
                      </a:lnTo>
                      <a:lnTo>
                        <a:pt x="1458" y="1989"/>
                      </a:lnTo>
                      <a:lnTo>
                        <a:pt x="1420" y="1988"/>
                      </a:lnTo>
                      <a:lnTo>
                        <a:pt x="1382" y="1985"/>
                      </a:lnTo>
                      <a:lnTo>
                        <a:pt x="1346" y="1980"/>
                      </a:lnTo>
                      <a:lnTo>
                        <a:pt x="1310" y="1974"/>
                      </a:lnTo>
                      <a:lnTo>
                        <a:pt x="1274" y="1965"/>
                      </a:lnTo>
                      <a:lnTo>
                        <a:pt x="1238" y="1956"/>
                      </a:lnTo>
                      <a:lnTo>
                        <a:pt x="1204" y="1943"/>
                      </a:lnTo>
                      <a:lnTo>
                        <a:pt x="1170" y="1931"/>
                      </a:lnTo>
                      <a:lnTo>
                        <a:pt x="1138" y="1916"/>
                      </a:lnTo>
                      <a:lnTo>
                        <a:pt x="1106" y="1899"/>
                      </a:lnTo>
                      <a:lnTo>
                        <a:pt x="1075" y="1882"/>
                      </a:lnTo>
                      <a:lnTo>
                        <a:pt x="1045" y="1863"/>
                      </a:lnTo>
                      <a:lnTo>
                        <a:pt x="1016" y="1841"/>
                      </a:lnTo>
                      <a:lnTo>
                        <a:pt x="988" y="1820"/>
                      </a:lnTo>
                      <a:lnTo>
                        <a:pt x="962" y="1797"/>
                      </a:lnTo>
                      <a:lnTo>
                        <a:pt x="936" y="1772"/>
                      </a:lnTo>
                      <a:lnTo>
                        <a:pt x="911" y="1746"/>
                      </a:lnTo>
                      <a:lnTo>
                        <a:pt x="888" y="1720"/>
                      </a:lnTo>
                      <a:lnTo>
                        <a:pt x="867" y="1692"/>
                      </a:lnTo>
                      <a:lnTo>
                        <a:pt x="845" y="1664"/>
                      </a:lnTo>
                      <a:lnTo>
                        <a:pt x="826" y="1633"/>
                      </a:lnTo>
                      <a:lnTo>
                        <a:pt x="809" y="1602"/>
                      </a:lnTo>
                      <a:lnTo>
                        <a:pt x="792" y="1571"/>
                      </a:lnTo>
                      <a:lnTo>
                        <a:pt x="777" y="1538"/>
                      </a:lnTo>
                      <a:lnTo>
                        <a:pt x="765" y="1504"/>
                      </a:lnTo>
                      <a:lnTo>
                        <a:pt x="752" y="1470"/>
                      </a:lnTo>
                      <a:lnTo>
                        <a:pt x="743" y="1435"/>
                      </a:lnTo>
                      <a:lnTo>
                        <a:pt x="734" y="1399"/>
                      </a:lnTo>
                      <a:lnTo>
                        <a:pt x="728" y="1362"/>
                      </a:lnTo>
                      <a:lnTo>
                        <a:pt x="723" y="1326"/>
                      </a:lnTo>
                      <a:lnTo>
                        <a:pt x="720" y="1289"/>
                      </a:lnTo>
                      <a:lnTo>
                        <a:pt x="719" y="1250"/>
                      </a:lnTo>
                      <a:lnTo>
                        <a:pt x="719" y="1250"/>
                      </a:lnTo>
                      <a:lnTo>
                        <a:pt x="719" y="1222"/>
                      </a:lnTo>
                      <a:lnTo>
                        <a:pt x="722" y="1195"/>
                      </a:lnTo>
                      <a:lnTo>
                        <a:pt x="724" y="1167"/>
                      </a:lnTo>
                      <a:lnTo>
                        <a:pt x="727" y="1140"/>
                      </a:lnTo>
                      <a:lnTo>
                        <a:pt x="732" y="1114"/>
                      </a:lnTo>
                      <a:lnTo>
                        <a:pt x="737" y="1087"/>
                      </a:lnTo>
                      <a:lnTo>
                        <a:pt x="743" y="1061"/>
                      </a:lnTo>
                      <a:lnTo>
                        <a:pt x="751" y="1036"/>
                      </a:lnTo>
                      <a:lnTo>
                        <a:pt x="759" y="1011"/>
                      </a:lnTo>
                      <a:lnTo>
                        <a:pt x="768" y="986"/>
                      </a:lnTo>
                      <a:lnTo>
                        <a:pt x="778" y="961"/>
                      </a:lnTo>
                      <a:lnTo>
                        <a:pt x="788" y="938"/>
                      </a:lnTo>
                      <a:lnTo>
                        <a:pt x="800" y="914"/>
                      </a:lnTo>
                      <a:lnTo>
                        <a:pt x="812" y="891"/>
                      </a:lnTo>
                      <a:lnTo>
                        <a:pt x="826" y="868"/>
                      </a:lnTo>
                      <a:lnTo>
                        <a:pt x="839" y="847"/>
                      </a:lnTo>
                      <a:lnTo>
                        <a:pt x="839" y="847"/>
                      </a:lnTo>
                      <a:lnTo>
                        <a:pt x="813" y="875"/>
                      </a:lnTo>
                      <a:lnTo>
                        <a:pt x="788" y="906"/>
                      </a:lnTo>
                      <a:lnTo>
                        <a:pt x="766" y="936"/>
                      </a:lnTo>
                      <a:lnTo>
                        <a:pt x="744" y="969"/>
                      </a:lnTo>
                      <a:lnTo>
                        <a:pt x="724" y="1002"/>
                      </a:lnTo>
                      <a:lnTo>
                        <a:pt x="705" y="1037"/>
                      </a:lnTo>
                      <a:lnTo>
                        <a:pt x="688" y="1072"/>
                      </a:lnTo>
                      <a:lnTo>
                        <a:pt x="672" y="1109"/>
                      </a:lnTo>
                      <a:lnTo>
                        <a:pt x="658" y="1145"/>
                      </a:lnTo>
                      <a:lnTo>
                        <a:pt x="646" y="1183"/>
                      </a:lnTo>
                      <a:lnTo>
                        <a:pt x="635" y="1222"/>
                      </a:lnTo>
                      <a:lnTo>
                        <a:pt x="626" y="1262"/>
                      </a:lnTo>
                      <a:lnTo>
                        <a:pt x="620" y="1301"/>
                      </a:lnTo>
                      <a:lnTo>
                        <a:pt x="615" y="1342"/>
                      </a:lnTo>
                      <a:lnTo>
                        <a:pt x="612" y="1383"/>
                      </a:lnTo>
                      <a:lnTo>
                        <a:pt x="610" y="1425"/>
                      </a:lnTo>
                      <a:lnTo>
                        <a:pt x="610" y="1425"/>
                      </a:lnTo>
                      <a:close/>
                      <a:moveTo>
                        <a:pt x="1245" y="1830"/>
                      </a:moveTo>
                      <a:lnTo>
                        <a:pt x="1245" y="1830"/>
                      </a:lnTo>
                      <a:lnTo>
                        <a:pt x="1248" y="1836"/>
                      </a:lnTo>
                      <a:lnTo>
                        <a:pt x="1257" y="1853"/>
                      </a:lnTo>
                      <a:lnTo>
                        <a:pt x="1263" y="1864"/>
                      </a:lnTo>
                      <a:lnTo>
                        <a:pt x="1271" y="1875"/>
                      </a:lnTo>
                      <a:lnTo>
                        <a:pt x="1282" y="1889"/>
                      </a:lnTo>
                      <a:lnTo>
                        <a:pt x="1293" y="1903"/>
                      </a:lnTo>
                      <a:lnTo>
                        <a:pt x="1306" y="1916"/>
                      </a:lnTo>
                      <a:lnTo>
                        <a:pt x="1321" y="1929"/>
                      </a:lnTo>
                      <a:lnTo>
                        <a:pt x="1338" y="1941"/>
                      </a:lnTo>
                      <a:lnTo>
                        <a:pt x="1357" y="1952"/>
                      </a:lnTo>
                      <a:lnTo>
                        <a:pt x="1378" y="1962"/>
                      </a:lnTo>
                      <a:lnTo>
                        <a:pt x="1389" y="1966"/>
                      </a:lnTo>
                      <a:lnTo>
                        <a:pt x="1402" y="1968"/>
                      </a:lnTo>
                      <a:lnTo>
                        <a:pt x="1413" y="1972"/>
                      </a:lnTo>
                      <a:lnTo>
                        <a:pt x="1427" y="1974"/>
                      </a:lnTo>
                      <a:lnTo>
                        <a:pt x="1440" y="1975"/>
                      </a:lnTo>
                      <a:lnTo>
                        <a:pt x="1454" y="1975"/>
                      </a:lnTo>
                      <a:lnTo>
                        <a:pt x="1454" y="1975"/>
                      </a:lnTo>
                      <a:lnTo>
                        <a:pt x="1467" y="1975"/>
                      </a:lnTo>
                      <a:lnTo>
                        <a:pt x="1481" y="1974"/>
                      </a:lnTo>
                      <a:lnTo>
                        <a:pt x="1495" y="1972"/>
                      </a:lnTo>
                      <a:lnTo>
                        <a:pt x="1506" y="1968"/>
                      </a:lnTo>
                      <a:lnTo>
                        <a:pt x="1518" y="1966"/>
                      </a:lnTo>
                      <a:lnTo>
                        <a:pt x="1530" y="1962"/>
                      </a:lnTo>
                      <a:lnTo>
                        <a:pt x="1550" y="1952"/>
                      </a:lnTo>
                      <a:lnTo>
                        <a:pt x="1569" y="1941"/>
                      </a:lnTo>
                      <a:lnTo>
                        <a:pt x="1586" y="1929"/>
                      </a:lnTo>
                      <a:lnTo>
                        <a:pt x="1601" y="1916"/>
                      </a:lnTo>
                      <a:lnTo>
                        <a:pt x="1615" y="1903"/>
                      </a:lnTo>
                      <a:lnTo>
                        <a:pt x="1626" y="1889"/>
                      </a:lnTo>
                      <a:lnTo>
                        <a:pt x="1636" y="1875"/>
                      </a:lnTo>
                      <a:lnTo>
                        <a:pt x="1644" y="1864"/>
                      </a:lnTo>
                      <a:lnTo>
                        <a:pt x="1651" y="1853"/>
                      </a:lnTo>
                      <a:lnTo>
                        <a:pt x="1660" y="1836"/>
                      </a:lnTo>
                      <a:lnTo>
                        <a:pt x="1662" y="1830"/>
                      </a:lnTo>
                      <a:lnTo>
                        <a:pt x="1581" y="1857"/>
                      </a:lnTo>
                      <a:lnTo>
                        <a:pt x="1581" y="1857"/>
                      </a:lnTo>
                      <a:lnTo>
                        <a:pt x="1546" y="1884"/>
                      </a:lnTo>
                      <a:lnTo>
                        <a:pt x="1520" y="1904"/>
                      </a:lnTo>
                      <a:lnTo>
                        <a:pt x="1509" y="1909"/>
                      </a:lnTo>
                      <a:lnTo>
                        <a:pt x="1506" y="1912"/>
                      </a:lnTo>
                      <a:lnTo>
                        <a:pt x="1504" y="1912"/>
                      </a:lnTo>
                      <a:lnTo>
                        <a:pt x="1504" y="1912"/>
                      </a:lnTo>
                      <a:lnTo>
                        <a:pt x="1500" y="1911"/>
                      </a:lnTo>
                      <a:lnTo>
                        <a:pt x="1498" y="1909"/>
                      </a:lnTo>
                      <a:lnTo>
                        <a:pt x="1496" y="1907"/>
                      </a:lnTo>
                      <a:lnTo>
                        <a:pt x="1495" y="1905"/>
                      </a:lnTo>
                      <a:lnTo>
                        <a:pt x="1494" y="1901"/>
                      </a:lnTo>
                      <a:lnTo>
                        <a:pt x="1492" y="1899"/>
                      </a:lnTo>
                      <a:lnTo>
                        <a:pt x="1494" y="1896"/>
                      </a:lnTo>
                      <a:lnTo>
                        <a:pt x="1495" y="1894"/>
                      </a:lnTo>
                      <a:lnTo>
                        <a:pt x="1495" y="1894"/>
                      </a:lnTo>
                      <a:lnTo>
                        <a:pt x="1498" y="1887"/>
                      </a:lnTo>
                      <a:lnTo>
                        <a:pt x="1500" y="1878"/>
                      </a:lnTo>
                      <a:lnTo>
                        <a:pt x="1500" y="1866"/>
                      </a:lnTo>
                      <a:lnTo>
                        <a:pt x="1499" y="1853"/>
                      </a:lnTo>
                      <a:lnTo>
                        <a:pt x="1499" y="1853"/>
                      </a:lnTo>
                      <a:lnTo>
                        <a:pt x="1497" y="1845"/>
                      </a:lnTo>
                      <a:lnTo>
                        <a:pt x="1491" y="1834"/>
                      </a:lnTo>
                      <a:lnTo>
                        <a:pt x="1486" y="1821"/>
                      </a:lnTo>
                      <a:lnTo>
                        <a:pt x="1479" y="1810"/>
                      </a:lnTo>
                      <a:lnTo>
                        <a:pt x="1471" y="1798"/>
                      </a:lnTo>
                      <a:lnTo>
                        <a:pt x="1464" y="1788"/>
                      </a:lnTo>
                      <a:lnTo>
                        <a:pt x="1458" y="1783"/>
                      </a:lnTo>
                      <a:lnTo>
                        <a:pt x="1456" y="1780"/>
                      </a:lnTo>
                      <a:lnTo>
                        <a:pt x="1454" y="1780"/>
                      </a:lnTo>
                      <a:lnTo>
                        <a:pt x="1454" y="1780"/>
                      </a:lnTo>
                      <a:lnTo>
                        <a:pt x="1449" y="1783"/>
                      </a:lnTo>
                      <a:lnTo>
                        <a:pt x="1442" y="1789"/>
                      </a:lnTo>
                      <a:lnTo>
                        <a:pt x="1433" y="1800"/>
                      </a:lnTo>
                      <a:lnTo>
                        <a:pt x="1424" y="1812"/>
                      </a:lnTo>
                      <a:lnTo>
                        <a:pt x="1415" y="1824"/>
                      </a:lnTo>
                      <a:lnTo>
                        <a:pt x="1408" y="1838"/>
                      </a:lnTo>
                      <a:lnTo>
                        <a:pt x="1406" y="1845"/>
                      </a:lnTo>
                      <a:lnTo>
                        <a:pt x="1404" y="1851"/>
                      </a:lnTo>
                      <a:lnTo>
                        <a:pt x="1404" y="1856"/>
                      </a:lnTo>
                      <a:lnTo>
                        <a:pt x="1404" y="1862"/>
                      </a:lnTo>
                      <a:lnTo>
                        <a:pt x="1404" y="1862"/>
                      </a:lnTo>
                      <a:lnTo>
                        <a:pt x="1408" y="1884"/>
                      </a:lnTo>
                      <a:lnTo>
                        <a:pt x="1408" y="1889"/>
                      </a:lnTo>
                      <a:lnTo>
                        <a:pt x="1408" y="1894"/>
                      </a:lnTo>
                      <a:lnTo>
                        <a:pt x="1408" y="1894"/>
                      </a:lnTo>
                      <a:lnTo>
                        <a:pt x="1408" y="1898"/>
                      </a:lnTo>
                      <a:lnTo>
                        <a:pt x="1407" y="1901"/>
                      </a:lnTo>
                      <a:lnTo>
                        <a:pt x="1405" y="1903"/>
                      </a:lnTo>
                      <a:lnTo>
                        <a:pt x="1403" y="1904"/>
                      </a:lnTo>
                      <a:lnTo>
                        <a:pt x="1395" y="1903"/>
                      </a:lnTo>
                      <a:lnTo>
                        <a:pt x="1395" y="1903"/>
                      </a:lnTo>
                      <a:lnTo>
                        <a:pt x="1386" y="1901"/>
                      </a:lnTo>
                      <a:lnTo>
                        <a:pt x="1378" y="1900"/>
                      </a:lnTo>
                      <a:lnTo>
                        <a:pt x="1373" y="1899"/>
                      </a:lnTo>
                      <a:lnTo>
                        <a:pt x="1370" y="1897"/>
                      </a:lnTo>
                      <a:lnTo>
                        <a:pt x="1364" y="1894"/>
                      </a:lnTo>
                      <a:lnTo>
                        <a:pt x="1359" y="1889"/>
                      </a:lnTo>
                      <a:lnTo>
                        <a:pt x="1359" y="1889"/>
                      </a:lnTo>
                      <a:lnTo>
                        <a:pt x="1336" y="1868"/>
                      </a:lnTo>
                      <a:lnTo>
                        <a:pt x="1327" y="1857"/>
                      </a:lnTo>
                      <a:lnTo>
                        <a:pt x="1245" y="1830"/>
                      </a:lnTo>
                      <a:close/>
                      <a:moveTo>
                        <a:pt x="1381" y="1880"/>
                      </a:moveTo>
                      <a:lnTo>
                        <a:pt x="1381" y="1880"/>
                      </a:lnTo>
                      <a:lnTo>
                        <a:pt x="1381" y="1875"/>
                      </a:lnTo>
                      <a:lnTo>
                        <a:pt x="1382" y="1865"/>
                      </a:lnTo>
                      <a:lnTo>
                        <a:pt x="1385" y="1849"/>
                      </a:lnTo>
                      <a:lnTo>
                        <a:pt x="1387" y="1840"/>
                      </a:lnTo>
                      <a:lnTo>
                        <a:pt x="1390" y="1830"/>
                      </a:lnTo>
                      <a:lnTo>
                        <a:pt x="1390" y="1830"/>
                      </a:lnTo>
                      <a:lnTo>
                        <a:pt x="1396" y="1819"/>
                      </a:lnTo>
                      <a:lnTo>
                        <a:pt x="1403" y="1807"/>
                      </a:lnTo>
                      <a:lnTo>
                        <a:pt x="1412" y="1795"/>
                      </a:lnTo>
                      <a:lnTo>
                        <a:pt x="1422" y="1784"/>
                      </a:lnTo>
                      <a:lnTo>
                        <a:pt x="1431" y="1773"/>
                      </a:lnTo>
                      <a:lnTo>
                        <a:pt x="1440" y="1766"/>
                      </a:lnTo>
                      <a:lnTo>
                        <a:pt x="1448" y="1760"/>
                      </a:lnTo>
                      <a:lnTo>
                        <a:pt x="1452" y="1758"/>
                      </a:lnTo>
                      <a:lnTo>
                        <a:pt x="1454" y="1758"/>
                      </a:lnTo>
                      <a:lnTo>
                        <a:pt x="1454" y="1758"/>
                      </a:lnTo>
                      <a:lnTo>
                        <a:pt x="1456" y="1759"/>
                      </a:lnTo>
                      <a:lnTo>
                        <a:pt x="1460" y="1761"/>
                      </a:lnTo>
                      <a:lnTo>
                        <a:pt x="1467" y="1769"/>
                      </a:lnTo>
                      <a:lnTo>
                        <a:pt x="1477" y="1780"/>
                      </a:lnTo>
                      <a:lnTo>
                        <a:pt x="1486" y="1793"/>
                      </a:lnTo>
                      <a:lnTo>
                        <a:pt x="1503" y="1819"/>
                      </a:lnTo>
                      <a:lnTo>
                        <a:pt x="1513" y="1835"/>
                      </a:lnTo>
                      <a:lnTo>
                        <a:pt x="1513" y="1835"/>
                      </a:lnTo>
                      <a:lnTo>
                        <a:pt x="1515" y="1839"/>
                      </a:lnTo>
                      <a:lnTo>
                        <a:pt x="1516" y="1845"/>
                      </a:lnTo>
                      <a:lnTo>
                        <a:pt x="1517" y="1861"/>
                      </a:lnTo>
                      <a:lnTo>
                        <a:pt x="1517" y="1880"/>
                      </a:lnTo>
                      <a:lnTo>
                        <a:pt x="1517" y="1880"/>
                      </a:lnTo>
                      <a:lnTo>
                        <a:pt x="1520" y="1880"/>
                      </a:lnTo>
                      <a:lnTo>
                        <a:pt x="1525" y="1878"/>
                      </a:lnTo>
                      <a:lnTo>
                        <a:pt x="1533" y="1872"/>
                      </a:lnTo>
                      <a:lnTo>
                        <a:pt x="1543" y="1864"/>
                      </a:lnTo>
                      <a:lnTo>
                        <a:pt x="1549" y="1860"/>
                      </a:lnTo>
                      <a:lnTo>
                        <a:pt x="1554" y="1853"/>
                      </a:lnTo>
                      <a:lnTo>
                        <a:pt x="1558" y="1845"/>
                      </a:lnTo>
                      <a:lnTo>
                        <a:pt x="1564" y="1836"/>
                      </a:lnTo>
                      <a:lnTo>
                        <a:pt x="1567" y="1826"/>
                      </a:lnTo>
                      <a:lnTo>
                        <a:pt x="1571" y="1813"/>
                      </a:lnTo>
                      <a:lnTo>
                        <a:pt x="1574" y="1800"/>
                      </a:lnTo>
                      <a:lnTo>
                        <a:pt x="1576" y="1785"/>
                      </a:lnTo>
                      <a:lnTo>
                        <a:pt x="1576" y="1785"/>
                      </a:lnTo>
                      <a:lnTo>
                        <a:pt x="1577" y="1769"/>
                      </a:lnTo>
                      <a:lnTo>
                        <a:pt x="1576" y="1752"/>
                      </a:lnTo>
                      <a:lnTo>
                        <a:pt x="1574" y="1735"/>
                      </a:lnTo>
                      <a:lnTo>
                        <a:pt x="1571" y="1718"/>
                      </a:lnTo>
                      <a:lnTo>
                        <a:pt x="1566" y="1702"/>
                      </a:lnTo>
                      <a:lnTo>
                        <a:pt x="1562" y="1685"/>
                      </a:lnTo>
                      <a:lnTo>
                        <a:pt x="1550" y="1653"/>
                      </a:lnTo>
                      <a:lnTo>
                        <a:pt x="1528" y="1598"/>
                      </a:lnTo>
                      <a:lnTo>
                        <a:pt x="1521" y="1575"/>
                      </a:lnTo>
                      <a:lnTo>
                        <a:pt x="1518" y="1566"/>
                      </a:lnTo>
                      <a:lnTo>
                        <a:pt x="1517" y="1558"/>
                      </a:lnTo>
                      <a:lnTo>
                        <a:pt x="1517" y="1558"/>
                      </a:lnTo>
                      <a:lnTo>
                        <a:pt x="1518" y="1545"/>
                      </a:lnTo>
                      <a:lnTo>
                        <a:pt x="1522" y="1532"/>
                      </a:lnTo>
                      <a:lnTo>
                        <a:pt x="1525" y="1521"/>
                      </a:lnTo>
                      <a:lnTo>
                        <a:pt x="1531" y="1511"/>
                      </a:lnTo>
                      <a:lnTo>
                        <a:pt x="1537" y="1502"/>
                      </a:lnTo>
                      <a:lnTo>
                        <a:pt x="1543" y="1495"/>
                      </a:lnTo>
                      <a:lnTo>
                        <a:pt x="1549" y="1489"/>
                      </a:lnTo>
                      <a:lnTo>
                        <a:pt x="1554" y="1486"/>
                      </a:lnTo>
                      <a:lnTo>
                        <a:pt x="1554" y="1486"/>
                      </a:lnTo>
                      <a:lnTo>
                        <a:pt x="1558" y="1482"/>
                      </a:lnTo>
                      <a:lnTo>
                        <a:pt x="1562" y="1479"/>
                      </a:lnTo>
                      <a:lnTo>
                        <a:pt x="1564" y="1474"/>
                      </a:lnTo>
                      <a:lnTo>
                        <a:pt x="1566" y="1471"/>
                      </a:lnTo>
                      <a:lnTo>
                        <a:pt x="1567" y="1468"/>
                      </a:lnTo>
                      <a:lnTo>
                        <a:pt x="1567" y="1463"/>
                      </a:lnTo>
                      <a:lnTo>
                        <a:pt x="1565" y="1461"/>
                      </a:lnTo>
                      <a:lnTo>
                        <a:pt x="1563" y="1459"/>
                      </a:lnTo>
                      <a:lnTo>
                        <a:pt x="1563" y="1459"/>
                      </a:lnTo>
                      <a:lnTo>
                        <a:pt x="1558" y="1457"/>
                      </a:lnTo>
                      <a:lnTo>
                        <a:pt x="1552" y="1459"/>
                      </a:lnTo>
                      <a:lnTo>
                        <a:pt x="1546" y="1460"/>
                      </a:lnTo>
                      <a:lnTo>
                        <a:pt x="1538" y="1462"/>
                      </a:lnTo>
                      <a:lnTo>
                        <a:pt x="1523" y="1470"/>
                      </a:lnTo>
                      <a:lnTo>
                        <a:pt x="1517" y="1473"/>
                      </a:lnTo>
                      <a:lnTo>
                        <a:pt x="1513" y="1477"/>
                      </a:lnTo>
                      <a:lnTo>
                        <a:pt x="1513" y="1477"/>
                      </a:lnTo>
                      <a:lnTo>
                        <a:pt x="1500" y="1490"/>
                      </a:lnTo>
                      <a:lnTo>
                        <a:pt x="1496" y="1495"/>
                      </a:lnTo>
                      <a:lnTo>
                        <a:pt x="1492" y="1496"/>
                      </a:lnTo>
                      <a:lnTo>
                        <a:pt x="1490" y="1495"/>
                      </a:lnTo>
                      <a:lnTo>
                        <a:pt x="1490" y="1495"/>
                      </a:lnTo>
                      <a:lnTo>
                        <a:pt x="1488" y="1493"/>
                      </a:lnTo>
                      <a:lnTo>
                        <a:pt x="1486" y="1489"/>
                      </a:lnTo>
                      <a:lnTo>
                        <a:pt x="1482" y="1479"/>
                      </a:lnTo>
                      <a:lnTo>
                        <a:pt x="1477" y="1459"/>
                      </a:lnTo>
                      <a:lnTo>
                        <a:pt x="1477" y="1459"/>
                      </a:lnTo>
                      <a:lnTo>
                        <a:pt x="1474" y="1454"/>
                      </a:lnTo>
                      <a:lnTo>
                        <a:pt x="1472" y="1450"/>
                      </a:lnTo>
                      <a:lnTo>
                        <a:pt x="1464" y="1439"/>
                      </a:lnTo>
                      <a:lnTo>
                        <a:pt x="1454" y="1427"/>
                      </a:lnTo>
                      <a:lnTo>
                        <a:pt x="1454" y="1427"/>
                      </a:lnTo>
                      <a:lnTo>
                        <a:pt x="1446" y="1435"/>
                      </a:lnTo>
                      <a:lnTo>
                        <a:pt x="1438" y="1442"/>
                      </a:lnTo>
                      <a:lnTo>
                        <a:pt x="1431" y="1450"/>
                      </a:lnTo>
                      <a:lnTo>
                        <a:pt x="1431" y="1450"/>
                      </a:lnTo>
                      <a:lnTo>
                        <a:pt x="1429" y="1454"/>
                      </a:lnTo>
                      <a:lnTo>
                        <a:pt x="1425" y="1460"/>
                      </a:lnTo>
                      <a:lnTo>
                        <a:pt x="1422" y="1473"/>
                      </a:lnTo>
                      <a:lnTo>
                        <a:pt x="1418" y="1485"/>
                      </a:lnTo>
                      <a:lnTo>
                        <a:pt x="1415" y="1489"/>
                      </a:lnTo>
                      <a:lnTo>
                        <a:pt x="1413" y="1490"/>
                      </a:lnTo>
                      <a:lnTo>
                        <a:pt x="1413" y="1490"/>
                      </a:lnTo>
                      <a:lnTo>
                        <a:pt x="1410" y="1489"/>
                      </a:lnTo>
                      <a:lnTo>
                        <a:pt x="1406" y="1487"/>
                      </a:lnTo>
                      <a:lnTo>
                        <a:pt x="1398" y="1478"/>
                      </a:lnTo>
                      <a:lnTo>
                        <a:pt x="1389" y="1469"/>
                      </a:lnTo>
                      <a:lnTo>
                        <a:pt x="1385" y="1465"/>
                      </a:lnTo>
                      <a:lnTo>
                        <a:pt x="1381" y="1463"/>
                      </a:lnTo>
                      <a:lnTo>
                        <a:pt x="1381" y="1463"/>
                      </a:lnTo>
                      <a:lnTo>
                        <a:pt x="1371" y="1461"/>
                      </a:lnTo>
                      <a:lnTo>
                        <a:pt x="1357" y="1460"/>
                      </a:lnTo>
                      <a:lnTo>
                        <a:pt x="1352" y="1460"/>
                      </a:lnTo>
                      <a:lnTo>
                        <a:pt x="1346" y="1460"/>
                      </a:lnTo>
                      <a:lnTo>
                        <a:pt x="1343" y="1461"/>
                      </a:lnTo>
                      <a:lnTo>
                        <a:pt x="1340" y="1463"/>
                      </a:lnTo>
                      <a:lnTo>
                        <a:pt x="1340" y="1463"/>
                      </a:lnTo>
                      <a:lnTo>
                        <a:pt x="1342" y="1467"/>
                      </a:lnTo>
                      <a:lnTo>
                        <a:pt x="1345" y="1471"/>
                      </a:lnTo>
                      <a:lnTo>
                        <a:pt x="1350" y="1478"/>
                      </a:lnTo>
                      <a:lnTo>
                        <a:pt x="1356" y="1487"/>
                      </a:lnTo>
                      <a:lnTo>
                        <a:pt x="1362" y="1498"/>
                      </a:lnTo>
                      <a:lnTo>
                        <a:pt x="1367" y="1511"/>
                      </a:lnTo>
                      <a:lnTo>
                        <a:pt x="1371" y="1527"/>
                      </a:lnTo>
                      <a:lnTo>
                        <a:pt x="1372" y="1536"/>
                      </a:lnTo>
                      <a:lnTo>
                        <a:pt x="1372" y="1545"/>
                      </a:lnTo>
                      <a:lnTo>
                        <a:pt x="1372" y="1545"/>
                      </a:lnTo>
                      <a:lnTo>
                        <a:pt x="1371" y="1555"/>
                      </a:lnTo>
                      <a:lnTo>
                        <a:pt x="1369" y="1567"/>
                      </a:lnTo>
                      <a:lnTo>
                        <a:pt x="1362" y="1597"/>
                      </a:lnTo>
                      <a:lnTo>
                        <a:pt x="1340" y="1666"/>
                      </a:lnTo>
                      <a:lnTo>
                        <a:pt x="1330" y="1702"/>
                      </a:lnTo>
                      <a:lnTo>
                        <a:pt x="1327" y="1720"/>
                      </a:lnTo>
                      <a:lnTo>
                        <a:pt x="1323" y="1738"/>
                      </a:lnTo>
                      <a:lnTo>
                        <a:pt x="1322" y="1754"/>
                      </a:lnTo>
                      <a:lnTo>
                        <a:pt x="1322" y="1770"/>
                      </a:lnTo>
                      <a:lnTo>
                        <a:pt x="1323" y="1785"/>
                      </a:lnTo>
                      <a:lnTo>
                        <a:pt x="1327" y="1798"/>
                      </a:lnTo>
                      <a:lnTo>
                        <a:pt x="1327" y="1798"/>
                      </a:lnTo>
                      <a:lnTo>
                        <a:pt x="1336" y="1821"/>
                      </a:lnTo>
                      <a:lnTo>
                        <a:pt x="1345" y="1839"/>
                      </a:lnTo>
                      <a:lnTo>
                        <a:pt x="1354" y="1854"/>
                      </a:lnTo>
                      <a:lnTo>
                        <a:pt x="1363" y="1864"/>
                      </a:lnTo>
                      <a:lnTo>
                        <a:pt x="1370" y="1872"/>
                      </a:lnTo>
                      <a:lnTo>
                        <a:pt x="1376" y="1877"/>
                      </a:lnTo>
                      <a:lnTo>
                        <a:pt x="1381" y="1880"/>
                      </a:lnTo>
                      <a:lnTo>
                        <a:pt x="1381" y="1880"/>
                      </a:lnTo>
                      <a:close/>
                      <a:moveTo>
                        <a:pt x="1454" y="1409"/>
                      </a:moveTo>
                      <a:lnTo>
                        <a:pt x="1454" y="1409"/>
                      </a:lnTo>
                      <a:lnTo>
                        <a:pt x="1457" y="1410"/>
                      </a:lnTo>
                      <a:lnTo>
                        <a:pt x="1461" y="1411"/>
                      </a:lnTo>
                      <a:lnTo>
                        <a:pt x="1469" y="1417"/>
                      </a:lnTo>
                      <a:lnTo>
                        <a:pt x="1475" y="1426"/>
                      </a:lnTo>
                      <a:lnTo>
                        <a:pt x="1482" y="1436"/>
                      </a:lnTo>
                      <a:lnTo>
                        <a:pt x="1492" y="1456"/>
                      </a:lnTo>
                      <a:lnTo>
                        <a:pt x="1497" y="1463"/>
                      </a:lnTo>
                      <a:lnTo>
                        <a:pt x="1499" y="1468"/>
                      </a:lnTo>
                      <a:lnTo>
                        <a:pt x="1499" y="1468"/>
                      </a:lnTo>
                      <a:lnTo>
                        <a:pt x="1500" y="1468"/>
                      </a:lnTo>
                      <a:lnTo>
                        <a:pt x="1503" y="1468"/>
                      </a:lnTo>
                      <a:lnTo>
                        <a:pt x="1509" y="1462"/>
                      </a:lnTo>
                      <a:lnTo>
                        <a:pt x="1517" y="1454"/>
                      </a:lnTo>
                      <a:lnTo>
                        <a:pt x="1526" y="1443"/>
                      </a:lnTo>
                      <a:lnTo>
                        <a:pt x="1534" y="1430"/>
                      </a:lnTo>
                      <a:lnTo>
                        <a:pt x="1542" y="1417"/>
                      </a:lnTo>
                      <a:lnTo>
                        <a:pt x="1547" y="1403"/>
                      </a:lnTo>
                      <a:lnTo>
                        <a:pt x="1549" y="1396"/>
                      </a:lnTo>
                      <a:lnTo>
                        <a:pt x="1549" y="1391"/>
                      </a:lnTo>
                      <a:lnTo>
                        <a:pt x="1549" y="1391"/>
                      </a:lnTo>
                      <a:lnTo>
                        <a:pt x="1548" y="1376"/>
                      </a:lnTo>
                      <a:lnTo>
                        <a:pt x="1546" y="1357"/>
                      </a:lnTo>
                      <a:lnTo>
                        <a:pt x="1538" y="1311"/>
                      </a:lnTo>
                      <a:lnTo>
                        <a:pt x="1533" y="1288"/>
                      </a:lnTo>
                      <a:lnTo>
                        <a:pt x="1528" y="1266"/>
                      </a:lnTo>
                      <a:lnTo>
                        <a:pt x="1522" y="1249"/>
                      </a:lnTo>
                      <a:lnTo>
                        <a:pt x="1517" y="1237"/>
                      </a:lnTo>
                      <a:lnTo>
                        <a:pt x="1517" y="1237"/>
                      </a:lnTo>
                      <a:lnTo>
                        <a:pt x="1514" y="1226"/>
                      </a:lnTo>
                      <a:lnTo>
                        <a:pt x="1512" y="1215"/>
                      </a:lnTo>
                      <a:lnTo>
                        <a:pt x="1511" y="1203"/>
                      </a:lnTo>
                      <a:lnTo>
                        <a:pt x="1512" y="1190"/>
                      </a:lnTo>
                      <a:lnTo>
                        <a:pt x="1514" y="1166"/>
                      </a:lnTo>
                      <a:lnTo>
                        <a:pt x="1517" y="1150"/>
                      </a:lnTo>
                      <a:lnTo>
                        <a:pt x="1517" y="1150"/>
                      </a:lnTo>
                      <a:lnTo>
                        <a:pt x="1521" y="1145"/>
                      </a:lnTo>
                      <a:lnTo>
                        <a:pt x="1525" y="1137"/>
                      </a:lnTo>
                      <a:lnTo>
                        <a:pt x="1541" y="1119"/>
                      </a:lnTo>
                      <a:lnTo>
                        <a:pt x="1557" y="1102"/>
                      </a:lnTo>
                      <a:lnTo>
                        <a:pt x="1567" y="1092"/>
                      </a:lnTo>
                      <a:lnTo>
                        <a:pt x="1567" y="1092"/>
                      </a:lnTo>
                      <a:lnTo>
                        <a:pt x="1568" y="1089"/>
                      </a:lnTo>
                      <a:lnTo>
                        <a:pt x="1567" y="1087"/>
                      </a:lnTo>
                      <a:lnTo>
                        <a:pt x="1565" y="1086"/>
                      </a:lnTo>
                      <a:lnTo>
                        <a:pt x="1560" y="1086"/>
                      </a:lnTo>
                      <a:lnTo>
                        <a:pt x="1549" y="1086"/>
                      </a:lnTo>
                      <a:lnTo>
                        <a:pt x="1535" y="1087"/>
                      </a:lnTo>
                      <a:lnTo>
                        <a:pt x="1535" y="1087"/>
                      </a:lnTo>
                      <a:lnTo>
                        <a:pt x="1529" y="1088"/>
                      </a:lnTo>
                      <a:lnTo>
                        <a:pt x="1521" y="1092"/>
                      </a:lnTo>
                      <a:lnTo>
                        <a:pt x="1513" y="1096"/>
                      </a:lnTo>
                      <a:lnTo>
                        <a:pt x="1505" y="1101"/>
                      </a:lnTo>
                      <a:lnTo>
                        <a:pt x="1489" y="1112"/>
                      </a:lnTo>
                      <a:lnTo>
                        <a:pt x="1482" y="1115"/>
                      </a:lnTo>
                      <a:lnTo>
                        <a:pt x="1477" y="1119"/>
                      </a:lnTo>
                      <a:lnTo>
                        <a:pt x="1477" y="1119"/>
                      </a:lnTo>
                      <a:lnTo>
                        <a:pt x="1474" y="1119"/>
                      </a:lnTo>
                      <a:lnTo>
                        <a:pt x="1472" y="1118"/>
                      </a:lnTo>
                      <a:lnTo>
                        <a:pt x="1471" y="1115"/>
                      </a:lnTo>
                      <a:lnTo>
                        <a:pt x="1470" y="1113"/>
                      </a:lnTo>
                      <a:lnTo>
                        <a:pt x="1469" y="1104"/>
                      </a:lnTo>
                      <a:lnTo>
                        <a:pt x="1467" y="1094"/>
                      </a:lnTo>
                      <a:lnTo>
                        <a:pt x="1466" y="1084"/>
                      </a:lnTo>
                      <a:lnTo>
                        <a:pt x="1464" y="1073"/>
                      </a:lnTo>
                      <a:lnTo>
                        <a:pt x="1463" y="1070"/>
                      </a:lnTo>
                      <a:lnTo>
                        <a:pt x="1461" y="1067"/>
                      </a:lnTo>
                      <a:lnTo>
                        <a:pt x="1457" y="1066"/>
                      </a:lnTo>
                      <a:lnTo>
                        <a:pt x="1454" y="1064"/>
                      </a:lnTo>
                      <a:lnTo>
                        <a:pt x="1454" y="1064"/>
                      </a:lnTo>
                      <a:lnTo>
                        <a:pt x="1450" y="1064"/>
                      </a:lnTo>
                      <a:lnTo>
                        <a:pt x="1447" y="1067"/>
                      </a:lnTo>
                      <a:lnTo>
                        <a:pt x="1444" y="1068"/>
                      </a:lnTo>
                      <a:lnTo>
                        <a:pt x="1441" y="1071"/>
                      </a:lnTo>
                      <a:lnTo>
                        <a:pt x="1438" y="1078"/>
                      </a:lnTo>
                      <a:lnTo>
                        <a:pt x="1435" y="1086"/>
                      </a:lnTo>
                      <a:lnTo>
                        <a:pt x="1431" y="1104"/>
                      </a:lnTo>
                      <a:lnTo>
                        <a:pt x="1429" y="1112"/>
                      </a:lnTo>
                      <a:lnTo>
                        <a:pt x="1427" y="1119"/>
                      </a:lnTo>
                      <a:lnTo>
                        <a:pt x="1427" y="1119"/>
                      </a:lnTo>
                      <a:lnTo>
                        <a:pt x="1425" y="1121"/>
                      </a:lnTo>
                      <a:lnTo>
                        <a:pt x="1423" y="1122"/>
                      </a:lnTo>
                      <a:lnTo>
                        <a:pt x="1421" y="1122"/>
                      </a:lnTo>
                      <a:lnTo>
                        <a:pt x="1419" y="1121"/>
                      </a:lnTo>
                      <a:lnTo>
                        <a:pt x="1414" y="1119"/>
                      </a:lnTo>
                      <a:lnTo>
                        <a:pt x="1407" y="1113"/>
                      </a:lnTo>
                      <a:lnTo>
                        <a:pt x="1395" y="1102"/>
                      </a:lnTo>
                      <a:lnTo>
                        <a:pt x="1388" y="1096"/>
                      </a:lnTo>
                      <a:lnTo>
                        <a:pt x="1381" y="1092"/>
                      </a:lnTo>
                      <a:lnTo>
                        <a:pt x="1381" y="1092"/>
                      </a:lnTo>
                      <a:lnTo>
                        <a:pt x="1374" y="1089"/>
                      </a:lnTo>
                      <a:lnTo>
                        <a:pt x="1368" y="1088"/>
                      </a:lnTo>
                      <a:lnTo>
                        <a:pt x="1361" y="1087"/>
                      </a:lnTo>
                      <a:lnTo>
                        <a:pt x="1354" y="1088"/>
                      </a:lnTo>
                      <a:lnTo>
                        <a:pt x="1345" y="1090"/>
                      </a:lnTo>
                      <a:lnTo>
                        <a:pt x="1340" y="1092"/>
                      </a:lnTo>
                      <a:lnTo>
                        <a:pt x="1340" y="1092"/>
                      </a:lnTo>
                      <a:lnTo>
                        <a:pt x="1357" y="1109"/>
                      </a:lnTo>
                      <a:lnTo>
                        <a:pt x="1374" y="1127"/>
                      </a:lnTo>
                      <a:lnTo>
                        <a:pt x="1390" y="1146"/>
                      </a:lnTo>
                      <a:lnTo>
                        <a:pt x="1390" y="1146"/>
                      </a:lnTo>
                      <a:lnTo>
                        <a:pt x="1397" y="1156"/>
                      </a:lnTo>
                      <a:lnTo>
                        <a:pt x="1401" y="1165"/>
                      </a:lnTo>
                      <a:lnTo>
                        <a:pt x="1403" y="1175"/>
                      </a:lnTo>
                      <a:lnTo>
                        <a:pt x="1404" y="1184"/>
                      </a:lnTo>
                      <a:lnTo>
                        <a:pt x="1404" y="1195"/>
                      </a:lnTo>
                      <a:lnTo>
                        <a:pt x="1403" y="1206"/>
                      </a:lnTo>
                      <a:lnTo>
                        <a:pt x="1399" y="1228"/>
                      </a:lnTo>
                      <a:lnTo>
                        <a:pt x="1399" y="1228"/>
                      </a:lnTo>
                      <a:lnTo>
                        <a:pt x="1396" y="1241"/>
                      </a:lnTo>
                      <a:lnTo>
                        <a:pt x="1390" y="1259"/>
                      </a:lnTo>
                      <a:lnTo>
                        <a:pt x="1376" y="1301"/>
                      </a:lnTo>
                      <a:lnTo>
                        <a:pt x="1368" y="1325"/>
                      </a:lnTo>
                      <a:lnTo>
                        <a:pt x="1362" y="1348"/>
                      </a:lnTo>
                      <a:lnTo>
                        <a:pt x="1360" y="1359"/>
                      </a:lnTo>
                      <a:lnTo>
                        <a:pt x="1359" y="1370"/>
                      </a:lnTo>
                      <a:lnTo>
                        <a:pt x="1357" y="1380"/>
                      </a:lnTo>
                      <a:lnTo>
                        <a:pt x="1359" y="1391"/>
                      </a:lnTo>
                      <a:lnTo>
                        <a:pt x="1359" y="1391"/>
                      </a:lnTo>
                      <a:lnTo>
                        <a:pt x="1362" y="1409"/>
                      </a:lnTo>
                      <a:lnTo>
                        <a:pt x="1368" y="1423"/>
                      </a:lnTo>
                      <a:lnTo>
                        <a:pt x="1373" y="1435"/>
                      </a:lnTo>
                      <a:lnTo>
                        <a:pt x="1380" y="1445"/>
                      </a:lnTo>
                      <a:lnTo>
                        <a:pt x="1387" y="1452"/>
                      </a:lnTo>
                      <a:lnTo>
                        <a:pt x="1394" y="1457"/>
                      </a:lnTo>
                      <a:lnTo>
                        <a:pt x="1399" y="1461"/>
                      </a:lnTo>
                      <a:lnTo>
                        <a:pt x="1404" y="1463"/>
                      </a:lnTo>
                      <a:lnTo>
                        <a:pt x="1404" y="1463"/>
                      </a:lnTo>
                      <a:lnTo>
                        <a:pt x="1406" y="1463"/>
                      </a:lnTo>
                      <a:lnTo>
                        <a:pt x="1408" y="1462"/>
                      </a:lnTo>
                      <a:lnTo>
                        <a:pt x="1413" y="1456"/>
                      </a:lnTo>
                      <a:lnTo>
                        <a:pt x="1425" y="1437"/>
                      </a:lnTo>
                      <a:lnTo>
                        <a:pt x="1432" y="1427"/>
                      </a:lnTo>
                      <a:lnTo>
                        <a:pt x="1439" y="1418"/>
                      </a:lnTo>
                      <a:lnTo>
                        <a:pt x="1447" y="1411"/>
                      </a:lnTo>
                      <a:lnTo>
                        <a:pt x="1450" y="1410"/>
                      </a:lnTo>
                      <a:lnTo>
                        <a:pt x="1454" y="1409"/>
                      </a:lnTo>
                      <a:lnTo>
                        <a:pt x="1454" y="1409"/>
                      </a:lnTo>
                      <a:close/>
                      <a:moveTo>
                        <a:pt x="692" y="2188"/>
                      </a:moveTo>
                      <a:lnTo>
                        <a:pt x="692" y="2188"/>
                      </a:lnTo>
                      <a:lnTo>
                        <a:pt x="667" y="2182"/>
                      </a:lnTo>
                      <a:lnTo>
                        <a:pt x="641" y="2179"/>
                      </a:lnTo>
                      <a:lnTo>
                        <a:pt x="610" y="2176"/>
                      </a:lnTo>
                      <a:lnTo>
                        <a:pt x="595" y="2176"/>
                      </a:lnTo>
                      <a:lnTo>
                        <a:pt x="579" y="2176"/>
                      </a:lnTo>
                      <a:lnTo>
                        <a:pt x="564" y="2178"/>
                      </a:lnTo>
                      <a:lnTo>
                        <a:pt x="549" y="2180"/>
                      </a:lnTo>
                      <a:lnTo>
                        <a:pt x="537" y="2185"/>
                      </a:lnTo>
                      <a:lnTo>
                        <a:pt x="531" y="2188"/>
                      </a:lnTo>
                      <a:lnTo>
                        <a:pt x="525" y="2191"/>
                      </a:lnTo>
                      <a:lnTo>
                        <a:pt x="521" y="2196"/>
                      </a:lnTo>
                      <a:lnTo>
                        <a:pt x="516" y="2201"/>
                      </a:lnTo>
                      <a:lnTo>
                        <a:pt x="513" y="2205"/>
                      </a:lnTo>
                      <a:lnTo>
                        <a:pt x="511" y="2211"/>
                      </a:lnTo>
                      <a:lnTo>
                        <a:pt x="511" y="2211"/>
                      </a:lnTo>
                      <a:lnTo>
                        <a:pt x="507" y="2222"/>
                      </a:lnTo>
                      <a:lnTo>
                        <a:pt x="505" y="2232"/>
                      </a:lnTo>
                      <a:lnTo>
                        <a:pt x="504" y="2241"/>
                      </a:lnTo>
                      <a:lnTo>
                        <a:pt x="504" y="2250"/>
                      </a:lnTo>
                      <a:lnTo>
                        <a:pt x="505" y="2257"/>
                      </a:lnTo>
                      <a:lnTo>
                        <a:pt x="507" y="2264"/>
                      </a:lnTo>
                      <a:lnTo>
                        <a:pt x="513" y="2276"/>
                      </a:lnTo>
                      <a:lnTo>
                        <a:pt x="519" y="2284"/>
                      </a:lnTo>
                      <a:lnTo>
                        <a:pt x="523" y="2291"/>
                      </a:lnTo>
                      <a:lnTo>
                        <a:pt x="525" y="2297"/>
                      </a:lnTo>
                      <a:lnTo>
                        <a:pt x="525" y="2299"/>
                      </a:lnTo>
                      <a:lnTo>
                        <a:pt x="524" y="2301"/>
                      </a:lnTo>
                      <a:lnTo>
                        <a:pt x="524" y="2301"/>
                      </a:lnTo>
                      <a:lnTo>
                        <a:pt x="519" y="2305"/>
                      </a:lnTo>
                      <a:lnTo>
                        <a:pt x="511" y="2308"/>
                      </a:lnTo>
                      <a:lnTo>
                        <a:pt x="502" y="2312"/>
                      </a:lnTo>
                      <a:lnTo>
                        <a:pt x="490" y="2316"/>
                      </a:lnTo>
                      <a:lnTo>
                        <a:pt x="479" y="2322"/>
                      </a:lnTo>
                      <a:lnTo>
                        <a:pt x="468" y="2330"/>
                      </a:lnTo>
                      <a:lnTo>
                        <a:pt x="462" y="2335"/>
                      </a:lnTo>
                      <a:lnTo>
                        <a:pt x="456" y="2341"/>
                      </a:lnTo>
                      <a:lnTo>
                        <a:pt x="452" y="2348"/>
                      </a:lnTo>
                      <a:lnTo>
                        <a:pt x="447" y="2356"/>
                      </a:lnTo>
                      <a:lnTo>
                        <a:pt x="447" y="2356"/>
                      </a:lnTo>
                      <a:lnTo>
                        <a:pt x="440" y="2370"/>
                      </a:lnTo>
                      <a:lnTo>
                        <a:pt x="436" y="2383"/>
                      </a:lnTo>
                      <a:lnTo>
                        <a:pt x="433" y="2393"/>
                      </a:lnTo>
                      <a:lnTo>
                        <a:pt x="433" y="2402"/>
                      </a:lnTo>
                      <a:lnTo>
                        <a:pt x="433" y="2408"/>
                      </a:lnTo>
                      <a:lnTo>
                        <a:pt x="433" y="2411"/>
                      </a:lnTo>
                      <a:lnTo>
                        <a:pt x="434" y="2415"/>
                      </a:lnTo>
                      <a:lnTo>
                        <a:pt x="434" y="2415"/>
                      </a:lnTo>
                      <a:lnTo>
                        <a:pt x="437" y="2411"/>
                      </a:lnTo>
                      <a:lnTo>
                        <a:pt x="448" y="2404"/>
                      </a:lnTo>
                      <a:lnTo>
                        <a:pt x="467" y="2394"/>
                      </a:lnTo>
                      <a:lnTo>
                        <a:pt x="488" y="2384"/>
                      </a:lnTo>
                      <a:lnTo>
                        <a:pt x="502" y="2379"/>
                      </a:lnTo>
                      <a:lnTo>
                        <a:pt x="515" y="2376"/>
                      </a:lnTo>
                      <a:lnTo>
                        <a:pt x="530" y="2373"/>
                      </a:lnTo>
                      <a:lnTo>
                        <a:pt x="545" y="2370"/>
                      </a:lnTo>
                      <a:lnTo>
                        <a:pt x="561" y="2370"/>
                      </a:lnTo>
                      <a:lnTo>
                        <a:pt x="578" y="2370"/>
                      </a:lnTo>
                      <a:lnTo>
                        <a:pt x="593" y="2374"/>
                      </a:lnTo>
                      <a:lnTo>
                        <a:pt x="610" y="2378"/>
                      </a:lnTo>
                      <a:lnTo>
                        <a:pt x="610" y="2378"/>
                      </a:lnTo>
                      <a:lnTo>
                        <a:pt x="628" y="2385"/>
                      </a:lnTo>
                      <a:lnTo>
                        <a:pt x="645" y="2393"/>
                      </a:lnTo>
                      <a:lnTo>
                        <a:pt x="679" y="2410"/>
                      </a:lnTo>
                      <a:lnTo>
                        <a:pt x="714" y="2430"/>
                      </a:lnTo>
                      <a:lnTo>
                        <a:pt x="748" y="2451"/>
                      </a:lnTo>
                      <a:lnTo>
                        <a:pt x="779" y="2471"/>
                      </a:lnTo>
                      <a:lnTo>
                        <a:pt x="809" y="2488"/>
                      </a:lnTo>
                      <a:lnTo>
                        <a:pt x="824" y="2496"/>
                      </a:lnTo>
                      <a:lnTo>
                        <a:pt x="836" y="2502"/>
                      </a:lnTo>
                      <a:lnTo>
                        <a:pt x="849" y="2506"/>
                      </a:lnTo>
                      <a:lnTo>
                        <a:pt x="860" y="2510"/>
                      </a:lnTo>
                      <a:lnTo>
                        <a:pt x="860" y="2510"/>
                      </a:lnTo>
                      <a:lnTo>
                        <a:pt x="880" y="2513"/>
                      </a:lnTo>
                      <a:lnTo>
                        <a:pt x="898" y="2513"/>
                      </a:lnTo>
                      <a:lnTo>
                        <a:pt x="914" y="2512"/>
                      </a:lnTo>
                      <a:lnTo>
                        <a:pt x="929" y="2509"/>
                      </a:lnTo>
                      <a:lnTo>
                        <a:pt x="940" y="2504"/>
                      </a:lnTo>
                      <a:lnTo>
                        <a:pt x="949" y="2498"/>
                      </a:lnTo>
                      <a:lnTo>
                        <a:pt x="955" y="2493"/>
                      </a:lnTo>
                      <a:lnTo>
                        <a:pt x="960" y="2487"/>
                      </a:lnTo>
                      <a:lnTo>
                        <a:pt x="960" y="2487"/>
                      </a:lnTo>
                      <a:lnTo>
                        <a:pt x="962" y="2480"/>
                      </a:lnTo>
                      <a:lnTo>
                        <a:pt x="965" y="2471"/>
                      </a:lnTo>
                      <a:lnTo>
                        <a:pt x="970" y="2450"/>
                      </a:lnTo>
                      <a:lnTo>
                        <a:pt x="973" y="2424"/>
                      </a:lnTo>
                      <a:lnTo>
                        <a:pt x="973" y="2424"/>
                      </a:lnTo>
                      <a:lnTo>
                        <a:pt x="981" y="2428"/>
                      </a:lnTo>
                      <a:lnTo>
                        <a:pt x="1003" y="2442"/>
                      </a:lnTo>
                      <a:lnTo>
                        <a:pt x="1020" y="2451"/>
                      </a:lnTo>
                      <a:lnTo>
                        <a:pt x="1040" y="2461"/>
                      </a:lnTo>
                      <a:lnTo>
                        <a:pt x="1063" y="2471"/>
                      </a:lnTo>
                      <a:lnTo>
                        <a:pt x="1090" y="2483"/>
                      </a:lnTo>
                      <a:lnTo>
                        <a:pt x="1121" y="2494"/>
                      </a:lnTo>
                      <a:lnTo>
                        <a:pt x="1153" y="2504"/>
                      </a:lnTo>
                      <a:lnTo>
                        <a:pt x="1191" y="2514"/>
                      </a:lnTo>
                      <a:lnTo>
                        <a:pt x="1231" y="2523"/>
                      </a:lnTo>
                      <a:lnTo>
                        <a:pt x="1274" y="2530"/>
                      </a:lnTo>
                      <a:lnTo>
                        <a:pt x="1320" y="2537"/>
                      </a:lnTo>
                      <a:lnTo>
                        <a:pt x="1370" y="2540"/>
                      </a:lnTo>
                      <a:lnTo>
                        <a:pt x="1396" y="2541"/>
                      </a:lnTo>
                      <a:lnTo>
                        <a:pt x="1422" y="2541"/>
                      </a:lnTo>
                      <a:lnTo>
                        <a:pt x="1422" y="2541"/>
                      </a:lnTo>
                      <a:lnTo>
                        <a:pt x="1449" y="2541"/>
                      </a:lnTo>
                      <a:lnTo>
                        <a:pt x="1475" y="2540"/>
                      </a:lnTo>
                      <a:lnTo>
                        <a:pt x="1501" y="2538"/>
                      </a:lnTo>
                      <a:lnTo>
                        <a:pt x="1526" y="2536"/>
                      </a:lnTo>
                      <a:lnTo>
                        <a:pt x="1577" y="2529"/>
                      </a:lnTo>
                      <a:lnTo>
                        <a:pt x="1625" y="2520"/>
                      </a:lnTo>
                      <a:lnTo>
                        <a:pt x="1670" y="2510"/>
                      </a:lnTo>
                      <a:lnTo>
                        <a:pt x="1713" y="2498"/>
                      </a:lnTo>
                      <a:lnTo>
                        <a:pt x="1753" y="2486"/>
                      </a:lnTo>
                      <a:lnTo>
                        <a:pt x="1790" y="2474"/>
                      </a:lnTo>
                      <a:lnTo>
                        <a:pt x="1824" y="2461"/>
                      </a:lnTo>
                      <a:lnTo>
                        <a:pt x="1854" y="2449"/>
                      </a:lnTo>
                      <a:lnTo>
                        <a:pt x="1880" y="2437"/>
                      </a:lnTo>
                      <a:lnTo>
                        <a:pt x="1903" y="2427"/>
                      </a:lnTo>
                      <a:lnTo>
                        <a:pt x="1933" y="2411"/>
                      </a:lnTo>
                      <a:lnTo>
                        <a:pt x="1944" y="2406"/>
                      </a:lnTo>
                      <a:lnTo>
                        <a:pt x="1944" y="2406"/>
                      </a:lnTo>
                      <a:lnTo>
                        <a:pt x="1940" y="2415"/>
                      </a:lnTo>
                      <a:lnTo>
                        <a:pt x="1938" y="2424"/>
                      </a:lnTo>
                      <a:lnTo>
                        <a:pt x="1937" y="2436"/>
                      </a:lnTo>
                      <a:lnTo>
                        <a:pt x="1937" y="2442"/>
                      </a:lnTo>
                      <a:lnTo>
                        <a:pt x="1938" y="2449"/>
                      </a:lnTo>
                      <a:lnTo>
                        <a:pt x="1940" y="2455"/>
                      </a:lnTo>
                      <a:lnTo>
                        <a:pt x="1944" y="2462"/>
                      </a:lnTo>
                      <a:lnTo>
                        <a:pt x="1948" y="2469"/>
                      </a:lnTo>
                      <a:lnTo>
                        <a:pt x="1954" y="2476"/>
                      </a:lnTo>
                      <a:lnTo>
                        <a:pt x="1962" y="2481"/>
                      </a:lnTo>
                      <a:lnTo>
                        <a:pt x="1971" y="2487"/>
                      </a:lnTo>
                      <a:lnTo>
                        <a:pt x="1971" y="2487"/>
                      </a:lnTo>
                      <a:lnTo>
                        <a:pt x="1981" y="2492"/>
                      </a:lnTo>
                      <a:lnTo>
                        <a:pt x="1990" y="2496"/>
                      </a:lnTo>
                      <a:lnTo>
                        <a:pt x="1999" y="2498"/>
                      </a:lnTo>
                      <a:lnTo>
                        <a:pt x="2007" y="2501"/>
                      </a:lnTo>
                      <a:lnTo>
                        <a:pt x="2015" y="2502"/>
                      </a:lnTo>
                      <a:lnTo>
                        <a:pt x="2023" y="2503"/>
                      </a:lnTo>
                      <a:lnTo>
                        <a:pt x="2036" y="2502"/>
                      </a:lnTo>
                      <a:lnTo>
                        <a:pt x="2049" y="2498"/>
                      </a:lnTo>
                      <a:lnTo>
                        <a:pt x="2061" y="2494"/>
                      </a:lnTo>
                      <a:lnTo>
                        <a:pt x="2073" y="2488"/>
                      </a:lnTo>
                      <a:lnTo>
                        <a:pt x="2084" y="2483"/>
                      </a:lnTo>
                      <a:lnTo>
                        <a:pt x="2084" y="2483"/>
                      </a:lnTo>
                      <a:lnTo>
                        <a:pt x="2098" y="2474"/>
                      </a:lnTo>
                      <a:lnTo>
                        <a:pt x="2115" y="2460"/>
                      </a:lnTo>
                      <a:lnTo>
                        <a:pt x="2135" y="2444"/>
                      </a:lnTo>
                      <a:lnTo>
                        <a:pt x="2159" y="2426"/>
                      </a:lnTo>
                      <a:lnTo>
                        <a:pt x="2185" y="2410"/>
                      </a:lnTo>
                      <a:lnTo>
                        <a:pt x="2199" y="2402"/>
                      </a:lnTo>
                      <a:lnTo>
                        <a:pt x="2213" y="2395"/>
                      </a:lnTo>
                      <a:lnTo>
                        <a:pt x="2228" y="2389"/>
                      </a:lnTo>
                      <a:lnTo>
                        <a:pt x="2243" y="2384"/>
                      </a:lnTo>
                      <a:lnTo>
                        <a:pt x="2259" y="2381"/>
                      </a:lnTo>
                      <a:lnTo>
                        <a:pt x="2274" y="2378"/>
                      </a:lnTo>
                      <a:lnTo>
                        <a:pt x="2274" y="2378"/>
                      </a:lnTo>
                      <a:lnTo>
                        <a:pt x="2290" y="2377"/>
                      </a:lnTo>
                      <a:lnTo>
                        <a:pt x="2306" y="2378"/>
                      </a:lnTo>
                      <a:lnTo>
                        <a:pt x="2338" y="2381"/>
                      </a:lnTo>
                      <a:lnTo>
                        <a:pt x="2367" y="2385"/>
                      </a:lnTo>
                      <a:lnTo>
                        <a:pt x="2396" y="2390"/>
                      </a:lnTo>
                      <a:lnTo>
                        <a:pt x="2418" y="2396"/>
                      </a:lnTo>
                      <a:lnTo>
                        <a:pt x="2438" y="2401"/>
                      </a:lnTo>
                      <a:lnTo>
                        <a:pt x="2450" y="2404"/>
                      </a:lnTo>
                      <a:lnTo>
                        <a:pt x="2456" y="2406"/>
                      </a:lnTo>
                      <a:lnTo>
                        <a:pt x="2456" y="2406"/>
                      </a:lnTo>
                      <a:lnTo>
                        <a:pt x="2458" y="2403"/>
                      </a:lnTo>
                      <a:lnTo>
                        <a:pt x="2459" y="2396"/>
                      </a:lnTo>
                      <a:lnTo>
                        <a:pt x="2462" y="2387"/>
                      </a:lnTo>
                      <a:lnTo>
                        <a:pt x="2462" y="2377"/>
                      </a:lnTo>
                      <a:lnTo>
                        <a:pt x="2460" y="2365"/>
                      </a:lnTo>
                      <a:lnTo>
                        <a:pt x="2458" y="2353"/>
                      </a:lnTo>
                      <a:lnTo>
                        <a:pt x="2457" y="2348"/>
                      </a:lnTo>
                      <a:lnTo>
                        <a:pt x="2454" y="2342"/>
                      </a:lnTo>
                      <a:lnTo>
                        <a:pt x="2450" y="2338"/>
                      </a:lnTo>
                      <a:lnTo>
                        <a:pt x="2447" y="2333"/>
                      </a:lnTo>
                      <a:lnTo>
                        <a:pt x="2447" y="2333"/>
                      </a:lnTo>
                      <a:lnTo>
                        <a:pt x="2442" y="2330"/>
                      </a:lnTo>
                      <a:lnTo>
                        <a:pt x="2438" y="2326"/>
                      </a:lnTo>
                      <a:lnTo>
                        <a:pt x="2426" y="2322"/>
                      </a:lnTo>
                      <a:lnTo>
                        <a:pt x="2415" y="2318"/>
                      </a:lnTo>
                      <a:lnTo>
                        <a:pt x="2404" y="2315"/>
                      </a:lnTo>
                      <a:lnTo>
                        <a:pt x="2382" y="2312"/>
                      </a:lnTo>
                      <a:lnTo>
                        <a:pt x="2374" y="2309"/>
                      </a:lnTo>
                      <a:lnTo>
                        <a:pt x="2372" y="2308"/>
                      </a:lnTo>
                      <a:lnTo>
                        <a:pt x="2370" y="2306"/>
                      </a:lnTo>
                      <a:lnTo>
                        <a:pt x="2370" y="2306"/>
                      </a:lnTo>
                      <a:lnTo>
                        <a:pt x="2369" y="2304"/>
                      </a:lnTo>
                      <a:lnTo>
                        <a:pt x="2369" y="2300"/>
                      </a:lnTo>
                      <a:lnTo>
                        <a:pt x="2373" y="2291"/>
                      </a:lnTo>
                      <a:lnTo>
                        <a:pt x="2388" y="2267"/>
                      </a:lnTo>
                      <a:lnTo>
                        <a:pt x="2395" y="2254"/>
                      </a:lnTo>
                      <a:lnTo>
                        <a:pt x="2401" y="2240"/>
                      </a:lnTo>
                      <a:lnTo>
                        <a:pt x="2403" y="2233"/>
                      </a:lnTo>
                      <a:lnTo>
                        <a:pt x="2404" y="2227"/>
                      </a:lnTo>
                      <a:lnTo>
                        <a:pt x="2404" y="2221"/>
                      </a:lnTo>
                      <a:lnTo>
                        <a:pt x="2401" y="2215"/>
                      </a:lnTo>
                      <a:lnTo>
                        <a:pt x="2401" y="2215"/>
                      </a:lnTo>
                      <a:lnTo>
                        <a:pt x="2396" y="2205"/>
                      </a:lnTo>
                      <a:lnTo>
                        <a:pt x="2388" y="2195"/>
                      </a:lnTo>
                      <a:lnTo>
                        <a:pt x="2379" y="2187"/>
                      </a:lnTo>
                      <a:lnTo>
                        <a:pt x="2369" y="2180"/>
                      </a:lnTo>
                      <a:lnTo>
                        <a:pt x="2356" y="2173"/>
                      </a:lnTo>
                      <a:lnTo>
                        <a:pt x="2343" y="2169"/>
                      </a:lnTo>
                      <a:lnTo>
                        <a:pt x="2328" y="2167"/>
                      </a:lnTo>
                      <a:lnTo>
                        <a:pt x="2311" y="2165"/>
                      </a:lnTo>
                      <a:lnTo>
                        <a:pt x="2311" y="2165"/>
                      </a:lnTo>
                      <a:lnTo>
                        <a:pt x="2294" y="2167"/>
                      </a:lnTo>
                      <a:lnTo>
                        <a:pt x="2277" y="2169"/>
                      </a:lnTo>
                      <a:lnTo>
                        <a:pt x="2247" y="2173"/>
                      </a:lnTo>
                      <a:lnTo>
                        <a:pt x="2235" y="2177"/>
                      </a:lnTo>
                      <a:lnTo>
                        <a:pt x="2225" y="2178"/>
                      </a:lnTo>
                      <a:lnTo>
                        <a:pt x="2219" y="2177"/>
                      </a:lnTo>
                      <a:lnTo>
                        <a:pt x="2217" y="2176"/>
                      </a:lnTo>
                      <a:lnTo>
                        <a:pt x="2216" y="2174"/>
                      </a:lnTo>
                      <a:lnTo>
                        <a:pt x="2216" y="2174"/>
                      </a:lnTo>
                      <a:lnTo>
                        <a:pt x="2216" y="2172"/>
                      </a:lnTo>
                      <a:lnTo>
                        <a:pt x="2216" y="2169"/>
                      </a:lnTo>
                      <a:lnTo>
                        <a:pt x="2219" y="2162"/>
                      </a:lnTo>
                      <a:lnTo>
                        <a:pt x="2229" y="2143"/>
                      </a:lnTo>
                      <a:lnTo>
                        <a:pt x="2235" y="2131"/>
                      </a:lnTo>
                      <a:lnTo>
                        <a:pt x="2239" y="2119"/>
                      </a:lnTo>
                      <a:lnTo>
                        <a:pt x="2243" y="2108"/>
                      </a:lnTo>
                      <a:lnTo>
                        <a:pt x="2243" y="2103"/>
                      </a:lnTo>
                      <a:lnTo>
                        <a:pt x="2243" y="2097"/>
                      </a:lnTo>
                      <a:lnTo>
                        <a:pt x="2243" y="2097"/>
                      </a:lnTo>
                      <a:lnTo>
                        <a:pt x="2240" y="2085"/>
                      </a:lnTo>
                      <a:lnTo>
                        <a:pt x="2237" y="2070"/>
                      </a:lnTo>
                      <a:lnTo>
                        <a:pt x="2231" y="2056"/>
                      </a:lnTo>
                      <a:lnTo>
                        <a:pt x="2227" y="2048"/>
                      </a:lnTo>
                      <a:lnTo>
                        <a:pt x="2222" y="2040"/>
                      </a:lnTo>
                      <a:lnTo>
                        <a:pt x="2217" y="2033"/>
                      </a:lnTo>
                      <a:lnTo>
                        <a:pt x="2211" y="2026"/>
                      </a:lnTo>
                      <a:lnTo>
                        <a:pt x="2203" y="2020"/>
                      </a:lnTo>
                      <a:lnTo>
                        <a:pt x="2195" y="2016"/>
                      </a:lnTo>
                      <a:lnTo>
                        <a:pt x="2186" y="2012"/>
                      </a:lnTo>
                      <a:lnTo>
                        <a:pt x="2176" y="2010"/>
                      </a:lnTo>
                      <a:lnTo>
                        <a:pt x="2165" y="2010"/>
                      </a:lnTo>
                      <a:lnTo>
                        <a:pt x="2152" y="2011"/>
                      </a:lnTo>
                      <a:lnTo>
                        <a:pt x="2152" y="2011"/>
                      </a:lnTo>
                      <a:lnTo>
                        <a:pt x="2145" y="2014"/>
                      </a:lnTo>
                      <a:lnTo>
                        <a:pt x="2137" y="2017"/>
                      </a:lnTo>
                      <a:lnTo>
                        <a:pt x="2118" y="2027"/>
                      </a:lnTo>
                      <a:lnTo>
                        <a:pt x="2095" y="2043"/>
                      </a:lnTo>
                      <a:lnTo>
                        <a:pt x="2069" y="2063"/>
                      </a:lnTo>
                      <a:lnTo>
                        <a:pt x="2004" y="2111"/>
                      </a:lnTo>
                      <a:lnTo>
                        <a:pt x="1966" y="2138"/>
                      </a:lnTo>
                      <a:lnTo>
                        <a:pt x="1924" y="2165"/>
                      </a:lnTo>
                      <a:lnTo>
                        <a:pt x="1878" y="2193"/>
                      </a:lnTo>
                      <a:lnTo>
                        <a:pt x="1853" y="2206"/>
                      </a:lnTo>
                      <a:lnTo>
                        <a:pt x="1828" y="2219"/>
                      </a:lnTo>
                      <a:lnTo>
                        <a:pt x="1801" y="2231"/>
                      </a:lnTo>
                      <a:lnTo>
                        <a:pt x="1773" y="2244"/>
                      </a:lnTo>
                      <a:lnTo>
                        <a:pt x="1745" y="2255"/>
                      </a:lnTo>
                      <a:lnTo>
                        <a:pt x="1716" y="2265"/>
                      </a:lnTo>
                      <a:lnTo>
                        <a:pt x="1685" y="2275"/>
                      </a:lnTo>
                      <a:lnTo>
                        <a:pt x="1654" y="2284"/>
                      </a:lnTo>
                      <a:lnTo>
                        <a:pt x="1622" y="2291"/>
                      </a:lnTo>
                      <a:lnTo>
                        <a:pt x="1589" y="2298"/>
                      </a:lnTo>
                      <a:lnTo>
                        <a:pt x="1554" y="2304"/>
                      </a:lnTo>
                      <a:lnTo>
                        <a:pt x="1518" y="2307"/>
                      </a:lnTo>
                      <a:lnTo>
                        <a:pt x="1482" y="2309"/>
                      </a:lnTo>
                      <a:lnTo>
                        <a:pt x="1445" y="2310"/>
                      </a:lnTo>
                      <a:lnTo>
                        <a:pt x="1445" y="2310"/>
                      </a:lnTo>
                      <a:lnTo>
                        <a:pt x="1407" y="2309"/>
                      </a:lnTo>
                      <a:lnTo>
                        <a:pt x="1371" y="2307"/>
                      </a:lnTo>
                      <a:lnTo>
                        <a:pt x="1336" y="2304"/>
                      </a:lnTo>
                      <a:lnTo>
                        <a:pt x="1302" y="2298"/>
                      </a:lnTo>
                      <a:lnTo>
                        <a:pt x="1268" y="2291"/>
                      </a:lnTo>
                      <a:lnTo>
                        <a:pt x="1236" y="2283"/>
                      </a:lnTo>
                      <a:lnTo>
                        <a:pt x="1204" y="2275"/>
                      </a:lnTo>
                      <a:lnTo>
                        <a:pt x="1175" y="2265"/>
                      </a:lnTo>
                      <a:lnTo>
                        <a:pt x="1146" y="2255"/>
                      </a:lnTo>
                      <a:lnTo>
                        <a:pt x="1117" y="2244"/>
                      </a:lnTo>
                      <a:lnTo>
                        <a:pt x="1091" y="2231"/>
                      </a:lnTo>
                      <a:lnTo>
                        <a:pt x="1065" y="2219"/>
                      </a:lnTo>
                      <a:lnTo>
                        <a:pt x="1040" y="2206"/>
                      </a:lnTo>
                      <a:lnTo>
                        <a:pt x="1017" y="2193"/>
                      </a:lnTo>
                      <a:lnTo>
                        <a:pt x="995" y="2179"/>
                      </a:lnTo>
                      <a:lnTo>
                        <a:pt x="974" y="2165"/>
                      </a:lnTo>
                      <a:lnTo>
                        <a:pt x="935" y="2138"/>
                      </a:lnTo>
                      <a:lnTo>
                        <a:pt x="902" y="2112"/>
                      </a:lnTo>
                      <a:lnTo>
                        <a:pt x="872" y="2087"/>
                      </a:lnTo>
                      <a:lnTo>
                        <a:pt x="849" y="2066"/>
                      </a:lnTo>
                      <a:lnTo>
                        <a:pt x="830" y="2048"/>
                      </a:lnTo>
                      <a:lnTo>
                        <a:pt x="817" y="2033"/>
                      </a:lnTo>
                      <a:lnTo>
                        <a:pt x="805" y="2020"/>
                      </a:lnTo>
                      <a:lnTo>
                        <a:pt x="805" y="2020"/>
                      </a:lnTo>
                      <a:lnTo>
                        <a:pt x="794" y="2015"/>
                      </a:lnTo>
                      <a:lnTo>
                        <a:pt x="782" y="2009"/>
                      </a:lnTo>
                      <a:lnTo>
                        <a:pt x="766" y="2005"/>
                      </a:lnTo>
                      <a:lnTo>
                        <a:pt x="757" y="2002"/>
                      </a:lnTo>
                      <a:lnTo>
                        <a:pt x="747" y="2001"/>
                      </a:lnTo>
                      <a:lnTo>
                        <a:pt x="737" y="2000"/>
                      </a:lnTo>
                      <a:lnTo>
                        <a:pt x="727" y="2001"/>
                      </a:lnTo>
                      <a:lnTo>
                        <a:pt x="717" y="2002"/>
                      </a:lnTo>
                      <a:lnTo>
                        <a:pt x="707" y="2006"/>
                      </a:lnTo>
                      <a:lnTo>
                        <a:pt x="697" y="2010"/>
                      </a:lnTo>
                      <a:lnTo>
                        <a:pt x="688" y="2016"/>
                      </a:lnTo>
                      <a:lnTo>
                        <a:pt x="688" y="2016"/>
                      </a:lnTo>
                      <a:lnTo>
                        <a:pt x="679" y="2023"/>
                      </a:lnTo>
                      <a:lnTo>
                        <a:pt x="672" y="2031"/>
                      </a:lnTo>
                      <a:lnTo>
                        <a:pt x="666" y="2039"/>
                      </a:lnTo>
                      <a:lnTo>
                        <a:pt x="662" y="2046"/>
                      </a:lnTo>
                      <a:lnTo>
                        <a:pt x="657" y="2054"/>
                      </a:lnTo>
                      <a:lnTo>
                        <a:pt x="655" y="2063"/>
                      </a:lnTo>
                      <a:lnTo>
                        <a:pt x="652" y="2071"/>
                      </a:lnTo>
                      <a:lnTo>
                        <a:pt x="652" y="2079"/>
                      </a:lnTo>
                      <a:lnTo>
                        <a:pt x="651" y="2095"/>
                      </a:lnTo>
                      <a:lnTo>
                        <a:pt x="654" y="2109"/>
                      </a:lnTo>
                      <a:lnTo>
                        <a:pt x="657" y="2120"/>
                      </a:lnTo>
                      <a:lnTo>
                        <a:pt x="660" y="2129"/>
                      </a:lnTo>
                      <a:lnTo>
                        <a:pt x="660" y="2129"/>
                      </a:lnTo>
                      <a:lnTo>
                        <a:pt x="669" y="2146"/>
                      </a:lnTo>
                      <a:lnTo>
                        <a:pt x="680" y="2165"/>
                      </a:lnTo>
                      <a:lnTo>
                        <a:pt x="692" y="2188"/>
                      </a:lnTo>
                      <a:lnTo>
                        <a:pt x="692" y="2188"/>
                      </a:lnTo>
                      <a:close/>
                      <a:moveTo>
                        <a:pt x="1368" y="861"/>
                      </a:moveTo>
                      <a:lnTo>
                        <a:pt x="1368" y="861"/>
                      </a:lnTo>
                      <a:lnTo>
                        <a:pt x="1363" y="868"/>
                      </a:lnTo>
                      <a:lnTo>
                        <a:pt x="1355" y="880"/>
                      </a:lnTo>
                      <a:lnTo>
                        <a:pt x="1346" y="893"/>
                      </a:lnTo>
                      <a:lnTo>
                        <a:pt x="1336" y="909"/>
                      </a:lnTo>
                      <a:lnTo>
                        <a:pt x="1328" y="925"/>
                      </a:lnTo>
                      <a:lnTo>
                        <a:pt x="1326" y="932"/>
                      </a:lnTo>
                      <a:lnTo>
                        <a:pt x="1325" y="939"/>
                      </a:lnTo>
                      <a:lnTo>
                        <a:pt x="1325" y="945"/>
                      </a:lnTo>
                      <a:lnTo>
                        <a:pt x="1326" y="951"/>
                      </a:lnTo>
                      <a:lnTo>
                        <a:pt x="1330" y="957"/>
                      </a:lnTo>
                      <a:lnTo>
                        <a:pt x="1336" y="960"/>
                      </a:lnTo>
                      <a:lnTo>
                        <a:pt x="1336" y="960"/>
                      </a:lnTo>
                      <a:lnTo>
                        <a:pt x="1343" y="964"/>
                      </a:lnTo>
                      <a:lnTo>
                        <a:pt x="1350" y="965"/>
                      </a:lnTo>
                      <a:lnTo>
                        <a:pt x="1355" y="966"/>
                      </a:lnTo>
                      <a:lnTo>
                        <a:pt x="1361" y="966"/>
                      </a:lnTo>
                      <a:lnTo>
                        <a:pt x="1370" y="965"/>
                      </a:lnTo>
                      <a:lnTo>
                        <a:pt x="1378" y="962"/>
                      </a:lnTo>
                      <a:lnTo>
                        <a:pt x="1389" y="958"/>
                      </a:lnTo>
                      <a:lnTo>
                        <a:pt x="1393" y="958"/>
                      </a:lnTo>
                      <a:lnTo>
                        <a:pt x="1394" y="958"/>
                      </a:lnTo>
                      <a:lnTo>
                        <a:pt x="1395" y="960"/>
                      </a:lnTo>
                      <a:lnTo>
                        <a:pt x="1395" y="960"/>
                      </a:lnTo>
                      <a:lnTo>
                        <a:pt x="1395" y="962"/>
                      </a:lnTo>
                      <a:lnTo>
                        <a:pt x="1394" y="966"/>
                      </a:lnTo>
                      <a:lnTo>
                        <a:pt x="1390" y="973"/>
                      </a:lnTo>
                      <a:lnTo>
                        <a:pt x="1386" y="981"/>
                      </a:lnTo>
                      <a:lnTo>
                        <a:pt x="1380" y="991"/>
                      </a:lnTo>
                      <a:lnTo>
                        <a:pt x="1374" y="1001"/>
                      </a:lnTo>
                      <a:lnTo>
                        <a:pt x="1373" y="1007"/>
                      </a:lnTo>
                      <a:lnTo>
                        <a:pt x="1372" y="1013"/>
                      </a:lnTo>
                      <a:lnTo>
                        <a:pt x="1371" y="1020"/>
                      </a:lnTo>
                      <a:lnTo>
                        <a:pt x="1372" y="1027"/>
                      </a:lnTo>
                      <a:lnTo>
                        <a:pt x="1373" y="1034"/>
                      </a:lnTo>
                      <a:lnTo>
                        <a:pt x="1377" y="1042"/>
                      </a:lnTo>
                      <a:lnTo>
                        <a:pt x="1377" y="1042"/>
                      </a:lnTo>
                      <a:lnTo>
                        <a:pt x="1384" y="1055"/>
                      </a:lnTo>
                      <a:lnTo>
                        <a:pt x="1390" y="1066"/>
                      </a:lnTo>
                      <a:lnTo>
                        <a:pt x="1397" y="1072"/>
                      </a:lnTo>
                      <a:lnTo>
                        <a:pt x="1402" y="1077"/>
                      </a:lnTo>
                      <a:lnTo>
                        <a:pt x="1406" y="1080"/>
                      </a:lnTo>
                      <a:lnTo>
                        <a:pt x="1410" y="1081"/>
                      </a:lnTo>
                      <a:lnTo>
                        <a:pt x="1413" y="1083"/>
                      </a:lnTo>
                      <a:lnTo>
                        <a:pt x="1413" y="1083"/>
                      </a:lnTo>
                      <a:lnTo>
                        <a:pt x="1415" y="1077"/>
                      </a:lnTo>
                      <a:lnTo>
                        <a:pt x="1418" y="1071"/>
                      </a:lnTo>
                      <a:lnTo>
                        <a:pt x="1421" y="1064"/>
                      </a:lnTo>
                      <a:lnTo>
                        <a:pt x="1427" y="1058"/>
                      </a:lnTo>
                      <a:lnTo>
                        <a:pt x="1432" y="1052"/>
                      </a:lnTo>
                      <a:lnTo>
                        <a:pt x="1440" y="1047"/>
                      </a:lnTo>
                      <a:lnTo>
                        <a:pt x="1445" y="1046"/>
                      </a:lnTo>
                      <a:lnTo>
                        <a:pt x="1449" y="1046"/>
                      </a:lnTo>
                      <a:lnTo>
                        <a:pt x="1449" y="1046"/>
                      </a:lnTo>
                      <a:lnTo>
                        <a:pt x="1454" y="1046"/>
                      </a:lnTo>
                      <a:lnTo>
                        <a:pt x="1458" y="1047"/>
                      </a:lnTo>
                      <a:lnTo>
                        <a:pt x="1467" y="1051"/>
                      </a:lnTo>
                      <a:lnTo>
                        <a:pt x="1475" y="1056"/>
                      </a:lnTo>
                      <a:lnTo>
                        <a:pt x="1482" y="1062"/>
                      </a:lnTo>
                      <a:lnTo>
                        <a:pt x="1491" y="1073"/>
                      </a:lnTo>
                      <a:lnTo>
                        <a:pt x="1495" y="1078"/>
                      </a:lnTo>
                      <a:lnTo>
                        <a:pt x="1495" y="1078"/>
                      </a:lnTo>
                      <a:lnTo>
                        <a:pt x="1501" y="1076"/>
                      </a:lnTo>
                      <a:lnTo>
                        <a:pt x="1509" y="1072"/>
                      </a:lnTo>
                      <a:lnTo>
                        <a:pt x="1517" y="1067"/>
                      </a:lnTo>
                      <a:lnTo>
                        <a:pt x="1525" y="1060"/>
                      </a:lnTo>
                      <a:lnTo>
                        <a:pt x="1533" y="1051"/>
                      </a:lnTo>
                      <a:lnTo>
                        <a:pt x="1535" y="1046"/>
                      </a:lnTo>
                      <a:lnTo>
                        <a:pt x="1538" y="1041"/>
                      </a:lnTo>
                      <a:lnTo>
                        <a:pt x="1540" y="1035"/>
                      </a:lnTo>
                      <a:lnTo>
                        <a:pt x="1540" y="1028"/>
                      </a:lnTo>
                      <a:lnTo>
                        <a:pt x="1540" y="1028"/>
                      </a:lnTo>
                      <a:lnTo>
                        <a:pt x="1540" y="1021"/>
                      </a:lnTo>
                      <a:lnTo>
                        <a:pt x="1539" y="1016"/>
                      </a:lnTo>
                      <a:lnTo>
                        <a:pt x="1535" y="1003"/>
                      </a:lnTo>
                      <a:lnTo>
                        <a:pt x="1530" y="994"/>
                      </a:lnTo>
                      <a:lnTo>
                        <a:pt x="1525" y="985"/>
                      </a:lnTo>
                      <a:lnTo>
                        <a:pt x="1515" y="972"/>
                      </a:lnTo>
                      <a:lnTo>
                        <a:pt x="1513" y="968"/>
                      </a:lnTo>
                      <a:lnTo>
                        <a:pt x="1513" y="966"/>
                      </a:lnTo>
                      <a:lnTo>
                        <a:pt x="1513" y="965"/>
                      </a:lnTo>
                      <a:lnTo>
                        <a:pt x="1513" y="965"/>
                      </a:lnTo>
                      <a:lnTo>
                        <a:pt x="1516" y="964"/>
                      </a:lnTo>
                      <a:lnTo>
                        <a:pt x="1522" y="962"/>
                      </a:lnTo>
                      <a:lnTo>
                        <a:pt x="1537" y="964"/>
                      </a:lnTo>
                      <a:lnTo>
                        <a:pt x="1555" y="964"/>
                      </a:lnTo>
                      <a:lnTo>
                        <a:pt x="1562" y="962"/>
                      </a:lnTo>
                      <a:lnTo>
                        <a:pt x="1567" y="960"/>
                      </a:lnTo>
                      <a:lnTo>
                        <a:pt x="1567" y="960"/>
                      </a:lnTo>
                      <a:lnTo>
                        <a:pt x="1572" y="957"/>
                      </a:lnTo>
                      <a:lnTo>
                        <a:pt x="1575" y="953"/>
                      </a:lnTo>
                      <a:lnTo>
                        <a:pt x="1577" y="950"/>
                      </a:lnTo>
                      <a:lnTo>
                        <a:pt x="1580" y="945"/>
                      </a:lnTo>
                      <a:lnTo>
                        <a:pt x="1581" y="941"/>
                      </a:lnTo>
                      <a:lnTo>
                        <a:pt x="1581" y="935"/>
                      </a:lnTo>
                      <a:lnTo>
                        <a:pt x="1579" y="930"/>
                      </a:lnTo>
                      <a:lnTo>
                        <a:pt x="1576" y="924"/>
                      </a:lnTo>
                      <a:lnTo>
                        <a:pt x="1576" y="924"/>
                      </a:lnTo>
                      <a:lnTo>
                        <a:pt x="1556" y="889"/>
                      </a:lnTo>
                      <a:lnTo>
                        <a:pt x="1547" y="873"/>
                      </a:lnTo>
                      <a:lnTo>
                        <a:pt x="1545" y="867"/>
                      </a:lnTo>
                      <a:lnTo>
                        <a:pt x="1545" y="866"/>
                      </a:lnTo>
                      <a:lnTo>
                        <a:pt x="1545" y="865"/>
                      </a:lnTo>
                      <a:lnTo>
                        <a:pt x="1545" y="865"/>
                      </a:lnTo>
                      <a:lnTo>
                        <a:pt x="1547" y="866"/>
                      </a:lnTo>
                      <a:lnTo>
                        <a:pt x="1551" y="868"/>
                      </a:lnTo>
                      <a:lnTo>
                        <a:pt x="1565" y="881"/>
                      </a:lnTo>
                      <a:lnTo>
                        <a:pt x="1608" y="919"/>
                      </a:lnTo>
                      <a:lnTo>
                        <a:pt x="1632" y="942"/>
                      </a:lnTo>
                      <a:lnTo>
                        <a:pt x="1656" y="964"/>
                      </a:lnTo>
                      <a:lnTo>
                        <a:pt x="1677" y="981"/>
                      </a:lnTo>
                      <a:lnTo>
                        <a:pt x="1686" y="987"/>
                      </a:lnTo>
                      <a:lnTo>
                        <a:pt x="1694" y="992"/>
                      </a:lnTo>
                      <a:lnTo>
                        <a:pt x="1694" y="992"/>
                      </a:lnTo>
                      <a:lnTo>
                        <a:pt x="1708" y="999"/>
                      </a:lnTo>
                      <a:lnTo>
                        <a:pt x="1722" y="1003"/>
                      </a:lnTo>
                      <a:lnTo>
                        <a:pt x="1738" y="1006"/>
                      </a:lnTo>
                      <a:lnTo>
                        <a:pt x="1753" y="1007"/>
                      </a:lnTo>
                      <a:lnTo>
                        <a:pt x="1767" y="1007"/>
                      </a:lnTo>
                      <a:lnTo>
                        <a:pt x="1779" y="1004"/>
                      </a:lnTo>
                      <a:lnTo>
                        <a:pt x="1789" y="1001"/>
                      </a:lnTo>
                      <a:lnTo>
                        <a:pt x="1798" y="996"/>
                      </a:lnTo>
                      <a:lnTo>
                        <a:pt x="1798" y="996"/>
                      </a:lnTo>
                      <a:lnTo>
                        <a:pt x="1811" y="986"/>
                      </a:lnTo>
                      <a:lnTo>
                        <a:pt x="1819" y="977"/>
                      </a:lnTo>
                      <a:lnTo>
                        <a:pt x="1821" y="973"/>
                      </a:lnTo>
                      <a:lnTo>
                        <a:pt x="1822" y="969"/>
                      </a:lnTo>
                      <a:lnTo>
                        <a:pt x="1822" y="967"/>
                      </a:lnTo>
                      <a:lnTo>
                        <a:pt x="1821" y="965"/>
                      </a:lnTo>
                      <a:lnTo>
                        <a:pt x="1821" y="965"/>
                      </a:lnTo>
                      <a:lnTo>
                        <a:pt x="1795" y="944"/>
                      </a:lnTo>
                      <a:lnTo>
                        <a:pt x="1749" y="910"/>
                      </a:lnTo>
                      <a:lnTo>
                        <a:pt x="1749" y="910"/>
                      </a:lnTo>
                      <a:lnTo>
                        <a:pt x="1690" y="867"/>
                      </a:lnTo>
                      <a:lnTo>
                        <a:pt x="1667" y="849"/>
                      </a:lnTo>
                      <a:lnTo>
                        <a:pt x="1661" y="845"/>
                      </a:lnTo>
                      <a:lnTo>
                        <a:pt x="1661" y="842"/>
                      </a:lnTo>
                      <a:lnTo>
                        <a:pt x="1662" y="842"/>
                      </a:lnTo>
                      <a:lnTo>
                        <a:pt x="1662" y="842"/>
                      </a:lnTo>
                      <a:lnTo>
                        <a:pt x="1668" y="844"/>
                      </a:lnTo>
                      <a:lnTo>
                        <a:pt x="1677" y="847"/>
                      </a:lnTo>
                      <a:lnTo>
                        <a:pt x="1703" y="859"/>
                      </a:lnTo>
                      <a:lnTo>
                        <a:pt x="1735" y="878"/>
                      </a:lnTo>
                      <a:lnTo>
                        <a:pt x="1767" y="897"/>
                      </a:lnTo>
                      <a:lnTo>
                        <a:pt x="1767" y="897"/>
                      </a:lnTo>
                      <a:lnTo>
                        <a:pt x="1781" y="907"/>
                      </a:lnTo>
                      <a:lnTo>
                        <a:pt x="1794" y="917"/>
                      </a:lnTo>
                      <a:lnTo>
                        <a:pt x="1819" y="936"/>
                      </a:lnTo>
                      <a:lnTo>
                        <a:pt x="1830" y="945"/>
                      </a:lnTo>
                      <a:lnTo>
                        <a:pt x="1841" y="953"/>
                      </a:lnTo>
                      <a:lnTo>
                        <a:pt x="1854" y="960"/>
                      </a:lnTo>
                      <a:lnTo>
                        <a:pt x="1866" y="965"/>
                      </a:lnTo>
                      <a:lnTo>
                        <a:pt x="1866" y="965"/>
                      </a:lnTo>
                      <a:lnTo>
                        <a:pt x="1873" y="966"/>
                      </a:lnTo>
                      <a:lnTo>
                        <a:pt x="1881" y="966"/>
                      </a:lnTo>
                      <a:lnTo>
                        <a:pt x="1888" y="966"/>
                      </a:lnTo>
                      <a:lnTo>
                        <a:pt x="1896" y="964"/>
                      </a:lnTo>
                      <a:lnTo>
                        <a:pt x="1911" y="958"/>
                      </a:lnTo>
                      <a:lnTo>
                        <a:pt x="1924" y="951"/>
                      </a:lnTo>
                      <a:lnTo>
                        <a:pt x="1937" y="943"/>
                      </a:lnTo>
                      <a:lnTo>
                        <a:pt x="1946" y="935"/>
                      </a:lnTo>
                      <a:lnTo>
                        <a:pt x="1951" y="928"/>
                      </a:lnTo>
                      <a:lnTo>
                        <a:pt x="1953" y="926"/>
                      </a:lnTo>
                      <a:lnTo>
                        <a:pt x="1953" y="924"/>
                      </a:lnTo>
                      <a:lnTo>
                        <a:pt x="1953" y="924"/>
                      </a:lnTo>
                      <a:lnTo>
                        <a:pt x="1949" y="919"/>
                      </a:lnTo>
                      <a:lnTo>
                        <a:pt x="1944" y="914"/>
                      </a:lnTo>
                      <a:lnTo>
                        <a:pt x="1923" y="896"/>
                      </a:lnTo>
                      <a:lnTo>
                        <a:pt x="1897" y="875"/>
                      </a:lnTo>
                      <a:lnTo>
                        <a:pt x="1881" y="865"/>
                      </a:lnTo>
                      <a:lnTo>
                        <a:pt x="1866" y="856"/>
                      </a:lnTo>
                      <a:lnTo>
                        <a:pt x="1866" y="856"/>
                      </a:lnTo>
                      <a:lnTo>
                        <a:pt x="1849" y="848"/>
                      </a:lnTo>
                      <a:lnTo>
                        <a:pt x="1831" y="840"/>
                      </a:lnTo>
                      <a:lnTo>
                        <a:pt x="1813" y="833"/>
                      </a:lnTo>
                      <a:lnTo>
                        <a:pt x="1795" y="828"/>
                      </a:lnTo>
                      <a:lnTo>
                        <a:pt x="1766" y="819"/>
                      </a:lnTo>
                      <a:lnTo>
                        <a:pt x="1756" y="815"/>
                      </a:lnTo>
                      <a:lnTo>
                        <a:pt x="1754" y="813"/>
                      </a:lnTo>
                      <a:lnTo>
                        <a:pt x="1753" y="811"/>
                      </a:lnTo>
                      <a:lnTo>
                        <a:pt x="1753" y="811"/>
                      </a:lnTo>
                      <a:lnTo>
                        <a:pt x="1753" y="808"/>
                      </a:lnTo>
                      <a:lnTo>
                        <a:pt x="1755" y="807"/>
                      </a:lnTo>
                      <a:lnTo>
                        <a:pt x="1763" y="806"/>
                      </a:lnTo>
                      <a:lnTo>
                        <a:pt x="1776" y="806"/>
                      </a:lnTo>
                      <a:lnTo>
                        <a:pt x="1790" y="808"/>
                      </a:lnTo>
                      <a:lnTo>
                        <a:pt x="1807" y="812"/>
                      </a:lnTo>
                      <a:lnTo>
                        <a:pt x="1826" y="817"/>
                      </a:lnTo>
                      <a:lnTo>
                        <a:pt x="1845" y="824"/>
                      </a:lnTo>
                      <a:lnTo>
                        <a:pt x="1862" y="833"/>
                      </a:lnTo>
                      <a:lnTo>
                        <a:pt x="1862" y="833"/>
                      </a:lnTo>
                      <a:lnTo>
                        <a:pt x="1878" y="844"/>
                      </a:lnTo>
                      <a:lnTo>
                        <a:pt x="1895" y="854"/>
                      </a:lnTo>
                      <a:lnTo>
                        <a:pt x="1927" y="875"/>
                      </a:lnTo>
                      <a:lnTo>
                        <a:pt x="1941" y="884"/>
                      </a:lnTo>
                      <a:lnTo>
                        <a:pt x="1956" y="892"/>
                      </a:lnTo>
                      <a:lnTo>
                        <a:pt x="1971" y="898"/>
                      </a:lnTo>
                      <a:lnTo>
                        <a:pt x="1978" y="900"/>
                      </a:lnTo>
                      <a:lnTo>
                        <a:pt x="1984" y="901"/>
                      </a:lnTo>
                      <a:lnTo>
                        <a:pt x="1984" y="901"/>
                      </a:lnTo>
                      <a:lnTo>
                        <a:pt x="1991" y="901"/>
                      </a:lnTo>
                      <a:lnTo>
                        <a:pt x="1999" y="901"/>
                      </a:lnTo>
                      <a:lnTo>
                        <a:pt x="2015" y="898"/>
                      </a:lnTo>
                      <a:lnTo>
                        <a:pt x="2031" y="892"/>
                      </a:lnTo>
                      <a:lnTo>
                        <a:pt x="2047" y="884"/>
                      </a:lnTo>
                      <a:lnTo>
                        <a:pt x="2059" y="875"/>
                      </a:lnTo>
                      <a:lnTo>
                        <a:pt x="2069" y="867"/>
                      </a:lnTo>
                      <a:lnTo>
                        <a:pt x="2073" y="863"/>
                      </a:lnTo>
                      <a:lnTo>
                        <a:pt x="2075" y="858"/>
                      </a:lnTo>
                      <a:lnTo>
                        <a:pt x="2076" y="855"/>
                      </a:lnTo>
                      <a:lnTo>
                        <a:pt x="2075" y="851"/>
                      </a:lnTo>
                      <a:lnTo>
                        <a:pt x="2075" y="851"/>
                      </a:lnTo>
                      <a:lnTo>
                        <a:pt x="2073" y="848"/>
                      </a:lnTo>
                      <a:lnTo>
                        <a:pt x="2070" y="846"/>
                      </a:lnTo>
                      <a:lnTo>
                        <a:pt x="2065" y="842"/>
                      </a:lnTo>
                      <a:lnTo>
                        <a:pt x="2056" y="840"/>
                      </a:lnTo>
                      <a:lnTo>
                        <a:pt x="2046" y="838"/>
                      </a:lnTo>
                      <a:lnTo>
                        <a:pt x="2024" y="836"/>
                      </a:lnTo>
                      <a:lnTo>
                        <a:pt x="2013" y="832"/>
                      </a:lnTo>
                      <a:lnTo>
                        <a:pt x="2002" y="829"/>
                      </a:lnTo>
                      <a:lnTo>
                        <a:pt x="2002" y="829"/>
                      </a:lnTo>
                      <a:lnTo>
                        <a:pt x="1992" y="823"/>
                      </a:lnTo>
                      <a:lnTo>
                        <a:pt x="1982" y="817"/>
                      </a:lnTo>
                      <a:lnTo>
                        <a:pt x="1963" y="804"/>
                      </a:lnTo>
                      <a:lnTo>
                        <a:pt x="1951" y="798"/>
                      </a:lnTo>
                      <a:lnTo>
                        <a:pt x="1939" y="793"/>
                      </a:lnTo>
                      <a:lnTo>
                        <a:pt x="1927" y="787"/>
                      </a:lnTo>
                      <a:lnTo>
                        <a:pt x="1912" y="784"/>
                      </a:lnTo>
                      <a:lnTo>
                        <a:pt x="1912" y="784"/>
                      </a:lnTo>
                      <a:lnTo>
                        <a:pt x="1882" y="777"/>
                      </a:lnTo>
                      <a:lnTo>
                        <a:pt x="1857" y="769"/>
                      </a:lnTo>
                      <a:lnTo>
                        <a:pt x="1847" y="765"/>
                      </a:lnTo>
                      <a:lnTo>
                        <a:pt x="1840" y="762"/>
                      </a:lnTo>
                      <a:lnTo>
                        <a:pt x="1836" y="759"/>
                      </a:lnTo>
                      <a:lnTo>
                        <a:pt x="1835" y="757"/>
                      </a:lnTo>
                      <a:lnTo>
                        <a:pt x="1835" y="756"/>
                      </a:lnTo>
                      <a:lnTo>
                        <a:pt x="1835" y="756"/>
                      </a:lnTo>
                      <a:lnTo>
                        <a:pt x="1836" y="755"/>
                      </a:lnTo>
                      <a:lnTo>
                        <a:pt x="1837" y="754"/>
                      </a:lnTo>
                      <a:lnTo>
                        <a:pt x="1843" y="753"/>
                      </a:lnTo>
                      <a:lnTo>
                        <a:pt x="1852" y="753"/>
                      </a:lnTo>
                      <a:lnTo>
                        <a:pt x="1862" y="754"/>
                      </a:lnTo>
                      <a:lnTo>
                        <a:pt x="1874" y="755"/>
                      </a:lnTo>
                      <a:lnTo>
                        <a:pt x="1888" y="757"/>
                      </a:lnTo>
                      <a:lnTo>
                        <a:pt x="1902" y="761"/>
                      </a:lnTo>
                      <a:lnTo>
                        <a:pt x="1916" y="765"/>
                      </a:lnTo>
                      <a:lnTo>
                        <a:pt x="1916" y="765"/>
                      </a:lnTo>
                      <a:lnTo>
                        <a:pt x="1930" y="771"/>
                      </a:lnTo>
                      <a:lnTo>
                        <a:pt x="1945" y="778"/>
                      </a:lnTo>
                      <a:lnTo>
                        <a:pt x="1975" y="793"/>
                      </a:lnTo>
                      <a:lnTo>
                        <a:pt x="1993" y="800"/>
                      </a:lnTo>
                      <a:lnTo>
                        <a:pt x="2014" y="807"/>
                      </a:lnTo>
                      <a:lnTo>
                        <a:pt x="2035" y="814"/>
                      </a:lnTo>
                      <a:lnTo>
                        <a:pt x="2061" y="820"/>
                      </a:lnTo>
                      <a:lnTo>
                        <a:pt x="2061" y="820"/>
                      </a:lnTo>
                      <a:lnTo>
                        <a:pt x="2086" y="823"/>
                      </a:lnTo>
                      <a:lnTo>
                        <a:pt x="2097" y="824"/>
                      </a:lnTo>
                      <a:lnTo>
                        <a:pt x="2106" y="823"/>
                      </a:lnTo>
                      <a:lnTo>
                        <a:pt x="2115" y="822"/>
                      </a:lnTo>
                      <a:lnTo>
                        <a:pt x="2123" y="821"/>
                      </a:lnTo>
                      <a:lnTo>
                        <a:pt x="2129" y="819"/>
                      </a:lnTo>
                      <a:lnTo>
                        <a:pt x="2135" y="815"/>
                      </a:lnTo>
                      <a:lnTo>
                        <a:pt x="2142" y="812"/>
                      </a:lnTo>
                      <a:lnTo>
                        <a:pt x="2146" y="808"/>
                      </a:lnTo>
                      <a:lnTo>
                        <a:pt x="2157" y="798"/>
                      </a:lnTo>
                      <a:lnTo>
                        <a:pt x="2166" y="787"/>
                      </a:lnTo>
                      <a:lnTo>
                        <a:pt x="2175" y="774"/>
                      </a:lnTo>
                      <a:lnTo>
                        <a:pt x="2175" y="774"/>
                      </a:lnTo>
                      <a:lnTo>
                        <a:pt x="2191" y="751"/>
                      </a:lnTo>
                      <a:lnTo>
                        <a:pt x="2201" y="734"/>
                      </a:lnTo>
                      <a:lnTo>
                        <a:pt x="2205" y="723"/>
                      </a:lnTo>
                      <a:lnTo>
                        <a:pt x="2206" y="720"/>
                      </a:lnTo>
                      <a:lnTo>
                        <a:pt x="2206" y="720"/>
                      </a:lnTo>
                      <a:lnTo>
                        <a:pt x="2189" y="723"/>
                      </a:lnTo>
                      <a:lnTo>
                        <a:pt x="2148" y="729"/>
                      </a:lnTo>
                      <a:lnTo>
                        <a:pt x="2121" y="731"/>
                      </a:lnTo>
                      <a:lnTo>
                        <a:pt x="2095" y="733"/>
                      </a:lnTo>
                      <a:lnTo>
                        <a:pt x="2070" y="733"/>
                      </a:lnTo>
                      <a:lnTo>
                        <a:pt x="2058" y="731"/>
                      </a:lnTo>
                      <a:lnTo>
                        <a:pt x="2048" y="729"/>
                      </a:lnTo>
                      <a:lnTo>
                        <a:pt x="2048" y="729"/>
                      </a:lnTo>
                      <a:lnTo>
                        <a:pt x="2026" y="723"/>
                      </a:lnTo>
                      <a:lnTo>
                        <a:pt x="2004" y="716"/>
                      </a:lnTo>
                      <a:lnTo>
                        <a:pt x="1980" y="705"/>
                      </a:lnTo>
                      <a:lnTo>
                        <a:pt x="1956" y="694"/>
                      </a:lnTo>
                      <a:lnTo>
                        <a:pt x="1934" y="683"/>
                      </a:lnTo>
                      <a:lnTo>
                        <a:pt x="1915" y="672"/>
                      </a:lnTo>
                      <a:lnTo>
                        <a:pt x="1899" y="661"/>
                      </a:lnTo>
                      <a:lnTo>
                        <a:pt x="1889" y="652"/>
                      </a:lnTo>
                      <a:lnTo>
                        <a:pt x="1889" y="652"/>
                      </a:lnTo>
                      <a:lnTo>
                        <a:pt x="1879" y="643"/>
                      </a:lnTo>
                      <a:lnTo>
                        <a:pt x="1864" y="633"/>
                      </a:lnTo>
                      <a:lnTo>
                        <a:pt x="1846" y="622"/>
                      </a:lnTo>
                      <a:lnTo>
                        <a:pt x="1824" y="610"/>
                      </a:lnTo>
                      <a:lnTo>
                        <a:pt x="1798" y="600"/>
                      </a:lnTo>
                      <a:lnTo>
                        <a:pt x="1771" y="590"/>
                      </a:lnTo>
                      <a:lnTo>
                        <a:pt x="1741" y="582"/>
                      </a:lnTo>
                      <a:lnTo>
                        <a:pt x="1708" y="575"/>
                      </a:lnTo>
                      <a:lnTo>
                        <a:pt x="1708" y="575"/>
                      </a:lnTo>
                      <a:lnTo>
                        <a:pt x="1691" y="573"/>
                      </a:lnTo>
                      <a:lnTo>
                        <a:pt x="1675" y="571"/>
                      </a:lnTo>
                      <a:lnTo>
                        <a:pt x="1659" y="571"/>
                      </a:lnTo>
                      <a:lnTo>
                        <a:pt x="1644" y="571"/>
                      </a:lnTo>
                      <a:lnTo>
                        <a:pt x="1616" y="572"/>
                      </a:lnTo>
                      <a:lnTo>
                        <a:pt x="1590" y="576"/>
                      </a:lnTo>
                      <a:lnTo>
                        <a:pt x="1567" y="581"/>
                      </a:lnTo>
                      <a:lnTo>
                        <a:pt x="1548" y="588"/>
                      </a:lnTo>
                      <a:lnTo>
                        <a:pt x="1533" y="594"/>
                      </a:lnTo>
                      <a:lnTo>
                        <a:pt x="1522" y="602"/>
                      </a:lnTo>
                      <a:lnTo>
                        <a:pt x="1522" y="602"/>
                      </a:lnTo>
                      <a:lnTo>
                        <a:pt x="1514" y="610"/>
                      </a:lnTo>
                      <a:lnTo>
                        <a:pt x="1507" y="618"/>
                      </a:lnTo>
                      <a:lnTo>
                        <a:pt x="1496" y="632"/>
                      </a:lnTo>
                      <a:lnTo>
                        <a:pt x="1488" y="643"/>
                      </a:lnTo>
                      <a:lnTo>
                        <a:pt x="1486" y="648"/>
                      </a:lnTo>
                      <a:lnTo>
                        <a:pt x="1490" y="507"/>
                      </a:lnTo>
                      <a:lnTo>
                        <a:pt x="1458" y="534"/>
                      </a:lnTo>
                      <a:lnTo>
                        <a:pt x="1431" y="512"/>
                      </a:lnTo>
                      <a:lnTo>
                        <a:pt x="1431" y="648"/>
                      </a:lnTo>
                      <a:lnTo>
                        <a:pt x="1431" y="648"/>
                      </a:lnTo>
                      <a:lnTo>
                        <a:pt x="1429" y="644"/>
                      </a:lnTo>
                      <a:lnTo>
                        <a:pt x="1421" y="636"/>
                      </a:lnTo>
                      <a:lnTo>
                        <a:pt x="1408" y="624"/>
                      </a:lnTo>
                      <a:lnTo>
                        <a:pt x="1391" y="609"/>
                      </a:lnTo>
                      <a:lnTo>
                        <a:pt x="1381" y="602"/>
                      </a:lnTo>
                      <a:lnTo>
                        <a:pt x="1370" y="595"/>
                      </a:lnTo>
                      <a:lnTo>
                        <a:pt x="1357" y="589"/>
                      </a:lnTo>
                      <a:lnTo>
                        <a:pt x="1343" y="583"/>
                      </a:lnTo>
                      <a:lnTo>
                        <a:pt x="1328" y="578"/>
                      </a:lnTo>
                      <a:lnTo>
                        <a:pt x="1312" y="574"/>
                      </a:lnTo>
                      <a:lnTo>
                        <a:pt x="1295" y="572"/>
                      </a:lnTo>
                      <a:lnTo>
                        <a:pt x="1277" y="571"/>
                      </a:lnTo>
                      <a:lnTo>
                        <a:pt x="1277" y="571"/>
                      </a:lnTo>
                      <a:lnTo>
                        <a:pt x="1259" y="571"/>
                      </a:lnTo>
                      <a:lnTo>
                        <a:pt x="1241" y="572"/>
                      </a:lnTo>
                      <a:lnTo>
                        <a:pt x="1225" y="573"/>
                      </a:lnTo>
                      <a:lnTo>
                        <a:pt x="1209" y="575"/>
                      </a:lnTo>
                      <a:lnTo>
                        <a:pt x="1193" y="578"/>
                      </a:lnTo>
                      <a:lnTo>
                        <a:pt x="1178" y="582"/>
                      </a:lnTo>
                      <a:lnTo>
                        <a:pt x="1150" y="591"/>
                      </a:lnTo>
                      <a:lnTo>
                        <a:pt x="1123" y="601"/>
                      </a:lnTo>
                      <a:lnTo>
                        <a:pt x="1097" y="614"/>
                      </a:lnTo>
                      <a:lnTo>
                        <a:pt x="1072" y="627"/>
                      </a:lnTo>
                      <a:lnTo>
                        <a:pt x="1046" y="643"/>
                      </a:lnTo>
                      <a:lnTo>
                        <a:pt x="1046" y="643"/>
                      </a:lnTo>
                      <a:lnTo>
                        <a:pt x="995" y="674"/>
                      </a:lnTo>
                      <a:lnTo>
                        <a:pt x="970" y="688"/>
                      </a:lnTo>
                      <a:lnTo>
                        <a:pt x="946" y="701"/>
                      </a:lnTo>
                      <a:lnTo>
                        <a:pt x="923" y="712"/>
                      </a:lnTo>
                      <a:lnTo>
                        <a:pt x="902" y="721"/>
                      </a:lnTo>
                      <a:lnTo>
                        <a:pt x="883" y="729"/>
                      </a:lnTo>
                      <a:lnTo>
                        <a:pt x="864" y="734"/>
                      </a:lnTo>
                      <a:lnTo>
                        <a:pt x="864" y="734"/>
                      </a:lnTo>
                      <a:lnTo>
                        <a:pt x="855" y="735"/>
                      </a:lnTo>
                      <a:lnTo>
                        <a:pt x="844" y="736"/>
                      </a:lnTo>
                      <a:lnTo>
                        <a:pt x="818" y="737"/>
                      </a:lnTo>
                      <a:lnTo>
                        <a:pt x="790" y="736"/>
                      </a:lnTo>
                      <a:lnTo>
                        <a:pt x="761" y="735"/>
                      </a:lnTo>
                      <a:lnTo>
                        <a:pt x="713" y="731"/>
                      </a:lnTo>
                      <a:lnTo>
                        <a:pt x="692" y="729"/>
                      </a:lnTo>
                      <a:lnTo>
                        <a:pt x="692" y="729"/>
                      </a:lnTo>
                      <a:lnTo>
                        <a:pt x="698" y="743"/>
                      </a:lnTo>
                      <a:lnTo>
                        <a:pt x="706" y="756"/>
                      </a:lnTo>
                      <a:lnTo>
                        <a:pt x="716" y="773"/>
                      </a:lnTo>
                      <a:lnTo>
                        <a:pt x="723" y="782"/>
                      </a:lnTo>
                      <a:lnTo>
                        <a:pt x="730" y="790"/>
                      </a:lnTo>
                      <a:lnTo>
                        <a:pt x="737" y="798"/>
                      </a:lnTo>
                      <a:lnTo>
                        <a:pt x="747" y="805"/>
                      </a:lnTo>
                      <a:lnTo>
                        <a:pt x="757" y="812"/>
                      </a:lnTo>
                      <a:lnTo>
                        <a:pt x="768" y="817"/>
                      </a:lnTo>
                      <a:lnTo>
                        <a:pt x="779" y="822"/>
                      </a:lnTo>
                      <a:lnTo>
                        <a:pt x="792" y="824"/>
                      </a:lnTo>
                      <a:lnTo>
                        <a:pt x="792" y="824"/>
                      </a:lnTo>
                      <a:lnTo>
                        <a:pt x="816" y="827"/>
                      </a:lnTo>
                      <a:lnTo>
                        <a:pt x="836" y="829"/>
                      </a:lnTo>
                      <a:lnTo>
                        <a:pt x="853" y="829"/>
                      </a:lnTo>
                      <a:lnTo>
                        <a:pt x="868" y="827"/>
                      </a:lnTo>
                      <a:lnTo>
                        <a:pt x="881" y="824"/>
                      </a:lnTo>
                      <a:lnTo>
                        <a:pt x="895" y="820"/>
                      </a:lnTo>
                      <a:lnTo>
                        <a:pt x="909" y="814"/>
                      </a:lnTo>
                      <a:lnTo>
                        <a:pt x="923" y="806"/>
                      </a:lnTo>
                      <a:lnTo>
                        <a:pt x="923" y="806"/>
                      </a:lnTo>
                      <a:lnTo>
                        <a:pt x="954" y="790"/>
                      </a:lnTo>
                      <a:lnTo>
                        <a:pt x="981" y="777"/>
                      </a:lnTo>
                      <a:lnTo>
                        <a:pt x="1006" y="767"/>
                      </a:lnTo>
                      <a:lnTo>
                        <a:pt x="1017" y="763"/>
                      </a:lnTo>
                      <a:lnTo>
                        <a:pt x="1028" y="761"/>
                      </a:lnTo>
                      <a:lnTo>
                        <a:pt x="1028" y="761"/>
                      </a:lnTo>
                      <a:lnTo>
                        <a:pt x="1049" y="759"/>
                      </a:lnTo>
                      <a:lnTo>
                        <a:pt x="1071" y="757"/>
                      </a:lnTo>
                      <a:lnTo>
                        <a:pt x="1079" y="759"/>
                      </a:lnTo>
                      <a:lnTo>
                        <a:pt x="1084" y="760"/>
                      </a:lnTo>
                      <a:lnTo>
                        <a:pt x="1085" y="761"/>
                      </a:lnTo>
                      <a:lnTo>
                        <a:pt x="1085" y="762"/>
                      </a:lnTo>
                      <a:lnTo>
                        <a:pt x="1084" y="763"/>
                      </a:lnTo>
                      <a:lnTo>
                        <a:pt x="1082" y="765"/>
                      </a:lnTo>
                      <a:lnTo>
                        <a:pt x="1082" y="765"/>
                      </a:lnTo>
                      <a:lnTo>
                        <a:pt x="1074" y="769"/>
                      </a:lnTo>
                      <a:lnTo>
                        <a:pt x="1064" y="773"/>
                      </a:lnTo>
                      <a:lnTo>
                        <a:pt x="1039" y="781"/>
                      </a:lnTo>
                      <a:lnTo>
                        <a:pt x="1008" y="790"/>
                      </a:lnTo>
                      <a:lnTo>
                        <a:pt x="992" y="796"/>
                      </a:lnTo>
                      <a:lnTo>
                        <a:pt x="978" y="802"/>
                      </a:lnTo>
                      <a:lnTo>
                        <a:pt x="978" y="802"/>
                      </a:lnTo>
                      <a:lnTo>
                        <a:pt x="846" y="856"/>
                      </a:lnTo>
                      <a:lnTo>
                        <a:pt x="846" y="856"/>
                      </a:lnTo>
                      <a:lnTo>
                        <a:pt x="849" y="865"/>
                      </a:lnTo>
                      <a:lnTo>
                        <a:pt x="853" y="874"/>
                      </a:lnTo>
                      <a:lnTo>
                        <a:pt x="859" y="884"/>
                      </a:lnTo>
                      <a:lnTo>
                        <a:pt x="863" y="889"/>
                      </a:lnTo>
                      <a:lnTo>
                        <a:pt x="869" y="895"/>
                      </a:lnTo>
                      <a:lnTo>
                        <a:pt x="875" y="898"/>
                      </a:lnTo>
                      <a:lnTo>
                        <a:pt x="881" y="901"/>
                      </a:lnTo>
                      <a:lnTo>
                        <a:pt x="889" y="905"/>
                      </a:lnTo>
                      <a:lnTo>
                        <a:pt x="898" y="906"/>
                      </a:lnTo>
                      <a:lnTo>
                        <a:pt x="907" y="907"/>
                      </a:lnTo>
                      <a:lnTo>
                        <a:pt x="919" y="906"/>
                      </a:lnTo>
                      <a:lnTo>
                        <a:pt x="919" y="906"/>
                      </a:lnTo>
                      <a:lnTo>
                        <a:pt x="930" y="904"/>
                      </a:lnTo>
                      <a:lnTo>
                        <a:pt x="940" y="900"/>
                      </a:lnTo>
                      <a:lnTo>
                        <a:pt x="951" y="897"/>
                      </a:lnTo>
                      <a:lnTo>
                        <a:pt x="961" y="892"/>
                      </a:lnTo>
                      <a:lnTo>
                        <a:pt x="979" y="883"/>
                      </a:lnTo>
                      <a:lnTo>
                        <a:pt x="996" y="872"/>
                      </a:lnTo>
                      <a:lnTo>
                        <a:pt x="1025" y="849"/>
                      </a:lnTo>
                      <a:lnTo>
                        <a:pt x="1040" y="840"/>
                      </a:lnTo>
                      <a:lnTo>
                        <a:pt x="1055" y="833"/>
                      </a:lnTo>
                      <a:lnTo>
                        <a:pt x="1055" y="833"/>
                      </a:lnTo>
                      <a:lnTo>
                        <a:pt x="1087" y="822"/>
                      </a:lnTo>
                      <a:lnTo>
                        <a:pt x="1102" y="817"/>
                      </a:lnTo>
                      <a:lnTo>
                        <a:pt x="1117" y="814"/>
                      </a:lnTo>
                      <a:lnTo>
                        <a:pt x="1131" y="812"/>
                      </a:lnTo>
                      <a:lnTo>
                        <a:pt x="1142" y="811"/>
                      </a:lnTo>
                      <a:lnTo>
                        <a:pt x="1150" y="812"/>
                      </a:lnTo>
                      <a:lnTo>
                        <a:pt x="1153" y="813"/>
                      </a:lnTo>
                      <a:lnTo>
                        <a:pt x="1155" y="815"/>
                      </a:lnTo>
                      <a:lnTo>
                        <a:pt x="1155" y="815"/>
                      </a:lnTo>
                      <a:lnTo>
                        <a:pt x="1155" y="817"/>
                      </a:lnTo>
                      <a:lnTo>
                        <a:pt x="1152" y="820"/>
                      </a:lnTo>
                      <a:lnTo>
                        <a:pt x="1149" y="823"/>
                      </a:lnTo>
                      <a:lnTo>
                        <a:pt x="1143" y="827"/>
                      </a:lnTo>
                      <a:lnTo>
                        <a:pt x="1129" y="832"/>
                      </a:lnTo>
                      <a:lnTo>
                        <a:pt x="1110" y="839"/>
                      </a:lnTo>
                      <a:lnTo>
                        <a:pt x="1071" y="853"/>
                      </a:lnTo>
                      <a:lnTo>
                        <a:pt x="1054" y="859"/>
                      </a:lnTo>
                      <a:lnTo>
                        <a:pt x="1041" y="865"/>
                      </a:lnTo>
                      <a:lnTo>
                        <a:pt x="1041" y="865"/>
                      </a:lnTo>
                      <a:lnTo>
                        <a:pt x="1017" y="881"/>
                      </a:lnTo>
                      <a:lnTo>
                        <a:pt x="988" y="902"/>
                      </a:lnTo>
                      <a:lnTo>
                        <a:pt x="955" y="928"/>
                      </a:lnTo>
                      <a:lnTo>
                        <a:pt x="955" y="928"/>
                      </a:lnTo>
                      <a:lnTo>
                        <a:pt x="958" y="933"/>
                      </a:lnTo>
                      <a:lnTo>
                        <a:pt x="962" y="938"/>
                      </a:lnTo>
                      <a:lnTo>
                        <a:pt x="969" y="942"/>
                      </a:lnTo>
                      <a:lnTo>
                        <a:pt x="978" y="947"/>
                      </a:lnTo>
                      <a:lnTo>
                        <a:pt x="989" y="951"/>
                      </a:lnTo>
                      <a:lnTo>
                        <a:pt x="1005" y="955"/>
                      </a:lnTo>
                      <a:lnTo>
                        <a:pt x="1023" y="956"/>
                      </a:lnTo>
                      <a:lnTo>
                        <a:pt x="1023" y="956"/>
                      </a:lnTo>
                      <a:lnTo>
                        <a:pt x="1042" y="955"/>
                      </a:lnTo>
                      <a:lnTo>
                        <a:pt x="1061" y="952"/>
                      </a:lnTo>
                      <a:lnTo>
                        <a:pt x="1076" y="948"/>
                      </a:lnTo>
                      <a:lnTo>
                        <a:pt x="1090" y="943"/>
                      </a:lnTo>
                      <a:lnTo>
                        <a:pt x="1102" y="938"/>
                      </a:lnTo>
                      <a:lnTo>
                        <a:pt x="1113" y="932"/>
                      </a:lnTo>
                      <a:lnTo>
                        <a:pt x="1121" y="925"/>
                      </a:lnTo>
                      <a:lnTo>
                        <a:pt x="1127" y="919"/>
                      </a:lnTo>
                      <a:lnTo>
                        <a:pt x="1127" y="919"/>
                      </a:lnTo>
                      <a:lnTo>
                        <a:pt x="1142" y="906"/>
                      </a:lnTo>
                      <a:lnTo>
                        <a:pt x="1161" y="890"/>
                      </a:lnTo>
                      <a:lnTo>
                        <a:pt x="1182" y="874"/>
                      </a:lnTo>
                      <a:lnTo>
                        <a:pt x="1191" y="868"/>
                      </a:lnTo>
                      <a:lnTo>
                        <a:pt x="1200" y="865"/>
                      </a:lnTo>
                      <a:lnTo>
                        <a:pt x="1200" y="865"/>
                      </a:lnTo>
                      <a:lnTo>
                        <a:pt x="1218" y="858"/>
                      </a:lnTo>
                      <a:lnTo>
                        <a:pt x="1238" y="851"/>
                      </a:lnTo>
                      <a:lnTo>
                        <a:pt x="1246" y="850"/>
                      </a:lnTo>
                      <a:lnTo>
                        <a:pt x="1252" y="849"/>
                      </a:lnTo>
                      <a:lnTo>
                        <a:pt x="1255" y="849"/>
                      </a:lnTo>
                      <a:lnTo>
                        <a:pt x="1255" y="850"/>
                      </a:lnTo>
                      <a:lnTo>
                        <a:pt x="1254" y="851"/>
                      </a:lnTo>
                      <a:lnTo>
                        <a:pt x="1254" y="851"/>
                      </a:lnTo>
                      <a:lnTo>
                        <a:pt x="1249" y="856"/>
                      </a:lnTo>
                      <a:lnTo>
                        <a:pt x="1237" y="863"/>
                      </a:lnTo>
                      <a:lnTo>
                        <a:pt x="1206" y="881"/>
                      </a:lnTo>
                      <a:lnTo>
                        <a:pt x="1189" y="891"/>
                      </a:lnTo>
                      <a:lnTo>
                        <a:pt x="1172" y="902"/>
                      </a:lnTo>
                      <a:lnTo>
                        <a:pt x="1157" y="914"/>
                      </a:lnTo>
                      <a:lnTo>
                        <a:pt x="1146" y="924"/>
                      </a:lnTo>
                      <a:lnTo>
                        <a:pt x="1146" y="924"/>
                      </a:lnTo>
                      <a:lnTo>
                        <a:pt x="1136" y="933"/>
                      </a:lnTo>
                      <a:lnTo>
                        <a:pt x="1126" y="942"/>
                      </a:lnTo>
                      <a:lnTo>
                        <a:pt x="1108" y="955"/>
                      </a:lnTo>
                      <a:lnTo>
                        <a:pt x="1100" y="961"/>
                      </a:lnTo>
                      <a:lnTo>
                        <a:pt x="1095" y="967"/>
                      </a:lnTo>
                      <a:lnTo>
                        <a:pt x="1091" y="973"/>
                      </a:lnTo>
                      <a:lnTo>
                        <a:pt x="1091" y="975"/>
                      </a:lnTo>
                      <a:lnTo>
                        <a:pt x="1091" y="978"/>
                      </a:lnTo>
                      <a:lnTo>
                        <a:pt x="1091" y="978"/>
                      </a:lnTo>
                      <a:lnTo>
                        <a:pt x="1093" y="987"/>
                      </a:lnTo>
                      <a:lnTo>
                        <a:pt x="1095" y="991"/>
                      </a:lnTo>
                      <a:lnTo>
                        <a:pt x="1098" y="993"/>
                      </a:lnTo>
                      <a:lnTo>
                        <a:pt x="1110" y="998"/>
                      </a:lnTo>
                      <a:lnTo>
                        <a:pt x="1136" y="1006"/>
                      </a:lnTo>
                      <a:lnTo>
                        <a:pt x="1136" y="1006"/>
                      </a:lnTo>
                      <a:lnTo>
                        <a:pt x="1144" y="1008"/>
                      </a:lnTo>
                      <a:lnTo>
                        <a:pt x="1153" y="1009"/>
                      </a:lnTo>
                      <a:lnTo>
                        <a:pt x="1161" y="1009"/>
                      </a:lnTo>
                      <a:lnTo>
                        <a:pt x="1169" y="1009"/>
                      </a:lnTo>
                      <a:lnTo>
                        <a:pt x="1177" y="1008"/>
                      </a:lnTo>
                      <a:lnTo>
                        <a:pt x="1185" y="1006"/>
                      </a:lnTo>
                      <a:lnTo>
                        <a:pt x="1200" y="1000"/>
                      </a:lnTo>
                      <a:lnTo>
                        <a:pt x="1215" y="992"/>
                      </a:lnTo>
                      <a:lnTo>
                        <a:pt x="1228" y="983"/>
                      </a:lnTo>
                      <a:lnTo>
                        <a:pt x="1254" y="965"/>
                      </a:lnTo>
                      <a:lnTo>
                        <a:pt x="1254" y="965"/>
                      </a:lnTo>
                      <a:lnTo>
                        <a:pt x="1269" y="952"/>
                      </a:lnTo>
                      <a:lnTo>
                        <a:pt x="1287" y="936"/>
                      </a:lnTo>
                      <a:lnTo>
                        <a:pt x="1325" y="898"/>
                      </a:lnTo>
                      <a:lnTo>
                        <a:pt x="1356" y="867"/>
                      </a:lnTo>
                      <a:lnTo>
                        <a:pt x="1365" y="859"/>
                      </a:lnTo>
                      <a:lnTo>
                        <a:pt x="1368" y="859"/>
                      </a:lnTo>
                      <a:lnTo>
                        <a:pt x="1368" y="861"/>
                      </a:lnTo>
                      <a:lnTo>
                        <a:pt x="1368" y="861"/>
                      </a:lnTo>
                      <a:close/>
                      <a:moveTo>
                        <a:pt x="1250" y="521"/>
                      </a:moveTo>
                      <a:lnTo>
                        <a:pt x="1304" y="466"/>
                      </a:lnTo>
                      <a:lnTo>
                        <a:pt x="1359" y="521"/>
                      </a:lnTo>
                      <a:lnTo>
                        <a:pt x="1404" y="466"/>
                      </a:lnTo>
                      <a:lnTo>
                        <a:pt x="1458" y="503"/>
                      </a:lnTo>
                      <a:lnTo>
                        <a:pt x="1504" y="462"/>
                      </a:lnTo>
                      <a:lnTo>
                        <a:pt x="1558" y="512"/>
                      </a:lnTo>
                      <a:lnTo>
                        <a:pt x="1599" y="471"/>
                      </a:lnTo>
                      <a:lnTo>
                        <a:pt x="1676" y="516"/>
                      </a:lnTo>
                      <a:lnTo>
                        <a:pt x="1676" y="516"/>
                      </a:lnTo>
                      <a:lnTo>
                        <a:pt x="1669" y="504"/>
                      </a:lnTo>
                      <a:lnTo>
                        <a:pt x="1653" y="473"/>
                      </a:lnTo>
                      <a:lnTo>
                        <a:pt x="1644" y="454"/>
                      </a:lnTo>
                      <a:lnTo>
                        <a:pt x="1636" y="436"/>
                      </a:lnTo>
                      <a:lnTo>
                        <a:pt x="1630" y="418"/>
                      </a:lnTo>
                      <a:lnTo>
                        <a:pt x="1626" y="403"/>
                      </a:lnTo>
                      <a:lnTo>
                        <a:pt x="1626" y="403"/>
                      </a:lnTo>
                      <a:lnTo>
                        <a:pt x="1624" y="377"/>
                      </a:lnTo>
                      <a:lnTo>
                        <a:pt x="1623" y="353"/>
                      </a:lnTo>
                      <a:lnTo>
                        <a:pt x="1622" y="330"/>
                      </a:lnTo>
                      <a:lnTo>
                        <a:pt x="1622" y="330"/>
                      </a:lnTo>
                      <a:lnTo>
                        <a:pt x="1613" y="338"/>
                      </a:lnTo>
                      <a:lnTo>
                        <a:pt x="1600" y="346"/>
                      </a:lnTo>
                      <a:lnTo>
                        <a:pt x="1583" y="355"/>
                      </a:lnTo>
                      <a:lnTo>
                        <a:pt x="1560" y="364"/>
                      </a:lnTo>
                      <a:lnTo>
                        <a:pt x="1548" y="369"/>
                      </a:lnTo>
                      <a:lnTo>
                        <a:pt x="1533" y="372"/>
                      </a:lnTo>
                      <a:lnTo>
                        <a:pt x="1518" y="376"/>
                      </a:lnTo>
                      <a:lnTo>
                        <a:pt x="1501" y="378"/>
                      </a:lnTo>
                      <a:lnTo>
                        <a:pt x="1482" y="380"/>
                      </a:lnTo>
                      <a:lnTo>
                        <a:pt x="1463" y="380"/>
                      </a:lnTo>
                      <a:lnTo>
                        <a:pt x="1463" y="380"/>
                      </a:lnTo>
                      <a:lnTo>
                        <a:pt x="1444" y="380"/>
                      </a:lnTo>
                      <a:lnTo>
                        <a:pt x="1424" y="378"/>
                      </a:lnTo>
                      <a:lnTo>
                        <a:pt x="1407" y="376"/>
                      </a:lnTo>
                      <a:lnTo>
                        <a:pt x="1390" y="373"/>
                      </a:lnTo>
                      <a:lnTo>
                        <a:pt x="1376" y="370"/>
                      </a:lnTo>
                      <a:lnTo>
                        <a:pt x="1362" y="366"/>
                      </a:lnTo>
                      <a:lnTo>
                        <a:pt x="1338" y="358"/>
                      </a:lnTo>
                      <a:lnTo>
                        <a:pt x="1320" y="350"/>
                      </a:lnTo>
                      <a:lnTo>
                        <a:pt x="1306" y="342"/>
                      </a:lnTo>
                      <a:lnTo>
                        <a:pt x="1295" y="335"/>
                      </a:lnTo>
                      <a:lnTo>
                        <a:pt x="1295" y="335"/>
                      </a:lnTo>
                      <a:lnTo>
                        <a:pt x="1294" y="368"/>
                      </a:lnTo>
                      <a:lnTo>
                        <a:pt x="1291" y="395"/>
                      </a:lnTo>
                      <a:lnTo>
                        <a:pt x="1288" y="409"/>
                      </a:lnTo>
                      <a:lnTo>
                        <a:pt x="1286" y="421"/>
                      </a:lnTo>
                      <a:lnTo>
                        <a:pt x="1286" y="421"/>
                      </a:lnTo>
                      <a:lnTo>
                        <a:pt x="1277" y="448"/>
                      </a:lnTo>
                      <a:lnTo>
                        <a:pt x="1265" y="481"/>
                      </a:lnTo>
                      <a:lnTo>
                        <a:pt x="1250" y="521"/>
                      </a:lnTo>
                      <a:lnTo>
                        <a:pt x="1250" y="521"/>
                      </a:lnTo>
                      <a:close/>
                      <a:moveTo>
                        <a:pt x="1309" y="317"/>
                      </a:moveTo>
                      <a:lnTo>
                        <a:pt x="1309" y="317"/>
                      </a:lnTo>
                      <a:lnTo>
                        <a:pt x="1310" y="321"/>
                      </a:lnTo>
                      <a:lnTo>
                        <a:pt x="1313" y="327"/>
                      </a:lnTo>
                      <a:lnTo>
                        <a:pt x="1318" y="332"/>
                      </a:lnTo>
                      <a:lnTo>
                        <a:pt x="1323" y="336"/>
                      </a:lnTo>
                      <a:lnTo>
                        <a:pt x="1331" y="341"/>
                      </a:lnTo>
                      <a:lnTo>
                        <a:pt x="1339" y="344"/>
                      </a:lnTo>
                      <a:lnTo>
                        <a:pt x="1360" y="352"/>
                      </a:lnTo>
                      <a:lnTo>
                        <a:pt x="1384" y="358"/>
                      </a:lnTo>
                      <a:lnTo>
                        <a:pt x="1410" y="362"/>
                      </a:lnTo>
                      <a:lnTo>
                        <a:pt x="1438" y="366"/>
                      </a:lnTo>
                      <a:lnTo>
                        <a:pt x="1467" y="367"/>
                      </a:lnTo>
                      <a:lnTo>
                        <a:pt x="1467" y="367"/>
                      </a:lnTo>
                      <a:lnTo>
                        <a:pt x="1482" y="367"/>
                      </a:lnTo>
                      <a:lnTo>
                        <a:pt x="1496" y="364"/>
                      </a:lnTo>
                      <a:lnTo>
                        <a:pt x="1509" y="363"/>
                      </a:lnTo>
                      <a:lnTo>
                        <a:pt x="1522" y="360"/>
                      </a:lnTo>
                      <a:lnTo>
                        <a:pt x="1546" y="354"/>
                      </a:lnTo>
                      <a:lnTo>
                        <a:pt x="1566" y="346"/>
                      </a:lnTo>
                      <a:lnTo>
                        <a:pt x="1583" y="338"/>
                      </a:lnTo>
                      <a:lnTo>
                        <a:pt x="1597" y="330"/>
                      </a:lnTo>
                      <a:lnTo>
                        <a:pt x="1613" y="321"/>
                      </a:lnTo>
                      <a:lnTo>
                        <a:pt x="1613" y="321"/>
                      </a:lnTo>
                      <a:lnTo>
                        <a:pt x="1615" y="319"/>
                      </a:lnTo>
                      <a:lnTo>
                        <a:pt x="1614" y="317"/>
                      </a:lnTo>
                      <a:lnTo>
                        <a:pt x="1610" y="313"/>
                      </a:lnTo>
                      <a:lnTo>
                        <a:pt x="1605" y="311"/>
                      </a:lnTo>
                      <a:lnTo>
                        <a:pt x="1590" y="304"/>
                      </a:lnTo>
                      <a:lnTo>
                        <a:pt x="1572" y="299"/>
                      </a:lnTo>
                      <a:lnTo>
                        <a:pt x="1572" y="299"/>
                      </a:lnTo>
                      <a:lnTo>
                        <a:pt x="1562" y="296"/>
                      </a:lnTo>
                      <a:lnTo>
                        <a:pt x="1549" y="295"/>
                      </a:lnTo>
                      <a:lnTo>
                        <a:pt x="1522" y="293"/>
                      </a:lnTo>
                      <a:lnTo>
                        <a:pt x="1499" y="294"/>
                      </a:lnTo>
                      <a:lnTo>
                        <a:pt x="1490" y="294"/>
                      </a:lnTo>
                      <a:lnTo>
                        <a:pt x="1490" y="335"/>
                      </a:lnTo>
                      <a:lnTo>
                        <a:pt x="1427" y="335"/>
                      </a:lnTo>
                      <a:lnTo>
                        <a:pt x="1427" y="294"/>
                      </a:lnTo>
                      <a:lnTo>
                        <a:pt x="1427" y="294"/>
                      </a:lnTo>
                      <a:lnTo>
                        <a:pt x="1408" y="295"/>
                      </a:lnTo>
                      <a:lnTo>
                        <a:pt x="1368" y="301"/>
                      </a:lnTo>
                      <a:lnTo>
                        <a:pt x="1345" y="303"/>
                      </a:lnTo>
                      <a:lnTo>
                        <a:pt x="1327" y="308"/>
                      </a:lnTo>
                      <a:lnTo>
                        <a:pt x="1319" y="310"/>
                      </a:lnTo>
                      <a:lnTo>
                        <a:pt x="1313" y="312"/>
                      </a:lnTo>
                      <a:lnTo>
                        <a:pt x="1310" y="315"/>
                      </a:lnTo>
                      <a:lnTo>
                        <a:pt x="1309" y="317"/>
                      </a:lnTo>
                      <a:lnTo>
                        <a:pt x="1309" y="317"/>
                      </a:lnTo>
                      <a:close/>
                      <a:moveTo>
                        <a:pt x="1440" y="321"/>
                      </a:moveTo>
                      <a:lnTo>
                        <a:pt x="1477" y="321"/>
                      </a:lnTo>
                      <a:lnTo>
                        <a:pt x="1477" y="185"/>
                      </a:lnTo>
                      <a:lnTo>
                        <a:pt x="1608" y="249"/>
                      </a:lnTo>
                      <a:lnTo>
                        <a:pt x="1535" y="149"/>
                      </a:lnTo>
                      <a:lnTo>
                        <a:pt x="1640" y="113"/>
                      </a:lnTo>
                      <a:lnTo>
                        <a:pt x="1481" y="31"/>
                      </a:lnTo>
                      <a:lnTo>
                        <a:pt x="1481" y="31"/>
                      </a:lnTo>
                      <a:lnTo>
                        <a:pt x="1484" y="30"/>
                      </a:lnTo>
                      <a:lnTo>
                        <a:pt x="1492" y="28"/>
                      </a:lnTo>
                      <a:lnTo>
                        <a:pt x="1497" y="26"/>
                      </a:lnTo>
                      <a:lnTo>
                        <a:pt x="1500" y="22"/>
                      </a:lnTo>
                      <a:lnTo>
                        <a:pt x="1503" y="19"/>
                      </a:lnTo>
                      <a:lnTo>
                        <a:pt x="1504" y="13"/>
                      </a:lnTo>
                      <a:lnTo>
                        <a:pt x="1504" y="13"/>
                      </a:lnTo>
                      <a:lnTo>
                        <a:pt x="1503" y="11"/>
                      </a:lnTo>
                      <a:lnTo>
                        <a:pt x="1500" y="8"/>
                      </a:lnTo>
                      <a:lnTo>
                        <a:pt x="1497" y="5"/>
                      </a:lnTo>
                      <a:lnTo>
                        <a:pt x="1491" y="4"/>
                      </a:lnTo>
                      <a:lnTo>
                        <a:pt x="1479" y="1"/>
                      </a:lnTo>
                      <a:lnTo>
                        <a:pt x="1465" y="0"/>
                      </a:lnTo>
                      <a:lnTo>
                        <a:pt x="1452" y="0"/>
                      </a:lnTo>
                      <a:lnTo>
                        <a:pt x="1439" y="2"/>
                      </a:lnTo>
                      <a:lnTo>
                        <a:pt x="1433" y="3"/>
                      </a:lnTo>
                      <a:lnTo>
                        <a:pt x="1430" y="6"/>
                      </a:lnTo>
                      <a:lnTo>
                        <a:pt x="1428" y="10"/>
                      </a:lnTo>
                      <a:lnTo>
                        <a:pt x="1427" y="13"/>
                      </a:lnTo>
                      <a:lnTo>
                        <a:pt x="1427" y="13"/>
                      </a:lnTo>
                      <a:lnTo>
                        <a:pt x="1428" y="20"/>
                      </a:lnTo>
                      <a:lnTo>
                        <a:pt x="1429" y="26"/>
                      </a:lnTo>
                      <a:lnTo>
                        <a:pt x="1431" y="29"/>
                      </a:lnTo>
                      <a:lnTo>
                        <a:pt x="1433" y="30"/>
                      </a:lnTo>
                      <a:lnTo>
                        <a:pt x="1436" y="31"/>
                      </a:lnTo>
                      <a:lnTo>
                        <a:pt x="1438" y="31"/>
                      </a:lnTo>
                      <a:lnTo>
                        <a:pt x="1440" y="31"/>
                      </a:lnTo>
                      <a:lnTo>
                        <a:pt x="1440" y="321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7938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7" name="Freeform 39">
                  <a:extLst>
                    <a:ext uri="{FF2B5EF4-FFF2-40B4-BE49-F238E27FC236}">
                      <a16:creationId xmlns:a16="http://schemas.microsoft.com/office/drawing/2014/main" id="{DBE2A314-F1C2-46A3-9D8B-18D219A7BF20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351338" y="4100513"/>
                  <a:ext cx="1155700" cy="315913"/>
                </a:xfrm>
                <a:custGeom>
                  <a:avLst/>
                  <a:gdLst>
                    <a:gd name="T0" fmla="*/ 39 w 1457"/>
                    <a:gd name="T1" fmla="*/ 72 h 398"/>
                    <a:gd name="T2" fmla="*/ 136 w 1457"/>
                    <a:gd name="T3" fmla="*/ 126 h 398"/>
                    <a:gd name="T4" fmla="*/ 195 w 1457"/>
                    <a:gd name="T5" fmla="*/ 63 h 398"/>
                    <a:gd name="T6" fmla="*/ 95 w 1457"/>
                    <a:gd name="T7" fmla="*/ 75 h 398"/>
                    <a:gd name="T8" fmla="*/ 14 w 1457"/>
                    <a:gd name="T9" fmla="*/ 18 h 398"/>
                    <a:gd name="T10" fmla="*/ 159 w 1457"/>
                    <a:gd name="T11" fmla="*/ 95 h 398"/>
                    <a:gd name="T12" fmla="*/ 254 w 1457"/>
                    <a:gd name="T13" fmla="*/ 83 h 398"/>
                    <a:gd name="T14" fmla="*/ 222 w 1457"/>
                    <a:gd name="T15" fmla="*/ 172 h 398"/>
                    <a:gd name="T16" fmla="*/ 272 w 1457"/>
                    <a:gd name="T17" fmla="*/ 75 h 398"/>
                    <a:gd name="T18" fmla="*/ 286 w 1457"/>
                    <a:gd name="T19" fmla="*/ 157 h 398"/>
                    <a:gd name="T20" fmla="*/ 214 w 1457"/>
                    <a:gd name="T21" fmla="*/ 184 h 398"/>
                    <a:gd name="T22" fmla="*/ 161 w 1457"/>
                    <a:gd name="T23" fmla="*/ 182 h 398"/>
                    <a:gd name="T24" fmla="*/ 253 w 1457"/>
                    <a:gd name="T25" fmla="*/ 231 h 398"/>
                    <a:gd name="T26" fmla="*/ 397 w 1457"/>
                    <a:gd name="T27" fmla="*/ 274 h 398"/>
                    <a:gd name="T28" fmla="*/ 459 w 1457"/>
                    <a:gd name="T29" fmla="*/ 302 h 398"/>
                    <a:gd name="T30" fmla="*/ 508 w 1457"/>
                    <a:gd name="T31" fmla="*/ 328 h 398"/>
                    <a:gd name="T32" fmla="*/ 601 w 1457"/>
                    <a:gd name="T33" fmla="*/ 339 h 398"/>
                    <a:gd name="T34" fmla="*/ 630 w 1457"/>
                    <a:gd name="T35" fmla="*/ 208 h 398"/>
                    <a:gd name="T36" fmla="*/ 611 w 1457"/>
                    <a:gd name="T37" fmla="*/ 279 h 398"/>
                    <a:gd name="T38" fmla="*/ 563 w 1457"/>
                    <a:gd name="T39" fmla="*/ 318 h 398"/>
                    <a:gd name="T40" fmla="*/ 495 w 1457"/>
                    <a:gd name="T41" fmla="*/ 305 h 398"/>
                    <a:gd name="T42" fmla="*/ 444 w 1457"/>
                    <a:gd name="T43" fmla="*/ 285 h 398"/>
                    <a:gd name="T44" fmla="*/ 306 w 1457"/>
                    <a:gd name="T45" fmla="*/ 237 h 398"/>
                    <a:gd name="T46" fmla="*/ 331 w 1457"/>
                    <a:gd name="T47" fmla="*/ 117 h 398"/>
                    <a:gd name="T48" fmla="*/ 596 w 1457"/>
                    <a:gd name="T49" fmla="*/ 391 h 398"/>
                    <a:gd name="T50" fmla="*/ 749 w 1457"/>
                    <a:gd name="T51" fmla="*/ 347 h 398"/>
                    <a:gd name="T52" fmla="*/ 733 w 1457"/>
                    <a:gd name="T53" fmla="*/ 310 h 398"/>
                    <a:gd name="T54" fmla="*/ 690 w 1457"/>
                    <a:gd name="T55" fmla="*/ 373 h 398"/>
                    <a:gd name="T56" fmla="*/ 692 w 1457"/>
                    <a:gd name="T57" fmla="*/ 220 h 398"/>
                    <a:gd name="T58" fmla="*/ 680 w 1457"/>
                    <a:gd name="T59" fmla="*/ 339 h 398"/>
                    <a:gd name="T60" fmla="*/ 1106 w 1457"/>
                    <a:gd name="T61" fmla="*/ 154 h 398"/>
                    <a:gd name="T62" fmla="*/ 1115 w 1457"/>
                    <a:gd name="T63" fmla="*/ 156 h 398"/>
                    <a:gd name="T64" fmla="*/ 775 w 1457"/>
                    <a:gd name="T65" fmla="*/ 249 h 398"/>
                    <a:gd name="T66" fmla="*/ 794 w 1457"/>
                    <a:gd name="T67" fmla="*/ 346 h 398"/>
                    <a:gd name="T68" fmla="*/ 857 w 1457"/>
                    <a:gd name="T69" fmla="*/ 253 h 398"/>
                    <a:gd name="T70" fmla="*/ 884 w 1457"/>
                    <a:gd name="T71" fmla="*/ 330 h 398"/>
                    <a:gd name="T72" fmla="*/ 825 w 1457"/>
                    <a:gd name="T73" fmla="*/ 376 h 398"/>
                    <a:gd name="T74" fmla="*/ 896 w 1457"/>
                    <a:gd name="T75" fmla="*/ 351 h 398"/>
                    <a:gd name="T76" fmla="*/ 858 w 1457"/>
                    <a:gd name="T77" fmla="*/ 252 h 398"/>
                    <a:gd name="T78" fmla="*/ 1007 w 1457"/>
                    <a:gd name="T79" fmla="*/ 312 h 398"/>
                    <a:gd name="T80" fmla="*/ 1154 w 1457"/>
                    <a:gd name="T81" fmla="*/ 291 h 398"/>
                    <a:gd name="T82" fmla="*/ 1174 w 1457"/>
                    <a:gd name="T83" fmla="*/ 202 h 398"/>
                    <a:gd name="T84" fmla="*/ 1144 w 1457"/>
                    <a:gd name="T85" fmla="*/ 142 h 398"/>
                    <a:gd name="T86" fmla="*/ 1120 w 1457"/>
                    <a:gd name="T87" fmla="*/ 217 h 398"/>
                    <a:gd name="T88" fmla="*/ 1152 w 1457"/>
                    <a:gd name="T89" fmla="*/ 222 h 398"/>
                    <a:gd name="T90" fmla="*/ 1137 w 1457"/>
                    <a:gd name="T91" fmla="*/ 288 h 398"/>
                    <a:gd name="T92" fmla="*/ 1032 w 1457"/>
                    <a:gd name="T93" fmla="*/ 295 h 398"/>
                    <a:gd name="T94" fmla="*/ 1084 w 1457"/>
                    <a:gd name="T95" fmla="*/ 341 h 398"/>
                    <a:gd name="T96" fmla="*/ 1088 w 1457"/>
                    <a:gd name="T97" fmla="*/ 330 h 398"/>
                    <a:gd name="T98" fmla="*/ 1136 w 1457"/>
                    <a:gd name="T99" fmla="*/ 319 h 398"/>
                    <a:gd name="T100" fmla="*/ 1369 w 1457"/>
                    <a:gd name="T101" fmla="*/ 131 h 398"/>
                    <a:gd name="T102" fmla="*/ 1369 w 1457"/>
                    <a:gd name="T103" fmla="*/ 169 h 398"/>
                    <a:gd name="T104" fmla="*/ 1442 w 1457"/>
                    <a:gd name="T105" fmla="*/ 31 h 398"/>
                    <a:gd name="T106" fmla="*/ 1419 w 1457"/>
                    <a:gd name="T107" fmla="*/ 31 h 398"/>
                    <a:gd name="T108" fmla="*/ 1437 w 1457"/>
                    <a:gd name="T109" fmla="*/ 75 h 398"/>
                    <a:gd name="T110" fmla="*/ 1442 w 1457"/>
                    <a:gd name="T111" fmla="*/ 68 h 398"/>
                    <a:gd name="T112" fmla="*/ 1283 w 1457"/>
                    <a:gd name="T113" fmla="*/ 114 h 398"/>
                    <a:gd name="T114" fmla="*/ 1267 w 1457"/>
                    <a:gd name="T115" fmla="*/ 215 h 398"/>
                    <a:gd name="T116" fmla="*/ 1293 w 1457"/>
                    <a:gd name="T117" fmla="*/ 219 h 398"/>
                    <a:gd name="T118" fmla="*/ 1342 w 1457"/>
                    <a:gd name="T119" fmla="*/ 49 h 398"/>
                    <a:gd name="T120" fmla="*/ 1321 w 1457"/>
                    <a:gd name="T121" fmla="*/ 64 h 398"/>
                    <a:gd name="T122" fmla="*/ 1297 w 1457"/>
                    <a:gd name="T123" fmla="*/ 70 h 3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1457" h="398">
                      <a:moveTo>
                        <a:pt x="0" y="18"/>
                      </a:moveTo>
                      <a:lnTo>
                        <a:pt x="0" y="18"/>
                      </a:lnTo>
                      <a:lnTo>
                        <a:pt x="1" y="21"/>
                      </a:lnTo>
                      <a:lnTo>
                        <a:pt x="5" y="24"/>
                      </a:lnTo>
                      <a:lnTo>
                        <a:pt x="14" y="30"/>
                      </a:lnTo>
                      <a:lnTo>
                        <a:pt x="18" y="34"/>
                      </a:lnTo>
                      <a:lnTo>
                        <a:pt x="23" y="37"/>
                      </a:lnTo>
                      <a:lnTo>
                        <a:pt x="26" y="40"/>
                      </a:lnTo>
                      <a:lnTo>
                        <a:pt x="27" y="45"/>
                      </a:lnTo>
                      <a:lnTo>
                        <a:pt x="27" y="45"/>
                      </a:lnTo>
                      <a:lnTo>
                        <a:pt x="28" y="55"/>
                      </a:lnTo>
                      <a:lnTo>
                        <a:pt x="31" y="61"/>
                      </a:lnTo>
                      <a:lnTo>
                        <a:pt x="34" y="66"/>
                      </a:lnTo>
                      <a:lnTo>
                        <a:pt x="39" y="72"/>
                      </a:lnTo>
                      <a:lnTo>
                        <a:pt x="44" y="77"/>
                      </a:lnTo>
                      <a:lnTo>
                        <a:pt x="53" y="81"/>
                      </a:lnTo>
                      <a:lnTo>
                        <a:pt x="64" y="86"/>
                      </a:lnTo>
                      <a:lnTo>
                        <a:pt x="64" y="86"/>
                      </a:lnTo>
                      <a:lnTo>
                        <a:pt x="87" y="92"/>
                      </a:lnTo>
                      <a:lnTo>
                        <a:pt x="108" y="96"/>
                      </a:lnTo>
                      <a:lnTo>
                        <a:pt x="127" y="99"/>
                      </a:lnTo>
                      <a:lnTo>
                        <a:pt x="127" y="99"/>
                      </a:lnTo>
                      <a:lnTo>
                        <a:pt x="126" y="103"/>
                      </a:lnTo>
                      <a:lnTo>
                        <a:pt x="126" y="112"/>
                      </a:lnTo>
                      <a:lnTo>
                        <a:pt x="126" y="116"/>
                      </a:lnTo>
                      <a:lnTo>
                        <a:pt x="128" y="121"/>
                      </a:lnTo>
                      <a:lnTo>
                        <a:pt x="132" y="124"/>
                      </a:lnTo>
                      <a:lnTo>
                        <a:pt x="136" y="126"/>
                      </a:lnTo>
                      <a:lnTo>
                        <a:pt x="136" y="126"/>
                      </a:lnTo>
                      <a:lnTo>
                        <a:pt x="140" y="126"/>
                      </a:lnTo>
                      <a:lnTo>
                        <a:pt x="144" y="125"/>
                      </a:lnTo>
                      <a:lnTo>
                        <a:pt x="154" y="121"/>
                      </a:lnTo>
                      <a:lnTo>
                        <a:pt x="166" y="113"/>
                      </a:lnTo>
                      <a:lnTo>
                        <a:pt x="177" y="104"/>
                      </a:lnTo>
                      <a:lnTo>
                        <a:pt x="187" y="92"/>
                      </a:lnTo>
                      <a:lnTo>
                        <a:pt x="191" y="88"/>
                      </a:lnTo>
                      <a:lnTo>
                        <a:pt x="194" y="82"/>
                      </a:lnTo>
                      <a:lnTo>
                        <a:pt x="196" y="77"/>
                      </a:lnTo>
                      <a:lnTo>
                        <a:pt x="197" y="72"/>
                      </a:lnTo>
                      <a:lnTo>
                        <a:pt x="197" y="68"/>
                      </a:lnTo>
                      <a:lnTo>
                        <a:pt x="195" y="63"/>
                      </a:lnTo>
                      <a:lnTo>
                        <a:pt x="195" y="63"/>
                      </a:lnTo>
                      <a:lnTo>
                        <a:pt x="192" y="60"/>
                      </a:lnTo>
                      <a:lnTo>
                        <a:pt x="188" y="57"/>
                      </a:lnTo>
                      <a:lnTo>
                        <a:pt x="185" y="56"/>
                      </a:lnTo>
                      <a:lnTo>
                        <a:pt x="180" y="55"/>
                      </a:lnTo>
                      <a:lnTo>
                        <a:pt x="170" y="55"/>
                      </a:lnTo>
                      <a:lnTo>
                        <a:pt x="160" y="56"/>
                      </a:lnTo>
                      <a:lnTo>
                        <a:pt x="150" y="60"/>
                      </a:lnTo>
                      <a:lnTo>
                        <a:pt x="141" y="63"/>
                      </a:lnTo>
                      <a:lnTo>
                        <a:pt x="127" y="68"/>
                      </a:lnTo>
                      <a:lnTo>
                        <a:pt x="127" y="68"/>
                      </a:lnTo>
                      <a:lnTo>
                        <a:pt x="118" y="71"/>
                      </a:lnTo>
                      <a:lnTo>
                        <a:pt x="108" y="74"/>
                      </a:lnTo>
                      <a:lnTo>
                        <a:pt x="102" y="75"/>
                      </a:lnTo>
                      <a:lnTo>
                        <a:pt x="95" y="75"/>
                      </a:lnTo>
                      <a:lnTo>
                        <a:pt x="89" y="74"/>
                      </a:lnTo>
                      <a:lnTo>
                        <a:pt x="82" y="72"/>
                      </a:lnTo>
                      <a:lnTo>
                        <a:pt x="82" y="72"/>
                      </a:lnTo>
                      <a:lnTo>
                        <a:pt x="75" y="69"/>
                      </a:lnTo>
                      <a:lnTo>
                        <a:pt x="69" y="63"/>
                      </a:lnTo>
                      <a:lnTo>
                        <a:pt x="65" y="58"/>
                      </a:lnTo>
                      <a:lnTo>
                        <a:pt x="61" y="53"/>
                      </a:lnTo>
                      <a:lnTo>
                        <a:pt x="56" y="43"/>
                      </a:lnTo>
                      <a:lnTo>
                        <a:pt x="53" y="38"/>
                      </a:lnTo>
                      <a:lnTo>
                        <a:pt x="50" y="36"/>
                      </a:lnTo>
                      <a:lnTo>
                        <a:pt x="50" y="36"/>
                      </a:lnTo>
                      <a:lnTo>
                        <a:pt x="39" y="29"/>
                      </a:lnTo>
                      <a:lnTo>
                        <a:pt x="22" y="21"/>
                      </a:lnTo>
                      <a:lnTo>
                        <a:pt x="14" y="18"/>
                      </a:lnTo>
                      <a:lnTo>
                        <a:pt x="7" y="15"/>
                      </a:lnTo>
                      <a:lnTo>
                        <a:pt x="2" y="15"/>
                      </a:lnTo>
                      <a:lnTo>
                        <a:pt x="0" y="17"/>
                      </a:lnTo>
                      <a:lnTo>
                        <a:pt x="0" y="18"/>
                      </a:lnTo>
                      <a:lnTo>
                        <a:pt x="0" y="18"/>
                      </a:lnTo>
                      <a:close/>
                      <a:moveTo>
                        <a:pt x="159" y="77"/>
                      </a:moveTo>
                      <a:lnTo>
                        <a:pt x="159" y="77"/>
                      </a:lnTo>
                      <a:lnTo>
                        <a:pt x="166" y="78"/>
                      </a:lnTo>
                      <a:lnTo>
                        <a:pt x="169" y="80"/>
                      </a:lnTo>
                      <a:lnTo>
                        <a:pt x="170" y="82"/>
                      </a:lnTo>
                      <a:lnTo>
                        <a:pt x="169" y="86"/>
                      </a:lnTo>
                      <a:lnTo>
                        <a:pt x="168" y="88"/>
                      </a:lnTo>
                      <a:lnTo>
                        <a:pt x="164" y="91"/>
                      </a:lnTo>
                      <a:lnTo>
                        <a:pt x="159" y="95"/>
                      </a:lnTo>
                      <a:lnTo>
                        <a:pt x="159" y="95"/>
                      </a:lnTo>
                      <a:lnTo>
                        <a:pt x="155" y="95"/>
                      </a:lnTo>
                      <a:lnTo>
                        <a:pt x="153" y="92"/>
                      </a:lnTo>
                      <a:lnTo>
                        <a:pt x="150" y="90"/>
                      </a:lnTo>
                      <a:lnTo>
                        <a:pt x="149" y="86"/>
                      </a:lnTo>
                      <a:lnTo>
                        <a:pt x="147" y="82"/>
                      </a:lnTo>
                      <a:lnTo>
                        <a:pt x="149" y="79"/>
                      </a:lnTo>
                      <a:lnTo>
                        <a:pt x="152" y="77"/>
                      </a:lnTo>
                      <a:lnTo>
                        <a:pt x="159" y="77"/>
                      </a:lnTo>
                      <a:lnTo>
                        <a:pt x="159" y="77"/>
                      </a:lnTo>
                      <a:close/>
                      <a:moveTo>
                        <a:pt x="263" y="77"/>
                      </a:moveTo>
                      <a:lnTo>
                        <a:pt x="263" y="77"/>
                      </a:lnTo>
                      <a:lnTo>
                        <a:pt x="257" y="80"/>
                      </a:lnTo>
                      <a:lnTo>
                        <a:pt x="254" y="83"/>
                      </a:lnTo>
                      <a:lnTo>
                        <a:pt x="252" y="89"/>
                      </a:lnTo>
                      <a:lnTo>
                        <a:pt x="249" y="96"/>
                      </a:lnTo>
                      <a:lnTo>
                        <a:pt x="246" y="111"/>
                      </a:lnTo>
                      <a:lnTo>
                        <a:pt x="244" y="119"/>
                      </a:lnTo>
                      <a:lnTo>
                        <a:pt x="240" y="126"/>
                      </a:lnTo>
                      <a:lnTo>
                        <a:pt x="240" y="126"/>
                      </a:lnTo>
                      <a:lnTo>
                        <a:pt x="232" y="142"/>
                      </a:lnTo>
                      <a:lnTo>
                        <a:pt x="223" y="158"/>
                      </a:lnTo>
                      <a:lnTo>
                        <a:pt x="221" y="164"/>
                      </a:lnTo>
                      <a:lnTo>
                        <a:pt x="219" y="169"/>
                      </a:lnTo>
                      <a:lnTo>
                        <a:pt x="219" y="172"/>
                      </a:lnTo>
                      <a:lnTo>
                        <a:pt x="220" y="172"/>
                      </a:lnTo>
                      <a:lnTo>
                        <a:pt x="222" y="172"/>
                      </a:lnTo>
                      <a:lnTo>
                        <a:pt x="222" y="172"/>
                      </a:lnTo>
                      <a:lnTo>
                        <a:pt x="225" y="171"/>
                      </a:lnTo>
                      <a:lnTo>
                        <a:pt x="227" y="167"/>
                      </a:lnTo>
                      <a:lnTo>
                        <a:pt x="234" y="158"/>
                      </a:lnTo>
                      <a:lnTo>
                        <a:pt x="248" y="132"/>
                      </a:lnTo>
                      <a:lnTo>
                        <a:pt x="263" y="106"/>
                      </a:lnTo>
                      <a:lnTo>
                        <a:pt x="269" y="96"/>
                      </a:lnTo>
                      <a:lnTo>
                        <a:pt x="272" y="90"/>
                      </a:lnTo>
                      <a:lnTo>
                        <a:pt x="272" y="90"/>
                      </a:lnTo>
                      <a:lnTo>
                        <a:pt x="274" y="87"/>
                      </a:lnTo>
                      <a:lnTo>
                        <a:pt x="277" y="83"/>
                      </a:lnTo>
                      <a:lnTo>
                        <a:pt x="277" y="81"/>
                      </a:lnTo>
                      <a:lnTo>
                        <a:pt x="277" y="78"/>
                      </a:lnTo>
                      <a:lnTo>
                        <a:pt x="276" y="77"/>
                      </a:lnTo>
                      <a:lnTo>
                        <a:pt x="272" y="75"/>
                      </a:lnTo>
                      <a:lnTo>
                        <a:pt x="269" y="75"/>
                      </a:lnTo>
                      <a:lnTo>
                        <a:pt x="263" y="77"/>
                      </a:lnTo>
                      <a:lnTo>
                        <a:pt x="263" y="77"/>
                      </a:lnTo>
                      <a:close/>
                      <a:moveTo>
                        <a:pt x="327" y="108"/>
                      </a:moveTo>
                      <a:lnTo>
                        <a:pt x="327" y="108"/>
                      </a:lnTo>
                      <a:lnTo>
                        <a:pt x="312" y="112"/>
                      </a:lnTo>
                      <a:lnTo>
                        <a:pt x="300" y="117"/>
                      </a:lnTo>
                      <a:lnTo>
                        <a:pt x="297" y="120"/>
                      </a:lnTo>
                      <a:lnTo>
                        <a:pt x="294" y="123"/>
                      </a:lnTo>
                      <a:lnTo>
                        <a:pt x="291" y="126"/>
                      </a:lnTo>
                      <a:lnTo>
                        <a:pt x="290" y="131"/>
                      </a:lnTo>
                      <a:lnTo>
                        <a:pt x="290" y="131"/>
                      </a:lnTo>
                      <a:lnTo>
                        <a:pt x="288" y="147"/>
                      </a:lnTo>
                      <a:lnTo>
                        <a:pt x="286" y="157"/>
                      </a:lnTo>
                      <a:lnTo>
                        <a:pt x="281" y="172"/>
                      </a:lnTo>
                      <a:lnTo>
                        <a:pt x="281" y="172"/>
                      </a:lnTo>
                      <a:lnTo>
                        <a:pt x="274" y="188"/>
                      </a:lnTo>
                      <a:lnTo>
                        <a:pt x="271" y="193"/>
                      </a:lnTo>
                      <a:lnTo>
                        <a:pt x="268" y="198"/>
                      </a:lnTo>
                      <a:lnTo>
                        <a:pt x="263" y="201"/>
                      </a:lnTo>
                      <a:lnTo>
                        <a:pt x="257" y="202"/>
                      </a:lnTo>
                      <a:lnTo>
                        <a:pt x="252" y="203"/>
                      </a:lnTo>
                      <a:lnTo>
                        <a:pt x="245" y="203"/>
                      </a:lnTo>
                      <a:lnTo>
                        <a:pt x="245" y="203"/>
                      </a:lnTo>
                      <a:lnTo>
                        <a:pt x="240" y="202"/>
                      </a:lnTo>
                      <a:lnTo>
                        <a:pt x="236" y="200"/>
                      </a:lnTo>
                      <a:lnTo>
                        <a:pt x="226" y="193"/>
                      </a:lnTo>
                      <a:lnTo>
                        <a:pt x="214" y="184"/>
                      </a:lnTo>
                      <a:lnTo>
                        <a:pt x="202" y="174"/>
                      </a:lnTo>
                      <a:lnTo>
                        <a:pt x="191" y="164"/>
                      </a:lnTo>
                      <a:lnTo>
                        <a:pt x="179" y="156"/>
                      </a:lnTo>
                      <a:lnTo>
                        <a:pt x="170" y="150"/>
                      </a:lnTo>
                      <a:lnTo>
                        <a:pt x="167" y="149"/>
                      </a:lnTo>
                      <a:lnTo>
                        <a:pt x="163" y="149"/>
                      </a:lnTo>
                      <a:lnTo>
                        <a:pt x="163" y="149"/>
                      </a:lnTo>
                      <a:lnTo>
                        <a:pt x="161" y="150"/>
                      </a:lnTo>
                      <a:lnTo>
                        <a:pt x="159" y="152"/>
                      </a:lnTo>
                      <a:lnTo>
                        <a:pt x="158" y="155"/>
                      </a:lnTo>
                      <a:lnTo>
                        <a:pt x="157" y="158"/>
                      </a:lnTo>
                      <a:lnTo>
                        <a:pt x="155" y="165"/>
                      </a:lnTo>
                      <a:lnTo>
                        <a:pt x="158" y="173"/>
                      </a:lnTo>
                      <a:lnTo>
                        <a:pt x="161" y="182"/>
                      </a:lnTo>
                      <a:lnTo>
                        <a:pt x="168" y="190"/>
                      </a:lnTo>
                      <a:lnTo>
                        <a:pt x="176" y="198"/>
                      </a:lnTo>
                      <a:lnTo>
                        <a:pt x="180" y="201"/>
                      </a:lnTo>
                      <a:lnTo>
                        <a:pt x="186" y="203"/>
                      </a:lnTo>
                      <a:lnTo>
                        <a:pt x="186" y="203"/>
                      </a:lnTo>
                      <a:lnTo>
                        <a:pt x="197" y="208"/>
                      </a:lnTo>
                      <a:lnTo>
                        <a:pt x="208" y="210"/>
                      </a:lnTo>
                      <a:lnTo>
                        <a:pt x="226" y="214"/>
                      </a:lnTo>
                      <a:lnTo>
                        <a:pt x="238" y="217"/>
                      </a:lnTo>
                      <a:lnTo>
                        <a:pt x="243" y="218"/>
                      </a:lnTo>
                      <a:lnTo>
                        <a:pt x="245" y="222"/>
                      </a:lnTo>
                      <a:lnTo>
                        <a:pt x="245" y="222"/>
                      </a:lnTo>
                      <a:lnTo>
                        <a:pt x="247" y="226"/>
                      </a:lnTo>
                      <a:lnTo>
                        <a:pt x="253" y="231"/>
                      </a:lnTo>
                      <a:lnTo>
                        <a:pt x="261" y="236"/>
                      </a:lnTo>
                      <a:lnTo>
                        <a:pt x="270" y="243"/>
                      </a:lnTo>
                      <a:lnTo>
                        <a:pt x="280" y="249"/>
                      </a:lnTo>
                      <a:lnTo>
                        <a:pt x="293" y="254"/>
                      </a:lnTo>
                      <a:lnTo>
                        <a:pt x="305" y="259"/>
                      </a:lnTo>
                      <a:lnTo>
                        <a:pt x="317" y="262"/>
                      </a:lnTo>
                      <a:lnTo>
                        <a:pt x="317" y="262"/>
                      </a:lnTo>
                      <a:lnTo>
                        <a:pt x="330" y="265"/>
                      </a:lnTo>
                      <a:lnTo>
                        <a:pt x="344" y="266"/>
                      </a:lnTo>
                      <a:lnTo>
                        <a:pt x="369" y="267"/>
                      </a:lnTo>
                      <a:lnTo>
                        <a:pt x="379" y="268"/>
                      </a:lnTo>
                      <a:lnTo>
                        <a:pt x="388" y="270"/>
                      </a:lnTo>
                      <a:lnTo>
                        <a:pt x="395" y="273"/>
                      </a:lnTo>
                      <a:lnTo>
                        <a:pt x="397" y="274"/>
                      </a:lnTo>
                      <a:lnTo>
                        <a:pt x="399" y="276"/>
                      </a:lnTo>
                      <a:lnTo>
                        <a:pt x="399" y="276"/>
                      </a:lnTo>
                      <a:lnTo>
                        <a:pt x="401" y="279"/>
                      </a:lnTo>
                      <a:lnTo>
                        <a:pt x="401" y="283"/>
                      </a:lnTo>
                      <a:lnTo>
                        <a:pt x="400" y="288"/>
                      </a:lnTo>
                      <a:lnTo>
                        <a:pt x="400" y="290"/>
                      </a:lnTo>
                      <a:lnTo>
                        <a:pt x="404" y="292"/>
                      </a:lnTo>
                      <a:lnTo>
                        <a:pt x="408" y="293"/>
                      </a:lnTo>
                      <a:lnTo>
                        <a:pt x="417" y="294"/>
                      </a:lnTo>
                      <a:lnTo>
                        <a:pt x="417" y="294"/>
                      </a:lnTo>
                      <a:lnTo>
                        <a:pt x="437" y="296"/>
                      </a:lnTo>
                      <a:lnTo>
                        <a:pt x="451" y="299"/>
                      </a:lnTo>
                      <a:lnTo>
                        <a:pt x="456" y="300"/>
                      </a:lnTo>
                      <a:lnTo>
                        <a:pt x="459" y="302"/>
                      </a:lnTo>
                      <a:lnTo>
                        <a:pt x="461" y="304"/>
                      </a:lnTo>
                      <a:lnTo>
                        <a:pt x="463" y="308"/>
                      </a:lnTo>
                      <a:lnTo>
                        <a:pt x="463" y="308"/>
                      </a:lnTo>
                      <a:lnTo>
                        <a:pt x="461" y="311"/>
                      </a:lnTo>
                      <a:lnTo>
                        <a:pt x="460" y="314"/>
                      </a:lnTo>
                      <a:lnTo>
                        <a:pt x="458" y="318"/>
                      </a:lnTo>
                      <a:lnTo>
                        <a:pt x="458" y="320"/>
                      </a:lnTo>
                      <a:lnTo>
                        <a:pt x="459" y="322"/>
                      </a:lnTo>
                      <a:lnTo>
                        <a:pt x="464" y="324"/>
                      </a:lnTo>
                      <a:lnTo>
                        <a:pt x="472" y="326"/>
                      </a:lnTo>
                      <a:lnTo>
                        <a:pt x="472" y="326"/>
                      </a:lnTo>
                      <a:lnTo>
                        <a:pt x="481" y="327"/>
                      </a:lnTo>
                      <a:lnTo>
                        <a:pt x="491" y="328"/>
                      </a:lnTo>
                      <a:lnTo>
                        <a:pt x="508" y="328"/>
                      </a:lnTo>
                      <a:lnTo>
                        <a:pt x="522" y="327"/>
                      </a:lnTo>
                      <a:lnTo>
                        <a:pt x="526" y="326"/>
                      </a:lnTo>
                      <a:lnTo>
                        <a:pt x="526" y="326"/>
                      </a:lnTo>
                      <a:lnTo>
                        <a:pt x="526" y="330"/>
                      </a:lnTo>
                      <a:lnTo>
                        <a:pt x="528" y="334"/>
                      </a:lnTo>
                      <a:lnTo>
                        <a:pt x="531" y="338"/>
                      </a:lnTo>
                      <a:lnTo>
                        <a:pt x="535" y="343"/>
                      </a:lnTo>
                      <a:lnTo>
                        <a:pt x="543" y="346"/>
                      </a:lnTo>
                      <a:lnTo>
                        <a:pt x="553" y="348"/>
                      </a:lnTo>
                      <a:lnTo>
                        <a:pt x="567" y="348"/>
                      </a:lnTo>
                      <a:lnTo>
                        <a:pt x="567" y="348"/>
                      </a:lnTo>
                      <a:lnTo>
                        <a:pt x="580" y="346"/>
                      </a:lnTo>
                      <a:lnTo>
                        <a:pt x="592" y="344"/>
                      </a:lnTo>
                      <a:lnTo>
                        <a:pt x="601" y="339"/>
                      </a:lnTo>
                      <a:lnTo>
                        <a:pt x="608" y="334"/>
                      </a:lnTo>
                      <a:lnTo>
                        <a:pt x="612" y="327"/>
                      </a:lnTo>
                      <a:lnTo>
                        <a:pt x="617" y="319"/>
                      </a:lnTo>
                      <a:lnTo>
                        <a:pt x="619" y="310"/>
                      </a:lnTo>
                      <a:lnTo>
                        <a:pt x="621" y="299"/>
                      </a:lnTo>
                      <a:lnTo>
                        <a:pt x="621" y="299"/>
                      </a:lnTo>
                      <a:lnTo>
                        <a:pt x="627" y="270"/>
                      </a:lnTo>
                      <a:lnTo>
                        <a:pt x="633" y="240"/>
                      </a:lnTo>
                      <a:lnTo>
                        <a:pt x="635" y="226"/>
                      </a:lnTo>
                      <a:lnTo>
                        <a:pt x="635" y="216"/>
                      </a:lnTo>
                      <a:lnTo>
                        <a:pt x="635" y="211"/>
                      </a:lnTo>
                      <a:lnTo>
                        <a:pt x="634" y="209"/>
                      </a:lnTo>
                      <a:lnTo>
                        <a:pt x="633" y="208"/>
                      </a:lnTo>
                      <a:lnTo>
                        <a:pt x="630" y="208"/>
                      </a:lnTo>
                      <a:lnTo>
                        <a:pt x="630" y="208"/>
                      </a:lnTo>
                      <a:lnTo>
                        <a:pt x="626" y="210"/>
                      </a:lnTo>
                      <a:lnTo>
                        <a:pt x="621" y="214"/>
                      </a:lnTo>
                      <a:lnTo>
                        <a:pt x="618" y="218"/>
                      </a:lnTo>
                      <a:lnTo>
                        <a:pt x="614" y="223"/>
                      </a:lnTo>
                      <a:lnTo>
                        <a:pt x="612" y="227"/>
                      </a:lnTo>
                      <a:lnTo>
                        <a:pt x="610" y="233"/>
                      </a:lnTo>
                      <a:lnTo>
                        <a:pt x="609" y="239"/>
                      </a:lnTo>
                      <a:lnTo>
                        <a:pt x="608" y="244"/>
                      </a:lnTo>
                      <a:lnTo>
                        <a:pt x="608" y="244"/>
                      </a:lnTo>
                      <a:lnTo>
                        <a:pt x="608" y="251"/>
                      </a:lnTo>
                      <a:lnTo>
                        <a:pt x="609" y="258"/>
                      </a:lnTo>
                      <a:lnTo>
                        <a:pt x="610" y="273"/>
                      </a:lnTo>
                      <a:lnTo>
                        <a:pt x="611" y="279"/>
                      </a:lnTo>
                      <a:lnTo>
                        <a:pt x="611" y="286"/>
                      </a:lnTo>
                      <a:lnTo>
                        <a:pt x="610" y="293"/>
                      </a:lnTo>
                      <a:lnTo>
                        <a:pt x="608" y="299"/>
                      </a:lnTo>
                      <a:lnTo>
                        <a:pt x="608" y="299"/>
                      </a:lnTo>
                      <a:lnTo>
                        <a:pt x="601" y="310"/>
                      </a:lnTo>
                      <a:lnTo>
                        <a:pt x="593" y="322"/>
                      </a:lnTo>
                      <a:lnTo>
                        <a:pt x="587" y="327"/>
                      </a:lnTo>
                      <a:lnTo>
                        <a:pt x="583" y="330"/>
                      </a:lnTo>
                      <a:lnTo>
                        <a:pt x="577" y="331"/>
                      </a:lnTo>
                      <a:lnTo>
                        <a:pt x="571" y="330"/>
                      </a:lnTo>
                      <a:lnTo>
                        <a:pt x="571" y="330"/>
                      </a:lnTo>
                      <a:lnTo>
                        <a:pt x="567" y="327"/>
                      </a:lnTo>
                      <a:lnTo>
                        <a:pt x="565" y="322"/>
                      </a:lnTo>
                      <a:lnTo>
                        <a:pt x="563" y="318"/>
                      </a:lnTo>
                      <a:lnTo>
                        <a:pt x="562" y="312"/>
                      </a:lnTo>
                      <a:lnTo>
                        <a:pt x="561" y="308"/>
                      </a:lnTo>
                      <a:lnTo>
                        <a:pt x="559" y="303"/>
                      </a:lnTo>
                      <a:lnTo>
                        <a:pt x="556" y="300"/>
                      </a:lnTo>
                      <a:lnTo>
                        <a:pt x="549" y="299"/>
                      </a:lnTo>
                      <a:lnTo>
                        <a:pt x="549" y="299"/>
                      </a:lnTo>
                      <a:lnTo>
                        <a:pt x="541" y="299"/>
                      </a:lnTo>
                      <a:lnTo>
                        <a:pt x="534" y="301"/>
                      </a:lnTo>
                      <a:lnTo>
                        <a:pt x="520" y="304"/>
                      </a:lnTo>
                      <a:lnTo>
                        <a:pt x="508" y="309"/>
                      </a:lnTo>
                      <a:lnTo>
                        <a:pt x="503" y="309"/>
                      </a:lnTo>
                      <a:lnTo>
                        <a:pt x="499" y="308"/>
                      </a:lnTo>
                      <a:lnTo>
                        <a:pt x="499" y="308"/>
                      </a:lnTo>
                      <a:lnTo>
                        <a:pt x="495" y="305"/>
                      </a:lnTo>
                      <a:lnTo>
                        <a:pt x="495" y="302"/>
                      </a:lnTo>
                      <a:lnTo>
                        <a:pt x="497" y="295"/>
                      </a:lnTo>
                      <a:lnTo>
                        <a:pt x="497" y="292"/>
                      </a:lnTo>
                      <a:lnTo>
                        <a:pt x="495" y="290"/>
                      </a:lnTo>
                      <a:lnTo>
                        <a:pt x="492" y="287"/>
                      </a:lnTo>
                      <a:lnTo>
                        <a:pt x="485" y="285"/>
                      </a:lnTo>
                      <a:lnTo>
                        <a:pt x="485" y="285"/>
                      </a:lnTo>
                      <a:lnTo>
                        <a:pt x="477" y="285"/>
                      </a:lnTo>
                      <a:lnTo>
                        <a:pt x="471" y="285"/>
                      </a:lnTo>
                      <a:lnTo>
                        <a:pt x="460" y="287"/>
                      </a:lnTo>
                      <a:lnTo>
                        <a:pt x="457" y="288"/>
                      </a:lnTo>
                      <a:lnTo>
                        <a:pt x="452" y="288"/>
                      </a:lnTo>
                      <a:lnTo>
                        <a:pt x="449" y="287"/>
                      </a:lnTo>
                      <a:lnTo>
                        <a:pt x="444" y="285"/>
                      </a:lnTo>
                      <a:lnTo>
                        <a:pt x="444" y="285"/>
                      </a:lnTo>
                      <a:lnTo>
                        <a:pt x="439" y="279"/>
                      </a:lnTo>
                      <a:lnTo>
                        <a:pt x="437" y="275"/>
                      </a:lnTo>
                      <a:lnTo>
                        <a:pt x="433" y="271"/>
                      </a:lnTo>
                      <a:lnTo>
                        <a:pt x="426" y="267"/>
                      </a:lnTo>
                      <a:lnTo>
                        <a:pt x="426" y="267"/>
                      </a:lnTo>
                      <a:lnTo>
                        <a:pt x="421" y="265"/>
                      </a:lnTo>
                      <a:lnTo>
                        <a:pt x="415" y="263"/>
                      </a:lnTo>
                      <a:lnTo>
                        <a:pt x="398" y="261"/>
                      </a:lnTo>
                      <a:lnTo>
                        <a:pt x="374" y="258"/>
                      </a:lnTo>
                      <a:lnTo>
                        <a:pt x="358" y="253"/>
                      </a:lnTo>
                      <a:lnTo>
                        <a:pt x="340" y="249"/>
                      </a:lnTo>
                      <a:lnTo>
                        <a:pt x="340" y="249"/>
                      </a:lnTo>
                      <a:lnTo>
                        <a:pt x="306" y="237"/>
                      </a:lnTo>
                      <a:lnTo>
                        <a:pt x="294" y="233"/>
                      </a:lnTo>
                      <a:lnTo>
                        <a:pt x="286" y="227"/>
                      </a:lnTo>
                      <a:lnTo>
                        <a:pt x="282" y="225"/>
                      </a:lnTo>
                      <a:lnTo>
                        <a:pt x="279" y="222"/>
                      </a:lnTo>
                      <a:lnTo>
                        <a:pt x="278" y="219"/>
                      </a:lnTo>
                      <a:lnTo>
                        <a:pt x="277" y="216"/>
                      </a:lnTo>
                      <a:lnTo>
                        <a:pt x="277" y="211"/>
                      </a:lnTo>
                      <a:lnTo>
                        <a:pt x="278" y="208"/>
                      </a:lnTo>
                      <a:lnTo>
                        <a:pt x="281" y="199"/>
                      </a:lnTo>
                      <a:lnTo>
                        <a:pt x="281" y="199"/>
                      </a:lnTo>
                      <a:lnTo>
                        <a:pt x="298" y="173"/>
                      </a:lnTo>
                      <a:lnTo>
                        <a:pt x="317" y="142"/>
                      </a:lnTo>
                      <a:lnTo>
                        <a:pt x="327" y="128"/>
                      </a:lnTo>
                      <a:lnTo>
                        <a:pt x="331" y="117"/>
                      </a:lnTo>
                      <a:lnTo>
                        <a:pt x="332" y="113"/>
                      </a:lnTo>
                      <a:lnTo>
                        <a:pt x="332" y="109"/>
                      </a:lnTo>
                      <a:lnTo>
                        <a:pt x="330" y="108"/>
                      </a:lnTo>
                      <a:lnTo>
                        <a:pt x="327" y="108"/>
                      </a:lnTo>
                      <a:lnTo>
                        <a:pt x="327" y="108"/>
                      </a:lnTo>
                      <a:close/>
                      <a:moveTo>
                        <a:pt x="585" y="376"/>
                      </a:moveTo>
                      <a:lnTo>
                        <a:pt x="585" y="376"/>
                      </a:lnTo>
                      <a:lnTo>
                        <a:pt x="585" y="378"/>
                      </a:lnTo>
                      <a:lnTo>
                        <a:pt x="584" y="380"/>
                      </a:lnTo>
                      <a:lnTo>
                        <a:pt x="584" y="382"/>
                      </a:lnTo>
                      <a:lnTo>
                        <a:pt x="583" y="385"/>
                      </a:lnTo>
                      <a:lnTo>
                        <a:pt x="585" y="387"/>
                      </a:lnTo>
                      <a:lnTo>
                        <a:pt x="588" y="389"/>
                      </a:lnTo>
                      <a:lnTo>
                        <a:pt x="596" y="391"/>
                      </a:lnTo>
                      <a:lnTo>
                        <a:pt x="608" y="394"/>
                      </a:lnTo>
                      <a:lnTo>
                        <a:pt x="608" y="394"/>
                      </a:lnTo>
                      <a:lnTo>
                        <a:pt x="622" y="396"/>
                      </a:lnTo>
                      <a:lnTo>
                        <a:pt x="637" y="397"/>
                      </a:lnTo>
                      <a:lnTo>
                        <a:pt x="653" y="398"/>
                      </a:lnTo>
                      <a:lnTo>
                        <a:pt x="668" y="397"/>
                      </a:lnTo>
                      <a:lnTo>
                        <a:pt x="682" y="396"/>
                      </a:lnTo>
                      <a:lnTo>
                        <a:pt x="696" y="393"/>
                      </a:lnTo>
                      <a:lnTo>
                        <a:pt x="710" y="387"/>
                      </a:lnTo>
                      <a:lnTo>
                        <a:pt x="721" y="380"/>
                      </a:lnTo>
                      <a:lnTo>
                        <a:pt x="721" y="380"/>
                      </a:lnTo>
                      <a:lnTo>
                        <a:pt x="731" y="371"/>
                      </a:lnTo>
                      <a:lnTo>
                        <a:pt x="740" y="360"/>
                      </a:lnTo>
                      <a:lnTo>
                        <a:pt x="749" y="347"/>
                      </a:lnTo>
                      <a:lnTo>
                        <a:pt x="755" y="335"/>
                      </a:lnTo>
                      <a:lnTo>
                        <a:pt x="760" y="322"/>
                      </a:lnTo>
                      <a:lnTo>
                        <a:pt x="762" y="313"/>
                      </a:lnTo>
                      <a:lnTo>
                        <a:pt x="762" y="309"/>
                      </a:lnTo>
                      <a:lnTo>
                        <a:pt x="761" y="307"/>
                      </a:lnTo>
                      <a:lnTo>
                        <a:pt x="760" y="304"/>
                      </a:lnTo>
                      <a:lnTo>
                        <a:pt x="757" y="303"/>
                      </a:lnTo>
                      <a:lnTo>
                        <a:pt x="757" y="303"/>
                      </a:lnTo>
                      <a:lnTo>
                        <a:pt x="752" y="303"/>
                      </a:lnTo>
                      <a:lnTo>
                        <a:pt x="747" y="303"/>
                      </a:lnTo>
                      <a:lnTo>
                        <a:pt x="743" y="304"/>
                      </a:lnTo>
                      <a:lnTo>
                        <a:pt x="739" y="305"/>
                      </a:lnTo>
                      <a:lnTo>
                        <a:pt x="736" y="308"/>
                      </a:lnTo>
                      <a:lnTo>
                        <a:pt x="733" y="310"/>
                      </a:lnTo>
                      <a:lnTo>
                        <a:pt x="731" y="313"/>
                      </a:lnTo>
                      <a:lnTo>
                        <a:pt x="730" y="317"/>
                      </a:lnTo>
                      <a:lnTo>
                        <a:pt x="730" y="317"/>
                      </a:lnTo>
                      <a:lnTo>
                        <a:pt x="729" y="324"/>
                      </a:lnTo>
                      <a:lnTo>
                        <a:pt x="729" y="330"/>
                      </a:lnTo>
                      <a:lnTo>
                        <a:pt x="728" y="335"/>
                      </a:lnTo>
                      <a:lnTo>
                        <a:pt x="727" y="339"/>
                      </a:lnTo>
                      <a:lnTo>
                        <a:pt x="724" y="344"/>
                      </a:lnTo>
                      <a:lnTo>
                        <a:pt x="721" y="348"/>
                      </a:lnTo>
                      <a:lnTo>
                        <a:pt x="721" y="348"/>
                      </a:lnTo>
                      <a:lnTo>
                        <a:pt x="711" y="359"/>
                      </a:lnTo>
                      <a:lnTo>
                        <a:pt x="705" y="364"/>
                      </a:lnTo>
                      <a:lnTo>
                        <a:pt x="698" y="369"/>
                      </a:lnTo>
                      <a:lnTo>
                        <a:pt x="690" y="373"/>
                      </a:lnTo>
                      <a:lnTo>
                        <a:pt x="684" y="377"/>
                      </a:lnTo>
                      <a:lnTo>
                        <a:pt x="675" y="379"/>
                      </a:lnTo>
                      <a:lnTo>
                        <a:pt x="667" y="380"/>
                      </a:lnTo>
                      <a:lnTo>
                        <a:pt x="667" y="380"/>
                      </a:lnTo>
                      <a:lnTo>
                        <a:pt x="644" y="379"/>
                      </a:lnTo>
                      <a:lnTo>
                        <a:pt x="617" y="376"/>
                      </a:lnTo>
                      <a:lnTo>
                        <a:pt x="594" y="374"/>
                      </a:lnTo>
                      <a:lnTo>
                        <a:pt x="587" y="374"/>
                      </a:lnTo>
                      <a:lnTo>
                        <a:pt x="585" y="374"/>
                      </a:lnTo>
                      <a:lnTo>
                        <a:pt x="585" y="376"/>
                      </a:lnTo>
                      <a:lnTo>
                        <a:pt x="585" y="376"/>
                      </a:lnTo>
                      <a:close/>
                      <a:moveTo>
                        <a:pt x="698" y="217"/>
                      </a:moveTo>
                      <a:lnTo>
                        <a:pt x="698" y="217"/>
                      </a:lnTo>
                      <a:lnTo>
                        <a:pt x="692" y="220"/>
                      </a:lnTo>
                      <a:lnTo>
                        <a:pt x="687" y="225"/>
                      </a:lnTo>
                      <a:lnTo>
                        <a:pt x="685" y="228"/>
                      </a:lnTo>
                      <a:lnTo>
                        <a:pt x="682" y="232"/>
                      </a:lnTo>
                      <a:lnTo>
                        <a:pt x="681" y="240"/>
                      </a:lnTo>
                      <a:lnTo>
                        <a:pt x="680" y="249"/>
                      </a:lnTo>
                      <a:lnTo>
                        <a:pt x="680" y="249"/>
                      </a:lnTo>
                      <a:lnTo>
                        <a:pt x="676" y="308"/>
                      </a:lnTo>
                      <a:lnTo>
                        <a:pt x="675" y="342"/>
                      </a:lnTo>
                      <a:lnTo>
                        <a:pt x="675" y="351"/>
                      </a:lnTo>
                      <a:lnTo>
                        <a:pt x="675" y="353"/>
                      </a:lnTo>
                      <a:lnTo>
                        <a:pt x="676" y="353"/>
                      </a:lnTo>
                      <a:lnTo>
                        <a:pt x="676" y="353"/>
                      </a:lnTo>
                      <a:lnTo>
                        <a:pt x="678" y="348"/>
                      </a:lnTo>
                      <a:lnTo>
                        <a:pt x="680" y="339"/>
                      </a:lnTo>
                      <a:lnTo>
                        <a:pt x="685" y="314"/>
                      </a:lnTo>
                      <a:lnTo>
                        <a:pt x="694" y="267"/>
                      </a:lnTo>
                      <a:lnTo>
                        <a:pt x="694" y="267"/>
                      </a:lnTo>
                      <a:lnTo>
                        <a:pt x="696" y="259"/>
                      </a:lnTo>
                      <a:lnTo>
                        <a:pt x="698" y="250"/>
                      </a:lnTo>
                      <a:lnTo>
                        <a:pt x="705" y="231"/>
                      </a:lnTo>
                      <a:lnTo>
                        <a:pt x="706" y="223"/>
                      </a:lnTo>
                      <a:lnTo>
                        <a:pt x="706" y="218"/>
                      </a:lnTo>
                      <a:lnTo>
                        <a:pt x="705" y="216"/>
                      </a:lnTo>
                      <a:lnTo>
                        <a:pt x="704" y="216"/>
                      </a:lnTo>
                      <a:lnTo>
                        <a:pt x="702" y="216"/>
                      </a:lnTo>
                      <a:lnTo>
                        <a:pt x="698" y="217"/>
                      </a:lnTo>
                      <a:lnTo>
                        <a:pt x="698" y="217"/>
                      </a:lnTo>
                      <a:close/>
                      <a:moveTo>
                        <a:pt x="1106" y="154"/>
                      </a:moveTo>
                      <a:lnTo>
                        <a:pt x="1106" y="154"/>
                      </a:lnTo>
                      <a:lnTo>
                        <a:pt x="1104" y="157"/>
                      </a:lnTo>
                      <a:lnTo>
                        <a:pt x="1103" y="159"/>
                      </a:lnTo>
                      <a:lnTo>
                        <a:pt x="1102" y="163"/>
                      </a:lnTo>
                      <a:lnTo>
                        <a:pt x="1102" y="165"/>
                      </a:lnTo>
                      <a:lnTo>
                        <a:pt x="1103" y="167"/>
                      </a:lnTo>
                      <a:lnTo>
                        <a:pt x="1105" y="168"/>
                      </a:lnTo>
                      <a:lnTo>
                        <a:pt x="1108" y="168"/>
                      </a:lnTo>
                      <a:lnTo>
                        <a:pt x="1111" y="167"/>
                      </a:lnTo>
                      <a:lnTo>
                        <a:pt x="1111" y="167"/>
                      </a:lnTo>
                      <a:lnTo>
                        <a:pt x="1114" y="165"/>
                      </a:lnTo>
                      <a:lnTo>
                        <a:pt x="1115" y="162"/>
                      </a:lnTo>
                      <a:lnTo>
                        <a:pt x="1115" y="159"/>
                      </a:lnTo>
                      <a:lnTo>
                        <a:pt x="1115" y="156"/>
                      </a:lnTo>
                      <a:lnTo>
                        <a:pt x="1113" y="154"/>
                      </a:lnTo>
                      <a:lnTo>
                        <a:pt x="1111" y="151"/>
                      </a:lnTo>
                      <a:lnTo>
                        <a:pt x="1109" y="151"/>
                      </a:lnTo>
                      <a:lnTo>
                        <a:pt x="1106" y="154"/>
                      </a:lnTo>
                      <a:lnTo>
                        <a:pt x="1106" y="154"/>
                      </a:lnTo>
                      <a:close/>
                      <a:moveTo>
                        <a:pt x="789" y="222"/>
                      </a:moveTo>
                      <a:lnTo>
                        <a:pt x="789" y="222"/>
                      </a:lnTo>
                      <a:lnTo>
                        <a:pt x="781" y="227"/>
                      </a:lnTo>
                      <a:lnTo>
                        <a:pt x="778" y="231"/>
                      </a:lnTo>
                      <a:lnTo>
                        <a:pt x="777" y="234"/>
                      </a:lnTo>
                      <a:lnTo>
                        <a:pt x="775" y="237"/>
                      </a:lnTo>
                      <a:lnTo>
                        <a:pt x="774" y="241"/>
                      </a:lnTo>
                      <a:lnTo>
                        <a:pt x="775" y="249"/>
                      </a:lnTo>
                      <a:lnTo>
                        <a:pt x="775" y="249"/>
                      </a:lnTo>
                      <a:lnTo>
                        <a:pt x="778" y="259"/>
                      </a:lnTo>
                      <a:lnTo>
                        <a:pt x="779" y="265"/>
                      </a:lnTo>
                      <a:lnTo>
                        <a:pt x="780" y="276"/>
                      </a:lnTo>
                      <a:lnTo>
                        <a:pt x="780" y="276"/>
                      </a:lnTo>
                      <a:lnTo>
                        <a:pt x="780" y="300"/>
                      </a:lnTo>
                      <a:lnTo>
                        <a:pt x="780" y="333"/>
                      </a:lnTo>
                      <a:lnTo>
                        <a:pt x="781" y="359"/>
                      </a:lnTo>
                      <a:lnTo>
                        <a:pt x="782" y="365"/>
                      </a:lnTo>
                      <a:lnTo>
                        <a:pt x="783" y="367"/>
                      </a:lnTo>
                      <a:lnTo>
                        <a:pt x="785" y="367"/>
                      </a:lnTo>
                      <a:lnTo>
                        <a:pt x="785" y="367"/>
                      </a:lnTo>
                      <a:lnTo>
                        <a:pt x="789" y="360"/>
                      </a:lnTo>
                      <a:lnTo>
                        <a:pt x="791" y="353"/>
                      </a:lnTo>
                      <a:lnTo>
                        <a:pt x="794" y="346"/>
                      </a:lnTo>
                      <a:lnTo>
                        <a:pt x="794" y="339"/>
                      </a:lnTo>
                      <a:lnTo>
                        <a:pt x="794" y="339"/>
                      </a:lnTo>
                      <a:lnTo>
                        <a:pt x="795" y="317"/>
                      </a:lnTo>
                      <a:lnTo>
                        <a:pt x="797" y="275"/>
                      </a:lnTo>
                      <a:lnTo>
                        <a:pt x="797" y="253"/>
                      </a:lnTo>
                      <a:lnTo>
                        <a:pt x="796" y="235"/>
                      </a:lnTo>
                      <a:lnTo>
                        <a:pt x="795" y="228"/>
                      </a:lnTo>
                      <a:lnTo>
                        <a:pt x="794" y="224"/>
                      </a:lnTo>
                      <a:lnTo>
                        <a:pt x="791" y="222"/>
                      </a:lnTo>
                      <a:lnTo>
                        <a:pt x="790" y="222"/>
                      </a:lnTo>
                      <a:lnTo>
                        <a:pt x="789" y="222"/>
                      </a:lnTo>
                      <a:lnTo>
                        <a:pt x="789" y="222"/>
                      </a:lnTo>
                      <a:close/>
                      <a:moveTo>
                        <a:pt x="857" y="253"/>
                      </a:moveTo>
                      <a:lnTo>
                        <a:pt x="857" y="253"/>
                      </a:lnTo>
                      <a:lnTo>
                        <a:pt x="848" y="265"/>
                      </a:lnTo>
                      <a:lnTo>
                        <a:pt x="847" y="268"/>
                      </a:lnTo>
                      <a:lnTo>
                        <a:pt x="847" y="270"/>
                      </a:lnTo>
                      <a:lnTo>
                        <a:pt x="847" y="273"/>
                      </a:lnTo>
                      <a:lnTo>
                        <a:pt x="848" y="276"/>
                      </a:lnTo>
                      <a:lnTo>
                        <a:pt x="848" y="276"/>
                      </a:lnTo>
                      <a:lnTo>
                        <a:pt x="851" y="280"/>
                      </a:lnTo>
                      <a:lnTo>
                        <a:pt x="857" y="287"/>
                      </a:lnTo>
                      <a:lnTo>
                        <a:pt x="872" y="303"/>
                      </a:lnTo>
                      <a:lnTo>
                        <a:pt x="877" y="311"/>
                      </a:lnTo>
                      <a:lnTo>
                        <a:pt x="883" y="319"/>
                      </a:lnTo>
                      <a:lnTo>
                        <a:pt x="885" y="326"/>
                      </a:lnTo>
                      <a:lnTo>
                        <a:pt x="885" y="328"/>
                      </a:lnTo>
                      <a:lnTo>
                        <a:pt x="884" y="330"/>
                      </a:lnTo>
                      <a:lnTo>
                        <a:pt x="884" y="330"/>
                      </a:lnTo>
                      <a:lnTo>
                        <a:pt x="876" y="339"/>
                      </a:lnTo>
                      <a:lnTo>
                        <a:pt x="866" y="347"/>
                      </a:lnTo>
                      <a:lnTo>
                        <a:pt x="860" y="352"/>
                      </a:lnTo>
                      <a:lnTo>
                        <a:pt x="855" y="355"/>
                      </a:lnTo>
                      <a:lnTo>
                        <a:pt x="849" y="356"/>
                      </a:lnTo>
                      <a:lnTo>
                        <a:pt x="843" y="358"/>
                      </a:lnTo>
                      <a:lnTo>
                        <a:pt x="843" y="358"/>
                      </a:lnTo>
                      <a:lnTo>
                        <a:pt x="839" y="358"/>
                      </a:lnTo>
                      <a:lnTo>
                        <a:pt x="836" y="359"/>
                      </a:lnTo>
                      <a:lnTo>
                        <a:pt x="832" y="360"/>
                      </a:lnTo>
                      <a:lnTo>
                        <a:pt x="830" y="362"/>
                      </a:lnTo>
                      <a:lnTo>
                        <a:pt x="828" y="368"/>
                      </a:lnTo>
                      <a:lnTo>
                        <a:pt x="825" y="376"/>
                      </a:lnTo>
                      <a:lnTo>
                        <a:pt x="825" y="376"/>
                      </a:lnTo>
                      <a:lnTo>
                        <a:pt x="823" y="384"/>
                      </a:lnTo>
                      <a:lnTo>
                        <a:pt x="821" y="389"/>
                      </a:lnTo>
                      <a:lnTo>
                        <a:pt x="821" y="391"/>
                      </a:lnTo>
                      <a:lnTo>
                        <a:pt x="822" y="391"/>
                      </a:lnTo>
                      <a:lnTo>
                        <a:pt x="825" y="391"/>
                      </a:lnTo>
                      <a:lnTo>
                        <a:pt x="830" y="389"/>
                      </a:lnTo>
                      <a:lnTo>
                        <a:pt x="830" y="389"/>
                      </a:lnTo>
                      <a:lnTo>
                        <a:pt x="847" y="381"/>
                      </a:lnTo>
                      <a:lnTo>
                        <a:pt x="866" y="371"/>
                      </a:lnTo>
                      <a:lnTo>
                        <a:pt x="866" y="371"/>
                      </a:lnTo>
                      <a:lnTo>
                        <a:pt x="881" y="362"/>
                      </a:lnTo>
                      <a:lnTo>
                        <a:pt x="889" y="356"/>
                      </a:lnTo>
                      <a:lnTo>
                        <a:pt x="896" y="351"/>
                      </a:lnTo>
                      <a:lnTo>
                        <a:pt x="900" y="343"/>
                      </a:lnTo>
                      <a:lnTo>
                        <a:pt x="905" y="335"/>
                      </a:lnTo>
                      <a:lnTo>
                        <a:pt x="907" y="327"/>
                      </a:lnTo>
                      <a:lnTo>
                        <a:pt x="907" y="317"/>
                      </a:lnTo>
                      <a:lnTo>
                        <a:pt x="907" y="317"/>
                      </a:lnTo>
                      <a:lnTo>
                        <a:pt x="904" y="305"/>
                      </a:lnTo>
                      <a:lnTo>
                        <a:pt x="899" y="294"/>
                      </a:lnTo>
                      <a:lnTo>
                        <a:pt x="891" y="282"/>
                      </a:lnTo>
                      <a:lnTo>
                        <a:pt x="883" y="271"/>
                      </a:lnTo>
                      <a:lnTo>
                        <a:pt x="875" y="261"/>
                      </a:lnTo>
                      <a:lnTo>
                        <a:pt x="867" y="256"/>
                      </a:lnTo>
                      <a:lnTo>
                        <a:pt x="864" y="253"/>
                      </a:lnTo>
                      <a:lnTo>
                        <a:pt x="860" y="252"/>
                      </a:lnTo>
                      <a:lnTo>
                        <a:pt x="858" y="252"/>
                      </a:lnTo>
                      <a:lnTo>
                        <a:pt x="857" y="253"/>
                      </a:lnTo>
                      <a:lnTo>
                        <a:pt x="857" y="253"/>
                      </a:lnTo>
                      <a:close/>
                      <a:moveTo>
                        <a:pt x="1029" y="249"/>
                      </a:moveTo>
                      <a:lnTo>
                        <a:pt x="1029" y="249"/>
                      </a:lnTo>
                      <a:lnTo>
                        <a:pt x="1020" y="259"/>
                      </a:lnTo>
                      <a:lnTo>
                        <a:pt x="1013" y="268"/>
                      </a:lnTo>
                      <a:lnTo>
                        <a:pt x="1008" y="277"/>
                      </a:lnTo>
                      <a:lnTo>
                        <a:pt x="1003" y="286"/>
                      </a:lnTo>
                      <a:lnTo>
                        <a:pt x="1001" y="291"/>
                      </a:lnTo>
                      <a:lnTo>
                        <a:pt x="1001" y="295"/>
                      </a:lnTo>
                      <a:lnTo>
                        <a:pt x="1001" y="300"/>
                      </a:lnTo>
                      <a:lnTo>
                        <a:pt x="1001" y="304"/>
                      </a:lnTo>
                      <a:lnTo>
                        <a:pt x="1003" y="309"/>
                      </a:lnTo>
                      <a:lnTo>
                        <a:pt x="1007" y="312"/>
                      </a:lnTo>
                      <a:lnTo>
                        <a:pt x="1007" y="312"/>
                      </a:lnTo>
                      <a:lnTo>
                        <a:pt x="1015" y="319"/>
                      </a:lnTo>
                      <a:lnTo>
                        <a:pt x="1024" y="324"/>
                      </a:lnTo>
                      <a:lnTo>
                        <a:pt x="1034" y="327"/>
                      </a:lnTo>
                      <a:lnTo>
                        <a:pt x="1044" y="330"/>
                      </a:lnTo>
                      <a:lnTo>
                        <a:pt x="1055" y="331"/>
                      </a:lnTo>
                      <a:lnTo>
                        <a:pt x="1067" y="331"/>
                      </a:lnTo>
                      <a:lnTo>
                        <a:pt x="1077" y="329"/>
                      </a:lnTo>
                      <a:lnTo>
                        <a:pt x="1088" y="326"/>
                      </a:lnTo>
                      <a:lnTo>
                        <a:pt x="1088" y="326"/>
                      </a:lnTo>
                      <a:lnTo>
                        <a:pt x="1101" y="320"/>
                      </a:lnTo>
                      <a:lnTo>
                        <a:pt x="1118" y="312"/>
                      </a:lnTo>
                      <a:lnTo>
                        <a:pt x="1136" y="303"/>
                      </a:lnTo>
                      <a:lnTo>
                        <a:pt x="1154" y="291"/>
                      </a:lnTo>
                      <a:lnTo>
                        <a:pt x="1171" y="278"/>
                      </a:lnTo>
                      <a:lnTo>
                        <a:pt x="1178" y="271"/>
                      </a:lnTo>
                      <a:lnTo>
                        <a:pt x="1185" y="265"/>
                      </a:lnTo>
                      <a:lnTo>
                        <a:pt x="1190" y="258"/>
                      </a:lnTo>
                      <a:lnTo>
                        <a:pt x="1194" y="250"/>
                      </a:lnTo>
                      <a:lnTo>
                        <a:pt x="1196" y="243"/>
                      </a:lnTo>
                      <a:lnTo>
                        <a:pt x="1197" y="235"/>
                      </a:lnTo>
                      <a:lnTo>
                        <a:pt x="1197" y="235"/>
                      </a:lnTo>
                      <a:lnTo>
                        <a:pt x="1196" y="223"/>
                      </a:lnTo>
                      <a:lnTo>
                        <a:pt x="1193" y="214"/>
                      </a:lnTo>
                      <a:lnTo>
                        <a:pt x="1188" y="208"/>
                      </a:lnTo>
                      <a:lnTo>
                        <a:pt x="1184" y="205"/>
                      </a:lnTo>
                      <a:lnTo>
                        <a:pt x="1178" y="203"/>
                      </a:lnTo>
                      <a:lnTo>
                        <a:pt x="1174" y="202"/>
                      </a:lnTo>
                      <a:lnTo>
                        <a:pt x="1170" y="203"/>
                      </a:lnTo>
                      <a:lnTo>
                        <a:pt x="1170" y="203"/>
                      </a:lnTo>
                      <a:lnTo>
                        <a:pt x="1170" y="192"/>
                      </a:lnTo>
                      <a:lnTo>
                        <a:pt x="1169" y="168"/>
                      </a:lnTo>
                      <a:lnTo>
                        <a:pt x="1168" y="156"/>
                      </a:lnTo>
                      <a:lnTo>
                        <a:pt x="1164" y="145"/>
                      </a:lnTo>
                      <a:lnTo>
                        <a:pt x="1163" y="140"/>
                      </a:lnTo>
                      <a:lnTo>
                        <a:pt x="1161" y="138"/>
                      </a:lnTo>
                      <a:lnTo>
                        <a:pt x="1159" y="135"/>
                      </a:lnTo>
                      <a:lnTo>
                        <a:pt x="1156" y="135"/>
                      </a:lnTo>
                      <a:lnTo>
                        <a:pt x="1156" y="135"/>
                      </a:lnTo>
                      <a:lnTo>
                        <a:pt x="1152" y="137"/>
                      </a:lnTo>
                      <a:lnTo>
                        <a:pt x="1147" y="139"/>
                      </a:lnTo>
                      <a:lnTo>
                        <a:pt x="1144" y="142"/>
                      </a:lnTo>
                      <a:lnTo>
                        <a:pt x="1142" y="146"/>
                      </a:lnTo>
                      <a:lnTo>
                        <a:pt x="1140" y="150"/>
                      </a:lnTo>
                      <a:lnTo>
                        <a:pt x="1139" y="155"/>
                      </a:lnTo>
                      <a:lnTo>
                        <a:pt x="1138" y="167"/>
                      </a:lnTo>
                      <a:lnTo>
                        <a:pt x="1138" y="167"/>
                      </a:lnTo>
                      <a:lnTo>
                        <a:pt x="1138" y="174"/>
                      </a:lnTo>
                      <a:lnTo>
                        <a:pt x="1137" y="181"/>
                      </a:lnTo>
                      <a:lnTo>
                        <a:pt x="1134" y="194"/>
                      </a:lnTo>
                      <a:lnTo>
                        <a:pt x="1129" y="208"/>
                      </a:lnTo>
                      <a:lnTo>
                        <a:pt x="1129" y="208"/>
                      </a:lnTo>
                      <a:lnTo>
                        <a:pt x="1128" y="208"/>
                      </a:lnTo>
                      <a:lnTo>
                        <a:pt x="1126" y="209"/>
                      </a:lnTo>
                      <a:lnTo>
                        <a:pt x="1122" y="211"/>
                      </a:lnTo>
                      <a:lnTo>
                        <a:pt x="1120" y="217"/>
                      </a:lnTo>
                      <a:lnTo>
                        <a:pt x="1120" y="217"/>
                      </a:lnTo>
                      <a:lnTo>
                        <a:pt x="1117" y="230"/>
                      </a:lnTo>
                      <a:lnTo>
                        <a:pt x="1117" y="234"/>
                      </a:lnTo>
                      <a:lnTo>
                        <a:pt x="1118" y="235"/>
                      </a:lnTo>
                      <a:lnTo>
                        <a:pt x="1120" y="235"/>
                      </a:lnTo>
                      <a:lnTo>
                        <a:pt x="1120" y="235"/>
                      </a:lnTo>
                      <a:lnTo>
                        <a:pt x="1123" y="234"/>
                      </a:lnTo>
                      <a:lnTo>
                        <a:pt x="1127" y="232"/>
                      </a:lnTo>
                      <a:lnTo>
                        <a:pt x="1137" y="225"/>
                      </a:lnTo>
                      <a:lnTo>
                        <a:pt x="1142" y="223"/>
                      </a:lnTo>
                      <a:lnTo>
                        <a:pt x="1146" y="220"/>
                      </a:lnTo>
                      <a:lnTo>
                        <a:pt x="1149" y="220"/>
                      </a:lnTo>
                      <a:lnTo>
                        <a:pt x="1152" y="222"/>
                      </a:lnTo>
                      <a:lnTo>
                        <a:pt x="1152" y="222"/>
                      </a:lnTo>
                      <a:lnTo>
                        <a:pt x="1154" y="224"/>
                      </a:lnTo>
                      <a:lnTo>
                        <a:pt x="1157" y="226"/>
                      </a:lnTo>
                      <a:lnTo>
                        <a:pt x="1164" y="231"/>
                      </a:lnTo>
                      <a:lnTo>
                        <a:pt x="1168" y="233"/>
                      </a:lnTo>
                      <a:lnTo>
                        <a:pt x="1170" y="236"/>
                      </a:lnTo>
                      <a:lnTo>
                        <a:pt x="1171" y="240"/>
                      </a:lnTo>
                      <a:lnTo>
                        <a:pt x="1170" y="244"/>
                      </a:lnTo>
                      <a:lnTo>
                        <a:pt x="1170" y="244"/>
                      </a:lnTo>
                      <a:lnTo>
                        <a:pt x="1166" y="256"/>
                      </a:lnTo>
                      <a:lnTo>
                        <a:pt x="1163" y="261"/>
                      </a:lnTo>
                      <a:lnTo>
                        <a:pt x="1160" y="268"/>
                      </a:lnTo>
                      <a:lnTo>
                        <a:pt x="1154" y="275"/>
                      </a:lnTo>
                      <a:lnTo>
                        <a:pt x="1147" y="282"/>
                      </a:lnTo>
                      <a:lnTo>
                        <a:pt x="1137" y="288"/>
                      </a:lnTo>
                      <a:lnTo>
                        <a:pt x="1125" y="294"/>
                      </a:lnTo>
                      <a:lnTo>
                        <a:pt x="1125" y="294"/>
                      </a:lnTo>
                      <a:lnTo>
                        <a:pt x="1111" y="300"/>
                      </a:lnTo>
                      <a:lnTo>
                        <a:pt x="1096" y="303"/>
                      </a:lnTo>
                      <a:lnTo>
                        <a:pt x="1084" y="307"/>
                      </a:lnTo>
                      <a:lnTo>
                        <a:pt x="1071" y="309"/>
                      </a:lnTo>
                      <a:lnTo>
                        <a:pt x="1059" y="310"/>
                      </a:lnTo>
                      <a:lnTo>
                        <a:pt x="1049" y="308"/>
                      </a:lnTo>
                      <a:lnTo>
                        <a:pt x="1044" y="307"/>
                      </a:lnTo>
                      <a:lnTo>
                        <a:pt x="1041" y="304"/>
                      </a:lnTo>
                      <a:lnTo>
                        <a:pt x="1037" y="302"/>
                      </a:lnTo>
                      <a:lnTo>
                        <a:pt x="1034" y="299"/>
                      </a:lnTo>
                      <a:lnTo>
                        <a:pt x="1034" y="299"/>
                      </a:lnTo>
                      <a:lnTo>
                        <a:pt x="1032" y="295"/>
                      </a:lnTo>
                      <a:lnTo>
                        <a:pt x="1029" y="291"/>
                      </a:lnTo>
                      <a:lnTo>
                        <a:pt x="1028" y="282"/>
                      </a:lnTo>
                      <a:lnTo>
                        <a:pt x="1028" y="273"/>
                      </a:lnTo>
                      <a:lnTo>
                        <a:pt x="1028" y="263"/>
                      </a:lnTo>
                      <a:lnTo>
                        <a:pt x="1030" y="251"/>
                      </a:lnTo>
                      <a:lnTo>
                        <a:pt x="1030" y="248"/>
                      </a:lnTo>
                      <a:lnTo>
                        <a:pt x="1029" y="249"/>
                      </a:lnTo>
                      <a:lnTo>
                        <a:pt x="1029" y="249"/>
                      </a:lnTo>
                      <a:close/>
                      <a:moveTo>
                        <a:pt x="1088" y="330"/>
                      </a:moveTo>
                      <a:lnTo>
                        <a:pt x="1088" y="330"/>
                      </a:lnTo>
                      <a:lnTo>
                        <a:pt x="1086" y="333"/>
                      </a:lnTo>
                      <a:lnTo>
                        <a:pt x="1084" y="336"/>
                      </a:lnTo>
                      <a:lnTo>
                        <a:pt x="1083" y="338"/>
                      </a:lnTo>
                      <a:lnTo>
                        <a:pt x="1084" y="341"/>
                      </a:lnTo>
                      <a:lnTo>
                        <a:pt x="1085" y="343"/>
                      </a:lnTo>
                      <a:lnTo>
                        <a:pt x="1086" y="344"/>
                      </a:lnTo>
                      <a:lnTo>
                        <a:pt x="1089" y="345"/>
                      </a:lnTo>
                      <a:lnTo>
                        <a:pt x="1093" y="344"/>
                      </a:lnTo>
                      <a:lnTo>
                        <a:pt x="1093" y="344"/>
                      </a:lnTo>
                      <a:lnTo>
                        <a:pt x="1096" y="342"/>
                      </a:lnTo>
                      <a:lnTo>
                        <a:pt x="1097" y="339"/>
                      </a:lnTo>
                      <a:lnTo>
                        <a:pt x="1098" y="336"/>
                      </a:lnTo>
                      <a:lnTo>
                        <a:pt x="1097" y="334"/>
                      </a:lnTo>
                      <a:lnTo>
                        <a:pt x="1096" y="331"/>
                      </a:lnTo>
                      <a:lnTo>
                        <a:pt x="1094" y="329"/>
                      </a:lnTo>
                      <a:lnTo>
                        <a:pt x="1092" y="329"/>
                      </a:lnTo>
                      <a:lnTo>
                        <a:pt x="1088" y="330"/>
                      </a:lnTo>
                      <a:lnTo>
                        <a:pt x="1088" y="330"/>
                      </a:lnTo>
                      <a:close/>
                      <a:moveTo>
                        <a:pt x="1125" y="317"/>
                      </a:moveTo>
                      <a:lnTo>
                        <a:pt x="1125" y="317"/>
                      </a:lnTo>
                      <a:lnTo>
                        <a:pt x="1120" y="322"/>
                      </a:lnTo>
                      <a:lnTo>
                        <a:pt x="1119" y="326"/>
                      </a:lnTo>
                      <a:lnTo>
                        <a:pt x="1118" y="328"/>
                      </a:lnTo>
                      <a:lnTo>
                        <a:pt x="1119" y="330"/>
                      </a:lnTo>
                      <a:lnTo>
                        <a:pt x="1121" y="331"/>
                      </a:lnTo>
                      <a:lnTo>
                        <a:pt x="1125" y="331"/>
                      </a:lnTo>
                      <a:lnTo>
                        <a:pt x="1129" y="330"/>
                      </a:lnTo>
                      <a:lnTo>
                        <a:pt x="1129" y="330"/>
                      </a:lnTo>
                      <a:lnTo>
                        <a:pt x="1134" y="328"/>
                      </a:lnTo>
                      <a:lnTo>
                        <a:pt x="1136" y="325"/>
                      </a:lnTo>
                      <a:lnTo>
                        <a:pt x="1137" y="322"/>
                      </a:lnTo>
                      <a:lnTo>
                        <a:pt x="1136" y="319"/>
                      </a:lnTo>
                      <a:lnTo>
                        <a:pt x="1134" y="317"/>
                      </a:lnTo>
                      <a:lnTo>
                        <a:pt x="1130" y="316"/>
                      </a:lnTo>
                      <a:lnTo>
                        <a:pt x="1128" y="316"/>
                      </a:lnTo>
                      <a:lnTo>
                        <a:pt x="1125" y="317"/>
                      </a:lnTo>
                      <a:lnTo>
                        <a:pt x="1125" y="317"/>
                      </a:lnTo>
                      <a:close/>
                      <a:moveTo>
                        <a:pt x="1378" y="49"/>
                      </a:moveTo>
                      <a:lnTo>
                        <a:pt x="1378" y="49"/>
                      </a:lnTo>
                      <a:lnTo>
                        <a:pt x="1377" y="54"/>
                      </a:lnTo>
                      <a:lnTo>
                        <a:pt x="1376" y="63"/>
                      </a:lnTo>
                      <a:lnTo>
                        <a:pt x="1375" y="88"/>
                      </a:lnTo>
                      <a:lnTo>
                        <a:pt x="1373" y="114"/>
                      </a:lnTo>
                      <a:lnTo>
                        <a:pt x="1372" y="124"/>
                      </a:lnTo>
                      <a:lnTo>
                        <a:pt x="1369" y="131"/>
                      </a:lnTo>
                      <a:lnTo>
                        <a:pt x="1369" y="131"/>
                      </a:lnTo>
                      <a:lnTo>
                        <a:pt x="1359" y="146"/>
                      </a:lnTo>
                      <a:lnTo>
                        <a:pt x="1346" y="166"/>
                      </a:lnTo>
                      <a:lnTo>
                        <a:pt x="1332" y="185"/>
                      </a:lnTo>
                      <a:lnTo>
                        <a:pt x="1329" y="191"/>
                      </a:lnTo>
                      <a:lnTo>
                        <a:pt x="1329" y="193"/>
                      </a:lnTo>
                      <a:lnTo>
                        <a:pt x="1329" y="194"/>
                      </a:lnTo>
                      <a:lnTo>
                        <a:pt x="1329" y="194"/>
                      </a:lnTo>
                      <a:lnTo>
                        <a:pt x="1331" y="194"/>
                      </a:lnTo>
                      <a:lnTo>
                        <a:pt x="1335" y="193"/>
                      </a:lnTo>
                      <a:lnTo>
                        <a:pt x="1341" y="191"/>
                      </a:lnTo>
                      <a:lnTo>
                        <a:pt x="1348" y="186"/>
                      </a:lnTo>
                      <a:lnTo>
                        <a:pt x="1356" y="182"/>
                      </a:lnTo>
                      <a:lnTo>
                        <a:pt x="1363" y="176"/>
                      </a:lnTo>
                      <a:lnTo>
                        <a:pt x="1369" y="169"/>
                      </a:lnTo>
                      <a:lnTo>
                        <a:pt x="1374" y="163"/>
                      </a:lnTo>
                      <a:lnTo>
                        <a:pt x="1374" y="163"/>
                      </a:lnTo>
                      <a:lnTo>
                        <a:pt x="1378" y="156"/>
                      </a:lnTo>
                      <a:lnTo>
                        <a:pt x="1382" y="148"/>
                      </a:lnTo>
                      <a:lnTo>
                        <a:pt x="1386" y="131"/>
                      </a:lnTo>
                      <a:lnTo>
                        <a:pt x="1391" y="114"/>
                      </a:lnTo>
                      <a:lnTo>
                        <a:pt x="1392" y="99"/>
                      </a:lnTo>
                      <a:lnTo>
                        <a:pt x="1392" y="99"/>
                      </a:lnTo>
                      <a:lnTo>
                        <a:pt x="1392" y="77"/>
                      </a:lnTo>
                      <a:lnTo>
                        <a:pt x="1392" y="68"/>
                      </a:lnTo>
                      <a:lnTo>
                        <a:pt x="1392" y="68"/>
                      </a:lnTo>
                      <a:lnTo>
                        <a:pt x="1412" y="54"/>
                      </a:lnTo>
                      <a:lnTo>
                        <a:pt x="1428" y="43"/>
                      </a:lnTo>
                      <a:lnTo>
                        <a:pt x="1442" y="31"/>
                      </a:lnTo>
                      <a:lnTo>
                        <a:pt x="1442" y="31"/>
                      </a:lnTo>
                      <a:lnTo>
                        <a:pt x="1446" y="26"/>
                      </a:lnTo>
                      <a:lnTo>
                        <a:pt x="1450" y="21"/>
                      </a:lnTo>
                      <a:lnTo>
                        <a:pt x="1456" y="10"/>
                      </a:lnTo>
                      <a:lnTo>
                        <a:pt x="1457" y="3"/>
                      </a:lnTo>
                      <a:lnTo>
                        <a:pt x="1457" y="1"/>
                      </a:lnTo>
                      <a:lnTo>
                        <a:pt x="1456" y="0"/>
                      </a:lnTo>
                      <a:lnTo>
                        <a:pt x="1456" y="0"/>
                      </a:lnTo>
                      <a:lnTo>
                        <a:pt x="1453" y="1"/>
                      </a:lnTo>
                      <a:lnTo>
                        <a:pt x="1451" y="3"/>
                      </a:lnTo>
                      <a:lnTo>
                        <a:pt x="1443" y="12"/>
                      </a:lnTo>
                      <a:lnTo>
                        <a:pt x="1432" y="22"/>
                      </a:lnTo>
                      <a:lnTo>
                        <a:pt x="1426" y="27"/>
                      </a:lnTo>
                      <a:lnTo>
                        <a:pt x="1419" y="31"/>
                      </a:lnTo>
                      <a:lnTo>
                        <a:pt x="1419" y="31"/>
                      </a:lnTo>
                      <a:lnTo>
                        <a:pt x="1412" y="35"/>
                      </a:lnTo>
                      <a:lnTo>
                        <a:pt x="1406" y="38"/>
                      </a:lnTo>
                      <a:lnTo>
                        <a:pt x="1394" y="41"/>
                      </a:lnTo>
                      <a:lnTo>
                        <a:pt x="1384" y="45"/>
                      </a:lnTo>
                      <a:lnTo>
                        <a:pt x="1381" y="47"/>
                      </a:lnTo>
                      <a:lnTo>
                        <a:pt x="1378" y="49"/>
                      </a:lnTo>
                      <a:lnTo>
                        <a:pt x="1378" y="49"/>
                      </a:lnTo>
                      <a:close/>
                      <a:moveTo>
                        <a:pt x="1442" y="68"/>
                      </a:moveTo>
                      <a:lnTo>
                        <a:pt x="1442" y="68"/>
                      </a:lnTo>
                      <a:lnTo>
                        <a:pt x="1440" y="69"/>
                      </a:lnTo>
                      <a:lnTo>
                        <a:pt x="1439" y="71"/>
                      </a:lnTo>
                      <a:lnTo>
                        <a:pt x="1437" y="73"/>
                      </a:lnTo>
                      <a:lnTo>
                        <a:pt x="1437" y="75"/>
                      </a:lnTo>
                      <a:lnTo>
                        <a:pt x="1439" y="79"/>
                      </a:lnTo>
                      <a:lnTo>
                        <a:pt x="1441" y="80"/>
                      </a:lnTo>
                      <a:lnTo>
                        <a:pt x="1443" y="81"/>
                      </a:lnTo>
                      <a:lnTo>
                        <a:pt x="1446" y="81"/>
                      </a:lnTo>
                      <a:lnTo>
                        <a:pt x="1446" y="81"/>
                      </a:lnTo>
                      <a:lnTo>
                        <a:pt x="1450" y="80"/>
                      </a:lnTo>
                      <a:lnTo>
                        <a:pt x="1451" y="78"/>
                      </a:lnTo>
                      <a:lnTo>
                        <a:pt x="1451" y="75"/>
                      </a:lnTo>
                      <a:lnTo>
                        <a:pt x="1451" y="73"/>
                      </a:lnTo>
                      <a:lnTo>
                        <a:pt x="1449" y="71"/>
                      </a:lnTo>
                      <a:lnTo>
                        <a:pt x="1446" y="69"/>
                      </a:lnTo>
                      <a:lnTo>
                        <a:pt x="1444" y="68"/>
                      </a:lnTo>
                      <a:lnTo>
                        <a:pt x="1442" y="68"/>
                      </a:lnTo>
                      <a:lnTo>
                        <a:pt x="1442" y="68"/>
                      </a:lnTo>
                      <a:close/>
                      <a:moveTo>
                        <a:pt x="1306" y="36"/>
                      </a:moveTo>
                      <a:lnTo>
                        <a:pt x="1306" y="36"/>
                      </a:lnTo>
                      <a:lnTo>
                        <a:pt x="1293" y="39"/>
                      </a:lnTo>
                      <a:lnTo>
                        <a:pt x="1289" y="41"/>
                      </a:lnTo>
                      <a:lnTo>
                        <a:pt x="1286" y="45"/>
                      </a:lnTo>
                      <a:lnTo>
                        <a:pt x="1283" y="49"/>
                      </a:lnTo>
                      <a:lnTo>
                        <a:pt x="1281" y="54"/>
                      </a:lnTo>
                      <a:lnTo>
                        <a:pt x="1280" y="62"/>
                      </a:lnTo>
                      <a:lnTo>
                        <a:pt x="1279" y="72"/>
                      </a:lnTo>
                      <a:lnTo>
                        <a:pt x="1279" y="72"/>
                      </a:lnTo>
                      <a:lnTo>
                        <a:pt x="1279" y="92"/>
                      </a:lnTo>
                      <a:lnTo>
                        <a:pt x="1280" y="102"/>
                      </a:lnTo>
                      <a:lnTo>
                        <a:pt x="1281" y="108"/>
                      </a:lnTo>
                      <a:lnTo>
                        <a:pt x="1283" y="114"/>
                      </a:lnTo>
                      <a:lnTo>
                        <a:pt x="1287" y="119"/>
                      </a:lnTo>
                      <a:lnTo>
                        <a:pt x="1291" y="121"/>
                      </a:lnTo>
                      <a:lnTo>
                        <a:pt x="1297" y="122"/>
                      </a:lnTo>
                      <a:lnTo>
                        <a:pt x="1297" y="122"/>
                      </a:lnTo>
                      <a:lnTo>
                        <a:pt x="1308" y="121"/>
                      </a:lnTo>
                      <a:lnTo>
                        <a:pt x="1317" y="120"/>
                      </a:lnTo>
                      <a:lnTo>
                        <a:pt x="1324" y="117"/>
                      </a:lnTo>
                      <a:lnTo>
                        <a:pt x="1324" y="117"/>
                      </a:lnTo>
                      <a:lnTo>
                        <a:pt x="1292" y="190"/>
                      </a:lnTo>
                      <a:lnTo>
                        <a:pt x="1292" y="190"/>
                      </a:lnTo>
                      <a:lnTo>
                        <a:pt x="1290" y="193"/>
                      </a:lnTo>
                      <a:lnTo>
                        <a:pt x="1287" y="198"/>
                      </a:lnTo>
                      <a:lnTo>
                        <a:pt x="1278" y="206"/>
                      </a:lnTo>
                      <a:lnTo>
                        <a:pt x="1267" y="215"/>
                      </a:lnTo>
                      <a:lnTo>
                        <a:pt x="1256" y="223"/>
                      </a:lnTo>
                      <a:lnTo>
                        <a:pt x="1237" y="236"/>
                      </a:lnTo>
                      <a:lnTo>
                        <a:pt x="1232" y="241"/>
                      </a:lnTo>
                      <a:lnTo>
                        <a:pt x="1232" y="243"/>
                      </a:lnTo>
                      <a:lnTo>
                        <a:pt x="1233" y="244"/>
                      </a:lnTo>
                      <a:lnTo>
                        <a:pt x="1233" y="244"/>
                      </a:lnTo>
                      <a:lnTo>
                        <a:pt x="1240" y="248"/>
                      </a:lnTo>
                      <a:lnTo>
                        <a:pt x="1244" y="248"/>
                      </a:lnTo>
                      <a:lnTo>
                        <a:pt x="1248" y="248"/>
                      </a:lnTo>
                      <a:lnTo>
                        <a:pt x="1258" y="243"/>
                      </a:lnTo>
                      <a:lnTo>
                        <a:pt x="1274" y="235"/>
                      </a:lnTo>
                      <a:lnTo>
                        <a:pt x="1274" y="235"/>
                      </a:lnTo>
                      <a:lnTo>
                        <a:pt x="1283" y="228"/>
                      </a:lnTo>
                      <a:lnTo>
                        <a:pt x="1293" y="219"/>
                      </a:lnTo>
                      <a:lnTo>
                        <a:pt x="1303" y="209"/>
                      </a:lnTo>
                      <a:lnTo>
                        <a:pt x="1310" y="197"/>
                      </a:lnTo>
                      <a:lnTo>
                        <a:pt x="1318" y="185"/>
                      </a:lnTo>
                      <a:lnTo>
                        <a:pt x="1325" y="174"/>
                      </a:lnTo>
                      <a:lnTo>
                        <a:pt x="1330" y="163"/>
                      </a:lnTo>
                      <a:lnTo>
                        <a:pt x="1333" y="154"/>
                      </a:lnTo>
                      <a:lnTo>
                        <a:pt x="1333" y="154"/>
                      </a:lnTo>
                      <a:lnTo>
                        <a:pt x="1338" y="129"/>
                      </a:lnTo>
                      <a:lnTo>
                        <a:pt x="1343" y="96"/>
                      </a:lnTo>
                      <a:lnTo>
                        <a:pt x="1344" y="80"/>
                      </a:lnTo>
                      <a:lnTo>
                        <a:pt x="1346" y="65"/>
                      </a:lnTo>
                      <a:lnTo>
                        <a:pt x="1344" y="55"/>
                      </a:lnTo>
                      <a:lnTo>
                        <a:pt x="1343" y="52"/>
                      </a:lnTo>
                      <a:lnTo>
                        <a:pt x="1342" y="49"/>
                      </a:lnTo>
                      <a:lnTo>
                        <a:pt x="1342" y="49"/>
                      </a:lnTo>
                      <a:lnTo>
                        <a:pt x="1335" y="44"/>
                      </a:lnTo>
                      <a:lnTo>
                        <a:pt x="1327" y="38"/>
                      </a:lnTo>
                      <a:lnTo>
                        <a:pt x="1324" y="36"/>
                      </a:lnTo>
                      <a:lnTo>
                        <a:pt x="1318" y="35"/>
                      </a:lnTo>
                      <a:lnTo>
                        <a:pt x="1313" y="35"/>
                      </a:lnTo>
                      <a:lnTo>
                        <a:pt x="1306" y="36"/>
                      </a:lnTo>
                      <a:lnTo>
                        <a:pt x="1306" y="36"/>
                      </a:lnTo>
                      <a:close/>
                      <a:moveTo>
                        <a:pt x="1310" y="58"/>
                      </a:moveTo>
                      <a:lnTo>
                        <a:pt x="1310" y="58"/>
                      </a:lnTo>
                      <a:lnTo>
                        <a:pt x="1314" y="58"/>
                      </a:lnTo>
                      <a:lnTo>
                        <a:pt x="1316" y="60"/>
                      </a:lnTo>
                      <a:lnTo>
                        <a:pt x="1318" y="62"/>
                      </a:lnTo>
                      <a:lnTo>
                        <a:pt x="1321" y="64"/>
                      </a:lnTo>
                      <a:lnTo>
                        <a:pt x="1322" y="70"/>
                      </a:lnTo>
                      <a:lnTo>
                        <a:pt x="1321" y="77"/>
                      </a:lnTo>
                      <a:lnTo>
                        <a:pt x="1318" y="82"/>
                      </a:lnTo>
                      <a:lnTo>
                        <a:pt x="1315" y="88"/>
                      </a:lnTo>
                      <a:lnTo>
                        <a:pt x="1310" y="92"/>
                      </a:lnTo>
                      <a:lnTo>
                        <a:pt x="1308" y="94"/>
                      </a:lnTo>
                      <a:lnTo>
                        <a:pt x="1306" y="95"/>
                      </a:lnTo>
                      <a:lnTo>
                        <a:pt x="1306" y="95"/>
                      </a:lnTo>
                      <a:lnTo>
                        <a:pt x="1304" y="95"/>
                      </a:lnTo>
                      <a:lnTo>
                        <a:pt x="1301" y="94"/>
                      </a:lnTo>
                      <a:lnTo>
                        <a:pt x="1298" y="90"/>
                      </a:lnTo>
                      <a:lnTo>
                        <a:pt x="1296" y="83"/>
                      </a:lnTo>
                      <a:lnTo>
                        <a:pt x="1296" y="77"/>
                      </a:lnTo>
                      <a:lnTo>
                        <a:pt x="1297" y="70"/>
                      </a:lnTo>
                      <a:lnTo>
                        <a:pt x="1299" y="64"/>
                      </a:lnTo>
                      <a:lnTo>
                        <a:pt x="1301" y="62"/>
                      </a:lnTo>
                      <a:lnTo>
                        <a:pt x="1304" y="60"/>
                      </a:lnTo>
                      <a:lnTo>
                        <a:pt x="1307" y="58"/>
                      </a:lnTo>
                      <a:lnTo>
                        <a:pt x="1310" y="58"/>
                      </a:lnTo>
                      <a:lnTo>
                        <a:pt x="1310" y="58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7938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8" name="Freeform 40">
                  <a:extLst>
                    <a:ext uri="{FF2B5EF4-FFF2-40B4-BE49-F238E27FC236}">
                      <a16:creationId xmlns:a16="http://schemas.microsoft.com/office/drawing/2014/main" id="{18F0A377-5B4B-4581-9FD1-51C36213DF21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351338" y="3644900"/>
                  <a:ext cx="1223963" cy="523875"/>
                </a:xfrm>
                <a:custGeom>
                  <a:avLst/>
                  <a:gdLst>
                    <a:gd name="T0" fmla="*/ 15 w 1543"/>
                    <a:gd name="T1" fmla="*/ 246 h 661"/>
                    <a:gd name="T2" fmla="*/ 109 w 1543"/>
                    <a:gd name="T3" fmla="*/ 242 h 661"/>
                    <a:gd name="T4" fmla="*/ 178 w 1543"/>
                    <a:gd name="T5" fmla="*/ 293 h 661"/>
                    <a:gd name="T6" fmla="*/ 96 w 1543"/>
                    <a:gd name="T7" fmla="*/ 212 h 661"/>
                    <a:gd name="T8" fmla="*/ 38 w 1543"/>
                    <a:gd name="T9" fmla="*/ 248 h 661"/>
                    <a:gd name="T10" fmla="*/ 217 w 1543"/>
                    <a:gd name="T11" fmla="*/ 314 h 661"/>
                    <a:gd name="T12" fmla="*/ 128 w 1543"/>
                    <a:gd name="T13" fmla="*/ 355 h 661"/>
                    <a:gd name="T14" fmla="*/ 110 w 1543"/>
                    <a:gd name="T15" fmla="*/ 360 h 661"/>
                    <a:gd name="T16" fmla="*/ 177 w 1543"/>
                    <a:gd name="T17" fmla="*/ 421 h 661"/>
                    <a:gd name="T18" fmla="*/ 285 w 1543"/>
                    <a:gd name="T19" fmla="*/ 440 h 661"/>
                    <a:gd name="T20" fmla="*/ 281 w 1543"/>
                    <a:gd name="T21" fmla="*/ 422 h 661"/>
                    <a:gd name="T22" fmla="*/ 239 w 1543"/>
                    <a:gd name="T23" fmla="*/ 388 h 661"/>
                    <a:gd name="T24" fmla="*/ 245 w 1543"/>
                    <a:gd name="T25" fmla="*/ 316 h 661"/>
                    <a:gd name="T26" fmla="*/ 218 w 1543"/>
                    <a:gd name="T27" fmla="*/ 411 h 661"/>
                    <a:gd name="T28" fmla="*/ 215 w 1543"/>
                    <a:gd name="T29" fmla="*/ 433 h 661"/>
                    <a:gd name="T30" fmla="*/ 322 w 1543"/>
                    <a:gd name="T31" fmla="*/ 508 h 661"/>
                    <a:gd name="T32" fmla="*/ 463 w 1543"/>
                    <a:gd name="T33" fmla="*/ 558 h 661"/>
                    <a:gd name="T34" fmla="*/ 476 w 1543"/>
                    <a:gd name="T35" fmla="*/ 495 h 661"/>
                    <a:gd name="T36" fmla="*/ 414 w 1543"/>
                    <a:gd name="T37" fmla="*/ 482 h 661"/>
                    <a:gd name="T38" fmla="*/ 348 w 1543"/>
                    <a:gd name="T39" fmla="*/ 485 h 661"/>
                    <a:gd name="T40" fmla="*/ 386 w 1543"/>
                    <a:gd name="T41" fmla="*/ 379 h 661"/>
                    <a:gd name="T42" fmla="*/ 458 w 1543"/>
                    <a:gd name="T43" fmla="*/ 434 h 661"/>
                    <a:gd name="T44" fmla="*/ 594 w 1543"/>
                    <a:gd name="T45" fmla="*/ 488 h 661"/>
                    <a:gd name="T46" fmla="*/ 1142 w 1543"/>
                    <a:gd name="T47" fmla="*/ 385 h 661"/>
                    <a:gd name="T48" fmla="*/ 594 w 1543"/>
                    <a:gd name="T49" fmla="*/ 576 h 661"/>
                    <a:gd name="T50" fmla="*/ 703 w 1543"/>
                    <a:gd name="T51" fmla="*/ 615 h 661"/>
                    <a:gd name="T52" fmla="*/ 934 w 1543"/>
                    <a:gd name="T53" fmla="*/ 570 h 661"/>
                    <a:gd name="T54" fmla="*/ 859 w 1543"/>
                    <a:gd name="T55" fmla="*/ 539 h 661"/>
                    <a:gd name="T56" fmla="*/ 907 w 1543"/>
                    <a:gd name="T57" fmla="*/ 578 h 661"/>
                    <a:gd name="T58" fmla="*/ 733 w 1543"/>
                    <a:gd name="T59" fmla="*/ 595 h 661"/>
                    <a:gd name="T60" fmla="*/ 621 w 1543"/>
                    <a:gd name="T61" fmla="*/ 570 h 661"/>
                    <a:gd name="T62" fmla="*/ 561 w 1543"/>
                    <a:gd name="T63" fmla="*/ 525 h 661"/>
                    <a:gd name="T64" fmla="*/ 505 w 1543"/>
                    <a:gd name="T65" fmla="*/ 571 h 661"/>
                    <a:gd name="T66" fmla="*/ 345 w 1543"/>
                    <a:gd name="T67" fmla="*/ 587 h 661"/>
                    <a:gd name="T68" fmla="*/ 537 w 1543"/>
                    <a:gd name="T69" fmla="*/ 584 h 661"/>
                    <a:gd name="T70" fmla="*/ 535 w 1543"/>
                    <a:gd name="T71" fmla="*/ 525 h 661"/>
                    <a:gd name="T72" fmla="*/ 982 w 1543"/>
                    <a:gd name="T73" fmla="*/ 656 h 661"/>
                    <a:gd name="T74" fmla="*/ 1084 w 1543"/>
                    <a:gd name="T75" fmla="*/ 593 h 661"/>
                    <a:gd name="T76" fmla="*/ 1043 w 1543"/>
                    <a:gd name="T77" fmla="*/ 460 h 661"/>
                    <a:gd name="T78" fmla="*/ 989 w 1543"/>
                    <a:gd name="T79" fmla="*/ 597 h 661"/>
                    <a:gd name="T80" fmla="*/ 1008 w 1543"/>
                    <a:gd name="T81" fmla="*/ 639 h 661"/>
                    <a:gd name="T82" fmla="*/ 1474 w 1543"/>
                    <a:gd name="T83" fmla="*/ 40 h 661"/>
                    <a:gd name="T84" fmla="*/ 1461 w 1543"/>
                    <a:gd name="T85" fmla="*/ 0 h 661"/>
                    <a:gd name="T86" fmla="*/ 1528 w 1543"/>
                    <a:gd name="T87" fmla="*/ 162 h 661"/>
                    <a:gd name="T88" fmla="*/ 1458 w 1543"/>
                    <a:gd name="T89" fmla="*/ 144 h 661"/>
                    <a:gd name="T90" fmla="*/ 1392 w 1543"/>
                    <a:gd name="T91" fmla="*/ 140 h 661"/>
                    <a:gd name="T92" fmla="*/ 1494 w 1543"/>
                    <a:gd name="T93" fmla="*/ 227 h 661"/>
                    <a:gd name="T94" fmla="*/ 1460 w 1543"/>
                    <a:gd name="T95" fmla="*/ 49 h 661"/>
                    <a:gd name="T96" fmla="*/ 1359 w 1543"/>
                    <a:gd name="T97" fmla="*/ 229 h 661"/>
                    <a:gd name="T98" fmla="*/ 1394 w 1543"/>
                    <a:gd name="T99" fmla="*/ 195 h 661"/>
                    <a:gd name="T100" fmla="*/ 1418 w 1543"/>
                    <a:gd name="T101" fmla="*/ 262 h 661"/>
                    <a:gd name="T102" fmla="*/ 1297 w 1543"/>
                    <a:gd name="T103" fmla="*/ 375 h 661"/>
                    <a:gd name="T104" fmla="*/ 1215 w 1543"/>
                    <a:gd name="T105" fmla="*/ 391 h 661"/>
                    <a:gd name="T106" fmla="*/ 1199 w 1543"/>
                    <a:gd name="T107" fmla="*/ 435 h 661"/>
                    <a:gd name="T108" fmla="*/ 1134 w 1543"/>
                    <a:gd name="T109" fmla="*/ 443 h 661"/>
                    <a:gd name="T110" fmla="*/ 1077 w 1543"/>
                    <a:gd name="T111" fmla="*/ 438 h 661"/>
                    <a:gd name="T112" fmla="*/ 1117 w 1543"/>
                    <a:gd name="T113" fmla="*/ 547 h 661"/>
                    <a:gd name="T114" fmla="*/ 1248 w 1543"/>
                    <a:gd name="T115" fmla="*/ 415 h 661"/>
                    <a:gd name="T116" fmla="*/ 1202 w 1543"/>
                    <a:gd name="T117" fmla="*/ 556 h 661"/>
                    <a:gd name="T118" fmla="*/ 1301 w 1543"/>
                    <a:gd name="T119" fmla="*/ 402 h 661"/>
                    <a:gd name="T120" fmla="*/ 1433 w 1543"/>
                    <a:gd name="T121" fmla="*/ 294 h 661"/>
                    <a:gd name="T122" fmla="*/ 1265 w 1543"/>
                    <a:gd name="T123" fmla="*/ 393 h 661"/>
                    <a:gd name="T124" fmla="*/ 1340 w 1543"/>
                    <a:gd name="T125" fmla="*/ 375 h 6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543" h="661">
                      <a:moveTo>
                        <a:pt x="82" y="121"/>
                      </a:moveTo>
                      <a:lnTo>
                        <a:pt x="82" y="121"/>
                      </a:lnTo>
                      <a:lnTo>
                        <a:pt x="74" y="120"/>
                      </a:lnTo>
                      <a:lnTo>
                        <a:pt x="57" y="118"/>
                      </a:lnTo>
                      <a:lnTo>
                        <a:pt x="45" y="118"/>
                      </a:lnTo>
                      <a:lnTo>
                        <a:pt x="35" y="119"/>
                      </a:lnTo>
                      <a:lnTo>
                        <a:pt x="26" y="121"/>
                      </a:lnTo>
                      <a:lnTo>
                        <a:pt x="22" y="124"/>
                      </a:lnTo>
                      <a:lnTo>
                        <a:pt x="18" y="126"/>
                      </a:lnTo>
                      <a:lnTo>
                        <a:pt x="18" y="126"/>
                      </a:lnTo>
                      <a:lnTo>
                        <a:pt x="13" y="132"/>
                      </a:lnTo>
                      <a:lnTo>
                        <a:pt x="8" y="140"/>
                      </a:lnTo>
                      <a:lnTo>
                        <a:pt x="5" y="149"/>
                      </a:lnTo>
                      <a:lnTo>
                        <a:pt x="2" y="159"/>
                      </a:lnTo>
                      <a:lnTo>
                        <a:pt x="1" y="169"/>
                      </a:lnTo>
                      <a:lnTo>
                        <a:pt x="0" y="179"/>
                      </a:lnTo>
                      <a:lnTo>
                        <a:pt x="0" y="199"/>
                      </a:lnTo>
                      <a:lnTo>
                        <a:pt x="0" y="199"/>
                      </a:lnTo>
                      <a:lnTo>
                        <a:pt x="1" y="209"/>
                      </a:lnTo>
                      <a:lnTo>
                        <a:pt x="5" y="220"/>
                      </a:lnTo>
                      <a:lnTo>
                        <a:pt x="9" y="232"/>
                      </a:lnTo>
                      <a:lnTo>
                        <a:pt x="15" y="246"/>
                      </a:lnTo>
                      <a:lnTo>
                        <a:pt x="21" y="260"/>
                      </a:lnTo>
                      <a:lnTo>
                        <a:pt x="28" y="271"/>
                      </a:lnTo>
                      <a:lnTo>
                        <a:pt x="36" y="281"/>
                      </a:lnTo>
                      <a:lnTo>
                        <a:pt x="45" y="289"/>
                      </a:lnTo>
                      <a:lnTo>
                        <a:pt x="45" y="289"/>
                      </a:lnTo>
                      <a:lnTo>
                        <a:pt x="55" y="295"/>
                      </a:lnTo>
                      <a:lnTo>
                        <a:pt x="65" y="298"/>
                      </a:lnTo>
                      <a:lnTo>
                        <a:pt x="74" y="300"/>
                      </a:lnTo>
                      <a:lnTo>
                        <a:pt x="84" y="302"/>
                      </a:lnTo>
                      <a:lnTo>
                        <a:pt x="92" y="302"/>
                      </a:lnTo>
                      <a:lnTo>
                        <a:pt x="100" y="299"/>
                      </a:lnTo>
                      <a:lnTo>
                        <a:pt x="106" y="295"/>
                      </a:lnTo>
                      <a:lnTo>
                        <a:pt x="108" y="293"/>
                      </a:lnTo>
                      <a:lnTo>
                        <a:pt x="109" y="289"/>
                      </a:lnTo>
                      <a:lnTo>
                        <a:pt x="109" y="289"/>
                      </a:lnTo>
                      <a:lnTo>
                        <a:pt x="110" y="282"/>
                      </a:lnTo>
                      <a:lnTo>
                        <a:pt x="110" y="274"/>
                      </a:lnTo>
                      <a:lnTo>
                        <a:pt x="108" y="259"/>
                      </a:lnTo>
                      <a:lnTo>
                        <a:pt x="107" y="252"/>
                      </a:lnTo>
                      <a:lnTo>
                        <a:pt x="107" y="246"/>
                      </a:lnTo>
                      <a:lnTo>
                        <a:pt x="108" y="244"/>
                      </a:lnTo>
                      <a:lnTo>
                        <a:pt x="109" y="242"/>
                      </a:lnTo>
                      <a:lnTo>
                        <a:pt x="111" y="240"/>
                      </a:lnTo>
                      <a:lnTo>
                        <a:pt x="113" y="239"/>
                      </a:lnTo>
                      <a:lnTo>
                        <a:pt x="113" y="239"/>
                      </a:lnTo>
                      <a:lnTo>
                        <a:pt x="121" y="239"/>
                      </a:lnTo>
                      <a:lnTo>
                        <a:pt x="130" y="240"/>
                      </a:lnTo>
                      <a:lnTo>
                        <a:pt x="142" y="244"/>
                      </a:lnTo>
                      <a:lnTo>
                        <a:pt x="152" y="248"/>
                      </a:lnTo>
                      <a:lnTo>
                        <a:pt x="162" y="254"/>
                      </a:lnTo>
                      <a:lnTo>
                        <a:pt x="169" y="260"/>
                      </a:lnTo>
                      <a:lnTo>
                        <a:pt x="171" y="263"/>
                      </a:lnTo>
                      <a:lnTo>
                        <a:pt x="172" y="265"/>
                      </a:lnTo>
                      <a:lnTo>
                        <a:pt x="174" y="269"/>
                      </a:lnTo>
                      <a:lnTo>
                        <a:pt x="172" y="271"/>
                      </a:lnTo>
                      <a:lnTo>
                        <a:pt x="172" y="271"/>
                      </a:lnTo>
                      <a:lnTo>
                        <a:pt x="167" y="280"/>
                      </a:lnTo>
                      <a:lnTo>
                        <a:pt x="163" y="287"/>
                      </a:lnTo>
                      <a:lnTo>
                        <a:pt x="162" y="290"/>
                      </a:lnTo>
                      <a:lnTo>
                        <a:pt x="162" y="293"/>
                      </a:lnTo>
                      <a:lnTo>
                        <a:pt x="164" y="294"/>
                      </a:lnTo>
                      <a:lnTo>
                        <a:pt x="168" y="294"/>
                      </a:lnTo>
                      <a:lnTo>
                        <a:pt x="168" y="294"/>
                      </a:lnTo>
                      <a:lnTo>
                        <a:pt x="178" y="293"/>
                      </a:lnTo>
                      <a:lnTo>
                        <a:pt x="185" y="290"/>
                      </a:lnTo>
                      <a:lnTo>
                        <a:pt x="191" y="288"/>
                      </a:lnTo>
                      <a:lnTo>
                        <a:pt x="194" y="285"/>
                      </a:lnTo>
                      <a:lnTo>
                        <a:pt x="197" y="280"/>
                      </a:lnTo>
                      <a:lnTo>
                        <a:pt x="197" y="277"/>
                      </a:lnTo>
                      <a:lnTo>
                        <a:pt x="197" y="273"/>
                      </a:lnTo>
                      <a:lnTo>
                        <a:pt x="196" y="270"/>
                      </a:lnTo>
                      <a:lnTo>
                        <a:pt x="195" y="266"/>
                      </a:lnTo>
                      <a:lnTo>
                        <a:pt x="195" y="266"/>
                      </a:lnTo>
                      <a:lnTo>
                        <a:pt x="191" y="259"/>
                      </a:lnTo>
                      <a:lnTo>
                        <a:pt x="185" y="251"/>
                      </a:lnTo>
                      <a:lnTo>
                        <a:pt x="179" y="244"/>
                      </a:lnTo>
                      <a:lnTo>
                        <a:pt x="171" y="238"/>
                      </a:lnTo>
                      <a:lnTo>
                        <a:pt x="163" y="232"/>
                      </a:lnTo>
                      <a:lnTo>
                        <a:pt x="154" y="228"/>
                      </a:lnTo>
                      <a:lnTo>
                        <a:pt x="143" y="223"/>
                      </a:lnTo>
                      <a:lnTo>
                        <a:pt x="132" y="221"/>
                      </a:lnTo>
                      <a:lnTo>
                        <a:pt x="132" y="221"/>
                      </a:lnTo>
                      <a:lnTo>
                        <a:pt x="120" y="219"/>
                      </a:lnTo>
                      <a:lnTo>
                        <a:pt x="112" y="217"/>
                      </a:lnTo>
                      <a:lnTo>
                        <a:pt x="100" y="212"/>
                      </a:lnTo>
                      <a:lnTo>
                        <a:pt x="96" y="212"/>
                      </a:lnTo>
                      <a:lnTo>
                        <a:pt x="94" y="213"/>
                      </a:lnTo>
                      <a:lnTo>
                        <a:pt x="92" y="215"/>
                      </a:lnTo>
                      <a:lnTo>
                        <a:pt x="91" y="221"/>
                      </a:lnTo>
                      <a:lnTo>
                        <a:pt x="91" y="221"/>
                      </a:lnTo>
                      <a:lnTo>
                        <a:pt x="90" y="228"/>
                      </a:lnTo>
                      <a:lnTo>
                        <a:pt x="91" y="236"/>
                      </a:lnTo>
                      <a:lnTo>
                        <a:pt x="92" y="252"/>
                      </a:lnTo>
                      <a:lnTo>
                        <a:pt x="92" y="260"/>
                      </a:lnTo>
                      <a:lnTo>
                        <a:pt x="91" y="266"/>
                      </a:lnTo>
                      <a:lnTo>
                        <a:pt x="87" y="272"/>
                      </a:lnTo>
                      <a:lnTo>
                        <a:pt x="85" y="273"/>
                      </a:lnTo>
                      <a:lnTo>
                        <a:pt x="82" y="276"/>
                      </a:lnTo>
                      <a:lnTo>
                        <a:pt x="82" y="276"/>
                      </a:lnTo>
                      <a:lnTo>
                        <a:pt x="78" y="277"/>
                      </a:lnTo>
                      <a:lnTo>
                        <a:pt x="74" y="277"/>
                      </a:lnTo>
                      <a:lnTo>
                        <a:pt x="69" y="276"/>
                      </a:lnTo>
                      <a:lnTo>
                        <a:pt x="64" y="273"/>
                      </a:lnTo>
                      <a:lnTo>
                        <a:pt x="58" y="270"/>
                      </a:lnTo>
                      <a:lnTo>
                        <a:pt x="52" y="265"/>
                      </a:lnTo>
                      <a:lnTo>
                        <a:pt x="48" y="261"/>
                      </a:lnTo>
                      <a:lnTo>
                        <a:pt x="42" y="255"/>
                      </a:lnTo>
                      <a:lnTo>
                        <a:pt x="38" y="248"/>
                      </a:lnTo>
                      <a:lnTo>
                        <a:pt x="33" y="242"/>
                      </a:lnTo>
                      <a:lnTo>
                        <a:pt x="28" y="234"/>
                      </a:lnTo>
                      <a:lnTo>
                        <a:pt x="26" y="226"/>
                      </a:lnTo>
                      <a:lnTo>
                        <a:pt x="23" y="218"/>
                      </a:lnTo>
                      <a:lnTo>
                        <a:pt x="22" y="209"/>
                      </a:lnTo>
                      <a:lnTo>
                        <a:pt x="22" y="200"/>
                      </a:lnTo>
                      <a:lnTo>
                        <a:pt x="23" y="189"/>
                      </a:lnTo>
                      <a:lnTo>
                        <a:pt x="23" y="189"/>
                      </a:lnTo>
                      <a:lnTo>
                        <a:pt x="28" y="160"/>
                      </a:lnTo>
                      <a:lnTo>
                        <a:pt x="31" y="151"/>
                      </a:lnTo>
                      <a:lnTo>
                        <a:pt x="33" y="145"/>
                      </a:lnTo>
                      <a:lnTo>
                        <a:pt x="35" y="142"/>
                      </a:lnTo>
                      <a:lnTo>
                        <a:pt x="38" y="140"/>
                      </a:lnTo>
                      <a:lnTo>
                        <a:pt x="45" y="135"/>
                      </a:lnTo>
                      <a:lnTo>
                        <a:pt x="45" y="135"/>
                      </a:lnTo>
                      <a:lnTo>
                        <a:pt x="57" y="129"/>
                      </a:lnTo>
                      <a:lnTo>
                        <a:pt x="69" y="125"/>
                      </a:lnTo>
                      <a:lnTo>
                        <a:pt x="82" y="121"/>
                      </a:lnTo>
                      <a:lnTo>
                        <a:pt x="82" y="121"/>
                      </a:lnTo>
                      <a:close/>
                      <a:moveTo>
                        <a:pt x="222" y="312"/>
                      </a:moveTo>
                      <a:lnTo>
                        <a:pt x="222" y="312"/>
                      </a:lnTo>
                      <a:lnTo>
                        <a:pt x="217" y="314"/>
                      </a:lnTo>
                      <a:lnTo>
                        <a:pt x="214" y="316"/>
                      </a:lnTo>
                      <a:lnTo>
                        <a:pt x="211" y="321"/>
                      </a:lnTo>
                      <a:lnTo>
                        <a:pt x="204" y="330"/>
                      </a:lnTo>
                      <a:lnTo>
                        <a:pt x="204" y="330"/>
                      </a:lnTo>
                      <a:lnTo>
                        <a:pt x="195" y="340"/>
                      </a:lnTo>
                      <a:lnTo>
                        <a:pt x="189" y="348"/>
                      </a:lnTo>
                      <a:lnTo>
                        <a:pt x="184" y="354"/>
                      </a:lnTo>
                      <a:lnTo>
                        <a:pt x="180" y="356"/>
                      </a:lnTo>
                      <a:lnTo>
                        <a:pt x="177" y="357"/>
                      </a:lnTo>
                      <a:lnTo>
                        <a:pt x="177" y="357"/>
                      </a:lnTo>
                      <a:lnTo>
                        <a:pt x="174" y="358"/>
                      </a:lnTo>
                      <a:lnTo>
                        <a:pt x="171" y="360"/>
                      </a:lnTo>
                      <a:lnTo>
                        <a:pt x="170" y="363"/>
                      </a:lnTo>
                      <a:lnTo>
                        <a:pt x="169" y="364"/>
                      </a:lnTo>
                      <a:lnTo>
                        <a:pt x="167" y="364"/>
                      </a:lnTo>
                      <a:lnTo>
                        <a:pt x="159" y="362"/>
                      </a:lnTo>
                      <a:lnTo>
                        <a:pt x="159" y="362"/>
                      </a:lnTo>
                      <a:lnTo>
                        <a:pt x="153" y="359"/>
                      </a:lnTo>
                      <a:lnTo>
                        <a:pt x="147" y="358"/>
                      </a:lnTo>
                      <a:lnTo>
                        <a:pt x="138" y="357"/>
                      </a:lnTo>
                      <a:lnTo>
                        <a:pt x="132" y="356"/>
                      </a:lnTo>
                      <a:lnTo>
                        <a:pt x="128" y="355"/>
                      </a:lnTo>
                      <a:lnTo>
                        <a:pt x="127" y="353"/>
                      </a:lnTo>
                      <a:lnTo>
                        <a:pt x="127" y="353"/>
                      </a:lnTo>
                      <a:lnTo>
                        <a:pt x="126" y="349"/>
                      </a:lnTo>
                      <a:lnTo>
                        <a:pt x="127" y="345"/>
                      </a:lnTo>
                      <a:lnTo>
                        <a:pt x="128" y="336"/>
                      </a:lnTo>
                      <a:lnTo>
                        <a:pt x="128" y="332"/>
                      </a:lnTo>
                      <a:lnTo>
                        <a:pt x="128" y="329"/>
                      </a:lnTo>
                      <a:lnTo>
                        <a:pt x="126" y="327"/>
                      </a:lnTo>
                      <a:lnTo>
                        <a:pt x="123" y="325"/>
                      </a:lnTo>
                      <a:lnTo>
                        <a:pt x="123" y="325"/>
                      </a:lnTo>
                      <a:lnTo>
                        <a:pt x="115" y="325"/>
                      </a:lnTo>
                      <a:lnTo>
                        <a:pt x="108" y="327"/>
                      </a:lnTo>
                      <a:lnTo>
                        <a:pt x="106" y="329"/>
                      </a:lnTo>
                      <a:lnTo>
                        <a:pt x="103" y="331"/>
                      </a:lnTo>
                      <a:lnTo>
                        <a:pt x="101" y="334"/>
                      </a:lnTo>
                      <a:lnTo>
                        <a:pt x="100" y="339"/>
                      </a:lnTo>
                      <a:lnTo>
                        <a:pt x="100" y="339"/>
                      </a:lnTo>
                      <a:lnTo>
                        <a:pt x="99" y="343"/>
                      </a:lnTo>
                      <a:lnTo>
                        <a:pt x="100" y="348"/>
                      </a:lnTo>
                      <a:lnTo>
                        <a:pt x="101" y="351"/>
                      </a:lnTo>
                      <a:lnTo>
                        <a:pt x="103" y="355"/>
                      </a:lnTo>
                      <a:lnTo>
                        <a:pt x="110" y="360"/>
                      </a:lnTo>
                      <a:lnTo>
                        <a:pt x="118" y="366"/>
                      </a:lnTo>
                      <a:lnTo>
                        <a:pt x="118" y="366"/>
                      </a:lnTo>
                      <a:lnTo>
                        <a:pt x="126" y="371"/>
                      </a:lnTo>
                      <a:lnTo>
                        <a:pt x="132" y="374"/>
                      </a:lnTo>
                      <a:lnTo>
                        <a:pt x="137" y="379"/>
                      </a:lnTo>
                      <a:lnTo>
                        <a:pt x="141" y="384"/>
                      </a:lnTo>
                      <a:lnTo>
                        <a:pt x="141" y="384"/>
                      </a:lnTo>
                      <a:lnTo>
                        <a:pt x="143" y="389"/>
                      </a:lnTo>
                      <a:lnTo>
                        <a:pt x="144" y="391"/>
                      </a:lnTo>
                      <a:lnTo>
                        <a:pt x="146" y="392"/>
                      </a:lnTo>
                      <a:lnTo>
                        <a:pt x="150" y="398"/>
                      </a:lnTo>
                      <a:lnTo>
                        <a:pt x="150" y="398"/>
                      </a:lnTo>
                      <a:lnTo>
                        <a:pt x="155" y="406"/>
                      </a:lnTo>
                      <a:lnTo>
                        <a:pt x="160" y="411"/>
                      </a:lnTo>
                      <a:lnTo>
                        <a:pt x="164" y="415"/>
                      </a:lnTo>
                      <a:lnTo>
                        <a:pt x="168" y="416"/>
                      </a:lnTo>
                      <a:lnTo>
                        <a:pt x="168" y="416"/>
                      </a:lnTo>
                      <a:lnTo>
                        <a:pt x="174" y="415"/>
                      </a:lnTo>
                      <a:lnTo>
                        <a:pt x="175" y="415"/>
                      </a:lnTo>
                      <a:lnTo>
                        <a:pt x="176" y="416"/>
                      </a:lnTo>
                      <a:lnTo>
                        <a:pt x="177" y="417"/>
                      </a:lnTo>
                      <a:lnTo>
                        <a:pt x="177" y="421"/>
                      </a:lnTo>
                      <a:lnTo>
                        <a:pt x="177" y="421"/>
                      </a:lnTo>
                      <a:lnTo>
                        <a:pt x="177" y="427"/>
                      </a:lnTo>
                      <a:lnTo>
                        <a:pt x="175" y="433"/>
                      </a:lnTo>
                      <a:lnTo>
                        <a:pt x="172" y="443"/>
                      </a:lnTo>
                      <a:lnTo>
                        <a:pt x="172" y="443"/>
                      </a:lnTo>
                      <a:lnTo>
                        <a:pt x="171" y="455"/>
                      </a:lnTo>
                      <a:lnTo>
                        <a:pt x="171" y="459"/>
                      </a:lnTo>
                      <a:lnTo>
                        <a:pt x="171" y="461"/>
                      </a:lnTo>
                      <a:lnTo>
                        <a:pt x="172" y="461"/>
                      </a:lnTo>
                      <a:lnTo>
                        <a:pt x="172" y="461"/>
                      </a:lnTo>
                      <a:lnTo>
                        <a:pt x="177" y="459"/>
                      </a:lnTo>
                      <a:lnTo>
                        <a:pt x="184" y="456"/>
                      </a:lnTo>
                      <a:lnTo>
                        <a:pt x="195" y="448"/>
                      </a:lnTo>
                      <a:lnTo>
                        <a:pt x="195" y="448"/>
                      </a:lnTo>
                      <a:lnTo>
                        <a:pt x="198" y="447"/>
                      </a:lnTo>
                      <a:lnTo>
                        <a:pt x="206" y="447"/>
                      </a:lnTo>
                      <a:lnTo>
                        <a:pt x="229" y="447"/>
                      </a:lnTo>
                      <a:lnTo>
                        <a:pt x="256" y="445"/>
                      </a:lnTo>
                      <a:lnTo>
                        <a:pt x="268" y="445"/>
                      </a:lnTo>
                      <a:lnTo>
                        <a:pt x="277" y="443"/>
                      </a:lnTo>
                      <a:lnTo>
                        <a:pt x="277" y="443"/>
                      </a:lnTo>
                      <a:lnTo>
                        <a:pt x="285" y="440"/>
                      </a:lnTo>
                      <a:lnTo>
                        <a:pt x="294" y="433"/>
                      </a:lnTo>
                      <a:lnTo>
                        <a:pt x="303" y="424"/>
                      </a:lnTo>
                      <a:lnTo>
                        <a:pt x="313" y="414"/>
                      </a:lnTo>
                      <a:lnTo>
                        <a:pt x="331" y="393"/>
                      </a:lnTo>
                      <a:lnTo>
                        <a:pt x="338" y="385"/>
                      </a:lnTo>
                      <a:lnTo>
                        <a:pt x="345" y="380"/>
                      </a:lnTo>
                      <a:lnTo>
                        <a:pt x="345" y="380"/>
                      </a:lnTo>
                      <a:lnTo>
                        <a:pt x="355" y="372"/>
                      </a:lnTo>
                      <a:lnTo>
                        <a:pt x="364" y="365"/>
                      </a:lnTo>
                      <a:lnTo>
                        <a:pt x="365" y="362"/>
                      </a:lnTo>
                      <a:lnTo>
                        <a:pt x="365" y="359"/>
                      </a:lnTo>
                      <a:lnTo>
                        <a:pt x="363" y="358"/>
                      </a:lnTo>
                      <a:lnTo>
                        <a:pt x="358" y="357"/>
                      </a:lnTo>
                      <a:lnTo>
                        <a:pt x="358" y="357"/>
                      </a:lnTo>
                      <a:lnTo>
                        <a:pt x="347" y="357"/>
                      </a:lnTo>
                      <a:lnTo>
                        <a:pt x="339" y="359"/>
                      </a:lnTo>
                      <a:lnTo>
                        <a:pt x="333" y="364"/>
                      </a:lnTo>
                      <a:lnTo>
                        <a:pt x="327" y="371"/>
                      </a:lnTo>
                      <a:lnTo>
                        <a:pt x="327" y="371"/>
                      </a:lnTo>
                      <a:lnTo>
                        <a:pt x="303" y="400"/>
                      </a:lnTo>
                      <a:lnTo>
                        <a:pt x="288" y="416"/>
                      </a:lnTo>
                      <a:lnTo>
                        <a:pt x="281" y="422"/>
                      </a:lnTo>
                      <a:lnTo>
                        <a:pt x="277" y="425"/>
                      </a:lnTo>
                      <a:lnTo>
                        <a:pt x="277" y="425"/>
                      </a:lnTo>
                      <a:lnTo>
                        <a:pt x="266" y="427"/>
                      </a:lnTo>
                      <a:lnTo>
                        <a:pt x="254" y="427"/>
                      </a:lnTo>
                      <a:lnTo>
                        <a:pt x="244" y="427"/>
                      </a:lnTo>
                      <a:lnTo>
                        <a:pt x="242" y="426"/>
                      </a:lnTo>
                      <a:lnTo>
                        <a:pt x="240" y="425"/>
                      </a:lnTo>
                      <a:lnTo>
                        <a:pt x="240" y="425"/>
                      </a:lnTo>
                      <a:lnTo>
                        <a:pt x="243" y="423"/>
                      </a:lnTo>
                      <a:lnTo>
                        <a:pt x="247" y="419"/>
                      </a:lnTo>
                      <a:lnTo>
                        <a:pt x="260" y="410"/>
                      </a:lnTo>
                      <a:lnTo>
                        <a:pt x="265" y="405"/>
                      </a:lnTo>
                      <a:lnTo>
                        <a:pt x="269" y="399"/>
                      </a:lnTo>
                      <a:lnTo>
                        <a:pt x="270" y="396"/>
                      </a:lnTo>
                      <a:lnTo>
                        <a:pt x="270" y="393"/>
                      </a:lnTo>
                      <a:lnTo>
                        <a:pt x="270" y="391"/>
                      </a:lnTo>
                      <a:lnTo>
                        <a:pt x="268" y="389"/>
                      </a:lnTo>
                      <a:lnTo>
                        <a:pt x="268" y="389"/>
                      </a:lnTo>
                      <a:lnTo>
                        <a:pt x="264" y="387"/>
                      </a:lnTo>
                      <a:lnTo>
                        <a:pt x="261" y="387"/>
                      </a:lnTo>
                      <a:lnTo>
                        <a:pt x="251" y="387"/>
                      </a:lnTo>
                      <a:lnTo>
                        <a:pt x="239" y="388"/>
                      </a:lnTo>
                      <a:lnTo>
                        <a:pt x="226" y="391"/>
                      </a:lnTo>
                      <a:lnTo>
                        <a:pt x="203" y="399"/>
                      </a:lnTo>
                      <a:lnTo>
                        <a:pt x="191" y="402"/>
                      </a:lnTo>
                      <a:lnTo>
                        <a:pt x="191" y="402"/>
                      </a:lnTo>
                      <a:lnTo>
                        <a:pt x="187" y="404"/>
                      </a:lnTo>
                      <a:lnTo>
                        <a:pt x="185" y="404"/>
                      </a:lnTo>
                      <a:lnTo>
                        <a:pt x="184" y="404"/>
                      </a:lnTo>
                      <a:lnTo>
                        <a:pt x="183" y="402"/>
                      </a:lnTo>
                      <a:lnTo>
                        <a:pt x="181" y="398"/>
                      </a:lnTo>
                      <a:lnTo>
                        <a:pt x="181" y="398"/>
                      </a:lnTo>
                      <a:lnTo>
                        <a:pt x="179" y="392"/>
                      </a:lnTo>
                      <a:lnTo>
                        <a:pt x="178" y="389"/>
                      </a:lnTo>
                      <a:lnTo>
                        <a:pt x="179" y="385"/>
                      </a:lnTo>
                      <a:lnTo>
                        <a:pt x="181" y="380"/>
                      </a:lnTo>
                      <a:lnTo>
                        <a:pt x="181" y="380"/>
                      </a:lnTo>
                      <a:lnTo>
                        <a:pt x="186" y="374"/>
                      </a:lnTo>
                      <a:lnTo>
                        <a:pt x="194" y="366"/>
                      </a:lnTo>
                      <a:lnTo>
                        <a:pt x="215" y="346"/>
                      </a:lnTo>
                      <a:lnTo>
                        <a:pt x="236" y="327"/>
                      </a:lnTo>
                      <a:lnTo>
                        <a:pt x="243" y="320"/>
                      </a:lnTo>
                      <a:lnTo>
                        <a:pt x="245" y="316"/>
                      </a:lnTo>
                      <a:lnTo>
                        <a:pt x="245" y="316"/>
                      </a:lnTo>
                      <a:lnTo>
                        <a:pt x="246" y="313"/>
                      </a:lnTo>
                      <a:lnTo>
                        <a:pt x="248" y="311"/>
                      </a:lnTo>
                      <a:lnTo>
                        <a:pt x="248" y="310"/>
                      </a:lnTo>
                      <a:lnTo>
                        <a:pt x="248" y="310"/>
                      </a:lnTo>
                      <a:lnTo>
                        <a:pt x="245" y="307"/>
                      </a:lnTo>
                      <a:lnTo>
                        <a:pt x="245" y="307"/>
                      </a:lnTo>
                      <a:lnTo>
                        <a:pt x="239" y="306"/>
                      </a:lnTo>
                      <a:lnTo>
                        <a:pt x="236" y="307"/>
                      </a:lnTo>
                      <a:lnTo>
                        <a:pt x="222" y="312"/>
                      </a:lnTo>
                      <a:lnTo>
                        <a:pt x="222" y="312"/>
                      </a:lnTo>
                      <a:close/>
                      <a:moveTo>
                        <a:pt x="245" y="398"/>
                      </a:moveTo>
                      <a:lnTo>
                        <a:pt x="245" y="398"/>
                      </a:lnTo>
                      <a:lnTo>
                        <a:pt x="247" y="399"/>
                      </a:lnTo>
                      <a:lnTo>
                        <a:pt x="248" y="401"/>
                      </a:lnTo>
                      <a:lnTo>
                        <a:pt x="247" y="404"/>
                      </a:lnTo>
                      <a:lnTo>
                        <a:pt x="246" y="406"/>
                      </a:lnTo>
                      <a:lnTo>
                        <a:pt x="243" y="409"/>
                      </a:lnTo>
                      <a:lnTo>
                        <a:pt x="240" y="411"/>
                      </a:lnTo>
                      <a:lnTo>
                        <a:pt x="240" y="411"/>
                      </a:lnTo>
                      <a:lnTo>
                        <a:pt x="235" y="411"/>
                      </a:lnTo>
                      <a:lnTo>
                        <a:pt x="218" y="411"/>
                      </a:lnTo>
                      <a:lnTo>
                        <a:pt x="218" y="411"/>
                      </a:lnTo>
                      <a:lnTo>
                        <a:pt x="214" y="410"/>
                      </a:lnTo>
                      <a:lnTo>
                        <a:pt x="214" y="409"/>
                      </a:lnTo>
                      <a:lnTo>
                        <a:pt x="215" y="408"/>
                      </a:lnTo>
                      <a:lnTo>
                        <a:pt x="218" y="406"/>
                      </a:lnTo>
                      <a:lnTo>
                        <a:pt x="223" y="404"/>
                      </a:lnTo>
                      <a:lnTo>
                        <a:pt x="235" y="399"/>
                      </a:lnTo>
                      <a:lnTo>
                        <a:pt x="240" y="398"/>
                      </a:lnTo>
                      <a:lnTo>
                        <a:pt x="245" y="398"/>
                      </a:lnTo>
                      <a:lnTo>
                        <a:pt x="245" y="398"/>
                      </a:lnTo>
                      <a:close/>
                      <a:moveTo>
                        <a:pt x="200" y="425"/>
                      </a:moveTo>
                      <a:lnTo>
                        <a:pt x="200" y="425"/>
                      </a:lnTo>
                      <a:lnTo>
                        <a:pt x="200" y="423"/>
                      </a:lnTo>
                      <a:lnTo>
                        <a:pt x="201" y="422"/>
                      </a:lnTo>
                      <a:lnTo>
                        <a:pt x="203" y="419"/>
                      </a:lnTo>
                      <a:lnTo>
                        <a:pt x="208" y="419"/>
                      </a:lnTo>
                      <a:lnTo>
                        <a:pt x="211" y="419"/>
                      </a:lnTo>
                      <a:lnTo>
                        <a:pt x="214" y="421"/>
                      </a:lnTo>
                      <a:lnTo>
                        <a:pt x="217" y="423"/>
                      </a:lnTo>
                      <a:lnTo>
                        <a:pt x="218" y="427"/>
                      </a:lnTo>
                      <a:lnTo>
                        <a:pt x="218" y="427"/>
                      </a:lnTo>
                      <a:lnTo>
                        <a:pt x="217" y="432"/>
                      </a:lnTo>
                      <a:lnTo>
                        <a:pt x="215" y="433"/>
                      </a:lnTo>
                      <a:lnTo>
                        <a:pt x="213" y="434"/>
                      </a:lnTo>
                      <a:lnTo>
                        <a:pt x="211" y="433"/>
                      </a:lnTo>
                      <a:lnTo>
                        <a:pt x="204" y="430"/>
                      </a:lnTo>
                      <a:lnTo>
                        <a:pt x="200" y="425"/>
                      </a:lnTo>
                      <a:lnTo>
                        <a:pt x="200" y="425"/>
                      </a:lnTo>
                      <a:close/>
                      <a:moveTo>
                        <a:pt x="372" y="380"/>
                      </a:moveTo>
                      <a:lnTo>
                        <a:pt x="372" y="380"/>
                      </a:lnTo>
                      <a:lnTo>
                        <a:pt x="358" y="396"/>
                      </a:lnTo>
                      <a:lnTo>
                        <a:pt x="330" y="431"/>
                      </a:lnTo>
                      <a:lnTo>
                        <a:pt x="302" y="468"/>
                      </a:lnTo>
                      <a:lnTo>
                        <a:pt x="294" y="482"/>
                      </a:lnTo>
                      <a:lnTo>
                        <a:pt x="290" y="486"/>
                      </a:lnTo>
                      <a:lnTo>
                        <a:pt x="290" y="488"/>
                      </a:lnTo>
                      <a:lnTo>
                        <a:pt x="290" y="488"/>
                      </a:lnTo>
                      <a:lnTo>
                        <a:pt x="291" y="494"/>
                      </a:lnTo>
                      <a:lnTo>
                        <a:pt x="293" y="496"/>
                      </a:lnTo>
                      <a:lnTo>
                        <a:pt x="294" y="499"/>
                      </a:lnTo>
                      <a:lnTo>
                        <a:pt x="296" y="501"/>
                      </a:lnTo>
                      <a:lnTo>
                        <a:pt x="299" y="503"/>
                      </a:lnTo>
                      <a:lnTo>
                        <a:pt x="313" y="507"/>
                      </a:lnTo>
                      <a:lnTo>
                        <a:pt x="313" y="507"/>
                      </a:lnTo>
                      <a:lnTo>
                        <a:pt x="322" y="508"/>
                      </a:lnTo>
                      <a:lnTo>
                        <a:pt x="331" y="508"/>
                      </a:lnTo>
                      <a:lnTo>
                        <a:pt x="340" y="508"/>
                      </a:lnTo>
                      <a:lnTo>
                        <a:pt x="349" y="507"/>
                      </a:lnTo>
                      <a:lnTo>
                        <a:pt x="362" y="503"/>
                      </a:lnTo>
                      <a:lnTo>
                        <a:pt x="367" y="502"/>
                      </a:lnTo>
                      <a:lnTo>
                        <a:pt x="367" y="502"/>
                      </a:lnTo>
                      <a:lnTo>
                        <a:pt x="365" y="503"/>
                      </a:lnTo>
                      <a:lnTo>
                        <a:pt x="363" y="507"/>
                      </a:lnTo>
                      <a:lnTo>
                        <a:pt x="362" y="510"/>
                      </a:lnTo>
                      <a:lnTo>
                        <a:pt x="362" y="515"/>
                      </a:lnTo>
                      <a:lnTo>
                        <a:pt x="364" y="520"/>
                      </a:lnTo>
                      <a:lnTo>
                        <a:pt x="371" y="528"/>
                      </a:lnTo>
                      <a:lnTo>
                        <a:pt x="381" y="538"/>
                      </a:lnTo>
                      <a:lnTo>
                        <a:pt x="381" y="538"/>
                      </a:lnTo>
                      <a:lnTo>
                        <a:pt x="388" y="543"/>
                      </a:lnTo>
                      <a:lnTo>
                        <a:pt x="395" y="547"/>
                      </a:lnTo>
                      <a:lnTo>
                        <a:pt x="401" y="551"/>
                      </a:lnTo>
                      <a:lnTo>
                        <a:pt x="409" y="554"/>
                      </a:lnTo>
                      <a:lnTo>
                        <a:pt x="424" y="558"/>
                      </a:lnTo>
                      <a:lnTo>
                        <a:pt x="438" y="559"/>
                      </a:lnTo>
                      <a:lnTo>
                        <a:pt x="451" y="559"/>
                      </a:lnTo>
                      <a:lnTo>
                        <a:pt x="463" y="558"/>
                      </a:lnTo>
                      <a:lnTo>
                        <a:pt x="471" y="555"/>
                      </a:lnTo>
                      <a:lnTo>
                        <a:pt x="476" y="552"/>
                      </a:lnTo>
                      <a:lnTo>
                        <a:pt x="476" y="552"/>
                      </a:lnTo>
                      <a:lnTo>
                        <a:pt x="480" y="546"/>
                      </a:lnTo>
                      <a:lnTo>
                        <a:pt x="484" y="536"/>
                      </a:lnTo>
                      <a:lnTo>
                        <a:pt x="488" y="524"/>
                      </a:lnTo>
                      <a:lnTo>
                        <a:pt x="491" y="510"/>
                      </a:lnTo>
                      <a:lnTo>
                        <a:pt x="493" y="496"/>
                      </a:lnTo>
                      <a:lnTo>
                        <a:pt x="494" y="485"/>
                      </a:lnTo>
                      <a:lnTo>
                        <a:pt x="494" y="482"/>
                      </a:lnTo>
                      <a:lnTo>
                        <a:pt x="493" y="478"/>
                      </a:lnTo>
                      <a:lnTo>
                        <a:pt x="492" y="476"/>
                      </a:lnTo>
                      <a:lnTo>
                        <a:pt x="490" y="475"/>
                      </a:lnTo>
                      <a:lnTo>
                        <a:pt x="490" y="475"/>
                      </a:lnTo>
                      <a:lnTo>
                        <a:pt x="482" y="475"/>
                      </a:lnTo>
                      <a:lnTo>
                        <a:pt x="480" y="475"/>
                      </a:lnTo>
                      <a:lnTo>
                        <a:pt x="478" y="476"/>
                      </a:lnTo>
                      <a:lnTo>
                        <a:pt x="477" y="477"/>
                      </a:lnTo>
                      <a:lnTo>
                        <a:pt x="476" y="481"/>
                      </a:lnTo>
                      <a:lnTo>
                        <a:pt x="476" y="488"/>
                      </a:lnTo>
                      <a:lnTo>
                        <a:pt x="476" y="488"/>
                      </a:lnTo>
                      <a:lnTo>
                        <a:pt x="476" y="495"/>
                      </a:lnTo>
                      <a:lnTo>
                        <a:pt x="474" y="503"/>
                      </a:lnTo>
                      <a:lnTo>
                        <a:pt x="469" y="520"/>
                      </a:lnTo>
                      <a:lnTo>
                        <a:pt x="464" y="536"/>
                      </a:lnTo>
                      <a:lnTo>
                        <a:pt x="460" y="541"/>
                      </a:lnTo>
                      <a:lnTo>
                        <a:pt x="458" y="543"/>
                      </a:lnTo>
                      <a:lnTo>
                        <a:pt x="458" y="543"/>
                      </a:lnTo>
                      <a:lnTo>
                        <a:pt x="447" y="544"/>
                      </a:lnTo>
                      <a:lnTo>
                        <a:pt x="438" y="544"/>
                      </a:lnTo>
                      <a:lnTo>
                        <a:pt x="429" y="544"/>
                      </a:lnTo>
                      <a:lnTo>
                        <a:pt x="420" y="543"/>
                      </a:lnTo>
                      <a:lnTo>
                        <a:pt x="410" y="539"/>
                      </a:lnTo>
                      <a:lnTo>
                        <a:pt x="407" y="538"/>
                      </a:lnTo>
                      <a:lnTo>
                        <a:pt x="404" y="535"/>
                      </a:lnTo>
                      <a:lnTo>
                        <a:pt x="401" y="533"/>
                      </a:lnTo>
                      <a:lnTo>
                        <a:pt x="399" y="529"/>
                      </a:lnTo>
                      <a:lnTo>
                        <a:pt x="399" y="529"/>
                      </a:lnTo>
                      <a:lnTo>
                        <a:pt x="398" y="526"/>
                      </a:lnTo>
                      <a:lnTo>
                        <a:pt x="398" y="521"/>
                      </a:lnTo>
                      <a:lnTo>
                        <a:pt x="400" y="513"/>
                      </a:lnTo>
                      <a:lnTo>
                        <a:pt x="404" y="504"/>
                      </a:lnTo>
                      <a:lnTo>
                        <a:pt x="407" y="496"/>
                      </a:lnTo>
                      <a:lnTo>
                        <a:pt x="414" y="482"/>
                      </a:lnTo>
                      <a:lnTo>
                        <a:pt x="415" y="477"/>
                      </a:lnTo>
                      <a:lnTo>
                        <a:pt x="414" y="476"/>
                      </a:lnTo>
                      <a:lnTo>
                        <a:pt x="413" y="475"/>
                      </a:lnTo>
                      <a:lnTo>
                        <a:pt x="413" y="475"/>
                      </a:lnTo>
                      <a:lnTo>
                        <a:pt x="408" y="475"/>
                      </a:lnTo>
                      <a:lnTo>
                        <a:pt x="404" y="476"/>
                      </a:lnTo>
                      <a:lnTo>
                        <a:pt x="393" y="481"/>
                      </a:lnTo>
                      <a:lnTo>
                        <a:pt x="384" y="486"/>
                      </a:lnTo>
                      <a:lnTo>
                        <a:pt x="381" y="488"/>
                      </a:lnTo>
                      <a:lnTo>
                        <a:pt x="381" y="488"/>
                      </a:lnTo>
                      <a:lnTo>
                        <a:pt x="381" y="482"/>
                      </a:lnTo>
                      <a:lnTo>
                        <a:pt x="380" y="477"/>
                      </a:lnTo>
                      <a:lnTo>
                        <a:pt x="379" y="476"/>
                      </a:lnTo>
                      <a:lnTo>
                        <a:pt x="376" y="475"/>
                      </a:lnTo>
                      <a:lnTo>
                        <a:pt x="376" y="475"/>
                      </a:lnTo>
                      <a:lnTo>
                        <a:pt x="364" y="473"/>
                      </a:lnTo>
                      <a:lnTo>
                        <a:pt x="358" y="474"/>
                      </a:lnTo>
                      <a:lnTo>
                        <a:pt x="356" y="474"/>
                      </a:lnTo>
                      <a:lnTo>
                        <a:pt x="354" y="475"/>
                      </a:lnTo>
                      <a:lnTo>
                        <a:pt x="354" y="475"/>
                      </a:lnTo>
                      <a:lnTo>
                        <a:pt x="350" y="479"/>
                      </a:lnTo>
                      <a:lnTo>
                        <a:pt x="348" y="485"/>
                      </a:lnTo>
                      <a:lnTo>
                        <a:pt x="345" y="493"/>
                      </a:lnTo>
                      <a:lnTo>
                        <a:pt x="345" y="493"/>
                      </a:lnTo>
                      <a:lnTo>
                        <a:pt x="339" y="494"/>
                      </a:lnTo>
                      <a:lnTo>
                        <a:pt x="327" y="494"/>
                      </a:lnTo>
                      <a:lnTo>
                        <a:pt x="321" y="493"/>
                      </a:lnTo>
                      <a:lnTo>
                        <a:pt x="315" y="492"/>
                      </a:lnTo>
                      <a:lnTo>
                        <a:pt x="314" y="491"/>
                      </a:lnTo>
                      <a:lnTo>
                        <a:pt x="313" y="488"/>
                      </a:lnTo>
                      <a:lnTo>
                        <a:pt x="312" y="486"/>
                      </a:lnTo>
                      <a:lnTo>
                        <a:pt x="313" y="484"/>
                      </a:lnTo>
                      <a:lnTo>
                        <a:pt x="313" y="484"/>
                      </a:lnTo>
                      <a:lnTo>
                        <a:pt x="317" y="476"/>
                      </a:lnTo>
                      <a:lnTo>
                        <a:pt x="327" y="464"/>
                      </a:lnTo>
                      <a:lnTo>
                        <a:pt x="349" y="433"/>
                      </a:lnTo>
                      <a:lnTo>
                        <a:pt x="386" y="389"/>
                      </a:lnTo>
                      <a:lnTo>
                        <a:pt x="386" y="389"/>
                      </a:lnTo>
                      <a:lnTo>
                        <a:pt x="389" y="384"/>
                      </a:lnTo>
                      <a:lnTo>
                        <a:pt x="391" y="382"/>
                      </a:lnTo>
                      <a:lnTo>
                        <a:pt x="391" y="381"/>
                      </a:lnTo>
                      <a:lnTo>
                        <a:pt x="390" y="380"/>
                      </a:lnTo>
                      <a:lnTo>
                        <a:pt x="390" y="380"/>
                      </a:lnTo>
                      <a:lnTo>
                        <a:pt x="386" y="379"/>
                      </a:lnTo>
                      <a:lnTo>
                        <a:pt x="380" y="379"/>
                      </a:lnTo>
                      <a:lnTo>
                        <a:pt x="372" y="380"/>
                      </a:lnTo>
                      <a:lnTo>
                        <a:pt x="372" y="380"/>
                      </a:lnTo>
                      <a:close/>
                      <a:moveTo>
                        <a:pt x="458" y="434"/>
                      </a:moveTo>
                      <a:lnTo>
                        <a:pt x="458" y="434"/>
                      </a:lnTo>
                      <a:lnTo>
                        <a:pt x="459" y="439"/>
                      </a:lnTo>
                      <a:lnTo>
                        <a:pt x="461" y="442"/>
                      </a:lnTo>
                      <a:lnTo>
                        <a:pt x="466" y="444"/>
                      </a:lnTo>
                      <a:lnTo>
                        <a:pt x="471" y="447"/>
                      </a:lnTo>
                      <a:lnTo>
                        <a:pt x="475" y="447"/>
                      </a:lnTo>
                      <a:lnTo>
                        <a:pt x="478" y="445"/>
                      </a:lnTo>
                      <a:lnTo>
                        <a:pt x="481" y="443"/>
                      </a:lnTo>
                      <a:lnTo>
                        <a:pt x="481" y="439"/>
                      </a:lnTo>
                      <a:lnTo>
                        <a:pt x="481" y="439"/>
                      </a:lnTo>
                      <a:lnTo>
                        <a:pt x="478" y="434"/>
                      </a:lnTo>
                      <a:lnTo>
                        <a:pt x="475" y="431"/>
                      </a:lnTo>
                      <a:lnTo>
                        <a:pt x="472" y="428"/>
                      </a:lnTo>
                      <a:lnTo>
                        <a:pt x="468" y="426"/>
                      </a:lnTo>
                      <a:lnTo>
                        <a:pt x="465" y="426"/>
                      </a:lnTo>
                      <a:lnTo>
                        <a:pt x="461" y="427"/>
                      </a:lnTo>
                      <a:lnTo>
                        <a:pt x="459" y="431"/>
                      </a:lnTo>
                      <a:lnTo>
                        <a:pt x="458" y="434"/>
                      </a:lnTo>
                      <a:lnTo>
                        <a:pt x="458" y="434"/>
                      </a:lnTo>
                      <a:close/>
                      <a:moveTo>
                        <a:pt x="290" y="520"/>
                      </a:moveTo>
                      <a:lnTo>
                        <a:pt x="290" y="520"/>
                      </a:lnTo>
                      <a:lnTo>
                        <a:pt x="290" y="524"/>
                      </a:lnTo>
                      <a:lnTo>
                        <a:pt x="291" y="527"/>
                      </a:lnTo>
                      <a:lnTo>
                        <a:pt x="294" y="528"/>
                      </a:lnTo>
                      <a:lnTo>
                        <a:pt x="297" y="529"/>
                      </a:lnTo>
                      <a:lnTo>
                        <a:pt x="299" y="529"/>
                      </a:lnTo>
                      <a:lnTo>
                        <a:pt x="302" y="528"/>
                      </a:lnTo>
                      <a:lnTo>
                        <a:pt x="304" y="527"/>
                      </a:lnTo>
                      <a:lnTo>
                        <a:pt x="304" y="525"/>
                      </a:lnTo>
                      <a:lnTo>
                        <a:pt x="304" y="525"/>
                      </a:lnTo>
                      <a:lnTo>
                        <a:pt x="302" y="519"/>
                      </a:lnTo>
                      <a:lnTo>
                        <a:pt x="297" y="516"/>
                      </a:lnTo>
                      <a:lnTo>
                        <a:pt x="295" y="515"/>
                      </a:lnTo>
                      <a:lnTo>
                        <a:pt x="294" y="516"/>
                      </a:lnTo>
                      <a:lnTo>
                        <a:pt x="291" y="517"/>
                      </a:lnTo>
                      <a:lnTo>
                        <a:pt x="290" y="520"/>
                      </a:lnTo>
                      <a:lnTo>
                        <a:pt x="290" y="520"/>
                      </a:lnTo>
                      <a:close/>
                      <a:moveTo>
                        <a:pt x="594" y="484"/>
                      </a:moveTo>
                      <a:lnTo>
                        <a:pt x="594" y="484"/>
                      </a:lnTo>
                      <a:lnTo>
                        <a:pt x="594" y="488"/>
                      </a:lnTo>
                      <a:lnTo>
                        <a:pt x="595" y="492"/>
                      </a:lnTo>
                      <a:lnTo>
                        <a:pt x="597" y="494"/>
                      </a:lnTo>
                      <a:lnTo>
                        <a:pt x="601" y="496"/>
                      </a:lnTo>
                      <a:lnTo>
                        <a:pt x="604" y="498"/>
                      </a:lnTo>
                      <a:lnTo>
                        <a:pt x="608" y="498"/>
                      </a:lnTo>
                      <a:lnTo>
                        <a:pt x="611" y="496"/>
                      </a:lnTo>
                      <a:lnTo>
                        <a:pt x="612" y="493"/>
                      </a:lnTo>
                      <a:lnTo>
                        <a:pt x="612" y="493"/>
                      </a:lnTo>
                      <a:lnTo>
                        <a:pt x="612" y="490"/>
                      </a:lnTo>
                      <a:lnTo>
                        <a:pt x="611" y="486"/>
                      </a:lnTo>
                      <a:lnTo>
                        <a:pt x="609" y="483"/>
                      </a:lnTo>
                      <a:lnTo>
                        <a:pt x="605" y="481"/>
                      </a:lnTo>
                      <a:lnTo>
                        <a:pt x="602" y="479"/>
                      </a:lnTo>
                      <a:lnTo>
                        <a:pt x="599" y="479"/>
                      </a:lnTo>
                      <a:lnTo>
                        <a:pt x="596" y="481"/>
                      </a:lnTo>
                      <a:lnTo>
                        <a:pt x="594" y="484"/>
                      </a:lnTo>
                      <a:lnTo>
                        <a:pt x="594" y="484"/>
                      </a:lnTo>
                      <a:close/>
                      <a:moveTo>
                        <a:pt x="1138" y="375"/>
                      </a:moveTo>
                      <a:lnTo>
                        <a:pt x="1138" y="375"/>
                      </a:lnTo>
                      <a:lnTo>
                        <a:pt x="1138" y="380"/>
                      </a:lnTo>
                      <a:lnTo>
                        <a:pt x="1139" y="383"/>
                      </a:lnTo>
                      <a:lnTo>
                        <a:pt x="1142" y="385"/>
                      </a:lnTo>
                      <a:lnTo>
                        <a:pt x="1145" y="388"/>
                      </a:lnTo>
                      <a:lnTo>
                        <a:pt x="1148" y="389"/>
                      </a:lnTo>
                      <a:lnTo>
                        <a:pt x="1152" y="389"/>
                      </a:lnTo>
                      <a:lnTo>
                        <a:pt x="1155" y="388"/>
                      </a:lnTo>
                      <a:lnTo>
                        <a:pt x="1156" y="384"/>
                      </a:lnTo>
                      <a:lnTo>
                        <a:pt x="1156" y="384"/>
                      </a:lnTo>
                      <a:lnTo>
                        <a:pt x="1156" y="381"/>
                      </a:lnTo>
                      <a:lnTo>
                        <a:pt x="1155" y="377"/>
                      </a:lnTo>
                      <a:lnTo>
                        <a:pt x="1153" y="374"/>
                      </a:lnTo>
                      <a:lnTo>
                        <a:pt x="1149" y="372"/>
                      </a:lnTo>
                      <a:lnTo>
                        <a:pt x="1146" y="371"/>
                      </a:lnTo>
                      <a:lnTo>
                        <a:pt x="1143" y="371"/>
                      </a:lnTo>
                      <a:lnTo>
                        <a:pt x="1140" y="372"/>
                      </a:lnTo>
                      <a:lnTo>
                        <a:pt x="1138" y="375"/>
                      </a:lnTo>
                      <a:lnTo>
                        <a:pt x="1138" y="375"/>
                      </a:lnTo>
                      <a:close/>
                      <a:moveTo>
                        <a:pt x="549" y="570"/>
                      </a:moveTo>
                      <a:lnTo>
                        <a:pt x="549" y="570"/>
                      </a:lnTo>
                      <a:lnTo>
                        <a:pt x="565" y="571"/>
                      </a:lnTo>
                      <a:lnTo>
                        <a:pt x="577" y="572"/>
                      </a:lnTo>
                      <a:lnTo>
                        <a:pt x="590" y="575"/>
                      </a:lnTo>
                      <a:lnTo>
                        <a:pt x="590" y="575"/>
                      </a:lnTo>
                      <a:lnTo>
                        <a:pt x="594" y="576"/>
                      </a:lnTo>
                      <a:lnTo>
                        <a:pt x="596" y="578"/>
                      </a:lnTo>
                      <a:lnTo>
                        <a:pt x="597" y="579"/>
                      </a:lnTo>
                      <a:lnTo>
                        <a:pt x="597" y="581"/>
                      </a:lnTo>
                      <a:lnTo>
                        <a:pt x="597" y="588"/>
                      </a:lnTo>
                      <a:lnTo>
                        <a:pt x="597" y="593"/>
                      </a:lnTo>
                      <a:lnTo>
                        <a:pt x="599" y="597"/>
                      </a:lnTo>
                      <a:lnTo>
                        <a:pt x="599" y="597"/>
                      </a:lnTo>
                      <a:lnTo>
                        <a:pt x="600" y="599"/>
                      </a:lnTo>
                      <a:lnTo>
                        <a:pt x="602" y="602"/>
                      </a:lnTo>
                      <a:lnTo>
                        <a:pt x="609" y="604"/>
                      </a:lnTo>
                      <a:lnTo>
                        <a:pt x="618" y="605"/>
                      </a:lnTo>
                      <a:lnTo>
                        <a:pt x="628" y="605"/>
                      </a:lnTo>
                      <a:lnTo>
                        <a:pt x="654" y="604"/>
                      </a:lnTo>
                      <a:lnTo>
                        <a:pt x="680" y="602"/>
                      </a:lnTo>
                      <a:lnTo>
                        <a:pt x="680" y="602"/>
                      </a:lnTo>
                      <a:lnTo>
                        <a:pt x="690" y="602"/>
                      </a:lnTo>
                      <a:lnTo>
                        <a:pt x="696" y="603"/>
                      </a:lnTo>
                      <a:lnTo>
                        <a:pt x="698" y="604"/>
                      </a:lnTo>
                      <a:lnTo>
                        <a:pt x="698" y="606"/>
                      </a:lnTo>
                      <a:lnTo>
                        <a:pt x="698" y="611"/>
                      </a:lnTo>
                      <a:lnTo>
                        <a:pt x="699" y="613"/>
                      </a:lnTo>
                      <a:lnTo>
                        <a:pt x="703" y="615"/>
                      </a:lnTo>
                      <a:lnTo>
                        <a:pt x="703" y="615"/>
                      </a:lnTo>
                      <a:lnTo>
                        <a:pt x="710" y="616"/>
                      </a:lnTo>
                      <a:lnTo>
                        <a:pt x="720" y="616"/>
                      </a:lnTo>
                      <a:lnTo>
                        <a:pt x="745" y="614"/>
                      </a:lnTo>
                      <a:lnTo>
                        <a:pt x="771" y="611"/>
                      </a:lnTo>
                      <a:lnTo>
                        <a:pt x="781" y="611"/>
                      </a:lnTo>
                      <a:lnTo>
                        <a:pt x="789" y="611"/>
                      </a:lnTo>
                      <a:lnTo>
                        <a:pt x="789" y="611"/>
                      </a:lnTo>
                      <a:lnTo>
                        <a:pt x="808" y="613"/>
                      </a:lnTo>
                      <a:lnTo>
                        <a:pt x="837" y="616"/>
                      </a:lnTo>
                      <a:lnTo>
                        <a:pt x="851" y="618"/>
                      </a:lnTo>
                      <a:lnTo>
                        <a:pt x="865" y="618"/>
                      </a:lnTo>
                      <a:lnTo>
                        <a:pt x="876" y="618"/>
                      </a:lnTo>
                      <a:lnTo>
                        <a:pt x="884" y="615"/>
                      </a:lnTo>
                      <a:lnTo>
                        <a:pt x="884" y="615"/>
                      </a:lnTo>
                      <a:lnTo>
                        <a:pt x="891" y="612"/>
                      </a:lnTo>
                      <a:lnTo>
                        <a:pt x="898" y="606"/>
                      </a:lnTo>
                      <a:lnTo>
                        <a:pt x="913" y="592"/>
                      </a:lnTo>
                      <a:lnTo>
                        <a:pt x="925" y="578"/>
                      </a:lnTo>
                      <a:lnTo>
                        <a:pt x="930" y="572"/>
                      </a:lnTo>
                      <a:lnTo>
                        <a:pt x="934" y="570"/>
                      </a:lnTo>
                      <a:lnTo>
                        <a:pt x="934" y="570"/>
                      </a:lnTo>
                      <a:lnTo>
                        <a:pt x="944" y="568"/>
                      </a:lnTo>
                      <a:lnTo>
                        <a:pt x="958" y="566"/>
                      </a:lnTo>
                      <a:lnTo>
                        <a:pt x="970" y="563"/>
                      </a:lnTo>
                      <a:lnTo>
                        <a:pt x="979" y="561"/>
                      </a:lnTo>
                      <a:lnTo>
                        <a:pt x="979" y="561"/>
                      </a:lnTo>
                      <a:lnTo>
                        <a:pt x="982" y="560"/>
                      </a:lnTo>
                      <a:lnTo>
                        <a:pt x="982" y="559"/>
                      </a:lnTo>
                      <a:lnTo>
                        <a:pt x="981" y="558"/>
                      </a:lnTo>
                      <a:lnTo>
                        <a:pt x="977" y="556"/>
                      </a:lnTo>
                      <a:lnTo>
                        <a:pt x="969" y="554"/>
                      </a:lnTo>
                      <a:lnTo>
                        <a:pt x="957" y="552"/>
                      </a:lnTo>
                      <a:lnTo>
                        <a:pt x="957" y="552"/>
                      </a:lnTo>
                      <a:lnTo>
                        <a:pt x="940" y="547"/>
                      </a:lnTo>
                      <a:lnTo>
                        <a:pt x="919" y="541"/>
                      </a:lnTo>
                      <a:lnTo>
                        <a:pt x="909" y="537"/>
                      </a:lnTo>
                      <a:lnTo>
                        <a:pt x="898" y="535"/>
                      </a:lnTo>
                      <a:lnTo>
                        <a:pt x="889" y="534"/>
                      </a:lnTo>
                      <a:lnTo>
                        <a:pt x="880" y="534"/>
                      </a:lnTo>
                      <a:lnTo>
                        <a:pt x="880" y="534"/>
                      </a:lnTo>
                      <a:lnTo>
                        <a:pt x="872" y="535"/>
                      </a:lnTo>
                      <a:lnTo>
                        <a:pt x="865" y="537"/>
                      </a:lnTo>
                      <a:lnTo>
                        <a:pt x="859" y="539"/>
                      </a:lnTo>
                      <a:lnTo>
                        <a:pt x="855" y="543"/>
                      </a:lnTo>
                      <a:lnTo>
                        <a:pt x="850" y="546"/>
                      </a:lnTo>
                      <a:lnTo>
                        <a:pt x="847" y="549"/>
                      </a:lnTo>
                      <a:lnTo>
                        <a:pt x="845" y="553"/>
                      </a:lnTo>
                      <a:lnTo>
                        <a:pt x="843" y="556"/>
                      </a:lnTo>
                      <a:lnTo>
                        <a:pt x="843" y="556"/>
                      </a:lnTo>
                      <a:lnTo>
                        <a:pt x="843" y="560"/>
                      </a:lnTo>
                      <a:lnTo>
                        <a:pt x="846" y="561"/>
                      </a:lnTo>
                      <a:lnTo>
                        <a:pt x="850" y="560"/>
                      </a:lnTo>
                      <a:lnTo>
                        <a:pt x="856" y="560"/>
                      </a:lnTo>
                      <a:lnTo>
                        <a:pt x="870" y="556"/>
                      </a:lnTo>
                      <a:lnTo>
                        <a:pt x="876" y="556"/>
                      </a:lnTo>
                      <a:lnTo>
                        <a:pt x="884" y="556"/>
                      </a:lnTo>
                      <a:lnTo>
                        <a:pt x="884" y="556"/>
                      </a:lnTo>
                      <a:lnTo>
                        <a:pt x="897" y="559"/>
                      </a:lnTo>
                      <a:lnTo>
                        <a:pt x="904" y="561"/>
                      </a:lnTo>
                      <a:lnTo>
                        <a:pt x="908" y="564"/>
                      </a:lnTo>
                      <a:lnTo>
                        <a:pt x="911" y="570"/>
                      </a:lnTo>
                      <a:lnTo>
                        <a:pt x="911" y="570"/>
                      </a:lnTo>
                      <a:lnTo>
                        <a:pt x="911" y="571"/>
                      </a:lnTo>
                      <a:lnTo>
                        <a:pt x="911" y="573"/>
                      </a:lnTo>
                      <a:lnTo>
                        <a:pt x="907" y="578"/>
                      </a:lnTo>
                      <a:lnTo>
                        <a:pt x="900" y="582"/>
                      </a:lnTo>
                      <a:lnTo>
                        <a:pt x="891" y="587"/>
                      </a:lnTo>
                      <a:lnTo>
                        <a:pt x="872" y="596"/>
                      </a:lnTo>
                      <a:lnTo>
                        <a:pt x="857" y="602"/>
                      </a:lnTo>
                      <a:lnTo>
                        <a:pt x="857" y="602"/>
                      </a:lnTo>
                      <a:lnTo>
                        <a:pt x="848" y="604"/>
                      </a:lnTo>
                      <a:lnTo>
                        <a:pt x="840" y="604"/>
                      </a:lnTo>
                      <a:lnTo>
                        <a:pt x="830" y="602"/>
                      </a:lnTo>
                      <a:lnTo>
                        <a:pt x="816" y="597"/>
                      </a:lnTo>
                      <a:lnTo>
                        <a:pt x="816" y="597"/>
                      </a:lnTo>
                      <a:lnTo>
                        <a:pt x="805" y="594"/>
                      </a:lnTo>
                      <a:lnTo>
                        <a:pt x="798" y="593"/>
                      </a:lnTo>
                      <a:lnTo>
                        <a:pt x="795" y="593"/>
                      </a:lnTo>
                      <a:lnTo>
                        <a:pt x="789" y="593"/>
                      </a:lnTo>
                      <a:lnTo>
                        <a:pt x="789" y="593"/>
                      </a:lnTo>
                      <a:lnTo>
                        <a:pt x="775" y="588"/>
                      </a:lnTo>
                      <a:lnTo>
                        <a:pt x="762" y="584"/>
                      </a:lnTo>
                      <a:lnTo>
                        <a:pt x="762" y="584"/>
                      </a:lnTo>
                      <a:lnTo>
                        <a:pt x="757" y="584"/>
                      </a:lnTo>
                      <a:lnTo>
                        <a:pt x="753" y="585"/>
                      </a:lnTo>
                      <a:lnTo>
                        <a:pt x="744" y="589"/>
                      </a:lnTo>
                      <a:lnTo>
                        <a:pt x="733" y="595"/>
                      </a:lnTo>
                      <a:lnTo>
                        <a:pt x="729" y="596"/>
                      </a:lnTo>
                      <a:lnTo>
                        <a:pt x="726" y="597"/>
                      </a:lnTo>
                      <a:lnTo>
                        <a:pt x="726" y="597"/>
                      </a:lnTo>
                      <a:lnTo>
                        <a:pt x="720" y="596"/>
                      </a:lnTo>
                      <a:lnTo>
                        <a:pt x="718" y="595"/>
                      </a:lnTo>
                      <a:lnTo>
                        <a:pt x="716" y="592"/>
                      </a:lnTo>
                      <a:lnTo>
                        <a:pt x="716" y="588"/>
                      </a:lnTo>
                      <a:lnTo>
                        <a:pt x="716" y="588"/>
                      </a:lnTo>
                      <a:lnTo>
                        <a:pt x="716" y="586"/>
                      </a:lnTo>
                      <a:lnTo>
                        <a:pt x="714" y="586"/>
                      </a:lnTo>
                      <a:lnTo>
                        <a:pt x="707" y="585"/>
                      </a:lnTo>
                      <a:lnTo>
                        <a:pt x="680" y="588"/>
                      </a:lnTo>
                      <a:lnTo>
                        <a:pt x="680" y="588"/>
                      </a:lnTo>
                      <a:lnTo>
                        <a:pt x="664" y="589"/>
                      </a:lnTo>
                      <a:lnTo>
                        <a:pt x="658" y="589"/>
                      </a:lnTo>
                      <a:lnTo>
                        <a:pt x="651" y="588"/>
                      </a:lnTo>
                      <a:lnTo>
                        <a:pt x="644" y="586"/>
                      </a:lnTo>
                      <a:lnTo>
                        <a:pt x="638" y="584"/>
                      </a:lnTo>
                      <a:lnTo>
                        <a:pt x="631" y="579"/>
                      </a:lnTo>
                      <a:lnTo>
                        <a:pt x="626" y="575"/>
                      </a:lnTo>
                      <a:lnTo>
                        <a:pt x="626" y="575"/>
                      </a:lnTo>
                      <a:lnTo>
                        <a:pt x="621" y="570"/>
                      </a:lnTo>
                      <a:lnTo>
                        <a:pt x="620" y="566"/>
                      </a:lnTo>
                      <a:lnTo>
                        <a:pt x="620" y="562"/>
                      </a:lnTo>
                      <a:lnTo>
                        <a:pt x="621" y="559"/>
                      </a:lnTo>
                      <a:lnTo>
                        <a:pt x="624" y="553"/>
                      </a:lnTo>
                      <a:lnTo>
                        <a:pt x="624" y="551"/>
                      </a:lnTo>
                      <a:lnTo>
                        <a:pt x="621" y="547"/>
                      </a:lnTo>
                      <a:lnTo>
                        <a:pt x="621" y="547"/>
                      </a:lnTo>
                      <a:lnTo>
                        <a:pt x="619" y="546"/>
                      </a:lnTo>
                      <a:lnTo>
                        <a:pt x="617" y="545"/>
                      </a:lnTo>
                      <a:lnTo>
                        <a:pt x="611" y="544"/>
                      </a:lnTo>
                      <a:lnTo>
                        <a:pt x="603" y="545"/>
                      </a:lnTo>
                      <a:lnTo>
                        <a:pt x="596" y="546"/>
                      </a:lnTo>
                      <a:lnTo>
                        <a:pt x="579" y="551"/>
                      </a:lnTo>
                      <a:lnTo>
                        <a:pt x="573" y="552"/>
                      </a:lnTo>
                      <a:lnTo>
                        <a:pt x="567" y="552"/>
                      </a:lnTo>
                      <a:lnTo>
                        <a:pt x="567" y="552"/>
                      </a:lnTo>
                      <a:lnTo>
                        <a:pt x="565" y="551"/>
                      </a:lnTo>
                      <a:lnTo>
                        <a:pt x="563" y="550"/>
                      </a:lnTo>
                      <a:lnTo>
                        <a:pt x="561" y="546"/>
                      </a:lnTo>
                      <a:lnTo>
                        <a:pt x="561" y="539"/>
                      </a:lnTo>
                      <a:lnTo>
                        <a:pt x="561" y="533"/>
                      </a:lnTo>
                      <a:lnTo>
                        <a:pt x="561" y="525"/>
                      </a:lnTo>
                      <a:lnTo>
                        <a:pt x="561" y="517"/>
                      </a:lnTo>
                      <a:lnTo>
                        <a:pt x="558" y="509"/>
                      </a:lnTo>
                      <a:lnTo>
                        <a:pt x="556" y="505"/>
                      </a:lnTo>
                      <a:lnTo>
                        <a:pt x="553" y="502"/>
                      </a:lnTo>
                      <a:lnTo>
                        <a:pt x="553" y="502"/>
                      </a:lnTo>
                      <a:lnTo>
                        <a:pt x="550" y="500"/>
                      </a:lnTo>
                      <a:lnTo>
                        <a:pt x="546" y="499"/>
                      </a:lnTo>
                      <a:lnTo>
                        <a:pt x="542" y="499"/>
                      </a:lnTo>
                      <a:lnTo>
                        <a:pt x="537" y="499"/>
                      </a:lnTo>
                      <a:lnTo>
                        <a:pt x="533" y="500"/>
                      </a:lnTo>
                      <a:lnTo>
                        <a:pt x="528" y="502"/>
                      </a:lnTo>
                      <a:lnTo>
                        <a:pt x="519" y="509"/>
                      </a:lnTo>
                      <a:lnTo>
                        <a:pt x="510" y="518"/>
                      </a:lnTo>
                      <a:lnTo>
                        <a:pt x="502" y="527"/>
                      </a:lnTo>
                      <a:lnTo>
                        <a:pt x="497" y="537"/>
                      </a:lnTo>
                      <a:lnTo>
                        <a:pt x="495" y="543"/>
                      </a:lnTo>
                      <a:lnTo>
                        <a:pt x="494" y="547"/>
                      </a:lnTo>
                      <a:lnTo>
                        <a:pt x="494" y="547"/>
                      </a:lnTo>
                      <a:lnTo>
                        <a:pt x="494" y="556"/>
                      </a:lnTo>
                      <a:lnTo>
                        <a:pt x="497" y="562"/>
                      </a:lnTo>
                      <a:lnTo>
                        <a:pt x="500" y="568"/>
                      </a:lnTo>
                      <a:lnTo>
                        <a:pt x="505" y="571"/>
                      </a:lnTo>
                      <a:lnTo>
                        <a:pt x="509" y="572"/>
                      </a:lnTo>
                      <a:lnTo>
                        <a:pt x="512" y="573"/>
                      </a:lnTo>
                      <a:lnTo>
                        <a:pt x="517" y="575"/>
                      </a:lnTo>
                      <a:lnTo>
                        <a:pt x="517" y="575"/>
                      </a:lnTo>
                      <a:lnTo>
                        <a:pt x="511" y="581"/>
                      </a:lnTo>
                      <a:lnTo>
                        <a:pt x="501" y="589"/>
                      </a:lnTo>
                      <a:lnTo>
                        <a:pt x="485" y="602"/>
                      </a:lnTo>
                      <a:lnTo>
                        <a:pt x="485" y="602"/>
                      </a:lnTo>
                      <a:lnTo>
                        <a:pt x="476" y="607"/>
                      </a:lnTo>
                      <a:lnTo>
                        <a:pt x="467" y="610"/>
                      </a:lnTo>
                      <a:lnTo>
                        <a:pt x="459" y="611"/>
                      </a:lnTo>
                      <a:lnTo>
                        <a:pt x="450" y="610"/>
                      </a:lnTo>
                      <a:lnTo>
                        <a:pt x="429" y="605"/>
                      </a:lnTo>
                      <a:lnTo>
                        <a:pt x="415" y="603"/>
                      </a:lnTo>
                      <a:lnTo>
                        <a:pt x="399" y="602"/>
                      </a:lnTo>
                      <a:lnTo>
                        <a:pt x="399" y="602"/>
                      </a:lnTo>
                      <a:lnTo>
                        <a:pt x="383" y="601"/>
                      </a:lnTo>
                      <a:lnTo>
                        <a:pt x="371" y="597"/>
                      </a:lnTo>
                      <a:lnTo>
                        <a:pt x="361" y="595"/>
                      </a:lnTo>
                      <a:lnTo>
                        <a:pt x="354" y="592"/>
                      </a:lnTo>
                      <a:lnTo>
                        <a:pt x="346" y="587"/>
                      </a:lnTo>
                      <a:lnTo>
                        <a:pt x="345" y="587"/>
                      </a:lnTo>
                      <a:lnTo>
                        <a:pt x="345" y="588"/>
                      </a:lnTo>
                      <a:lnTo>
                        <a:pt x="345" y="588"/>
                      </a:lnTo>
                      <a:lnTo>
                        <a:pt x="349" y="595"/>
                      </a:lnTo>
                      <a:lnTo>
                        <a:pt x="357" y="603"/>
                      </a:lnTo>
                      <a:lnTo>
                        <a:pt x="370" y="612"/>
                      </a:lnTo>
                      <a:lnTo>
                        <a:pt x="378" y="615"/>
                      </a:lnTo>
                      <a:lnTo>
                        <a:pt x="386" y="620"/>
                      </a:lnTo>
                      <a:lnTo>
                        <a:pt x="386" y="620"/>
                      </a:lnTo>
                      <a:lnTo>
                        <a:pt x="396" y="623"/>
                      </a:lnTo>
                      <a:lnTo>
                        <a:pt x="406" y="626"/>
                      </a:lnTo>
                      <a:lnTo>
                        <a:pt x="418" y="627"/>
                      </a:lnTo>
                      <a:lnTo>
                        <a:pt x="431" y="627"/>
                      </a:lnTo>
                      <a:lnTo>
                        <a:pt x="444" y="626"/>
                      </a:lnTo>
                      <a:lnTo>
                        <a:pt x="458" y="624"/>
                      </a:lnTo>
                      <a:lnTo>
                        <a:pt x="485" y="620"/>
                      </a:lnTo>
                      <a:lnTo>
                        <a:pt x="485" y="620"/>
                      </a:lnTo>
                      <a:lnTo>
                        <a:pt x="492" y="618"/>
                      </a:lnTo>
                      <a:lnTo>
                        <a:pt x="498" y="615"/>
                      </a:lnTo>
                      <a:lnTo>
                        <a:pt x="510" y="609"/>
                      </a:lnTo>
                      <a:lnTo>
                        <a:pt x="520" y="601"/>
                      </a:lnTo>
                      <a:lnTo>
                        <a:pt x="531" y="592"/>
                      </a:lnTo>
                      <a:lnTo>
                        <a:pt x="537" y="584"/>
                      </a:lnTo>
                      <a:lnTo>
                        <a:pt x="544" y="577"/>
                      </a:lnTo>
                      <a:lnTo>
                        <a:pt x="549" y="570"/>
                      </a:lnTo>
                      <a:lnTo>
                        <a:pt x="549" y="570"/>
                      </a:lnTo>
                      <a:close/>
                      <a:moveTo>
                        <a:pt x="535" y="525"/>
                      </a:moveTo>
                      <a:lnTo>
                        <a:pt x="535" y="525"/>
                      </a:lnTo>
                      <a:lnTo>
                        <a:pt x="539" y="525"/>
                      </a:lnTo>
                      <a:lnTo>
                        <a:pt x="542" y="527"/>
                      </a:lnTo>
                      <a:lnTo>
                        <a:pt x="542" y="530"/>
                      </a:lnTo>
                      <a:lnTo>
                        <a:pt x="542" y="534"/>
                      </a:lnTo>
                      <a:lnTo>
                        <a:pt x="541" y="537"/>
                      </a:lnTo>
                      <a:lnTo>
                        <a:pt x="539" y="541"/>
                      </a:lnTo>
                      <a:lnTo>
                        <a:pt x="535" y="543"/>
                      </a:lnTo>
                      <a:lnTo>
                        <a:pt x="531" y="543"/>
                      </a:lnTo>
                      <a:lnTo>
                        <a:pt x="531" y="543"/>
                      </a:lnTo>
                      <a:lnTo>
                        <a:pt x="527" y="542"/>
                      </a:lnTo>
                      <a:lnTo>
                        <a:pt x="524" y="539"/>
                      </a:lnTo>
                      <a:lnTo>
                        <a:pt x="524" y="537"/>
                      </a:lnTo>
                      <a:lnTo>
                        <a:pt x="524" y="534"/>
                      </a:lnTo>
                      <a:lnTo>
                        <a:pt x="525" y="530"/>
                      </a:lnTo>
                      <a:lnTo>
                        <a:pt x="527" y="528"/>
                      </a:lnTo>
                      <a:lnTo>
                        <a:pt x="531" y="526"/>
                      </a:lnTo>
                      <a:lnTo>
                        <a:pt x="535" y="525"/>
                      </a:lnTo>
                      <a:lnTo>
                        <a:pt x="535" y="525"/>
                      </a:lnTo>
                      <a:close/>
                      <a:moveTo>
                        <a:pt x="934" y="593"/>
                      </a:moveTo>
                      <a:lnTo>
                        <a:pt x="934" y="593"/>
                      </a:lnTo>
                      <a:lnTo>
                        <a:pt x="933" y="595"/>
                      </a:lnTo>
                      <a:lnTo>
                        <a:pt x="931" y="598"/>
                      </a:lnTo>
                      <a:lnTo>
                        <a:pt x="928" y="604"/>
                      </a:lnTo>
                      <a:lnTo>
                        <a:pt x="927" y="610"/>
                      </a:lnTo>
                      <a:lnTo>
                        <a:pt x="926" y="616"/>
                      </a:lnTo>
                      <a:lnTo>
                        <a:pt x="927" y="622"/>
                      </a:lnTo>
                      <a:lnTo>
                        <a:pt x="930" y="627"/>
                      </a:lnTo>
                      <a:lnTo>
                        <a:pt x="932" y="628"/>
                      </a:lnTo>
                      <a:lnTo>
                        <a:pt x="934" y="629"/>
                      </a:lnTo>
                      <a:lnTo>
                        <a:pt x="934" y="629"/>
                      </a:lnTo>
                      <a:lnTo>
                        <a:pt x="945" y="631"/>
                      </a:lnTo>
                      <a:lnTo>
                        <a:pt x="958" y="632"/>
                      </a:lnTo>
                      <a:lnTo>
                        <a:pt x="970" y="633"/>
                      </a:lnTo>
                      <a:lnTo>
                        <a:pt x="970" y="633"/>
                      </a:lnTo>
                      <a:lnTo>
                        <a:pt x="970" y="638"/>
                      </a:lnTo>
                      <a:lnTo>
                        <a:pt x="970" y="643"/>
                      </a:lnTo>
                      <a:lnTo>
                        <a:pt x="973" y="647"/>
                      </a:lnTo>
                      <a:lnTo>
                        <a:pt x="976" y="652"/>
                      </a:lnTo>
                      <a:lnTo>
                        <a:pt x="982" y="656"/>
                      </a:lnTo>
                      <a:lnTo>
                        <a:pt x="990" y="660"/>
                      </a:lnTo>
                      <a:lnTo>
                        <a:pt x="1002" y="661"/>
                      </a:lnTo>
                      <a:lnTo>
                        <a:pt x="1002" y="661"/>
                      </a:lnTo>
                      <a:lnTo>
                        <a:pt x="1009" y="661"/>
                      </a:lnTo>
                      <a:lnTo>
                        <a:pt x="1013" y="660"/>
                      </a:lnTo>
                      <a:lnTo>
                        <a:pt x="1018" y="657"/>
                      </a:lnTo>
                      <a:lnTo>
                        <a:pt x="1021" y="655"/>
                      </a:lnTo>
                      <a:lnTo>
                        <a:pt x="1024" y="652"/>
                      </a:lnTo>
                      <a:lnTo>
                        <a:pt x="1026" y="648"/>
                      </a:lnTo>
                      <a:lnTo>
                        <a:pt x="1028" y="641"/>
                      </a:lnTo>
                      <a:lnTo>
                        <a:pt x="1029" y="628"/>
                      </a:lnTo>
                      <a:lnTo>
                        <a:pt x="1030" y="622"/>
                      </a:lnTo>
                      <a:lnTo>
                        <a:pt x="1032" y="621"/>
                      </a:lnTo>
                      <a:lnTo>
                        <a:pt x="1034" y="620"/>
                      </a:lnTo>
                      <a:lnTo>
                        <a:pt x="1034" y="620"/>
                      </a:lnTo>
                      <a:lnTo>
                        <a:pt x="1044" y="618"/>
                      </a:lnTo>
                      <a:lnTo>
                        <a:pt x="1051" y="616"/>
                      </a:lnTo>
                      <a:lnTo>
                        <a:pt x="1058" y="615"/>
                      </a:lnTo>
                      <a:lnTo>
                        <a:pt x="1064" y="612"/>
                      </a:lnTo>
                      <a:lnTo>
                        <a:pt x="1071" y="607"/>
                      </a:lnTo>
                      <a:lnTo>
                        <a:pt x="1078" y="602"/>
                      </a:lnTo>
                      <a:lnTo>
                        <a:pt x="1084" y="593"/>
                      </a:lnTo>
                      <a:lnTo>
                        <a:pt x="1084" y="593"/>
                      </a:lnTo>
                      <a:lnTo>
                        <a:pt x="1086" y="586"/>
                      </a:lnTo>
                      <a:lnTo>
                        <a:pt x="1087" y="578"/>
                      </a:lnTo>
                      <a:lnTo>
                        <a:pt x="1087" y="567"/>
                      </a:lnTo>
                      <a:lnTo>
                        <a:pt x="1086" y="554"/>
                      </a:lnTo>
                      <a:lnTo>
                        <a:pt x="1081" y="526"/>
                      </a:lnTo>
                      <a:lnTo>
                        <a:pt x="1076" y="496"/>
                      </a:lnTo>
                      <a:lnTo>
                        <a:pt x="1068" y="467"/>
                      </a:lnTo>
                      <a:lnTo>
                        <a:pt x="1061" y="442"/>
                      </a:lnTo>
                      <a:lnTo>
                        <a:pt x="1055" y="424"/>
                      </a:lnTo>
                      <a:lnTo>
                        <a:pt x="1052" y="416"/>
                      </a:lnTo>
                      <a:lnTo>
                        <a:pt x="1052" y="416"/>
                      </a:lnTo>
                      <a:lnTo>
                        <a:pt x="1050" y="415"/>
                      </a:lnTo>
                      <a:lnTo>
                        <a:pt x="1046" y="416"/>
                      </a:lnTo>
                      <a:lnTo>
                        <a:pt x="1043" y="418"/>
                      </a:lnTo>
                      <a:lnTo>
                        <a:pt x="1040" y="422"/>
                      </a:lnTo>
                      <a:lnTo>
                        <a:pt x="1036" y="426"/>
                      </a:lnTo>
                      <a:lnTo>
                        <a:pt x="1034" y="431"/>
                      </a:lnTo>
                      <a:lnTo>
                        <a:pt x="1033" y="435"/>
                      </a:lnTo>
                      <a:lnTo>
                        <a:pt x="1034" y="439"/>
                      </a:lnTo>
                      <a:lnTo>
                        <a:pt x="1034" y="439"/>
                      </a:lnTo>
                      <a:lnTo>
                        <a:pt x="1043" y="460"/>
                      </a:lnTo>
                      <a:lnTo>
                        <a:pt x="1060" y="501"/>
                      </a:lnTo>
                      <a:lnTo>
                        <a:pt x="1067" y="524"/>
                      </a:lnTo>
                      <a:lnTo>
                        <a:pt x="1072" y="545"/>
                      </a:lnTo>
                      <a:lnTo>
                        <a:pt x="1075" y="554"/>
                      </a:lnTo>
                      <a:lnTo>
                        <a:pt x="1076" y="562"/>
                      </a:lnTo>
                      <a:lnTo>
                        <a:pt x="1076" y="569"/>
                      </a:lnTo>
                      <a:lnTo>
                        <a:pt x="1075" y="575"/>
                      </a:lnTo>
                      <a:lnTo>
                        <a:pt x="1075" y="575"/>
                      </a:lnTo>
                      <a:lnTo>
                        <a:pt x="1071" y="582"/>
                      </a:lnTo>
                      <a:lnTo>
                        <a:pt x="1068" y="588"/>
                      </a:lnTo>
                      <a:lnTo>
                        <a:pt x="1063" y="593"/>
                      </a:lnTo>
                      <a:lnTo>
                        <a:pt x="1060" y="596"/>
                      </a:lnTo>
                      <a:lnTo>
                        <a:pt x="1055" y="598"/>
                      </a:lnTo>
                      <a:lnTo>
                        <a:pt x="1050" y="599"/>
                      </a:lnTo>
                      <a:lnTo>
                        <a:pt x="1044" y="598"/>
                      </a:lnTo>
                      <a:lnTo>
                        <a:pt x="1038" y="597"/>
                      </a:lnTo>
                      <a:lnTo>
                        <a:pt x="1038" y="597"/>
                      </a:lnTo>
                      <a:lnTo>
                        <a:pt x="1027" y="594"/>
                      </a:lnTo>
                      <a:lnTo>
                        <a:pt x="1017" y="594"/>
                      </a:lnTo>
                      <a:lnTo>
                        <a:pt x="1004" y="595"/>
                      </a:lnTo>
                      <a:lnTo>
                        <a:pt x="989" y="597"/>
                      </a:lnTo>
                      <a:lnTo>
                        <a:pt x="989" y="597"/>
                      </a:lnTo>
                      <a:lnTo>
                        <a:pt x="973" y="601"/>
                      </a:lnTo>
                      <a:lnTo>
                        <a:pt x="962" y="604"/>
                      </a:lnTo>
                      <a:lnTo>
                        <a:pt x="956" y="606"/>
                      </a:lnTo>
                      <a:lnTo>
                        <a:pt x="953" y="606"/>
                      </a:lnTo>
                      <a:lnTo>
                        <a:pt x="952" y="606"/>
                      </a:lnTo>
                      <a:lnTo>
                        <a:pt x="952" y="606"/>
                      </a:lnTo>
                      <a:lnTo>
                        <a:pt x="943" y="598"/>
                      </a:lnTo>
                      <a:lnTo>
                        <a:pt x="938" y="594"/>
                      </a:lnTo>
                      <a:lnTo>
                        <a:pt x="935" y="593"/>
                      </a:lnTo>
                      <a:lnTo>
                        <a:pt x="934" y="593"/>
                      </a:lnTo>
                      <a:lnTo>
                        <a:pt x="934" y="593"/>
                      </a:lnTo>
                      <a:close/>
                      <a:moveTo>
                        <a:pt x="989" y="615"/>
                      </a:moveTo>
                      <a:lnTo>
                        <a:pt x="989" y="615"/>
                      </a:lnTo>
                      <a:lnTo>
                        <a:pt x="992" y="614"/>
                      </a:lnTo>
                      <a:lnTo>
                        <a:pt x="994" y="613"/>
                      </a:lnTo>
                      <a:lnTo>
                        <a:pt x="996" y="614"/>
                      </a:lnTo>
                      <a:lnTo>
                        <a:pt x="1000" y="615"/>
                      </a:lnTo>
                      <a:lnTo>
                        <a:pt x="1003" y="619"/>
                      </a:lnTo>
                      <a:lnTo>
                        <a:pt x="1007" y="624"/>
                      </a:lnTo>
                      <a:lnTo>
                        <a:pt x="1009" y="631"/>
                      </a:lnTo>
                      <a:lnTo>
                        <a:pt x="1009" y="637"/>
                      </a:lnTo>
                      <a:lnTo>
                        <a:pt x="1008" y="639"/>
                      </a:lnTo>
                      <a:lnTo>
                        <a:pt x="1007" y="641"/>
                      </a:lnTo>
                      <a:lnTo>
                        <a:pt x="1004" y="643"/>
                      </a:lnTo>
                      <a:lnTo>
                        <a:pt x="1002" y="643"/>
                      </a:lnTo>
                      <a:lnTo>
                        <a:pt x="1002" y="643"/>
                      </a:lnTo>
                      <a:lnTo>
                        <a:pt x="996" y="641"/>
                      </a:lnTo>
                      <a:lnTo>
                        <a:pt x="992" y="640"/>
                      </a:lnTo>
                      <a:lnTo>
                        <a:pt x="987" y="637"/>
                      </a:lnTo>
                      <a:lnTo>
                        <a:pt x="984" y="633"/>
                      </a:lnTo>
                      <a:lnTo>
                        <a:pt x="982" y="629"/>
                      </a:lnTo>
                      <a:lnTo>
                        <a:pt x="982" y="624"/>
                      </a:lnTo>
                      <a:lnTo>
                        <a:pt x="984" y="620"/>
                      </a:lnTo>
                      <a:lnTo>
                        <a:pt x="989" y="615"/>
                      </a:lnTo>
                      <a:lnTo>
                        <a:pt x="989" y="615"/>
                      </a:lnTo>
                      <a:close/>
                      <a:moveTo>
                        <a:pt x="1460" y="4"/>
                      </a:moveTo>
                      <a:lnTo>
                        <a:pt x="1460" y="4"/>
                      </a:lnTo>
                      <a:lnTo>
                        <a:pt x="1459" y="13"/>
                      </a:lnTo>
                      <a:lnTo>
                        <a:pt x="1459" y="17"/>
                      </a:lnTo>
                      <a:lnTo>
                        <a:pt x="1459" y="21"/>
                      </a:lnTo>
                      <a:lnTo>
                        <a:pt x="1460" y="25"/>
                      </a:lnTo>
                      <a:lnTo>
                        <a:pt x="1463" y="30"/>
                      </a:lnTo>
                      <a:lnTo>
                        <a:pt x="1468" y="34"/>
                      </a:lnTo>
                      <a:lnTo>
                        <a:pt x="1474" y="40"/>
                      </a:lnTo>
                      <a:lnTo>
                        <a:pt x="1474" y="40"/>
                      </a:lnTo>
                      <a:lnTo>
                        <a:pt x="1493" y="58"/>
                      </a:lnTo>
                      <a:lnTo>
                        <a:pt x="1514" y="80"/>
                      </a:lnTo>
                      <a:lnTo>
                        <a:pt x="1525" y="90"/>
                      </a:lnTo>
                      <a:lnTo>
                        <a:pt x="1534" y="97"/>
                      </a:lnTo>
                      <a:lnTo>
                        <a:pt x="1539" y="100"/>
                      </a:lnTo>
                      <a:lnTo>
                        <a:pt x="1542" y="100"/>
                      </a:lnTo>
                      <a:lnTo>
                        <a:pt x="1542" y="99"/>
                      </a:lnTo>
                      <a:lnTo>
                        <a:pt x="1542" y="99"/>
                      </a:lnTo>
                      <a:lnTo>
                        <a:pt x="1542" y="94"/>
                      </a:lnTo>
                      <a:lnTo>
                        <a:pt x="1541" y="90"/>
                      </a:lnTo>
                      <a:lnTo>
                        <a:pt x="1538" y="84"/>
                      </a:lnTo>
                      <a:lnTo>
                        <a:pt x="1536" y="78"/>
                      </a:lnTo>
                      <a:lnTo>
                        <a:pt x="1526" y="66"/>
                      </a:lnTo>
                      <a:lnTo>
                        <a:pt x="1510" y="49"/>
                      </a:lnTo>
                      <a:lnTo>
                        <a:pt x="1510" y="49"/>
                      </a:lnTo>
                      <a:lnTo>
                        <a:pt x="1492" y="29"/>
                      </a:lnTo>
                      <a:lnTo>
                        <a:pt x="1476" y="12"/>
                      </a:lnTo>
                      <a:lnTo>
                        <a:pt x="1469" y="5"/>
                      </a:lnTo>
                      <a:lnTo>
                        <a:pt x="1465" y="1"/>
                      </a:lnTo>
                      <a:lnTo>
                        <a:pt x="1462" y="0"/>
                      </a:lnTo>
                      <a:lnTo>
                        <a:pt x="1461" y="0"/>
                      </a:lnTo>
                      <a:lnTo>
                        <a:pt x="1460" y="1"/>
                      </a:lnTo>
                      <a:lnTo>
                        <a:pt x="1460" y="4"/>
                      </a:lnTo>
                      <a:lnTo>
                        <a:pt x="1460" y="4"/>
                      </a:lnTo>
                      <a:close/>
                      <a:moveTo>
                        <a:pt x="1446" y="49"/>
                      </a:moveTo>
                      <a:lnTo>
                        <a:pt x="1446" y="49"/>
                      </a:lnTo>
                      <a:lnTo>
                        <a:pt x="1445" y="63"/>
                      </a:lnTo>
                      <a:lnTo>
                        <a:pt x="1444" y="71"/>
                      </a:lnTo>
                      <a:lnTo>
                        <a:pt x="1445" y="73"/>
                      </a:lnTo>
                      <a:lnTo>
                        <a:pt x="1445" y="74"/>
                      </a:lnTo>
                      <a:lnTo>
                        <a:pt x="1448" y="75"/>
                      </a:lnTo>
                      <a:lnTo>
                        <a:pt x="1451" y="76"/>
                      </a:lnTo>
                      <a:lnTo>
                        <a:pt x="1451" y="76"/>
                      </a:lnTo>
                      <a:lnTo>
                        <a:pt x="1458" y="80"/>
                      </a:lnTo>
                      <a:lnTo>
                        <a:pt x="1468" y="89"/>
                      </a:lnTo>
                      <a:lnTo>
                        <a:pt x="1482" y="100"/>
                      </a:lnTo>
                      <a:lnTo>
                        <a:pt x="1496" y="114"/>
                      </a:lnTo>
                      <a:lnTo>
                        <a:pt x="1510" y="128"/>
                      </a:lnTo>
                      <a:lnTo>
                        <a:pt x="1521" y="142"/>
                      </a:lnTo>
                      <a:lnTo>
                        <a:pt x="1525" y="149"/>
                      </a:lnTo>
                      <a:lnTo>
                        <a:pt x="1527" y="154"/>
                      </a:lnTo>
                      <a:lnTo>
                        <a:pt x="1528" y="159"/>
                      </a:lnTo>
                      <a:lnTo>
                        <a:pt x="1528" y="162"/>
                      </a:lnTo>
                      <a:lnTo>
                        <a:pt x="1528" y="162"/>
                      </a:lnTo>
                      <a:lnTo>
                        <a:pt x="1522" y="172"/>
                      </a:lnTo>
                      <a:lnTo>
                        <a:pt x="1519" y="176"/>
                      </a:lnTo>
                      <a:lnTo>
                        <a:pt x="1517" y="178"/>
                      </a:lnTo>
                      <a:lnTo>
                        <a:pt x="1514" y="179"/>
                      </a:lnTo>
                      <a:lnTo>
                        <a:pt x="1511" y="178"/>
                      </a:lnTo>
                      <a:lnTo>
                        <a:pt x="1509" y="176"/>
                      </a:lnTo>
                      <a:lnTo>
                        <a:pt x="1505" y="171"/>
                      </a:lnTo>
                      <a:lnTo>
                        <a:pt x="1505" y="171"/>
                      </a:lnTo>
                      <a:lnTo>
                        <a:pt x="1495" y="158"/>
                      </a:lnTo>
                      <a:lnTo>
                        <a:pt x="1482" y="142"/>
                      </a:lnTo>
                      <a:lnTo>
                        <a:pt x="1468" y="129"/>
                      </a:lnTo>
                      <a:lnTo>
                        <a:pt x="1462" y="126"/>
                      </a:lnTo>
                      <a:lnTo>
                        <a:pt x="1461" y="126"/>
                      </a:lnTo>
                      <a:lnTo>
                        <a:pt x="1460" y="126"/>
                      </a:lnTo>
                      <a:lnTo>
                        <a:pt x="1460" y="126"/>
                      </a:lnTo>
                      <a:lnTo>
                        <a:pt x="1458" y="128"/>
                      </a:lnTo>
                      <a:lnTo>
                        <a:pt x="1457" y="132"/>
                      </a:lnTo>
                      <a:lnTo>
                        <a:pt x="1456" y="135"/>
                      </a:lnTo>
                      <a:lnTo>
                        <a:pt x="1456" y="140"/>
                      </a:lnTo>
                      <a:lnTo>
                        <a:pt x="1456" y="140"/>
                      </a:lnTo>
                      <a:lnTo>
                        <a:pt x="1458" y="144"/>
                      </a:lnTo>
                      <a:lnTo>
                        <a:pt x="1461" y="150"/>
                      </a:lnTo>
                      <a:lnTo>
                        <a:pt x="1474" y="167"/>
                      </a:lnTo>
                      <a:lnTo>
                        <a:pt x="1479" y="176"/>
                      </a:lnTo>
                      <a:lnTo>
                        <a:pt x="1484" y="185"/>
                      </a:lnTo>
                      <a:lnTo>
                        <a:pt x="1487" y="193"/>
                      </a:lnTo>
                      <a:lnTo>
                        <a:pt x="1487" y="196"/>
                      </a:lnTo>
                      <a:lnTo>
                        <a:pt x="1487" y="199"/>
                      </a:lnTo>
                      <a:lnTo>
                        <a:pt x="1487" y="199"/>
                      </a:lnTo>
                      <a:lnTo>
                        <a:pt x="1485" y="209"/>
                      </a:lnTo>
                      <a:lnTo>
                        <a:pt x="1482" y="220"/>
                      </a:lnTo>
                      <a:lnTo>
                        <a:pt x="1479" y="223"/>
                      </a:lnTo>
                      <a:lnTo>
                        <a:pt x="1477" y="227"/>
                      </a:lnTo>
                      <a:lnTo>
                        <a:pt x="1474" y="227"/>
                      </a:lnTo>
                      <a:lnTo>
                        <a:pt x="1469" y="226"/>
                      </a:lnTo>
                      <a:lnTo>
                        <a:pt x="1469" y="226"/>
                      </a:lnTo>
                      <a:lnTo>
                        <a:pt x="1462" y="219"/>
                      </a:lnTo>
                      <a:lnTo>
                        <a:pt x="1452" y="208"/>
                      </a:lnTo>
                      <a:lnTo>
                        <a:pt x="1426" y="177"/>
                      </a:lnTo>
                      <a:lnTo>
                        <a:pt x="1403" y="149"/>
                      </a:lnTo>
                      <a:lnTo>
                        <a:pt x="1395" y="141"/>
                      </a:lnTo>
                      <a:lnTo>
                        <a:pt x="1393" y="140"/>
                      </a:lnTo>
                      <a:lnTo>
                        <a:pt x="1392" y="140"/>
                      </a:lnTo>
                      <a:lnTo>
                        <a:pt x="1392" y="140"/>
                      </a:lnTo>
                      <a:lnTo>
                        <a:pt x="1389" y="146"/>
                      </a:lnTo>
                      <a:lnTo>
                        <a:pt x="1390" y="151"/>
                      </a:lnTo>
                      <a:lnTo>
                        <a:pt x="1392" y="158"/>
                      </a:lnTo>
                      <a:lnTo>
                        <a:pt x="1392" y="158"/>
                      </a:lnTo>
                      <a:lnTo>
                        <a:pt x="1405" y="177"/>
                      </a:lnTo>
                      <a:lnTo>
                        <a:pt x="1426" y="208"/>
                      </a:lnTo>
                      <a:lnTo>
                        <a:pt x="1437" y="222"/>
                      </a:lnTo>
                      <a:lnTo>
                        <a:pt x="1449" y="236"/>
                      </a:lnTo>
                      <a:lnTo>
                        <a:pt x="1458" y="245"/>
                      </a:lnTo>
                      <a:lnTo>
                        <a:pt x="1462" y="247"/>
                      </a:lnTo>
                      <a:lnTo>
                        <a:pt x="1465" y="248"/>
                      </a:lnTo>
                      <a:lnTo>
                        <a:pt x="1465" y="248"/>
                      </a:lnTo>
                      <a:lnTo>
                        <a:pt x="1473" y="249"/>
                      </a:lnTo>
                      <a:lnTo>
                        <a:pt x="1478" y="252"/>
                      </a:lnTo>
                      <a:lnTo>
                        <a:pt x="1480" y="252"/>
                      </a:lnTo>
                      <a:lnTo>
                        <a:pt x="1483" y="251"/>
                      </a:lnTo>
                      <a:lnTo>
                        <a:pt x="1485" y="248"/>
                      </a:lnTo>
                      <a:lnTo>
                        <a:pt x="1487" y="244"/>
                      </a:lnTo>
                      <a:lnTo>
                        <a:pt x="1487" y="244"/>
                      </a:lnTo>
                      <a:lnTo>
                        <a:pt x="1492" y="235"/>
                      </a:lnTo>
                      <a:lnTo>
                        <a:pt x="1494" y="227"/>
                      </a:lnTo>
                      <a:lnTo>
                        <a:pt x="1496" y="219"/>
                      </a:lnTo>
                      <a:lnTo>
                        <a:pt x="1501" y="212"/>
                      </a:lnTo>
                      <a:lnTo>
                        <a:pt x="1501" y="212"/>
                      </a:lnTo>
                      <a:lnTo>
                        <a:pt x="1504" y="209"/>
                      </a:lnTo>
                      <a:lnTo>
                        <a:pt x="1509" y="205"/>
                      </a:lnTo>
                      <a:lnTo>
                        <a:pt x="1520" y="196"/>
                      </a:lnTo>
                      <a:lnTo>
                        <a:pt x="1526" y="192"/>
                      </a:lnTo>
                      <a:lnTo>
                        <a:pt x="1531" y="185"/>
                      </a:lnTo>
                      <a:lnTo>
                        <a:pt x="1535" y="177"/>
                      </a:lnTo>
                      <a:lnTo>
                        <a:pt x="1537" y="167"/>
                      </a:lnTo>
                      <a:lnTo>
                        <a:pt x="1537" y="167"/>
                      </a:lnTo>
                      <a:lnTo>
                        <a:pt x="1541" y="149"/>
                      </a:lnTo>
                      <a:lnTo>
                        <a:pt x="1543" y="137"/>
                      </a:lnTo>
                      <a:lnTo>
                        <a:pt x="1543" y="133"/>
                      </a:lnTo>
                      <a:lnTo>
                        <a:pt x="1542" y="129"/>
                      </a:lnTo>
                      <a:lnTo>
                        <a:pt x="1541" y="126"/>
                      </a:lnTo>
                      <a:lnTo>
                        <a:pt x="1537" y="121"/>
                      </a:lnTo>
                      <a:lnTo>
                        <a:pt x="1537" y="121"/>
                      </a:lnTo>
                      <a:lnTo>
                        <a:pt x="1519" y="102"/>
                      </a:lnTo>
                      <a:lnTo>
                        <a:pt x="1488" y="73"/>
                      </a:lnTo>
                      <a:lnTo>
                        <a:pt x="1473" y="59"/>
                      </a:lnTo>
                      <a:lnTo>
                        <a:pt x="1460" y="49"/>
                      </a:lnTo>
                      <a:lnTo>
                        <a:pt x="1454" y="47"/>
                      </a:lnTo>
                      <a:lnTo>
                        <a:pt x="1450" y="46"/>
                      </a:lnTo>
                      <a:lnTo>
                        <a:pt x="1448" y="46"/>
                      </a:lnTo>
                      <a:lnTo>
                        <a:pt x="1446" y="49"/>
                      </a:lnTo>
                      <a:lnTo>
                        <a:pt x="1446" y="49"/>
                      </a:lnTo>
                      <a:close/>
                      <a:moveTo>
                        <a:pt x="1365" y="171"/>
                      </a:moveTo>
                      <a:lnTo>
                        <a:pt x="1365" y="171"/>
                      </a:lnTo>
                      <a:lnTo>
                        <a:pt x="1363" y="170"/>
                      </a:lnTo>
                      <a:lnTo>
                        <a:pt x="1361" y="171"/>
                      </a:lnTo>
                      <a:lnTo>
                        <a:pt x="1358" y="174"/>
                      </a:lnTo>
                      <a:lnTo>
                        <a:pt x="1354" y="179"/>
                      </a:lnTo>
                      <a:lnTo>
                        <a:pt x="1350" y="186"/>
                      </a:lnTo>
                      <a:lnTo>
                        <a:pt x="1344" y="201"/>
                      </a:lnTo>
                      <a:lnTo>
                        <a:pt x="1343" y="208"/>
                      </a:lnTo>
                      <a:lnTo>
                        <a:pt x="1342" y="212"/>
                      </a:lnTo>
                      <a:lnTo>
                        <a:pt x="1342" y="212"/>
                      </a:lnTo>
                      <a:lnTo>
                        <a:pt x="1343" y="218"/>
                      </a:lnTo>
                      <a:lnTo>
                        <a:pt x="1346" y="221"/>
                      </a:lnTo>
                      <a:lnTo>
                        <a:pt x="1356" y="226"/>
                      </a:lnTo>
                      <a:lnTo>
                        <a:pt x="1356" y="226"/>
                      </a:lnTo>
                      <a:lnTo>
                        <a:pt x="1358" y="228"/>
                      </a:lnTo>
                      <a:lnTo>
                        <a:pt x="1359" y="229"/>
                      </a:lnTo>
                      <a:lnTo>
                        <a:pt x="1360" y="234"/>
                      </a:lnTo>
                      <a:lnTo>
                        <a:pt x="1359" y="239"/>
                      </a:lnTo>
                      <a:lnTo>
                        <a:pt x="1360" y="248"/>
                      </a:lnTo>
                      <a:lnTo>
                        <a:pt x="1360" y="248"/>
                      </a:lnTo>
                      <a:lnTo>
                        <a:pt x="1361" y="252"/>
                      </a:lnTo>
                      <a:lnTo>
                        <a:pt x="1363" y="252"/>
                      </a:lnTo>
                      <a:lnTo>
                        <a:pt x="1364" y="252"/>
                      </a:lnTo>
                      <a:lnTo>
                        <a:pt x="1367" y="249"/>
                      </a:lnTo>
                      <a:lnTo>
                        <a:pt x="1369" y="246"/>
                      </a:lnTo>
                      <a:lnTo>
                        <a:pt x="1375" y="236"/>
                      </a:lnTo>
                      <a:lnTo>
                        <a:pt x="1378" y="226"/>
                      </a:lnTo>
                      <a:lnTo>
                        <a:pt x="1378" y="226"/>
                      </a:lnTo>
                      <a:lnTo>
                        <a:pt x="1380" y="222"/>
                      </a:lnTo>
                      <a:lnTo>
                        <a:pt x="1382" y="219"/>
                      </a:lnTo>
                      <a:lnTo>
                        <a:pt x="1388" y="213"/>
                      </a:lnTo>
                      <a:lnTo>
                        <a:pt x="1393" y="206"/>
                      </a:lnTo>
                      <a:lnTo>
                        <a:pt x="1395" y="203"/>
                      </a:lnTo>
                      <a:lnTo>
                        <a:pt x="1397" y="199"/>
                      </a:lnTo>
                      <a:lnTo>
                        <a:pt x="1397" y="199"/>
                      </a:lnTo>
                      <a:lnTo>
                        <a:pt x="1397" y="195"/>
                      </a:lnTo>
                      <a:lnTo>
                        <a:pt x="1395" y="195"/>
                      </a:lnTo>
                      <a:lnTo>
                        <a:pt x="1394" y="195"/>
                      </a:lnTo>
                      <a:lnTo>
                        <a:pt x="1391" y="196"/>
                      </a:lnTo>
                      <a:lnTo>
                        <a:pt x="1386" y="199"/>
                      </a:lnTo>
                      <a:lnTo>
                        <a:pt x="1375" y="205"/>
                      </a:lnTo>
                      <a:lnTo>
                        <a:pt x="1369" y="206"/>
                      </a:lnTo>
                      <a:lnTo>
                        <a:pt x="1365" y="208"/>
                      </a:lnTo>
                      <a:lnTo>
                        <a:pt x="1365" y="208"/>
                      </a:lnTo>
                      <a:lnTo>
                        <a:pt x="1363" y="208"/>
                      </a:lnTo>
                      <a:lnTo>
                        <a:pt x="1361" y="206"/>
                      </a:lnTo>
                      <a:lnTo>
                        <a:pt x="1360" y="202"/>
                      </a:lnTo>
                      <a:lnTo>
                        <a:pt x="1361" y="197"/>
                      </a:lnTo>
                      <a:lnTo>
                        <a:pt x="1364" y="191"/>
                      </a:lnTo>
                      <a:lnTo>
                        <a:pt x="1367" y="179"/>
                      </a:lnTo>
                      <a:lnTo>
                        <a:pt x="1367" y="175"/>
                      </a:lnTo>
                      <a:lnTo>
                        <a:pt x="1366" y="172"/>
                      </a:lnTo>
                      <a:lnTo>
                        <a:pt x="1365" y="171"/>
                      </a:lnTo>
                      <a:lnTo>
                        <a:pt x="1365" y="171"/>
                      </a:lnTo>
                      <a:close/>
                      <a:moveTo>
                        <a:pt x="1415" y="239"/>
                      </a:moveTo>
                      <a:lnTo>
                        <a:pt x="1415" y="239"/>
                      </a:lnTo>
                      <a:lnTo>
                        <a:pt x="1414" y="240"/>
                      </a:lnTo>
                      <a:lnTo>
                        <a:pt x="1414" y="242"/>
                      </a:lnTo>
                      <a:lnTo>
                        <a:pt x="1415" y="246"/>
                      </a:lnTo>
                      <a:lnTo>
                        <a:pt x="1418" y="262"/>
                      </a:lnTo>
                      <a:lnTo>
                        <a:pt x="1419" y="271"/>
                      </a:lnTo>
                      <a:lnTo>
                        <a:pt x="1420" y="279"/>
                      </a:lnTo>
                      <a:lnTo>
                        <a:pt x="1418" y="285"/>
                      </a:lnTo>
                      <a:lnTo>
                        <a:pt x="1417" y="288"/>
                      </a:lnTo>
                      <a:lnTo>
                        <a:pt x="1415" y="289"/>
                      </a:lnTo>
                      <a:lnTo>
                        <a:pt x="1415" y="289"/>
                      </a:lnTo>
                      <a:lnTo>
                        <a:pt x="1399" y="295"/>
                      </a:lnTo>
                      <a:lnTo>
                        <a:pt x="1378" y="302"/>
                      </a:lnTo>
                      <a:lnTo>
                        <a:pt x="1367" y="306"/>
                      </a:lnTo>
                      <a:lnTo>
                        <a:pt x="1357" y="311"/>
                      </a:lnTo>
                      <a:lnTo>
                        <a:pt x="1348" y="315"/>
                      </a:lnTo>
                      <a:lnTo>
                        <a:pt x="1342" y="321"/>
                      </a:lnTo>
                      <a:lnTo>
                        <a:pt x="1342" y="321"/>
                      </a:lnTo>
                      <a:lnTo>
                        <a:pt x="1338" y="327"/>
                      </a:lnTo>
                      <a:lnTo>
                        <a:pt x="1333" y="334"/>
                      </a:lnTo>
                      <a:lnTo>
                        <a:pt x="1326" y="349"/>
                      </a:lnTo>
                      <a:lnTo>
                        <a:pt x="1322" y="356"/>
                      </a:lnTo>
                      <a:lnTo>
                        <a:pt x="1317" y="363"/>
                      </a:lnTo>
                      <a:lnTo>
                        <a:pt x="1312" y="367"/>
                      </a:lnTo>
                      <a:lnTo>
                        <a:pt x="1306" y="371"/>
                      </a:lnTo>
                      <a:lnTo>
                        <a:pt x="1306" y="371"/>
                      </a:lnTo>
                      <a:lnTo>
                        <a:pt x="1297" y="375"/>
                      </a:lnTo>
                      <a:lnTo>
                        <a:pt x="1291" y="377"/>
                      </a:lnTo>
                      <a:lnTo>
                        <a:pt x="1290" y="379"/>
                      </a:lnTo>
                      <a:lnTo>
                        <a:pt x="1288" y="379"/>
                      </a:lnTo>
                      <a:lnTo>
                        <a:pt x="1283" y="375"/>
                      </a:lnTo>
                      <a:lnTo>
                        <a:pt x="1283" y="375"/>
                      </a:lnTo>
                      <a:lnTo>
                        <a:pt x="1280" y="372"/>
                      </a:lnTo>
                      <a:lnTo>
                        <a:pt x="1278" y="368"/>
                      </a:lnTo>
                      <a:lnTo>
                        <a:pt x="1274" y="363"/>
                      </a:lnTo>
                      <a:lnTo>
                        <a:pt x="1271" y="360"/>
                      </a:lnTo>
                      <a:lnTo>
                        <a:pt x="1267" y="358"/>
                      </a:lnTo>
                      <a:lnTo>
                        <a:pt x="1263" y="357"/>
                      </a:lnTo>
                      <a:lnTo>
                        <a:pt x="1256" y="357"/>
                      </a:lnTo>
                      <a:lnTo>
                        <a:pt x="1256" y="357"/>
                      </a:lnTo>
                      <a:lnTo>
                        <a:pt x="1244" y="357"/>
                      </a:lnTo>
                      <a:lnTo>
                        <a:pt x="1236" y="357"/>
                      </a:lnTo>
                      <a:lnTo>
                        <a:pt x="1232" y="358"/>
                      </a:lnTo>
                      <a:lnTo>
                        <a:pt x="1229" y="360"/>
                      </a:lnTo>
                      <a:lnTo>
                        <a:pt x="1227" y="365"/>
                      </a:lnTo>
                      <a:lnTo>
                        <a:pt x="1224" y="371"/>
                      </a:lnTo>
                      <a:lnTo>
                        <a:pt x="1224" y="371"/>
                      </a:lnTo>
                      <a:lnTo>
                        <a:pt x="1220" y="383"/>
                      </a:lnTo>
                      <a:lnTo>
                        <a:pt x="1215" y="391"/>
                      </a:lnTo>
                      <a:lnTo>
                        <a:pt x="1211" y="398"/>
                      </a:lnTo>
                      <a:lnTo>
                        <a:pt x="1211" y="398"/>
                      </a:lnTo>
                      <a:lnTo>
                        <a:pt x="1210" y="393"/>
                      </a:lnTo>
                      <a:lnTo>
                        <a:pt x="1205" y="384"/>
                      </a:lnTo>
                      <a:lnTo>
                        <a:pt x="1202" y="380"/>
                      </a:lnTo>
                      <a:lnTo>
                        <a:pt x="1198" y="376"/>
                      </a:lnTo>
                      <a:lnTo>
                        <a:pt x="1194" y="374"/>
                      </a:lnTo>
                      <a:lnTo>
                        <a:pt x="1190" y="374"/>
                      </a:lnTo>
                      <a:lnTo>
                        <a:pt x="1188" y="375"/>
                      </a:lnTo>
                      <a:lnTo>
                        <a:pt x="1188" y="375"/>
                      </a:lnTo>
                      <a:lnTo>
                        <a:pt x="1184" y="379"/>
                      </a:lnTo>
                      <a:lnTo>
                        <a:pt x="1180" y="383"/>
                      </a:lnTo>
                      <a:lnTo>
                        <a:pt x="1179" y="389"/>
                      </a:lnTo>
                      <a:lnTo>
                        <a:pt x="1178" y="394"/>
                      </a:lnTo>
                      <a:lnTo>
                        <a:pt x="1179" y="400"/>
                      </a:lnTo>
                      <a:lnTo>
                        <a:pt x="1181" y="406"/>
                      </a:lnTo>
                      <a:lnTo>
                        <a:pt x="1185" y="411"/>
                      </a:lnTo>
                      <a:lnTo>
                        <a:pt x="1188" y="416"/>
                      </a:lnTo>
                      <a:lnTo>
                        <a:pt x="1188" y="416"/>
                      </a:lnTo>
                      <a:lnTo>
                        <a:pt x="1193" y="421"/>
                      </a:lnTo>
                      <a:lnTo>
                        <a:pt x="1196" y="427"/>
                      </a:lnTo>
                      <a:lnTo>
                        <a:pt x="1199" y="435"/>
                      </a:lnTo>
                      <a:lnTo>
                        <a:pt x="1202" y="443"/>
                      </a:lnTo>
                      <a:lnTo>
                        <a:pt x="1202" y="451"/>
                      </a:lnTo>
                      <a:lnTo>
                        <a:pt x="1199" y="459"/>
                      </a:lnTo>
                      <a:lnTo>
                        <a:pt x="1198" y="462"/>
                      </a:lnTo>
                      <a:lnTo>
                        <a:pt x="1195" y="465"/>
                      </a:lnTo>
                      <a:lnTo>
                        <a:pt x="1193" y="468"/>
                      </a:lnTo>
                      <a:lnTo>
                        <a:pt x="1188" y="470"/>
                      </a:lnTo>
                      <a:lnTo>
                        <a:pt x="1188" y="470"/>
                      </a:lnTo>
                      <a:lnTo>
                        <a:pt x="1172" y="478"/>
                      </a:lnTo>
                      <a:lnTo>
                        <a:pt x="1161" y="484"/>
                      </a:lnTo>
                      <a:lnTo>
                        <a:pt x="1156" y="485"/>
                      </a:lnTo>
                      <a:lnTo>
                        <a:pt x="1152" y="485"/>
                      </a:lnTo>
                      <a:lnTo>
                        <a:pt x="1147" y="484"/>
                      </a:lnTo>
                      <a:lnTo>
                        <a:pt x="1143" y="479"/>
                      </a:lnTo>
                      <a:lnTo>
                        <a:pt x="1143" y="479"/>
                      </a:lnTo>
                      <a:lnTo>
                        <a:pt x="1139" y="474"/>
                      </a:lnTo>
                      <a:lnTo>
                        <a:pt x="1138" y="468"/>
                      </a:lnTo>
                      <a:lnTo>
                        <a:pt x="1137" y="462"/>
                      </a:lnTo>
                      <a:lnTo>
                        <a:pt x="1137" y="457"/>
                      </a:lnTo>
                      <a:lnTo>
                        <a:pt x="1137" y="448"/>
                      </a:lnTo>
                      <a:lnTo>
                        <a:pt x="1136" y="444"/>
                      </a:lnTo>
                      <a:lnTo>
                        <a:pt x="1134" y="443"/>
                      </a:lnTo>
                      <a:lnTo>
                        <a:pt x="1134" y="443"/>
                      </a:lnTo>
                      <a:lnTo>
                        <a:pt x="1131" y="443"/>
                      </a:lnTo>
                      <a:lnTo>
                        <a:pt x="1129" y="445"/>
                      </a:lnTo>
                      <a:lnTo>
                        <a:pt x="1125" y="451"/>
                      </a:lnTo>
                      <a:lnTo>
                        <a:pt x="1120" y="456"/>
                      </a:lnTo>
                      <a:lnTo>
                        <a:pt x="1118" y="457"/>
                      </a:lnTo>
                      <a:lnTo>
                        <a:pt x="1115" y="457"/>
                      </a:lnTo>
                      <a:lnTo>
                        <a:pt x="1115" y="457"/>
                      </a:lnTo>
                      <a:lnTo>
                        <a:pt x="1113" y="455"/>
                      </a:lnTo>
                      <a:lnTo>
                        <a:pt x="1110" y="450"/>
                      </a:lnTo>
                      <a:lnTo>
                        <a:pt x="1105" y="436"/>
                      </a:lnTo>
                      <a:lnTo>
                        <a:pt x="1102" y="423"/>
                      </a:lnTo>
                      <a:lnTo>
                        <a:pt x="1100" y="418"/>
                      </a:lnTo>
                      <a:lnTo>
                        <a:pt x="1097" y="416"/>
                      </a:lnTo>
                      <a:lnTo>
                        <a:pt x="1097" y="416"/>
                      </a:lnTo>
                      <a:lnTo>
                        <a:pt x="1095" y="415"/>
                      </a:lnTo>
                      <a:lnTo>
                        <a:pt x="1093" y="416"/>
                      </a:lnTo>
                      <a:lnTo>
                        <a:pt x="1087" y="418"/>
                      </a:lnTo>
                      <a:lnTo>
                        <a:pt x="1083" y="424"/>
                      </a:lnTo>
                      <a:lnTo>
                        <a:pt x="1079" y="430"/>
                      </a:lnTo>
                      <a:lnTo>
                        <a:pt x="1079" y="430"/>
                      </a:lnTo>
                      <a:lnTo>
                        <a:pt x="1077" y="438"/>
                      </a:lnTo>
                      <a:lnTo>
                        <a:pt x="1076" y="447"/>
                      </a:lnTo>
                      <a:lnTo>
                        <a:pt x="1076" y="457"/>
                      </a:lnTo>
                      <a:lnTo>
                        <a:pt x="1077" y="461"/>
                      </a:lnTo>
                      <a:lnTo>
                        <a:pt x="1079" y="466"/>
                      </a:lnTo>
                      <a:lnTo>
                        <a:pt x="1079" y="466"/>
                      </a:lnTo>
                      <a:lnTo>
                        <a:pt x="1086" y="475"/>
                      </a:lnTo>
                      <a:lnTo>
                        <a:pt x="1093" y="487"/>
                      </a:lnTo>
                      <a:lnTo>
                        <a:pt x="1096" y="495"/>
                      </a:lnTo>
                      <a:lnTo>
                        <a:pt x="1100" y="503"/>
                      </a:lnTo>
                      <a:lnTo>
                        <a:pt x="1101" y="511"/>
                      </a:lnTo>
                      <a:lnTo>
                        <a:pt x="1102" y="520"/>
                      </a:lnTo>
                      <a:lnTo>
                        <a:pt x="1102" y="520"/>
                      </a:lnTo>
                      <a:lnTo>
                        <a:pt x="1102" y="536"/>
                      </a:lnTo>
                      <a:lnTo>
                        <a:pt x="1103" y="549"/>
                      </a:lnTo>
                      <a:lnTo>
                        <a:pt x="1104" y="552"/>
                      </a:lnTo>
                      <a:lnTo>
                        <a:pt x="1106" y="555"/>
                      </a:lnTo>
                      <a:lnTo>
                        <a:pt x="1109" y="556"/>
                      </a:lnTo>
                      <a:lnTo>
                        <a:pt x="1111" y="556"/>
                      </a:lnTo>
                      <a:lnTo>
                        <a:pt x="1111" y="556"/>
                      </a:lnTo>
                      <a:lnTo>
                        <a:pt x="1112" y="555"/>
                      </a:lnTo>
                      <a:lnTo>
                        <a:pt x="1113" y="554"/>
                      </a:lnTo>
                      <a:lnTo>
                        <a:pt x="1117" y="547"/>
                      </a:lnTo>
                      <a:lnTo>
                        <a:pt x="1120" y="532"/>
                      </a:lnTo>
                      <a:lnTo>
                        <a:pt x="1123" y="515"/>
                      </a:lnTo>
                      <a:lnTo>
                        <a:pt x="1125" y="507"/>
                      </a:lnTo>
                      <a:lnTo>
                        <a:pt x="1125" y="507"/>
                      </a:lnTo>
                      <a:lnTo>
                        <a:pt x="1135" y="507"/>
                      </a:lnTo>
                      <a:lnTo>
                        <a:pt x="1156" y="504"/>
                      </a:lnTo>
                      <a:lnTo>
                        <a:pt x="1170" y="503"/>
                      </a:lnTo>
                      <a:lnTo>
                        <a:pt x="1182" y="500"/>
                      </a:lnTo>
                      <a:lnTo>
                        <a:pt x="1194" y="495"/>
                      </a:lnTo>
                      <a:lnTo>
                        <a:pt x="1198" y="492"/>
                      </a:lnTo>
                      <a:lnTo>
                        <a:pt x="1202" y="488"/>
                      </a:lnTo>
                      <a:lnTo>
                        <a:pt x="1202" y="488"/>
                      </a:lnTo>
                      <a:lnTo>
                        <a:pt x="1205" y="484"/>
                      </a:lnTo>
                      <a:lnTo>
                        <a:pt x="1207" y="479"/>
                      </a:lnTo>
                      <a:lnTo>
                        <a:pt x="1212" y="468"/>
                      </a:lnTo>
                      <a:lnTo>
                        <a:pt x="1215" y="457"/>
                      </a:lnTo>
                      <a:lnTo>
                        <a:pt x="1218" y="444"/>
                      </a:lnTo>
                      <a:lnTo>
                        <a:pt x="1220" y="424"/>
                      </a:lnTo>
                      <a:lnTo>
                        <a:pt x="1220" y="416"/>
                      </a:lnTo>
                      <a:lnTo>
                        <a:pt x="1220" y="416"/>
                      </a:lnTo>
                      <a:lnTo>
                        <a:pt x="1229" y="415"/>
                      </a:lnTo>
                      <a:lnTo>
                        <a:pt x="1248" y="415"/>
                      </a:lnTo>
                      <a:lnTo>
                        <a:pt x="1259" y="416"/>
                      </a:lnTo>
                      <a:lnTo>
                        <a:pt x="1269" y="417"/>
                      </a:lnTo>
                      <a:lnTo>
                        <a:pt x="1275" y="421"/>
                      </a:lnTo>
                      <a:lnTo>
                        <a:pt x="1278" y="423"/>
                      </a:lnTo>
                      <a:lnTo>
                        <a:pt x="1279" y="425"/>
                      </a:lnTo>
                      <a:lnTo>
                        <a:pt x="1279" y="425"/>
                      </a:lnTo>
                      <a:lnTo>
                        <a:pt x="1279" y="433"/>
                      </a:lnTo>
                      <a:lnTo>
                        <a:pt x="1278" y="443"/>
                      </a:lnTo>
                      <a:lnTo>
                        <a:pt x="1275" y="456"/>
                      </a:lnTo>
                      <a:lnTo>
                        <a:pt x="1271" y="468"/>
                      </a:lnTo>
                      <a:lnTo>
                        <a:pt x="1266" y="482"/>
                      </a:lnTo>
                      <a:lnTo>
                        <a:pt x="1261" y="494"/>
                      </a:lnTo>
                      <a:lnTo>
                        <a:pt x="1254" y="504"/>
                      </a:lnTo>
                      <a:lnTo>
                        <a:pt x="1250" y="508"/>
                      </a:lnTo>
                      <a:lnTo>
                        <a:pt x="1247" y="511"/>
                      </a:lnTo>
                      <a:lnTo>
                        <a:pt x="1247" y="511"/>
                      </a:lnTo>
                      <a:lnTo>
                        <a:pt x="1230" y="524"/>
                      </a:lnTo>
                      <a:lnTo>
                        <a:pt x="1214" y="539"/>
                      </a:lnTo>
                      <a:lnTo>
                        <a:pt x="1202" y="552"/>
                      </a:lnTo>
                      <a:lnTo>
                        <a:pt x="1201" y="555"/>
                      </a:lnTo>
                      <a:lnTo>
                        <a:pt x="1201" y="556"/>
                      </a:lnTo>
                      <a:lnTo>
                        <a:pt x="1202" y="556"/>
                      </a:lnTo>
                      <a:lnTo>
                        <a:pt x="1202" y="556"/>
                      </a:lnTo>
                      <a:lnTo>
                        <a:pt x="1214" y="553"/>
                      </a:lnTo>
                      <a:lnTo>
                        <a:pt x="1224" y="550"/>
                      </a:lnTo>
                      <a:lnTo>
                        <a:pt x="1235" y="545"/>
                      </a:lnTo>
                      <a:lnTo>
                        <a:pt x="1246" y="539"/>
                      </a:lnTo>
                      <a:lnTo>
                        <a:pt x="1257" y="532"/>
                      </a:lnTo>
                      <a:lnTo>
                        <a:pt x="1266" y="522"/>
                      </a:lnTo>
                      <a:lnTo>
                        <a:pt x="1271" y="517"/>
                      </a:lnTo>
                      <a:lnTo>
                        <a:pt x="1274" y="511"/>
                      </a:lnTo>
                      <a:lnTo>
                        <a:pt x="1274" y="511"/>
                      </a:lnTo>
                      <a:lnTo>
                        <a:pt x="1278" y="504"/>
                      </a:lnTo>
                      <a:lnTo>
                        <a:pt x="1280" y="498"/>
                      </a:lnTo>
                      <a:lnTo>
                        <a:pt x="1283" y="482"/>
                      </a:lnTo>
                      <a:lnTo>
                        <a:pt x="1286" y="465"/>
                      </a:lnTo>
                      <a:lnTo>
                        <a:pt x="1288" y="448"/>
                      </a:lnTo>
                      <a:lnTo>
                        <a:pt x="1289" y="432"/>
                      </a:lnTo>
                      <a:lnTo>
                        <a:pt x="1292" y="418"/>
                      </a:lnTo>
                      <a:lnTo>
                        <a:pt x="1293" y="413"/>
                      </a:lnTo>
                      <a:lnTo>
                        <a:pt x="1296" y="408"/>
                      </a:lnTo>
                      <a:lnTo>
                        <a:pt x="1298" y="405"/>
                      </a:lnTo>
                      <a:lnTo>
                        <a:pt x="1301" y="402"/>
                      </a:lnTo>
                      <a:lnTo>
                        <a:pt x="1301" y="402"/>
                      </a:lnTo>
                      <a:lnTo>
                        <a:pt x="1309" y="400"/>
                      </a:lnTo>
                      <a:lnTo>
                        <a:pt x="1317" y="400"/>
                      </a:lnTo>
                      <a:lnTo>
                        <a:pt x="1334" y="400"/>
                      </a:lnTo>
                      <a:lnTo>
                        <a:pt x="1342" y="400"/>
                      </a:lnTo>
                      <a:lnTo>
                        <a:pt x="1350" y="399"/>
                      </a:lnTo>
                      <a:lnTo>
                        <a:pt x="1356" y="397"/>
                      </a:lnTo>
                      <a:lnTo>
                        <a:pt x="1358" y="396"/>
                      </a:lnTo>
                      <a:lnTo>
                        <a:pt x="1360" y="393"/>
                      </a:lnTo>
                      <a:lnTo>
                        <a:pt x="1360" y="393"/>
                      </a:lnTo>
                      <a:lnTo>
                        <a:pt x="1363" y="388"/>
                      </a:lnTo>
                      <a:lnTo>
                        <a:pt x="1365" y="381"/>
                      </a:lnTo>
                      <a:lnTo>
                        <a:pt x="1367" y="364"/>
                      </a:lnTo>
                      <a:lnTo>
                        <a:pt x="1369" y="348"/>
                      </a:lnTo>
                      <a:lnTo>
                        <a:pt x="1372" y="342"/>
                      </a:lnTo>
                      <a:lnTo>
                        <a:pt x="1374" y="339"/>
                      </a:lnTo>
                      <a:lnTo>
                        <a:pt x="1374" y="339"/>
                      </a:lnTo>
                      <a:lnTo>
                        <a:pt x="1386" y="332"/>
                      </a:lnTo>
                      <a:lnTo>
                        <a:pt x="1405" y="320"/>
                      </a:lnTo>
                      <a:lnTo>
                        <a:pt x="1414" y="313"/>
                      </a:lnTo>
                      <a:lnTo>
                        <a:pt x="1423" y="306"/>
                      </a:lnTo>
                      <a:lnTo>
                        <a:pt x="1429" y="300"/>
                      </a:lnTo>
                      <a:lnTo>
                        <a:pt x="1433" y="294"/>
                      </a:lnTo>
                      <a:lnTo>
                        <a:pt x="1433" y="294"/>
                      </a:lnTo>
                      <a:lnTo>
                        <a:pt x="1434" y="287"/>
                      </a:lnTo>
                      <a:lnTo>
                        <a:pt x="1435" y="278"/>
                      </a:lnTo>
                      <a:lnTo>
                        <a:pt x="1434" y="269"/>
                      </a:lnTo>
                      <a:lnTo>
                        <a:pt x="1433" y="260"/>
                      </a:lnTo>
                      <a:lnTo>
                        <a:pt x="1429" y="251"/>
                      </a:lnTo>
                      <a:lnTo>
                        <a:pt x="1426" y="244"/>
                      </a:lnTo>
                      <a:lnTo>
                        <a:pt x="1423" y="242"/>
                      </a:lnTo>
                      <a:lnTo>
                        <a:pt x="1420" y="240"/>
                      </a:lnTo>
                      <a:lnTo>
                        <a:pt x="1418" y="239"/>
                      </a:lnTo>
                      <a:lnTo>
                        <a:pt x="1415" y="239"/>
                      </a:lnTo>
                      <a:lnTo>
                        <a:pt x="1415" y="239"/>
                      </a:lnTo>
                      <a:close/>
                      <a:moveTo>
                        <a:pt x="1247" y="375"/>
                      </a:moveTo>
                      <a:lnTo>
                        <a:pt x="1247" y="375"/>
                      </a:lnTo>
                      <a:lnTo>
                        <a:pt x="1252" y="373"/>
                      </a:lnTo>
                      <a:lnTo>
                        <a:pt x="1255" y="372"/>
                      </a:lnTo>
                      <a:lnTo>
                        <a:pt x="1259" y="374"/>
                      </a:lnTo>
                      <a:lnTo>
                        <a:pt x="1263" y="376"/>
                      </a:lnTo>
                      <a:lnTo>
                        <a:pt x="1265" y="381"/>
                      </a:lnTo>
                      <a:lnTo>
                        <a:pt x="1266" y="384"/>
                      </a:lnTo>
                      <a:lnTo>
                        <a:pt x="1266" y="389"/>
                      </a:lnTo>
                      <a:lnTo>
                        <a:pt x="1265" y="393"/>
                      </a:lnTo>
                      <a:lnTo>
                        <a:pt x="1265" y="393"/>
                      </a:lnTo>
                      <a:lnTo>
                        <a:pt x="1262" y="396"/>
                      </a:lnTo>
                      <a:lnTo>
                        <a:pt x="1258" y="397"/>
                      </a:lnTo>
                      <a:lnTo>
                        <a:pt x="1254" y="394"/>
                      </a:lnTo>
                      <a:lnTo>
                        <a:pt x="1249" y="392"/>
                      </a:lnTo>
                      <a:lnTo>
                        <a:pt x="1247" y="388"/>
                      </a:lnTo>
                      <a:lnTo>
                        <a:pt x="1245" y="384"/>
                      </a:lnTo>
                      <a:lnTo>
                        <a:pt x="1245" y="380"/>
                      </a:lnTo>
                      <a:lnTo>
                        <a:pt x="1247" y="375"/>
                      </a:lnTo>
                      <a:lnTo>
                        <a:pt x="1247" y="375"/>
                      </a:lnTo>
                      <a:close/>
                      <a:moveTo>
                        <a:pt x="1351" y="353"/>
                      </a:moveTo>
                      <a:lnTo>
                        <a:pt x="1351" y="353"/>
                      </a:lnTo>
                      <a:lnTo>
                        <a:pt x="1356" y="355"/>
                      </a:lnTo>
                      <a:lnTo>
                        <a:pt x="1358" y="357"/>
                      </a:lnTo>
                      <a:lnTo>
                        <a:pt x="1358" y="360"/>
                      </a:lnTo>
                      <a:lnTo>
                        <a:pt x="1357" y="364"/>
                      </a:lnTo>
                      <a:lnTo>
                        <a:pt x="1355" y="367"/>
                      </a:lnTo>
                      <a:lnTo>
                        <a:pt x="1351" y="371"/>
                      </a:lnTo>
                      <a:lnTo>
                        <a:pt x="1347" y="373"/>
                      </a:lnTo>
                      <a:lnTo>
                        <a:pt x="1342" y="375"/>
                      </a:lnTo>
                      <a:lnTo>
                        <a:pt x="1342" y="375"/>
                      </a:lnTo>
                      <a:lnTo>
                        <a:pt x="1340" y="375"/>
                      </a:lnTo>
                      <a:lnTo>
                        <a:pt x="1339" y="375"/>
                      </a:lnTo>
                      <a:lnTo>
                        <a:pt x="1337" y="373"/>
                      </a:lnTo>
                      <a:lnTo>
                        <a:pt x="1335" y="368"/>
                      </a:lnTo>
                      <a:lnTo>
                        <a:pt x="1337" y="364"/>
                      </a:lnTo>
                      <a:lnTo>
                        <a:pt x="1339" y="358"/>
                      </a:lnTo>
                      <a:lnTo>
                        <a:pt x="1342" y="355"/>
                      </a:lnTo>
                      <a:lnTo>
                        <a:pt x="1346" y="353"/>
                      </a:lnTo>
                      <a:lnTo>
                        <a:pt x="1349" y="353"/>
                      </a:lnTo>
                      <a:lnTo>
                        <a:pt x="1351" y="353"/>
                      </a:lnTo>
                      <a:lnTo>
                        <a:pt x="1351" y="353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7938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49157" name="Rectangle 5">
              <a:extLst>
                <a:ext uri="{FF2B5EF4-FFF2-40B4-BE49-F238E27FC236}">
                  <a16:creationId xmlns:a16="http://schemas.microsoft.com/office/drawing/2014/main" id="{D5DE8A47-2A16-45E2-8796-56892BDD4B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1326" y="836613"/>
              <a:ext cx="1980434" cy="1319627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49168" name="Rectangle 16">
            <a:extLst>
              <a:ext uri="{FF2B5EF4-FFF2-40B4-BE49-F238E27FC236}">
                <a16:creationId xmlns:a16="http://schemas.microsoft.com/office/drawing/2014/main" id="{0C38529F-E083-4B2C-A9C6-38579299CE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11326" y="4438304"/>
            <a:ext cx="1980434" cy="1319628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9167" name="Rectangle 15">
            <a:extLst>
              <a:ext uri="{FF2B5EF4-FFF2-40B4-BE49-F238E27FC236}">
                <a16:creationId xmlns:a16="http://schemas.microsoft.com/office/drawing/2014/main" id="{10B06C4F-C850-4B5D-902A-2E4265843C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61013" y="4438304"/>
            <a:ext cx="1980434" cy="1319629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83AADCEE-4C49-46DD-8019-9E47E419EB39}"/>
              </a:ext>
            </a:extLst>
          </p:cNvPr>
          <p:cNvGrpSpPr/>
          <p:nvPr/>
        </p:nvGrpSpPr>
        <p:grpSpPr>
          <a:xfrm>
            <a:off x="2810700" y="4438304"/>
            <a:ext cx="1980451" cy="1322407"/>
            <a:chOff x="2810700" y="4438304"/>
            <a:chExt cx="1980451" cy="1322407"/>
          </a:xfrm>
        </p:grpSpPr>
        <p:grpSp>
          <p:nvGrpSpPr>
            <p:cNvPr id="41" name="グループ化 40">
              <a:extLst>
                <a:ext uri="{FF2B5EF4-FFF2-40B4-BE49-F238E27FC236}">
                  <a16:creationId xmlns:a16="http://schemas.microsoft.com/office/drawing/2014/main" id="{8B05607A-C9F0-4F04-B330-8A08CFDC01B7}"/>
                </a:ext>
              </a:extLst>
            </p:cNvPr>
            <p:cNvGrpSpPr/>
            <p:nvPr/>
          </p:nvGrpSpPr>
          <p:grpSpPr>
            <a:xfrm>
              <a:off x="2810717" y="4441083"/>
              <a:ext cx="1980434" cy="1319628"/>
              <a:chOff x="7311326" y="4436320"/>
              <a:chExt cx="1980434" cy="1319628"/>
            </a:xfrm>
          </p:grpSpPr>
          <p:sp>
            <p:nvSpPr>
              <p:cNvPr id="42" name="Rectangle 196">
                <a:extLst>
                  <a:ext uri="{FF2B5EF4-FFF2-40B4-BE49-F238E27FC236}">
                    <a16:creationId xmlns:a16="http://schemas.microsoft.com/office/drawing/2014/main" id="{2007339F-FEAE-465C-A15B-499A4C98F9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11326" y="4436320"/>
                <a:ext cx="1980434" cy="1319628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3" name="Rectangle 242">
                <a:extLst>
                  <a:ext uri="{FF2B5EF4-FFF2-40B4-BE49-F238E27FC236}">
                    <a16:creationId xmlns:a16="http://schemas.microsoft.com/office/drawing/2014/main" id="{19DA14BA-6A05-42CB-96DC-A61F13B21D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11326" y="4436320"/>
                <a:ext cx="1980434" cy="33338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4" name="Rectangle 243">
                <a:extLst>
                  <a:ext uri="{FF2B5EF4-FFF2-40B4-BE49-F238E27FC236}">
                    <a16:creationId xmlns:a16="http://schemas.microsoft.com/office/drawing/2014/main" id="{25FE4672-C0C6-448C-9AAE-2F48023021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11326" y="5468209"/>
                <a:ext cx="1980434" cy="28575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" name="Oval 246">
                <a:extLst>
                  <a:ext uri="{FF2B5EF4-FFF2-40B4-BE49-F238E27FC236}">
                    <a16:creationId xmlns:a16="http://schemas.microsoft.com/office/drawing/2014/main" id="{2E11C3AF-DC76-4AA3-979F-21E5E2F16C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25711" y="4821294"/>
                <a:ext cx="551664" cy="55166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9423" name="Rectangle 271">
              <a:extLst>
                <a:ext uri="{FF2B5EF4-FFF2-40B4-BE49-F238E27FC236}">
                  <a16:creationId xmlns:a16="http://schemas.microsoft.com/office/drawing/2014/main" id="{4D343372-9832-41CD-9B38-FFB1285921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0700" y="4438304"/>
              <a:ext cx="1980434" cy="1319628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31" name="Text Box 24">
            <a:extLst>
              <a:ext uri="{FF2B5EF4-FFF2-40B4-BE49-F238E27FC236}">
                <a16:creationId xmlns:a16="http://schemas.microsoft.com/office/drawing/2014/main" id="{6005EABD-27BB-4A16-BFA8-E39F4482D1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387" y="2186007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東ティモール</a:t>
            </a:r>
          </a:p>
        </p:txBody>
      </p:sp>
      <p:sp>
        <p:nvSpPr>
          <p:cNvPr id="32" name="Text Box 25">
            <a:extLst>
              <a:ext uri="{FF2B5EF4-FFF2-40B4-BE49-F238E27FC236}">
                <a16:creationId xmlns:a16="http://schemas.microsoft.com/office/drawing/2014/main" id="{2E9BC12F-B154-4769-9861-2CDC1C413C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0700" y="2186007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フィリピン</a:t>
            </a:r>
          </a:p>
        </p:txBody>
      </p:sp>
      <p:sp>
        <p:nvSpPr>
          <p:cNvPr id="33" name="Text Box 26">
            <a:extLst>
              <a:ext uri="{FF2B5EF4-FFF2-40B4-BE49-F238E27FC236}">
                <a16:creationId xmlns:a16="http://schemas.microsoft.com/office/drawing/2014/main" id="{33427070-84F7-4BAB-A9D9-26E0834F4B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61013" y="2186007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ブータン</a:t>
            </a:r>
          </a:p>
        </p:txBody>
      </p:sp>
      <p:sp>
        <p:nvSpPr>
          <p:cNvPr id="34" name="Text Box 27">
            <a:extLst>
              <a:ext uri="{FF2B5EF4-FFF2-40B4-BE49-F238E27FC236}">
                <a16:creationId xmlns:a16="http://schemas.microsoft.com/office/drawing/2014/main" id="{22FF12CE-59BA-40AA-971F-E47CB541B0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1326" y="2186007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ブルネイ</a:t>
            </a:r>
          </a:p>
        </p:txBody>
      </p:sp>
      <p:sp>
        <p:nvSpPr>
          <p:cNvPr id="35" name="Text Box 29">
            <a:extLst>
              <a:ext uri="{FF2B5EF4-FFF2-40B4-BE49-F238E27FC236}">
                <a16:creationId xmlns:a16="http://schemas.microsoft.com/office/drawing/2014/main" id="{9870BA86-5936-4F6E-949E-BC64F1E5F5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387" y="3987845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ベトナム</a:t>
            </a:r>
          </a:p>
        </p:txBody>
      </p:sp>
      <p:sp>
        <p:nvSpPr>
          <p:cNvPr id="36" name="Text Box 30">
            <a:extLst>
              <a:ext uri="{FF2B5EF4-FFF2-40B4-BE49-F238E27FC236}">
                <a16:creationId xmlns:a16="http://schemas.microsoft.com/office/drawing/2014/main" id="{703DD668-D312-4E42-881F-52189058BA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0700" y="3987845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マレーシア</a:t>
            </a:r>
          </a:p>
        </p:txBody>
      </p:sp>
      <p:sp>
        <p:nvSpPr>
          <p:cNvPr id="37" name="Text Box 31">
            <a:extLst>
              <a:ext uri="{FF2B5EF4-FFF2-40B4-BE49-F238E27FC236}">
                <a16:creationId xmlns:a16="http://schemas.microsoft.com/office/drawing/2014/main" id="{DCAB2F8D-7774-488B-9EF2-9F4157C2C5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61013" y="3987845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ミャンマー</a:t>
            </a:r>
          </a:p>
        </p:txBody>
      </p:sp>
      <p:sp>
        <p:nvSpPr>
          <p:cNvPr id="38" name="Text Box 32">
            <a:extLst>
              <a:ext uri="{FF2B5EF4-FFF2-40B4-BE49-F238E27FC236}">
                <a16:creationId xmlns:a16="http://schemas.microsoft.com/office/drawing/2014/main" id="{6C58A01E-A8F7-416B-B518-54B6A7B0DF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1326" y="3987845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モルティブ</a:t>
            </a:r>
          </a:p>
        </p:txBody>
      </p:sp>
      <p:sp>
        <p:nvSpPr>
          <p:cNvPr id="39" name="Text Box 34">
            <a:extLst>
              <a:ext uri="{FF2B5EF4-FFF2-40B4-BE49-F238E27FC236}">
                <a16:creationId xmlns:a16="http://schemas.microsoft.com/office/drawing/2014/main" id="{576637A0-9FDD-4988-A83A-30C66B75EB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387" y="5787698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モンゴル</a:t>
            </a:r>
          </a:p>
        </p:txBody>
      </p:sp>
      <p:sp>
        <p:nvSpPr>
          <p:cNvPr id="40" name="Text Box 35">
            <a:extLst>
              <a:ext uri="{FF2B5EF4-FFF2-40B4-BE49-F238E27FC236}">
                <a16:creationId xmlns:a16="http://schemas.microsoft.com/office/drawing/2014/main" id="{C58EEC12-3B63-4142-B3F1-2530A5A702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0700" y="5787698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ラオス</a:t>
            </a:r>
          </a:p>
        </p:txBody>
      </p:sp>
      <p:sp>
        <p:nvSpPr>
          <p:cNvPr id="102" name="テキスト ボックス 101">
            <a:extLst>
              <a:ext uri="{FF2B5EF4-FFF2-40B4-BE49-F238E27FC236}">
                <a16:creationId xmlns:a16="http://schemas.microsoft.com/office/drawing/2014/main" id="{F96966C3-91A6-4958-923C-3D0FD069B63B}"/>
              </a:ext>
            </a:extLst>
          </p:cNvPr>
          <p:cNvSpPr txBox="1"/>
          <p:nvPr/>
        </p:nvSpPr>
        <p:spPr>
          <a:xfrm>
            <a:off x="128588" y="466584"/>
            <a:ext cx="88998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b="1" dirty="0">
                <a:latin typeface="+mj-ea"/>
                <a:ea typeface="+mj-ea"/>
              </a:rPr>
              <a:t>※</a:t>
            </a:r>
            <a:r>
              <a:rPr kumimoji="1" lang="ja-JP" altLang="en-US" sz="1100" b="1" dirty="0">
                <a:latin typeface="+mj-ea"/>
                <a:ea typeface="+mj-ea"/>
              </a:rPr>
              <a:t>五十音順</a:t>
            </a:r>
          </a:p>
        </p:txBody>
      </p:sp>
    </p:spTree>
    <p:extLst>
      <p:ext uri="{BB962C8B-B14F-4D97-AF65-F5344CB8AC3E}">
        <p14:creationId xmlns:p14="http://schemas.microsoft.com/office/powerpoint/2010/main" val="487000069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008000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008000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5480</TotalTime>
  <Words>47</Words>
  <Application>Microsoft Office PowerPoint</Application>
  <PresentationFormat>A4 210 x 297 mm</PresentationFormat>
  <Paragraphs>26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メイリオ</vt:lpstr>
      <vt:lpstr>Arial</vt:lpstr>
      <vt:lpstr>標準デザイン</vt:lpstr>
      <vt:lpstr>アジアの国々の国旗</vt:lpstr>
      <vt:lpstr>アジアの国々の国旗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pptx963_アジアの国々の国旗のイラスト</dc:title>
  <dc:subject>pptx963_アジアの国々の国旗のイラスト</dc:subject>
  <dc:creator>digipot.net</dc:creator>
  <cp:keywords>国旗</cp:keywords>
  <cp:revision>2</cp:revision>
  <dcterms:created xsi:type="dcterms:W3CDTF">2010-10-12T01:13:58Z</dcterms:created>
  <dcterms:modified xsi:type="dcterms:W3CDTF">2024-08-18T14:43:33Z</dcterms:modified>
  <cp:version>1</cp:version>
</cp:coreProperties>
</file>