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521" r:id="rId2"/>
    <p:sldId id="522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0C0C0"/>
    <a:srgbClr val="A20000"/>
    <a:srgbClr val="CC6600"/>
    <a:srgbClr val="800000"/>
    <a:srgbClr val="FFFFFF"/>
    <a:srgbClr val="FFFF00"/>
    <a:srgbClr val="FF3399"/>
    <a:srgbClr val="FF66CC"/>
    <a:srgbClr val="CCECFF"/>
    <a:srgbClr val="008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1314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013F616-1F4D-4E9B-AE10-54C2C8B7CBA0}" type="datetimeFigureOut">
              <a:rPr kumimoji="1" lang="ja-JP" altLang="en-US" smtClean="0"/>
              <a:t>2024/7/24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63A1AA-6E8E-4828-A41D-F448F94FEC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931590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Rectangle 11">
            <a:extLst>
              <a:ext uri="{FF2B5EF4-FFF2-40B4-BE49-F238E27FC236}">
                <a16:creationId xmlns:a16="http://schemas.microsoft.com/office/drawing/2014/main" id="{DA0963AC-A335-4AC4-A789-B465BD28545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5" name="Rectangle 12">
            <a:extLst>
              <a:ext uri="{FF2B5EF4-FFF2-40B4-BE49-F238E27FC236}">
                <a16:creationId xmlns:a16="http://schemas.microsoft.com/office/drawing/2014/main" id="{E90B4043-A148-4716-BDEF-5E21EA9D4F8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6" name="Rectangle 13">
            <a:extLst>
              <a:ext uri="{FF2B5EF4-FFF2-40B4-BE49-F238E27FC236}">
                <a16:creationId xmlns:a16="http://schemas.microsoft.com/office/drawing/2014/main" id="{AF9FA88B-81A4-4AD9-ADFF-3A2AAA2ACD9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7" name="Rectangle 14">
            <a:extLst>
              <a:ext uri="{FF2B5EF4-FFF2-40B4-BE49-F238E27FC236}">
                <a16:creationId xmlns:a16="http://schemas.microsoft.com/office/drawing/2014/main" id="{A1B7F4D6-652F-4AFD-B17A-1A8685B1E3D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8" name="Rectangle 18">
            <a:extLst>
              <a:ext uri="{FF2B5EF4-FFF2-40B4-BE49-F238E27FC236}">
                <a16:creationId xmlns:a16="http://schemas.microsoft.com/office/drawing/2014/main" id="{1566D461-2B0A-44C1-98E7-090C92D7AEF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9" name="Rectangle 19">
            <a:extLst>
              <a:ext uri="{FF2B5EF4-FFF2-40B4-BE49-F238E27FC236}">
                <a16:creationId xmlns:a16="http://schemas.microsoft.com/office/drawing/2014/main" id="{4B1ED7CE-AC6F-49C4-A93C-80CC0732AAD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544376FD-B106-47F8-BD18-068AFE15FDF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4DD2332D-8993-4DFD-807A-4CEF4574B4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13182939-72F8-480F-91A0-DE7D5DFF15B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25150DBB-A2F6-4480-9FD2-B55266A0B88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5">
            <a:extLst>
              <a:ext uri="{FF2B5EF4-FFF2-40B4-BE49-F238E27FC236}">
                <a16:creationId xmlns:a16="http://schemas.microsoft.com/office/drawing/2014/main" id="{43702291-6286-47E4-BC8A-1DB2942116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6">
            <a:extLst>
              <a:ext uri="{FF2B5EF4-FFF2-40B4-BE49-F238E27FC236}">
                <a16:creationId xmlns:a16="http://schemas.microsoft.com/office/drawing/2014/main" id="{35215D61-E62F-4AA9-916E-1162EF50F41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18">
            <a:extLst>
              <a:ext uri="{FF2B5EF4-FFF2-40B4-BE49-F238E27FC236}">
                <a16:creationId xmlns:a16="http://schemas.microsoft.com/office/drawing/2014/main" id="{81605EC3-DB25-430E-AA4F-8C80AAB7C4B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19">
            <a:extLst>
              <a:ext uri="{FF2B5EF4-FFF2-40B4-BE49-F238E27FC236}">
                <a16:creationId xmlns:a16="http://schemas.microsoft.com/office/drawing/2014/main" id="{08368F6E-66CE-49DA-B738-ABF5C7A44E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Rectangle 20">
            <a:extLst>
              <a:ext uri="{FF2B5EF4-FFF2-40B4-BE49-F238E27FC236}">
                <a16:creationId xmlns:a16="http://schemas.microsoft.com/office/drawing/2014/main" id="{205CCA42-22FD-4F88-87CC-4048B541E2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Rectangle 21">
            <a:extLst>
              <a:ext uri="{FF2B5EF4-FFF2-40B4-BE49-F238E27FC236}">
                <a16:creationId xmlns:a16="http://schemas.microsoft.com/office/drawing/2014/main" id="{FFEE13D6-B004-4821-B16C-CA1F2C5EC0C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Rectangle 22">
            <a:extLst>
              <a:ext uri="{FF2B5EF4-FFF2-40B4-BE49-F238E27FC236}">
                <a16:creationId xmlns:a16="http://schemas.microsoft.com/office/drawing/2014/main" id="{266CDB5F-5661-40E5-9368-D1BAB026EF1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23">
            <a:extLst>
              <a:ext uri="{FF2B5EF4-FFF2-40B4-BE49-F238E27FC236}">
                <a16:creationId xmlns:a16="http://schemas.microsoft.com/office/drawing/2014/main" id="{55C69052-83F1-46A5-B3D4-818BC59A325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24">
            <a:extLst>
              <a:ext uri="{FF2B5EF4-FFF2-40B4-BE49-F238E27FC236}">
                <a16:creationId xmlns:a16="http://schemas.microsoft.com/office/drawing/2014/main" id="{0346FBE1-C238-47FE-8113-4CC9A226D8E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Rectangle 25">
            <a:extLst>
              <a:ext uri="{FF2B5EF4-FFF2-40B4-BE49-F238E27FC236}">
                <a16:creationId xmlns:a16="http://schemas.microsoft.com/office/drawing/2014/main" id="{DAB5F060-A4DE-4C17-B90C-D01058FCE32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Rectangle 26">
            <a:extLst>
              <a:ext uri="{FF2B5EF4-FFF2-40B4-BE49-F238E27FC236}">
                <a16:creationId xmlns:a16="http://schemas.microsoft.com/office/drawing/2014/main" id="{D50F0BF7-1D05-4B51-8184-0723488202A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875144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024154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E46F18B2-1E8E-A2F4-D471-49B5FE3A9266}"/>
              </a:ext>
            </a:extLst>
          </p:cNvPr>
          <p:cNvGrpSpPr/>
          <p:nvPr userDrawn="1"/>
        </p:nvGrpSpPr>
        <p:grpSpPr>
          <a:xfrm>
            <a:off x="1680797" y="311997"/>
            <a:ext cx="6283882" cy="6234006"/>
            <a:chOff x="2159282" y="845158"/>
            <a:chExt cx="5651654" cy="5606797"/>
          </a:xfrm>
        </p:grpSpPr>
        <p:sp>
          <p:nvSpPr>
            <p:cNvPr id="3" name="Rectangle 11">
              <a:extLst>
                <a:ext uri="{FF2B5EF4-FFF2-40B4-BE49-F238E27FC236}">
                  <a16:creationId xmlns:a16="http://schemas.microsoft.com/office/drawing/2014/main" id="{C30DCEA1-435A-E9D1-0E77-B7DE460752B0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" name="Rectangle 12">
              <a:extLst>
                <a:ext uri="{FF2B5EF4-FFF2-40B4-BE49-F238E27FC236}">
                  <a16:creationId xmlns:a16="http://schemas.microsoft.com/office/drawing/2014/main" id="{62764DC5-1CD7-9C91-C6FA-15C1DBDB9A72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" name="Rectangle 13">
              <a:extLst>
                <a:ext uri="{FF2B5EF4-FFF2-40B4-BE49-F238E27FC236}">
                  <a16:creationId xmlns:a16="http://schemas.microsoft.com/office/drawing/2014/main" id="{3E13BEFE-1318-B4C9-E7BF-D7E611F9C59F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" name="Rectangle 14">
              <a:extLst>
                <a:ext uri="{FF2B5EF4-FFF2-40B4-BE49-F238E27FC236}">
                  <a16:creationId xmlns:a16="http://schemas.microsoft.com/office/drawing/2014/main" id="{A3C2A3E5-6D6B-177A-32A9-2715E4F8B309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9348918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E40BBC4-7F08-7D0B-FAE9-F478BD52CED1}"/>
              </a:ext>
            </a:extLst>
          </p:cNvPr>
          <p:cNvSpPr/>
          <p:nvPr userDrawn="1"/>
        </p:nvSpPr>
        <p:spPr>
          <a:xfrm>
            <a:off x="51275" y="68366"/>
            <a:ext cx="9803450" cy="67597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38543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hyperlink" Target="http://www.digipot.net/" TargetMode="External"/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Copyright©2024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8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5" r:id="rId4"/>
    <p:sldLayoutId id="2147483664" r:id="rId5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D3BFF38-B0F4-42E7-BBB1-F6C7A7D8F479}"/>
              </a:ext>
            </a:extLst>
          </p:cNvPr>
          <p:cNvSpPr txBox="1"/>
          <p:nvPr/>
        </p:nvSpPr>
        <p:spPr>
          <a:xfrm>
            <a:off x="276046" y="232912"/>
            <a:ext cx="295465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ろうそくのイラスト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306" name="グループ化 305">
            <a:extLst>
              <a:ext uri="{FF2B5EF4-FFF2-40B4-BE49-F238E27FC236}">
                <a16:creationId xmlns:a16="http://schemas.microsoft.com/office/drawing/2014/main" id="{5FBB3688-17BB-F500-3214-807CD3A36417}"/>
              </a:ext>
            </a:extLst>
          </p:cNvPr>
          <p:cNvGrpSpPr/>
          <p:nvPr/>
        </p:nvGrpSpPr>
        <p:grpSpPr>
          <a:xfrm>
            <a:off x="4533471" y="1042426"/>
            <a:ext cx="839058" cy="2233862"/>
            <a:chOff x="1104107" y="764704"/>
            <a:chExt cx="1017637" cy="3484219"/>
          </a:xfrm>
        </p:grpSpPr>
        <p:sp>
          <p:nvSpPr>
            <p:cNvPr id="307" name="円/楕円 1">
              <a:extLst>
                <a:ext uri="{FF2B5EF4-FFF2-40B4-BE49-F238E27FC236}">
                  <a16:creationId xmlns:a16="http://schemas.microsoft.com/office/drawing/2014/main" id="{0803C224-43DA-2D6C-0A06-69012E9C4473}"/>
                </a:ext>
              </a:extLst>
            </p:cNvPr>
            <p:cNvSpPr/>
            <p:nvPr/>
          </p:nvSpPr>
          <p:spPr>
            <a:xfrm>
              <a:off x="1208584" y="764704"/>
              <a:ext cx="792088" cy="1475897"/>
            </a:xfrm>
            <a:custGeom>
              <a:avLst/>
              <a:gdLst>
                <a:gd name="connsiteX0" fmla="*/ 0 w 792088"/>
                <a:gd name="connsiteY0" fmla="*/ 612068 h 1224136"/>
                <a:gd name="connsiteX1" fmla="*/ 396044 w 792088"/>
                <a:gd name="connsiteY1" fmla="*/ 0 h 1224136"/>
                <a:gd name="connsiteX2" fmla="*/ 792088 w 792088"/>
                <a:gd name="connsiteY2" fmla="*/ 612068 h 1224136"/>
                <a:gd name="connsiteX3" fmla="*/ 396044 w 792088"/>
                <a:gd name="connsiteY3" fmla="*/ 1224136 h 1224136"/>
                <a:gd name="connsiteX4" fmla="*/ 0 w 792088"/>
                <a:gd name="connsiteY4" fmla="*/ 612068 h 1224136"/>
                <a:gd name="connsiteX0" fmla="*/ 0 w 792088"/>
                <a:gd name="connsiteY0" fmla="*/ 612068 h 1224136"/>
                <a:gd name="connsiteX1" fmla="*/ 396044 w 792088"/>
                <a:gd name="connsiteY1" fmla="*/ 0 h 1224136"/>
                <a:gd name="connsiteX2" fmla="*/ 792088 w 792088"/>
                <a:gd name="connsiteY2" fmla="*/ 612068 h 1224136"/>
                <a:gd name="connsiteX3" fmla="*/ 396044 w 792088"/>
                <a:gd name="connsiteY3" fmla="*/ 1224136 h 1224136"/>
                <a:gd name="connsiteX4" fmla="*/ 0 w 792088"/>
                <a:gd name="connsiteY4" fmla="*/ 612068 h 1224136"/>
                <a:gd name="connsiteX0" fmla="*/ 0 w 792088"/>
                <a:gd name="connsiteY0" fmla="*/ 1006703 h 1618771"/>
                <a:gd name="connsiteX1" fmla="*/ 386419 w 792088"/>
                <a:gd name="connsiteY1" fmla="*/ 0 h 1618771"/>
                <a:gd name="connsiteX2" fmla="*/ 792088 w 792088"/>
                <a:gd name="connsiteY2" fmla="*/ 1006703 h 1618771"/>
                <a:gd name="connsiteX3" fmla="*/ 396044 w 792088"/>
                <a:gd name="connsiteY3" fmla="*/ 1618771 h 1618771"/>
                <a:gd name="connsiteX4" fmla="*/ 0 w 792088"/>
                <a:gd name="connsiteY4" fmla="*/ 1006703 h 1618771"/>
                <a:gd name="connsiteX0" fmla="*/ 0 w 792088"/>
                <a:gd name="connsiteY0" fmla="*/ 1006804 h 1618872"/>
                <a:gd name="connsiteX1" fmla="*/ 386419 w 792088"/>
                <a:gd name="connsiteY1" fmla="*/ 101 h 1618872"/>
                <a:gd name="connsiteX2" fmla="*/ 792088 w 792088"/>
                <a:gd name="connsiteY2" fmla="*/ 1006804 h 1618872"/>
                <a:gd name="connsiteX3" fmla="*/ 396044 w 792088"/>
                <a:gd name="connsiteY3" fmla="*/ 1618872 h 1618872"/>
                <a:gd name="connsiteX4" fmla="*/ 0 w 792088"/>
                <a:gd name="connsiteY4" fmla="*/ 1006804 h 1618872"/>
                <a:gd name="connsiteX0" fmla="*/ 0 w 792088"/>
                <a:gd name="connsiteY0" fmla="*/ 1006704 h 1618772"/>
                <a:gd name="connsiteX1" fmla="*/ 386419 w 792088"/>
                <a:gd name="connsiteY1" fmla="*/ 1 h 1618772"/>
                <a:gd name="connsiteX2" fmla="*/ 792088 w 792088"/>
                <a:gd name="connsiteY2" fmla="*/ 1006704 h 1618772"/>
                <a:gd name="connsiteX3" fmla="*/ 396044 w 792088"/>
                <a:gd name="connsiteY3" fmla="*/ 1618772 h 1618772"/>
                <a:gd name="connsiteX4" fmla="*/ 0 w 792088"/>
                <a:gd name="connsiteY4" fmla="*/ 1006704 h 1618772"/>
                <a:gd name="connsiteX0" fmla="*/ 0 w 792088"/>
                <a:gd name="connsiteY0" fmla="*/ 1006704 h 1475897"/>
                <a:gd name="connsiteX1" fmla="*/ 386419 w 792088"/>
                <a:gd name="connsiteY1" fmla="*/ 1 h 1475897"/>
                <a:gd name="connsiteX2" fmla="*/ 792088 w 792088"/>
                <a:gd name="connsiteY2" fmla="*/ 1006704 h 1475897"/>
                <a:gd name="connsiteX3" fmla="*/ 396044 w 792088"/>
                <a:gd name="connsiteY3" fmla="*/ 1475897 h 1475897"/>
                <a:gd name="connsiteX4" fmla="*/ 0 w 792088"/>
                <a:gd name="connsiteY4" fmla="*/ 1006704 h 14758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92088" h="1475897">
                  <a:moveTo>
                    <a:pt x="0" y="1006704"/>
                  </a:moveTo>
                  <a:cubicBezTo>
                    <a:pt x="0" y="668668"/>
                    <a:pt x="321594" y="101"/>
                    <a:pt x="386419" y="1"/>
                  </a:cubicBezTo>
                  <a:cubicBezTo>
                    <a:pt x="451244" y="-99"/>
                    <a:pt x="792088" y="668668"/>
                    <a:pt x="792088" y="1006704"/>
                  </a:cubicBezTo>
                  <a:cubicBezTo>
                    <a:pt x="792088" y="1344740"/>
                    <a:pt x="614773" y="1475897"/>
                    <a:pt x="396044" y="1475897"/>
                  </a:cubicBezTo>
                  <a:cubicBezTo>
                    <a:pt x="177315" y="1475897"/>
                    <a:pt x="0" y="1344740"/>
                    <a:pt x="0" y="1006704"/>
                  </a:cubicBezTo>
                  <a:close/>
                </a:path>
              </a:pathLst>
            </a:custGeom>
            <a:solidFill>
              <a:srgbClr val="FF0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8" name="円/楕円 1">
              <a:extLst>
                <a:ext uri="{FF2B5EF4-FFF2-40B4-BE49-F238E27FC236}">
                  <a16:creationId xmlns:a16="http://schemas.microsoft.com/office/drawing/2014/main" id="{EE897AB8-17D8-A835-64C9-854BD5E06ED5}"/>
                </a:ext>
              </a:extLst>
            </p:cNvPr>
            <p:cNvSpPr/>
            <p:nvPr/>
          </p:nvSpPr>
          <p:spPr>
            <a:xfrm>
              <a:off x="1390700" y="1375366"/>
              <a:ext cx="427856" cy="797223"/>
            </a:xfrm>
            <a:custGeom>
              <a:avLst/>
              <a:gdLst>
                <a:gd name="connsiteX0" fmla="*/ 0 w 792088"/>
                <a:gd name="connsiteY0" fmla="*/ 612068 h 1224136"/>
                <a:gd name="connsiteX1" fmla="*/ 396044 w 792088"/>
                <a:gd name="connsiteY1" fmla="*/ 0 h 1224136"/>
                <a:gd name="connsiteX2" fmla="*/ 792088 w 792088"/>
                <a:gd name="connsiteY2" fmla="*/ 612068 h 1224136"/>
                <a:gd name="connsiteX3" fmla="*/ 396044 w 792088"/>
                <a:gd name="connsiteY3" fmla="*/ 1224136 h 1224136"/>
                <a:gd name="connsiteX4" fmla="*/ 0 w 792088"/>
                <a:gd name="connsiteY4" fmla="*/ 612068 h 1224136"/>
                <a:gd name="connsiteX0" fmla="*/ 0 w 792088"/>
                <a:gd name="connsiteY0" fmla="*/ 612068 h 1224136"/>
                <a:gd name="connsiteX1" fmla="*/ 396044 w 792088"/>
                <a:gd name="connsiteY1" fmla="*/ 0 h 1224136"/>
                <a:gd name="connsiteX2" fmla="*/ 792088 w 792088"/>
                <a:gd name="connsiteY2" fmla="*/ 612068 h 1224136"/>
                <a:gd name="connsiteX3" fmla="*/ 396044 w 792088"/>
                <a:gd name="connsiteY3" fmla="*/ 1224136 h 1224136"/>
                <a:gd name="connsiteX4" fmla="*/ 0 w 792088"/>
                <a:gd name="connsiteY4" fmla="*/ 612068 h 1224136"/>
                <a:gd name="connsiteX0" fmla="*/ 0 w 792088"/>
                <a:gd name="connsiteY0" fmla="*/ 1006703 h 1618771"/>
                <a:gd name="connsiteX1" fmla="*/ 386419 w 792088"/>
                <a:gd name="connsiteY1" fmla="*/ 0 h 1618771"/>
                <a:gd name="connsiteX2" fmla="*/ 792088 w 792088"/>
                <a:gd name="connsiteY2" fmla="*/ 1006703 h 1618771"/>
                <a:gd name="connsiteX3" fmla="*/ 396044 w 792088"/>
                <a:gd name="connsiteY3" fmla="*/ 1618771 h 1618771"/>
                <a:gd name="connsiteX4" fmla="*/ 0 w 792088"/>
                <a:gd name="connsiteY4" fmla="*/ 1006703 h 1618771"/>
                <a:gd name="connsiteX0" fmla="*/ 0 w 792088"/>
                <a:gd name="connsiteY0" fmla="*/ 1006804 h 1618872"/>
                <a:gd name="connsiteX1" fmla="*/ 386419 w 792088"/>
                <a:gd name="connsiteY1" fmla="*/ 101 h 1618872"/>
                <a:gd name="connsiteX2" fmla="*/ 792088 w 792088"/>
                <a:gd name="connsiteY2" fmla="*/ 1006804 h 1618872"/>
                <a:gd name="connsiteX3" fmla="*/ 396044 w 792088"/>
                <a:gd name="connsiteY3" fmla="*/ 1618872 h 1618872"/>
                <a:gd name="connsiteX4" fmla="*/ 0 w 792088"/>
                <a:gd name="connsiteY4" fmla="*/ 1006804 h 1618872"/>
                <a:gd name="connsiteX0" fmla="*/ 0 w 792088"/>
                <a:gd name="connsiteY0" fmla="*/ 1006704 h 1618772"/>
                <a:gd name="connsiteX1" fmla="*/ 386419 w 792088"/>
                <a:gd name="connsiteY1" fmla="*/ 1 h 1618772"/>
                <a:gd name="connsiteX2" fmla="*/ 792088 w 792088"/>
                <a:gd name="connsiteY2" fmla="*/ 1006704 h 1618772"/>
                <a:gd name="connsiteX3" fmla="*/ 396044 w 792088"/>
                <a:gd name="connsiteY3" fmla="*/ 1618772 h 1618772"/>
                <a:gd name="connsiteX4" fmla="*/ 0 w 792088"/>
                <a:gd name="connsiteY4" fmla="*/ 1006704 h 1618772"/>
                <a:gd name="connsiteX0" fmla="*/ 0 w 792088"/>
                <a:gd name="connsiteY0" fmla="*/ 1006704 h 1475897"/>
                <a:gd name="connsiteX1" fmla="*/ 386419 w 792088"/>
                <a:gd name="connsiteY1" fmla="*/ 1 h 1475897"/>
                <a:gd name="connsiteX2" fmla="*/ 792088 w 792088"/>
                <a:gd name="connsiteY2" fmla="*/ 1006704 h 1475897"/>
                <a:gd name="connsiteX3" fmla="*/ 396044 w 792088"/>
                <a:gd name="connsiteY3" fmla="*/ 1475897 h 1475897"/>
                <a:gd name="connsiteX4" fmla="*/ 0 w 792088"/>
                <a:gd name="connsiteY4" fmla="*/ 1006704 h 14758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92088" h="1475897">
                  <a:moveTo>
                    <a:pt x="0" y="1006704"/>
                  </a:moveTo>
                  <a:cubicBezTo>
                    <a:pt x="0" y="668668"/>
                    <a:pt x="321594" y="101"/>
                    <a:pt x="386419" y="1"/>
                  </a:cubicBezTo>
                  <a:cubicBezTo>
                    <a:pt x="451244" y="-99"/>
                    <a:pt x="792088" y="668668"/>
                    <a:pt x="792088" y="1006704"/>
                  </a:cubicBezTo>
                  <a:cubicBezTo>
                    <a:pt x="792088" y="1344740"/>
                    <a:pt x="614773" y="1475897"/>
                    <a:pt x="396044" y="1475897"/>
                  </a:cubicBezTo>
                  <a:cubicBezTo>
                    <a:pt x="177315" y="1475897"/>
                    <a:pt x="0" y="1344740"/>
                    <a:pt x="0" y="1006704"/>
                  </a:cubicBezTo>
                  <a:close/>
                </a:path>
              </a:pathLst>
            </a:custGeom>
            <a:solidFill>
              <a:srgbClr val="FFC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9" name="角丸四角形 3">
              <a:extLst>
                <a:ext uri="{FF2B5EF4-FFF2-40B4-BE49-F238E27FC236}">
                  <a16:creationId xmlns:a16="http://schemas.microsoft.com/office/drawing/2014/main" id="{948839DE-78F0-C020-CFAF-AA8A52887900}"/>
                </a:ext>
              </a:extLst>
            </p:cNvPr>
            <p:cNvSpPr/>
            <p:nvPr/>
          </p:nvSpPr>
          <p:spPr>
            <a:xfrm>
              <a:off x="1136576" y="2132856"/>
              <a:ext cx="936104" cy="2116067"/>
            </a:xfrm>
            <a:custGeom>
              <a:avLst/>
              <a:gdLst>
                <a:gd name="connsiteX0" fmla="*/ 0 w 936104"/>
                <a:gd name="connsiteY0" fmla="*/ 175070 h 2376264"/>
                <a:gd name="connsiteX1" fmla="*/ 175070 w 936104"/>
                <a:gd name="connsiteY1" fmla="*/ 0 h 2376264"/>
                <a:gd name="connsiteX2" fmla="*/ 761034 w 936104"/>
                <a:gd name="connsiteY2" fmla="*/ 0 h 2376264"/>
                <a:gd name="connsiteX3" fmla="*/ 936104 w 936104"/>
                <a:gd name="connsiteY3" fmla="*/ 175070 h 2376264"/>
                <a:gd name="connsiteX4" fmla="*/ 936104 w 936104"/>
                <a:gd name="connsiteY4" fmla="*/ 2201194 h 2376264"/>
                <a:gd name="connsiteX5" fmla="*/ 761034 w 936104"/>
                <a:gd name="connsiteY5" fmla="*/ 2376264 h 2376264"/>
                <a:gd name="connsiteX6" fmla="*/ 175070 w 936104"/>
                <a:gd name="connsiteY6" fmla="*/ 2376264 h 2376264"/>
                <a:gd name="connsiteX7" fmla="*/ 0 w 936104"/>
                <a:gd name="connsiteY7" fmla="*/ 2201194 h 2376264"/>
                <a:gd name="connsiteX8" fmla="*/ 0 w 936104"/>
                <a:gd name="connsiteY8" fmla="*/ 175070 h 2376264"/>
                <a:gd name="connsiteX0" fmla="*/ 0 w 936104"/>
                <a:gd name="connsiteY0" fmla="*/ 175070 h 2382614"/>
                <a:gd name="connsiteX1" fmla="*/ 175070 w 936104"/>
                <a:gd name="connsiteY1" fmla="*/ 0 h 2382614"/>
                <a:gd name="connsiteX2" fmla="*/ 761034 w 936104"/>
                <a:gd name="connsiteY2" fmla="*/ 0 h 2382614"/>
                <a:gd name="connsiteX3" fmla="*/ 936104 w 936104"/>
                <a:gd name="connsiteY3" fmla="*/ 175070 h 2382614"/>
                <a:gd name="connsiteX4" fmla="*/ 936104 w 936104"/>
                <a:gd name="connsiteY4" fmla="*/ 2201194 h 2382614"/>
                <a:gd name="connsiteX5" fmla="*/ 761034 w 936104"/>
                <a:gd name="connsiteY5" fmla="*/ 2376264 h 2382614"/>
                <a:gd name="connsiteX6" fmla="*/ 283020 w 936104"/>
                <a:gd name="connsiteY6" fmla="*/ 2382614 h 2382614"/>
                <a:gd name="connsiteX7" fmla="*/ 0 w 936104"/>
                <a:gd name="connsiteY7" fmla="*/ 2201194 h 2382614"/>
                <a:gd name="connsiteX8" fmla="*/ 0 w 936104"/>
                <a:gd name="connsiteY8" fmla="*/ 175070 h 2382614"/>
                <a:gd name="connsiteX0" fmla="*/ 0 w 936104"/>
                <a:gd name="connsiteY0" fmla="*/ 175070 h 2382614"/>
                <a:gd name="connsiteX1" fmla="*/ 175070 w 936104"/>
                <a:gd name="connsiteY1" fmla="*/ 0 h 2382614"/>
                <a:gd name="connsiteX2" fmla="*/ 761034 w 936104"/>
                <a:gd name="connsiteY2" fmla="*/ 0 h 2382614"/>
                <a:gd name="connsiteX3" fmla="*/ 936104 w 936104"/>
                <a:gd name="connsiteY3" fmla="*/ 175070 h 2382614"/>
                <a:gd name="connsiteX4" fmla="*/ 936104 w 936104"/>
                <a:gd name="connsiteY4" fmla="*/ 2201194 h 2382614"/>
                <a:gd name="connsiteX5" fmla="*/ 761034 w 936104"/>
                <a:gd name="connsiteY5" fmla="*/ 2376264 h 2382614"/>
                <a:gd name="connsiteX6" fmla="*/ 283020 w 936104"/>
                <a:gd name="connsiteY6" fmla="*/ 2382614 h 2382614"/>
                <a:gd name="connsiteX7" fmla="*/ 114300 w 936104"/>
                <a:gd name="connsiteY7" fmla="*/ 2213894 h 2382614"/>
                <a:gd name="connsiteX8" fmla="*/ 0 w 936104"/>
                <a:gd name="connsiteY8" fmla="*/ 175070 h 2382614"/>
                <a:gd name="connsiteX0" fmla="*/ 0 w 936104"/>
                <a:gd name="connsiteY0" fmla="*/ 175070 h 2382614"/>
                <a:gd name="connsiteX1" fmla="*/ 175070 w 936104"/>
                <a:gd name="connsiteY1" fmla="*/ 0 h 2382614"/>
                <a:gd name="connsiteX2" fmla="*/ 761034 w 936104"/>
                <a:gd name="connsiteY2" fmla="*/ 0 h 2382614"/>
                <a:gd name="connsiteX3" fmla="*/ 936104 w 936104"/>
                <a:gd name="connsiteY3" fmla="*/ 175070 h 2382614"/>
                <a:gd name="connsiteX4" fmla="*/ 936104 w 936104"/>
                <a:gd name="connsiteY4" fmla="*/ 2201194 h 2382614"/>
                <a:gd name="connsiteX5" fmla="*/ 659434 w 936104"/>
                <a:gd name="connsiteY5" fmla="*/ 2376264 h 2382614"/>
                <a:gd name="connsiteX6" fmla="*/ 283020 w 936104"/>
                <a:gd name="connsiteY6" fmla="*/ 2382614 h 2382614"/>
                <a:gd name="connsiteX7" fmla="*/ 114300 w 936104"/>
                <a:gd name="connsiteY7" fmla="*/ 2213894 h 2382614"/>
                <a:gd name="connsiteX8" fmla="*/ 0 w 936104"/>
                <a:gd name="connsiteY8" fmla="*/ 175070 h 2382614"/>
                <a:gd name="connsiteX0" fmla="*/ 0 w 936104"/>
                <a:gd name="connsiteY0" fmla="*/ 175070 h 2382614"/>
                <a:gd name="connsiteX1" fmla="*/ 175070 w 936104"/>
                <a:gd name="connsiteY1" fmla="*/ 0 h 2382614"/>
                <a:gd name="connsiteX2" fmla="*/ 761034 w 936104"/>
                <a:gd name="connsiteY2" fmla="*/ 0 h 2382614"/>
                <a:gd name="connsiteX3" fmla="*/ 936104 w 936104"/>
                <a:gd name="connsiteY3" fmla="*/ 175070 h 2382614"/>
                <a:gd name="connsiteX4" fmla="*/ 828154 w 936104"/>
                <a:gd name="connsiteY4" fmla="*/ 2201194 h 2382614"/>
                <a:gd name="connsiteX5" fmla="*/ 659434 w 936104"/>
                <a:gd name="connsiteY5" fmla="*/ 2376264 h 2382614"/>
                <a:gd name="connsiteX6" fmla="*/ 283020 w 936104"/>
                <a:gd name="connsiteY6" fmla="*/ 2382614 h 2382614"/>
                <a:gd name="connsiteX7" fmla="*/ 114300 w 936104"/>
                <a:gd name="connsiteY7" fmla="*/ 2213894 h 2382614"/>
                <a:gd name="connsiteX8" fmla="*/ 0 w 936104"/>
                <a:gd name="connsiteY8" fmla="*/ 175070 h 23826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936104" h="2382614">
                  <a:moveTo>
                    <a:pt x="0" y="175070"/>
                  </a:moveTo>
                  <a:cubicBezTo>
                    <a:pt x="0" y="78382"/>
                    <a:pt x="78382" y="0"/>
                    <a:pt x="175070" y="0"/>
                  </a:cubicBezTo>
                  <a:lnTo>
                    <a:pt x="761034" y="0"/>
                  </a:lnTo>
                  <a:cubicBezTo>
                    <a:pt x="857722" y="0"/>
                    <a:pt x="936104" y="78382"/>
                    <a:pt x="936104" y="175070"/>
                  </a:cubicBezTo>
                  <a:lnTo>
                    <a:pt x="828154" y="2201194"/>
                  </a:lnTo>
                  <a:cubicBezTo>
                    <a:pt x="828154" y="2297882"/>
                    <a:pt x="756122" y="2376264"/>
                    <a:pt x="659434" y="2376264"/>
                  </a:cubicBezTo>
                  <a:cubicBezTo>
                    <a:pt x="464113" y="2376264"/>
                    <a:pt x="478341" y="2382614"/>
                    <a:pt x="283020" y="2382614"/>
                  </a:cubicBezTo>
                  <a:cubicBezTo>
                    <a:pt x="186332" y="2382614"/>
                    <a:pt x="114300" y="2310582"/>
                    <a:pt x="114300" y="2213894"/>
                  </a:cubicBezTo>
                  <a:lnTo>
                    <a:pt x="0" y="17507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0" name="角丸四角形 4">
              <a:extLst>
                <a:ext uri="{FF2B5EF4-FFF2-40B4-BE49-F238E27FC236}">
                  <a16:creationId xmlns:a16="http://schemas.microsoft.com/office/drawing/2014/main" id="{5470157D-91E7-4470-DD3D-194AA834B91E}"/>
                </a:ext>
              </a:extLst>
            </p:cNvPr>
            <p:cNvSpPr/>
            <p:nvPr/>
          </p:nvSpPr>
          <p:spPr>
            <a:xfrm>
              <a:off x="1104107" y="2105706"/>
              <a:ext cx="1017637" cy="666070"/>
            </a:xfrm>
            <a:custGeom>
              <a:avLst/>
              <a:gdLst>
                <a:gd name="connsiteX0" fmla="*/ 0 w 1008112"/>
                <a:gd name="connsiteY0" fmla="*/ 84011 h 504056"/>
                <a:gd name="connsiteX1" fmla="*/ 84011 w 1008112"/>
                <a:gd name="connsiteY1" fmla="*/ 0 h 504056"/>
                <a:gd name="connsiteX2" fmla="*/ 924101 w 1008112"/>
                <a:gd name="connsiteY2" fmla="*/ 0 h 504056"/>
                <a:gd name="connsiteX3" fmla="*/ 1008112 w 1008112"/>
                <a:gd name="connsiteY3" fmla="*/ 84011 h 504056"/>
                <a:gd name="connsiteX4" fmla="*/ 1008112 w 1008112"/>
                <a:gd name="connsiteY4" fmla="*/ 420045 h 504056"/>
                <a:gd name="connsiteX5" fmla="*/ 924101 w 1008112"/>
                <a:gd name="connsiteY5" fmla="*/ 504056 h 504056"/>
                <a:gd name="connsiteX6" fmla="*/ 84011 w 1008112"/>
                <a:gd name="connsiteY6" fmla="*/ 504056 h 504056"/>
                <a:gd name="connsiteX7" fmla="*/ 0 w 1008112"/>
                <a:gd name="connsiteY7" fmla="*/ 420045 h 504056"/>
                <a:gd name="connsiteX8" fmla="*/ 0 w 1008112"/>
                <a:gd name="connsiteY8" fmla="*/ 84011 h 504056"/>
                <a:gd name="connsiteX0" fmla="*/ 0 w 1008112"/>
                <a:gd name="connsiteY0" fmla="*/ 84011 h 504056"/>
                <a:gd name="connsiteX1" fmla="*/ 84011 w 1008112"/>
                <a:gd name="connsiteY1" fmla="*/ 0 h 504056"/>
                <a:gd name="connsiteX2" fmla="*/ 924101 w 1008112"/>
                <a:gd name="connsiteY2" fmla="*/ 0 h 504056"/>
                <a:gd name="connsiteX3" fmla="*/ 1008112 w 1008112"/>
                <a:gd name="connsiteY3" fmla="*/ 84011 h 504056"/>
                <a:gd name="connsiteX4" fmla="*/ 1008112 w 1008112"/>
                <a:gd name="connsiteY4" fmla="*/ 420045 h 504056"/>
                <a:gd name="connsiteX5" fmla="*/ 924101 w 1008112"/>
                <a:gd name="connsiteY5" fmla="*/ 504056 h 504056"/>
                <a:gd name="connsiteX6" fmla="*/ 119730 w 1008112"/>
                <a:gd name="connsiteY6" fmla="*/ 213543 h 504056"/>
                <a:gd name="connsiteX7" fmla="*/ 0 w 1008112"/>
                <a:gd name="connsiteY7" fmla="*/ 420045 h 504056"/>
                <a:gd name="connsiteX8" fmla="*/ 0 w 1008112"/>
                <a:gd name="connsiteY8" fmla="*/ 84011 h 504056"/>
                <a:gd name="connsiteX0" fmla="*/ 0 w 1008112"/>
                <a:gd name="connsiteY0" fmla="*/ 84011 h 504056"/>
                <a:gd name="connsiteX1" fmla="*/ 84011 w 1008112"/>
                <a:gd name="connsiteY1" fmla="*/ 0 h 504056"/>
                <a:gd name="connsiteX2" fmla="*/ 924101 w 1008112"/>
                <a:gd name="connsiteY2" fmla="*/ 0 h 504056"/>
                <a:gd name="connsiteX3" fmla="*/ 1008112 w 1008112"/>
                <a:gd name="connsiteY3" fmla="*/ 84011 h 504056"/>
                <a:gd name="connsiteX4" fmla="*/ 1008112 w 1008112"/>
                <a:gd name="connsiteY4" fmla="*/ 420045 h 504056"/>
                <a:gd name="connsiteX5" fmla="*/ 924101 w 1008112"/>
                <a:gd name="connsiteY5" fmla="*/ 504056 h 504056"/>
                <a:gd name="connsiteX6" fmla="*/ 119730 w 1008112"/>
                <a:gd name="connsiteY6" fmla="*/ 213543 h 504056"/>
                <a:gd name="connsiteX7" fmla="*/ 0 w 1008112"/>
                <a:gd name="connsiteY7" fmla="*/ 420045 h 504056"/>
                <a:gd name="connsiteX8" fmla="*/ 0 w 1008112"/>
                <a:gd name="connsiteY8" fmla="*/ 84011 h 504056"/>
                <a:gd name="connsiteX0" fmla="*/ 11906 w 1020018"/>
                <a:gd name="connsiteY0" fmla="*/ 84011 h 504056"/>
                <a:gd name="connsiteX1" fmla="*/ 95917 w 1020018"/>
                <a:gd name="connsiteY1" fmla="*/ 0 h 504056"/>
                <a:gd name="connsiteX2" fmla="*/ 936007 w 1020018"/>
                <a:gd name="connsiteY2" fmla="*/ 0 h 504056"/>
                <a:gd name="connsiteX3" fmla="*/ 1020018 w 1020018"/>
                <a:gd name="connsiteY3" fmla="*/ 84011 h 504056"/>
                <a:gd name="connsiteX4" fmla="*/ 1020018 w 1020018"/>
                <a:gd name="connsiteY4" fmla="*/ 420045 h 504056"/>
                <a:gd name="connsiteX5" fmla="*/ 936007 w 1020018"/>
                <a:gd name="connsiteY5" fmla="*/ 504056 h 504056"/>
                <a:gd name="connsiteX6" fmla="*/ 131636 w 1020018"/>
                <a:gd name="connsiteY6" fmla="*/ 213543 h 504056"/>
                <a:gd name="connsiteX7" fmla="*/ 0 w 1020018"/>
                <a:gd name="connsiteY7" fmla="*/ 429570 h 504056"/>
                <a:gd name="connsiteX8" fmla="*/ 11906 w 1020018"/>
                <a:gd name="connsiteY8" fmla="*/ 84011 h 504056"/>
                <a:gd name="connsiteX0" fmla="*/ 11906 w 1020018"/>
                <a:gd name="connsiteY0" fmla="*/ 84011 h 445231"/>
                <a:gd name="connsiteX1" fmla="*/ 95917 w 1020018"/>
                <a:gd name="connsiteY1" fmla="*/ 0 h 445231"/>
                <a:gd name="connsiteX2" fmla="*/ 936007 w 1020018"/>
                <a:gd name="connsiteY2" fmla="*/ 0 h 445231"/>
                <a:gd name="connsiteX3" fmla="*/ 1020018 w 1020018"/>
                <a:gd name="connsiteY3" fmla="*/ 84011 h 445231"/>
                <a:gd name="connsiteX4" fmla="*/ 1020018 w 1020018"/>
                <a:gd name="connsiteY4" fmla="*/ 420045 h 445231"/>
                <a:gd name="connsiteX5" fmla="*/ 893144 w 1020018"/>
                <a:gd name="connsiteY5" fmla="*/ 232594 h 445231"/>
                <a:gd name="connsiteX6" fmla="*/ 131636 w 1020018"/>
                <a:gd name="connsiteY6" fmla="*/ 213543 h 445231"/>
                <a:gd name="connsiteX7" fmla="*/ 0 w 1020018"/>
                <a:gd name="connsiteY7" fmla="*/ 429570 h 445231"/>
                <a:gd name="connsiteX8" fmla="*/ 11906 w 1020018"/>
                <a:gd name="connsiteY8" fmla="*/ 84011 h 445231"/>
                <a:gd name="connsiteX0" fmla="*/ 11906 w 1020018"/>
                <a:gd name="connsiteY0" fmla="*/ 84011 h 445231"/>
                <a:gd name="connsiteX1" fmla="*/ 95917 w 1020018"/>
                <a:gd name="connsiteY1" fmla="*/ 0 h 445231"/>
                <a:gd name="connsiteX2" fmla="*/ 936007 w 1020018"/>
                <a:gd name="connsiteY2" fmla="*/ 0 h 445231"/>
                <a:gd name="connsiteX3" fmla="*/ 1020018 w 1020018"/>
                <a:gd name="connsiteY3" fmla="*/ 84011 h 445231"/>
                <a:gd name="connsiteX4" fmla="*/ 1020018 w 1020018"/>
                <a:gd name="connsiteY4" fmla="*/ 420045 h 445231"/>
                <a:gd name="connsiteX5" fmla="*/ 893144 w 1020018"/>
                <a:gd name="connsiteY5" fmla="*/ 232594 h 445231"/>
                <a:gd name="connsiteX6" fmla="*/ 131636 w 1020018"/>
                <a:gd name="connsiteY6" fmla="*/ 213543 h 445231"/>
                <a:gd name="connsiteX7" fmla="*/ 0 w 1020018"/>
                <a:gd name="connsiteY7" fmla="*/ 429570 h 445231"/>
                <a:gd name="connsiteX8" fmla="*/ 11906 w 1020018"/>
                <a:gd name="connsiteY8" fmla="*/ 84011 h 445231"/>
                <a:gd name="connsiteX0" fmla="*/ 11906 w 1020018"/>
                <a:gd name="connsiteY0" fmla="*/ 84011 h 448852"/>
                <a:gd name="connsiteX1" fmla="*/ 95917 w 1020018"/>
                <a:gd name="connsiteY1" fmla="*/ 0 h 448852"/>
                <a:gd name="connsiteX2" fmla="*/ 936007 w 1020018"/>
                <a:gd name="connsiteY2" fmla="*/ 0 h 448852"/>
                <a:gd name="connsiteX3" fmla="*/ 1020018 w 1020018"/>
                <a:gd name="connsiteY3" fmla="*/ 84011 h 448852"/>
                <a:gd name="connsiteX4" fmla="*/ 991443 w 1020018"/>
                <a:gd name="connsiteY4" fmla="*/ 436714 h 448852"/>
                <a:gd name="connsiteX5" fmla="*/ 893144 w 1020018"/>
                <a:gd name="connsiteY5" fmla="*/ 232594 h 448852"/>
                <a:gd name="connsiteX6" fmla="*/ 131636 w 1020018"/>
                <a:gd name="connsiteY6" fmla="*/ 213543 h 448852"/>
                <a:gd name="connsiteX7" fmla="*/ 0 w 1020018"/>
                <a:gd name="connsiteY7" fmla="*/ 429570 h 448852"/>
                <a:gd name="connsiteX8" fmla="*/ 11906 w 1020018"/>
                <a:gd name="connsiteY8" fmla="*/ 84011 h 44885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131636 w 1020018"/>
                <a:gd name="connsiteY6" fmla="*/ 213543 h 576342"/>
                <a:gd name="connsiteX7" fmla="*/ 0 w 1020018"/>
                <a:gd name="connsiteY7" fmla="*/ 429570 h 576342"/>
                <a:gd name="connsiteX8" fmla="*/ 11906 w 1020018"/>
                <a:gd name="connsiteY8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215105 w 1020018"/>
                <a:gd name="connsiteY6" fmla="*/ 216013 h 576342"/>
                <a:gd name="connsiteX7" fmla="*/ 131636 w 1020018"/>
                <a:gd name="connsiteY7" fmla="*/ 213543 h 576342"/>
                <a:gd name="connsiteX8" fmla="*/ 0 w 1020018"/>
                <a:gd name="connsiteY8" fmla="*/ 429570 h 576342"/>
                <a:gd name="connsiteX9" fmla="*/ 11906 w 1020018"/>
                <a:gd name="connsiteY9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441324 w 1020018"/>
                <a:gd name="connsiteY6" fmla="*/ 208869 h 576342"/>
                <a:gd name="connsiteX7" fmla="*/ 215105 w 1020018"/>
                <a:gd name="connsiteY7" fmla="*/ 216013 h 576342"/>
                <a:gd name="connsiteX8" fmla="*/ 131636 w 1020018"/>
                <a:gd name="connsiteY8" fmla="*/ 213543 h 576342"/>
                <a:gd name="connsiteX9" fmla="*/ 0 w 1020018"/>
                <a:gd name="connsiteY9" fmla="*/ 429570 h 576342"/>
                <a:gd name="connsiteX10" fmla="*/ 11906 w 1020018"/>
                <a:gd name="connsiteY10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441324 w 1020018"/>
                <a:gd name="connsiteY7" fmla="*/ 208869 h 576342"/>
                <a:gd name="connsiteX8" fmla="*/ 215105 w 1020018"/>
                <a:gd name="connsiteY8" fmla="*/ 216013 h 576342"/>
                <a:gd name="connsiteX9" fmla="*/ 131636 w 1020018"/>
                <a:gd name="connsiteY9" fmla="*/ 213543 h 576342"/>
                <a:gd name="connsiteX10" fmla="*/ 0 w 1020018"/>
                <a:gd name="connsiteY10" fmla="*/ 429570 h 576342"/>
                <a:gd name="connsiteX11" fmla="*/ 11906 w 1020018"/>
                <a:gd name="connsiteY11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38955 w 1020018"/>
                <a:gd name="connsiteY7" fmla="*/ 208869 h 576342"/>
                <a:gd name="connsiteX8" fmla="*/ 441324 w 1020018"/>
                <a:gd name="connsiteY8" fmla="*/ 208869 h 576342"/>
                <a:gd name="connsiteX9" fmla="*/ 215105 w 1020018"/>
                <a:gd name="connsiteY9" fmla="*/ 216013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38955 w 1020018"/>
                <a:gd name="connsiteY7" fmla="*/ 208869 h 576342"/>
                <a:gd name="connsiteX8" fmla="*/ 441324 w 1020018"/>
                <a:gd name="connsiteY8" fmla="*/ 208869 h 576342"/>
                <a:gd name="connsiteX9" fmla="*/ 265111 w 1020018"/>
                <a:gd name="connsiteY9" fmla="*/ 425563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38955 w 1020018"/>
                <a:gd name="connsiteY7" fmla="*/ 208869 h 576342"/>
                <a:gd name="connsiteX8" fmla="*/ 441324 w 1020018"/>
                <a:gd name="connsiteY8" fmla="*/ 208869 h 576342"/>
                <a:gd name="connsiteX9" fmla="*/ 265111 w 1020018"/>
                <a:gd name="connsiteY9" fmla="*/ 425563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38955 w 1020018"/>
                <a:gd name="connsiteY7" fmla="*/ 208869 h 576342"/>
                <a:gd name="connsiteX8" fmla="*/ 441324 w 1020018"/>
                <a:gd name="connsiteY8" fmla="*/ 208869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38955 w 1020018"/>
                <a:gd name="connsiteY7" fmla="*/ 208869 h 576342"/>
                <a:gd name="connsiteX8" fmla="*/ 348456 w 1020018"/>
                <a:gd name="connsiteY8" fmla="*/ 199344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05617 w 1020018"/>
                <a:gd name="connsiteY7" fmla="*/ 356507 h 576342"/>
                <a:gd name="connsiteX8" fmla="*/ 348456 w 1020018"/>
                <a:gd name="connsiteY8" fmla="*/ 199344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05617 w 1020018"/>
                <a:gd name="connsiteY7" fmla="*/ 356507 h 576342"/>
                <a:gd name="connsiteX8" fmla="*/ 348456 w 1020018"/>
                <a:gd name="connsiteY8" fmla="*/ 199344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05617 w 1020018"/>
                <a:gd name="connsiteY7" fmla="*/ 356507 h 576342"/>
                <a:gd name="connsiteX8" fmla="*/ 348456 w 1020018"/>
                <a:gd name="connsiteY8" fmla="*/ 199344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05617 w 1020018"/>
                <a:gd name="connsiteY7" fmla="*/ 356507 h 576342"/>
                <a:gd name="connsiteX8" fmla="*/ 348456 w 1020018"/>
                <a:gd name="connsiteY8" fmla="*/ 199344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05617 w 1020018"/>
                <a:gd name="connsiteY7" fmla="*/ 356507 h 576342"/>
                <a:gd name="connsiteX8" fmla="*/ 348456 w 1020018"/>
                <a:gd name="connsiteY8" fmla="*/ 199344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05617 w 1020018"/>
                <a:gd name="connsiteY7" fmla="*/ 356507 h 576342"/>
                <a:gd name="connsiteX8" fmla="*/ 379412 w 1020018"/>
                <a:gd name="connsiteY8" fmla="*/ 242207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622299 w 1020018"/>
                <a:gd name="connsiteY6" fmla="*/ 218395 h 576342"/>
                <a:gd name="connsiteX7" fmla="*/ 505617 w 1020018"/>
                <a:gd name="connsiteY7" fmla="*/ 356507 h 576342"/>
                <a:gd name="connsiteX8" fmla="*/ 379412 w 1020018"/>
                <a:gd name="connsiteY8" fmla="*/ 242207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38980 w 1020018"/>
                <a:gd name="connsiteY6" fmla="*/ 206488 h 576342"/>
                <a:gd name="connsiteX7" fmla="*/ 622299 w 1020018"/>
                <a:gd name="connsiteY7" fmla="*/ 218395 h 576342"/>
                <a:gd name="connsiteX8" fmla="*/ 505617 w 1020018"/>
                <a:gd name="connsiteY8" fmla="*/ 356507 h 576342"/>
                <a:gd name="connsiteX9" fmla="*/ 379412 w 1020018"/>
                <a:gd name="connsiteY9" fmla="*/ 242207 h 576342"/>
                <a:gd name="connsiteX10" fmla="*/ 262729 w 1020018"/>
                <a:gd name="connsiteY10" fmla="*/ 354125 h 576342"/>
                <a:gd name="connsiteX11" fmla="*/ 131636 w 1020018"/>
                <a:gd name="connsiteY11" fmla="*/ 213543 h 576342"/>
                <a:gd name="connsiteX12" fmla="*/ 0 w 1020018"/>
                <a:gd name="connsiteY12" fmla="*/ 429570 h 576342"/>
                <a:gd name="connsiteX13" fmla="*/ 11906 w 1020018"/>
                <a:gd name="connsiteY13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58030 w 1020018"/>
                <a:gd name="connsiteY6" fmla="*/ 289832 h 576342"/>
                <a:gd name="connsiteX7" fmla="*/ 622299 w 1020018"/>
                <a:gd name="connsiteY7" fmla="*/ 218395 h 576342"/>
                <a:gd name="connsiteX8" fmla="*/ 505617 w 1020018"/>
                <a:gd name="connsiteY8" fmla="*/ 356507 h 576342"/>
                <a:gd name="connsiteX9" fmla="*/ 379412 w 1020018"/>
                <a:gd name="connsiteY9" fmla="*/ 242207 h 576342"/>
                <a:gd name="connsiteX10" fmla="*/ 262729 w 1020018"/>
                <a:gd name="connsiteY10" fmla="*/ 354125 h 576342"/>
                <a:gd name="connsiteX11" fmla="*/ 131636 w 1020018"/>
                <a:gd name="connsiteY11" fmla="*/ 213543 h 576342"/>
                <a:gd name="connsiteX12" fmla="*/ 0 w 1020018"/>
                <a:gd name="connsiteY12" fmla="*/ 429570 h 576342"/>
                <a:gd name="connsiteX13" fmla="*/ 11906 w 1020018"/>
                <a:gd name="connsiteY13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58030 w 1020018"/>
                <a:gd name="connsiteY6" fmla="*/ 289832 h 576342"/>
                <a:gd name="connsiteX7" fmla="*/ 622299 w 1020018"/>
                <a:gd name="connsiteY7" fmla="*/ 218395 h 576342"/>
                <a:gd name="connsiteX8" fmla="*/ 505617 w 1020018"/>
                <a:gd name="connsiteY8" fmla="*/ 356507 h 576342"/>
                <a:gd name="connsiteX9" fmla="*/ 379412 w 1020018"/>
                <a:gd name="connsiteY9" fmla="*/ 242207 h 576342"/>
                <a:gd name="connsiteX10" fmla="*/ 262729 w 1020018"/>
                <a:gd name="connsiteY10" fmla="*/ 354125 h 576342"/>
                <a:gd name="connsiteX11" fmla="*/ 131636 w 1020018"/>
                <a:gd name="connsiteY11" fmla="*/ 213543 h 576342"/>
                <a:gd name="connsiteX12" fmla="*/ 0 w 1020018"/>
                <a:gd name="connsiteY12" fmla="*/ 429570 h 576342"/>
                <a:gd name="connsiteX13" fmla="*/ 11906 w 1020018"/>
                <a:gd name="connsiteY13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58030 w 1020018"/>
                <a:gd name="connsiteY6" fmla="*/ 289832 h 576342"/>
                <a:gd name="connsiteX7" fmla="*/ 622299 w 1020018"/>
                <a:gd name="connsiteY7" fmla="*/ 218395 h 576342"/>
                <a:gd name="connsiteX8" fmla="*/ 505617 w 1020018"/>
                <a:gd name="connsiteY8" fmla="*/ 356507 h 576342"/>
                <a:gd name="connsiteX9" fmla="*/ 379412 w 1020018"/>
                <a:gd name="connsiteY9" fmla="*/ 242207 h 576342"/>
                <a:gd name="connsiteX10" fmla="*/ 262729 w 1020018"/>
                <a:gd name="connsiteY10" fmla="*/ 354125 h 576342"/>
                <a:gd name="connsiteX11" fmla="*/ 131636 w 1020018"/>
                <a:gd name="connsiteY11" fmla="*/ 213543 h 576342"/>
                <a:gd name="connsiteX12" fmla="*/ 0 w 1020018"/>
                <a:gd name="connsiteY12" fmla="*/ 429570 h 576342"/>
                <a:gd name="connsiteX13" fmla="*/ 11906 w 1020018"/>
                <a:gd name="connsiteY13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58030 w 1020018"/>
                <a:gd name="connsiteY6" fmla="*/ 289832 h 576342"/>
                <a:gd name="connsiteX7" fmla="*/ 629443 w 1020018"/>
                <a:gd name="connsiteY7" fmla="*/ 237445 h 576342"/>
                <a:gd name="connsiteX8" fmla="*/ 505617 w 1020018"/>
                <a:gd name="connsiteY8" fmla="*/ 356507 h 576342"/>
                <a:gd name="connsiteX9" fmla="*/ 379412 w 1020018"/>
                <a:gd name="connsiteY9" fmla="*/ 242207 h 576342"/>
                <a:gd name="connsiteX10" fmla="*/ 262729 w 1020018"/>
                <a:gd name="connsiteY10" fmla="*/ 354125 h 576342"/>
                <a:gd name="connsiteX11" fmla="*/ 131636 w 1020018"/>
                <a:gd name="connsiteY11" fmla="*/ 213543 h 576342"/>
                <a:gd name="connsiteX12" fmla="*/ 0 w 1020018"/>
                <a:gd name="connsiteY12" fmla="*/ 429570 h 576342"/>
                <a:gd name="connsiteX13" fmla="*/ 11906 w 1020018"/>
                <a:gd name="connsiteY13" fmla="*/ 84011 h 576342"/>
                <a:gd name="connsiteX0" fmla="*/ 11906 w 1020018"/>
                <a:gd name="connsiteY0" fmla="*/ 84011 h 666078"/>
                <a:gd name="connsiteX1" fmla="*/ 95917 w 1020018"/>
                <a:gd name="connsiteY1" fmla="*/ 0 h 666078"/>
                <a:gd name="connsiteX2" fmla="*/ 936007 w 1020018"/>
                <a:gd name="connsiteY2" fmla="*/ 0 h 666078"/>
                <a:gd name="connsiteX3" fmla="*/ 1020018 w 1020018"/>
                <a:gd name="connsiteY3" fmla="*/ 84011 h 666078"/>
                <a:gd name="connsiteX4" fmla="*/ 1000968 w 1020018"/>
                <a:gd name="connsiteY4" fmla="*/ 567683 h 666078"/>
                <a:gd name="connsiteX5" fmla="*/ 893144 w 1020018"/>
                <a:gd name="connsiteY5" fmla="*/ 232594 h 666078"/>
                <a:gd name="connsiteX6" fmla="*/ 743742 w 1020018"/>
                <a:gd name="connsiteY6" fmla="*/ 666070 h 666078"/>
                <a:gd name="connsiteX7" fmla="*/ 629443 w 1020018"/>
                <a:gd name="connsiteY7" fmla="*/ 237445 h 666078"/>
                <a:gd name="connsiteX8" fmla="*/ 505617 w 1020018"/>
                <a:gd name="connsiteY8" fmla="*/ 356507 h 666078"/>
                <a:gd name="connsiteX9" fmla="*/ 379412 w 1020018"/>
                <a:gd name="connsiteY9" fmla="*/ 242207 h 666078"/>
                <a:gd name="connsiteX10" fmla="*/ 262729 w 1020018"/>
                <a:gd name="connsiteY10" fmla="*/ 354125 h 666078"/>
                <a:gd name="connsiteX11" fmla="*/ 131636 w 1020018"/>
                <a:gd name="connsiteY11" fmla="*/ 213543 h 666078"/>
                <a:gd name="connsiteX12" fmla="*/ 0 w 1020018"/>
                <a:gd name="connsiteY12" fmla="*/ 429570 h 666078"/>
                <a:gd name="connsiteX13" fmla="*/ 11906 w 1020018"/>
                <a:gd name="connsiteY13" fmla="*/ 84011 h 666078"/>
                <a:gd name="connsiteX0" fmla="*/ 11906 w 1020018"/>
                <a:gd name="connsiteY0" fmla="*/ 84011 h 666078"/>
                <a:gd name="connsiteX1" fmla="*/ 95917 w 1020018"/>
                <a:gd name="connsiteY1" fmla="*/ 0 h 666078"/>
                <a:gd name="connsiteX2" fmla="*/ 936007 w 1020018"/>
                <a:gd name="connsiteY2" fmla="*/ 0 h 666078"/>
                <a:gd name="connsiteX3" fmla="*/ 1020018 w 1020018"/>
                <a:gd name="connsiteY3" fmla="*/ 84011 h 666078"/>
                <a:gd name="connsiteX4" fmla="*/ 1000968 w 1020018"/>
                <a:gd name="connsiteY4" fmla="*/ 567683 h 666078"/>
                <a:gd name="connsiteX5" fmla="*/ 893144 w 1020018"/>
                <a:gd name="connsiteY5" fmla="*/ 232594 h 666078"/>
                <a:gd name="connsiteX6" fmla="*/ 743742 w 1020018"/>
                <a:gd name="connsiteY6" fmla="*/ 666070 h 666078"/>
                <a:gd name="connsiteX7" fmla="*/ 629443 w 1020018"/>
                <a:gd name="connsiteY7" fmla="*/ 237445 h 666078"/>
                <a:gd name="connsiteX8" fmla="*/ 505617 w 1020018"/>
                <a:gd name="connsiteY8" fmla="*/ 356507 h 666078"/>
                <a:gd name="connsiteX9" fmla="*/ 379412 w 1020018"/>
                <a:gd name="connsiteY9" fmla="*/ 242207 h 666078"/>
                <a:gd name="connsiteX10" fmla="*/ 262729 w 1020018"/>
                <a:gd name="connsiteY10" fmla="*/ 354125 h 666078"/>
                <a:gd name="connsiteX11" fmla="*/ 131636 w 1020018"/>
                <a:gd name="connsiteY11" fmla="*/ 213543 h 666078"/>
                <a:gd name="connsiteX12" fmla="*/ 0 w 1020018"/>
                <a:gd name="connsiteY12" fmla="*/ 429570 h 666078"/>
                <a:gd name="connsiteX13" fmla="*/ 11906 w 1020018"/>
                <a:gd name="connsiteY13" fmla="*/ 84011 h 666078"/>
                <a:gd name="connsiteX0" fmla="*/ 11906 w 1020018"/>
                <a:gd name="connsiteY0" fmla="*/ 84011 h 666078"/>
                <a:gd name="connsiteX1" fmla="*/ 95917 w 1020018"/>
                <a:gd name="connsiteY1" fmla="*/ 0 h 666078"/>
                <a:gd name="connsiteX2" fmla="*/ 936007 w 1020018"/>
                <a:gd name="connsiteY2" fmla="*/ 0 h 666078"/>
                <a:gd name="connsiteX3" fmla="*/ 1020018 w 1020018"/>
                <a:gd name="connsiteY3" fmla="*/ 84011 h 666078"/>
                <a:gd name="connsiteX4" fmla="*/ 1000968 w 1020018"/>
                <a:gd name="connsiteY4" fmla="*/ 567683 h 666078"/>
                <a:gd name="connsiteX5" fmla="*/ 893144 w 1020018"/>
                <a:gd name="connsiteY5" fmla="*/ 232594 h 666078"/>
                <a:gd name="connsiteX6" fmla="*/ 743742 w 1020018"/>
                <a:gd name="connsiteY6" fmla="*/ 666070 h 666078"/>
                <a:gd name="connsiteX7" fmla="*/ 629443 w 1020018"/>
                <a:gd name="connsiteY7" fmla="*/ 237445 h 666078"/>
                <a:gd name="connsiteX8" fmla="*/ 505617 w 1020018"/>
                <a:gd name="connsiteY8" fmla="*/ 356507 h 666078"/>
                <a:gd name="connsiteX9" fmla="*/ 379412 w 1020018"/>
                <a:gd name="connsiteY9" fmla="*/ 242207 h 666078"/>
                <a:gd name="connsiteX10" fmla="*/ 262729 w 1020018"/>
                <a:gd name="connsiteY10" fmla="*/ 354125 h 666078"/>
                <a:gd name="connsiteX11" fmla="*/ 131636 w 1020018"/>
                <a:gd name="connsiteY11" fmla="*/ 213543 h 666078"/>
                <a:gd name="connsiteX12" fmla="*/ 0 w 1020018"/>
                <a:gd name="connsiteY12" fmla="*/ 429570 h 666078"/>
                <a:gd name="connsiteX13" fmla="*/ 11906 w 1020018"/>
                <a:gd name="connsiteY13" fmla="*/ 84011 h 666078"/>
                <a:gd name="connsiteX0" fmla="*/ 11906 w 1020018"/>
                <a:gd name="connsiteY0" fmla="*/ 84011 h 666070"/>
                <a:gd name="connsiteX1" fmla="*/ 95917 w 1020018"/>
                <a:gd name="connsiteY1" fmla="*/ 0 h 666070"/>
                <a:gd name="connsiteX2" fmla="*/ 936007 w 1020018"/>
                <a:gd name="connsiteY2" fmla="*/ 0 h 666070"/>
                <a:gd name="connsiteX3" fmla="*/ 1020018 w 1020018"/>
                <a:gd name="connsiteY3" fmla="*/ 84011 h 666070"/>
                <a:gd name="connsiteX4" fmla="*/ 1000968 w 1020018"/>
                <a:gd name="connsiteY4" fmla="*/ 567683 h 666070"/>
                <a:gd name="connsiteX5" fmla="*/ 893144 w 1020018"/>
                <a:gd name="connsiteY5" fmla="*/ 232594 h 666070"/>
                <a:gd name="connsiteX6" fmla="*/ 743742 w 1020018"/>
                <a:gd name="connsiteY6" fmla="*/ 666070 h 666070"/>
                <a:gd name="connsiteX7" fmla="*/ 629443 w 1020018"/>
                <a:gd name="connsiteY7" fmla="*/ 237445 h 666070"/>
                <a:gd name="connsiteX8" fmla="*/ 505617 w 1020018"/>
                <a:gd name="connsiteY8" fmla="*/ 356507 h 666070"/>
                <a:gd name="connsiteX9" fmla="*/ 379412 w 1020018"/>
                <a:gd name="connsiteY9" fmla="*/ 242207 h 666070"/>
                <a:gd name="connsiteX10" fmla="*/ 262729 w 1020018"/>
                <a:gd name="connsiteY10" fmla="*/ 354125 h 666070"/>
                <a:gd name="connsiteX11" fmla="*/ 131636 w 1020018"/>
                <a:gd name="connsiteY11" fmla="*/ 213543 h 666070"/>
                <a:gd name="connsiteX12" fmla="*/ 0 w 1020018"/>
                <a:gd name="connsiteY12" fmla="*/ 429570 h 666070"/>
                <a:gd name="connsiteX13" fmla="*/ 11906 w 1020018"/>
                <a:gd name="connsiteY13" fmla="*/ 84011 h 666070"/>
                <a:gd name="connsiteX0" fmla="*/ 11906 w 1020018"/>
                <a:gd name="connsiteY0" fmla="*/ 84011 h 666070"/>
                <a:gd name="connsiteX1" fmla="*/ 95917 w 1020018"/>
                <a:gd name="connsiteY1" fmla="*/ 0 h 666070"/>
                <a:gd name="connsiteX2" fmla="*/ 936007 w 1020018"/>
                <a:gd name="connsiteY2" fmla="*/ 0 h 666070"/>
                <a:gd name="connsiteX3" fmla="*/ 1020018 w 1020018"/>
                <a:gd name="connsiteY3" fmla="*/ 84011 h 666070"/>
                <a:gd name="connsiteX4" fmla="*/ 1000968 w 1020018"/>
                <a:gd name="connsiteY4" fmla="*/ 567683 h 666070"/>
                <a:gd name="connsiteX5" fmla="*/ 893144 w 1020018"/>
                <a:gd name="connsiteY5" fmla="*/ 232594 h 666070"/>
                <a:gd name="connsiteX6" fmla="*/ 743742 w 1020018"/>
                <a:gd name="connsiteY6" fmla="*/ 666070 h 666070"/>
                <a:gd name="connsiteX7" fmla="*/ 629443 w 1020018"/>
                <a:gd name="connsiteY7" fmla="*/ 237445 h 666070"/>
                <a:gd name="connsiteX8" fmla="*/ 505617 w 1020018"/>
                <a:gd name="connsiteY8" fmla="*/ 356507 h 666070"/>
                <a:gd name="connsiteX9" fmla="*/ 379412 w 1020018"/>
                <a:gd name="connsiteY9" fmla="*/ 242207 h 666070"/>
                <a:gd name="connsiteX10" fmla="*/ 262729 w 1020018"/>
                <a:gd name="connsiteY10" fmla="*/ 354125 h 666070"/>
                <a:gd name="connsiteX11" fmla="*/ 131636 w 1020018"/>
                <a:gd name="connsiteY11" fmla="*/ 213543 h 666070"/>
                <a:gd name="connsiteX12" fmla="*/ 0 w 1020018"/>
                <a:gd name="connsiteY12" fmla="*/ 429570 h 666070"/>
                <a:gd name="connsiteX13" fmla="*/ 11906 w 1020018"/>
                <a:gd name="connsiteY13" fmla="*/ 84011 h 666070"/>
                <a:gd name="connsiteX0" fmla="*/ 11906 w 1020018"/>
                <a:gd name="connsiteY0" fmla="*/ 84011 h 666070"/>
                <a:gd name="connsiteX1" fmla="*/ 95917 w 1020018"/>
                <a:gd name="connsiteY1" fmla="*/ 0 h 666070"/>
                <a:gd name="connsiteX2" fmla="*/ 936007 w 1020018"/>
                <a:gd name="connsiteY2" fmla="*/ 0 h 666070"/>
                <a:gd name="connsiteX3" fmla="*/ 1020018 w 1020018"/>
                <a:gd name="connsiteY3" fmla="*/ 84011 h 666070"/>
                <a:gd name="connsiteX4" fmla="*/ 1000968 w 1020018"/>
                <a:gd name="connsiteY4" fmla="*/ 567683 h 666070"/>
                <a:gd name="connsiteX5" fmla="*/ 893144 w 1020018"/>
                <a:gd name="connsiteY5" fmla="*/ 232594 h 666070"/>
                <a:gd name="connsiteX6" fmla="*/ 743742 w 1020018"/>
                <a:gd name="connsiteY6" fmla="*/ 666070 h 666070"/>
                <a:gd name="connsiteX7" fmla="*/ 629443 w 1020018"/>
                <a:gd name="connsiteY7" fmla="*/ 237445 h 666070"/>
                <a:gd name="connsiteX8" fmla="*/ 505617 w 1020018"/>
                <a:gd name="connsiteY8" fmla="*/ 356507 h 666070"/>
                <a:gd name="connsiteX9" fmla="*/ 379412 w 1020018"/>
                <a:gd name="connsiteY9" fmla="*/ 242207 h 666070"/>
                <a:gd name="connsiteX10" fmla="*/ 262729 w 1020018"/>
                <a:gd name="connsiteY10" fmla="*/ 354125 h 666070"/>
                <a:gd name="connsiteX11" fmla="*/ 131636 w 1020018"/>
                <a:gd name="connsiteY11" fmla="*/ 213543 h 666070"/>
                <a:gd name="connsiteX12" fmla="*/ 0 w 1020018"/>
                <a:gd name="connsiteY12" fmla="*/ 429570 h 666070"/>
                <a:gd name="connsiteX13" fmla="*/ 11906 w 1020018"/>
                <a:gd name="connsiteY13" fmla="*/ 84011 h 666070"/>
                <a:gd name="connsiteX0" fmla="*/ 11906 w 1020018"/>
                <a:gd name="connsiteY0" fmla="*/ 84011 h 666070"/>
                <a:gd name="connsiteX1" fmla="*/ 95917 w 1020018"/>
                <a:gd name="connsiteY1" fmla="*/ 0 h 666070"/>
                <a:gd name="connsiteX2" fmla="*/ 936007 w 1020018"/>
                <a:gd name="connsiteY2" fmla="*/ 0 h 666070"/>
                <a:gd name="connsiteX3" fmla="*/ 1020018 w 1020018"/>
                <a:gd name="connsiteY3" fmla="*/ 84011 h 666070"/>
                <a:gd name="connsiteX4" fmla="*/ 1000968 w 1020018"/>
                <a:gd name="connsiteY4" fmla="*/ 567683 h 666070"/>
                <a:gd name="connsiteX5" fmla="*/ 855044 w 1020018"/>
                <a:gd name="connsiteY5" fmla="*/ 232594 h 666070"/>
                <a:gd name="connsiteX6" fmla="*/ 743742 w 1020018"/>
                <a:gd name="connsiteY6" fmla="*/ 666070 h 666070"/>
                <a:gd name="connsiteX7" fmla="*/ 629443 w 1020018"/>
                <a:gd name="connsiteY7" fmla="*/ 237445 h 666070"/>
                <a:gd name="connsiteX8" fmla="*/ 505617 w 1020018"/>
                <a:gd name="connsiteY8" fmla="*/ 356507 h 666070"/>
                <a:gd name="connsiteX9" fmla="*/ 379412 w 1020018"/>
                <a:gd name="connsiteY9" fmla="*/ 242207 h 666070"/>
                <a:gd name="connsiteX10" fmla="*/ 262729 w 1020018"/>
                <a:gd name="connsiteY10" fmla="*/ 354125 h 666070"/>
                <a:gd name="connsiteX11" fmla="*/ 131636 w 1020018"/>
                <a:gd name="connsiteY11" fmla="*/ 213543 h 666070"/>
                <a:gd name="connsiteX12" fmla="*/ 0 w 1020018"/>
                <a:gd name="connsiteY12" fmla="*/ 429570 h 666070"/>
                <a:gd name="connsiteX13" fmla="*/ 11906 w 1020018"/>
                <a:gd name="connsiteY13" fmla="*/ 84011 h 666070"/>
                <a:gd name="connsiteX0" fmla="*/ 11906 w 1020018"/>
                <a:gd name="connsiteY0" fmla="*/ 84011 h 666070"/>
                <a:gd name="connsiteX1" fmla="*/ 95917 w 1020018"/>
                <a:gd name="connsiteY1" fmla="*/ 0 h 666070"/>
                <a:gd name="connsiteX2" fmla="*/ 936007 w 1020018"/>
                <a:gd name="connsiteY2" fmla="*/ 0 h 666070"/>
                <a:gd name="connsiteX3" fmla="*/ 1020018 w 1020018"/>
                <a:gd name="connsiteY3" fmla="*/ 84011 h 666070"/>
                <a:gd name="connsiteX4" fmla="*/ 1000968 w 1020018"/>
                <a:gd name="connsiteY4" fmla="*/ 567683 h 666070"/>
                <a:gd name="connsiteX5" fmla="*/ 855044 w 1020018"/>
                <a:gd name="connsiteY5" fmla="*/ 232594 h 666070"/>
                <a:gd name="connsiteX6" fmla="*/ 743742 w 1020018"/>
                <a:gd name="connsiteY6" fmla="*/ 666070 h 666070"/>
                <a:gd name="connsiteX7" fmla="*/ 629443 w 1020018"/>
                <a:gd name="connsiteY7" fmla="*/ 237445 h 666070"/>
                <a:gd name="connsiteX8" fmla="*/ 505617 w 1020018"/>
                <a:gd name="connsiteY8" fmla="*/ 356507 h 666070"/>
                <a:gd name="connsiteX9" fmla="*/ 379412 w 1020018"/>
                <a:gd name="connsiteY9" fmla="*/ 242207 h 666070"/>
                <a:gd name="connsiteX10" fmla="*/ 262729 w 1020018"/>
                <a:gd name="connsiteY10" fmla="*/ 354125 h 666070"/>
                <a:gd name="connsiteX11" fmla="*/ 131636 w 1020018"/>
                <a:gd name="connsiteY11" fmla="*/ 213543 h 666070"/>
                <a:gd name="connsiteX12" fmla="*/ 0 w 1020018"/>
                <a:gd name="connsiteY12" fmla="*/ 429570 h 666070"/>
                <a:gd name="connsiteX13" fmla="*/ 11906 w 1020018"/>
                <a:gd name="connsiteY13" fmla="*/ 84011 h 666070"/>
                <a:gd name="connsiteX0" fmla="*/ 11906 w 1020018"/>
                <a:gd name="connsiteY0" fmla="*/ 84011 h 666070"/>
                <a:gd name="connsiteX1" fmla="*/ 95917 w 1020018"/>
                <a:gd name="connsiteY1" fmla="*/ 0 h 666070"/>
                <a:gd name="connsiteX2" fmla="*/ 936007 w 1020018"/>
                <a:gd name="connsiteY2" fmla="*/ 0 h 666070"/>
                <a:gd name="connsiteX3" fmla="*/ 1020018 w 1020018"/>
                <a:gd name="connsiteY3" fmla="*/ 84011 h 666070"/>
                <a:gd name="connsiteX4" fmla="*/ 977155 w 1020018"/>
                <a:gd name="connsiteY4" fmla="*/ 562920 h 666070"/>
                <a:gd name="connsiteX5" fmla="*/ 855044 w 1020018"/>
                <a:gd name="connsiteY5" fmla="*/ 232594 h 666070"/>
                <a:gd name="connsiteX6" fmla="*/ 743742 w 1020018"/>
                <a:gd name="connsiteY6" fmla="*/ 666070 h 666070"/>
                <a:gd name="connsiteX7" fmla="*/ 629443 w 1020018"/>
                <a:gd name="connsiteY7" fmla="*/ 237445 h 666070"/>
                <a:gd name="connsiteX8" fmla="*/ 505617 w 1020018"/>
                <a:gd name="connsiteY8" fmla="*/ 356507 h 666070"/>
                <a:gd name="connsiteX9" fmla="*/ 379412 w 1020018"/>
                <a:gd name="connsiteY9" fmla="*/ 242207 h 666070"/>
                <a:gd name="connsiteX10" fmla="*/ 262729 w 1020018"/>
                <a:gd name="connsiteY10" fmla="*/ 354125 h 666070"/>
                <a:gd name="connsiteX11" fmla="*/ 131636 w 1020018"/>
                <a:gd name="connsiteY11" fmla="*/ 213543 h 666070"/>
                <a:gd name="connsiteX12" fmla="*/ 0 w 1020018"/>
                <a:gd name="connsiteY12" fmla="*/ 429570 h 666070"/>
                <a:gd name="connsiteX13" fmla="*/ 11906 w 1020018"/>
                <a:gd name="connsiteY13" fmla="*/ 84011 h 666070"/>
                <a:gd name="connsiteX0" fmla="*/ 9525 w 1017637"/>
                <a:gd name="connsiteY0" fmla="*/ 84011 h 666070"/>
                <a:gd name="connsiteX1" fmla="*/ 93536 w 1017637"/>
                <a:gd name="connsiteY1" fmla="*/ 0 h 666070"/>
                <a:gd name="connsiteX2" fmla="*/ 933626 w 1017637"/>
                <a:gd name="connsiteY2" fmla="*/ 0 h 666070"/>
                <a:gd name="connsiteX3" fmla="*/ 1017637 w 1017637"/>
                <a:gd name="connsiteY3" fmla="*/ 84011 h 666070"/>
                <a:gd name="connsiteX4" fmla="*/ 974774 w 1017637"/>
                <a:gd name="connsiteY4" fmla="*/ 562920 h 666070"/>
                <a:gd name="connsiteX5" fmla="*/ 852663 w 1017637"/>
                <a:gd name="connsiteY5" fmla="*/ 232594 h 666070"/>
                <a:gd name="connsiteX6" fmla="*/ 741361 w 1017637"/>
                <a:gd name="connsiteY6" fmla="*/ 666070 h 666070"/>
                <a:gd name="connsiteX7" fmla="*/ 627062 w 1017637"/>
                <a:gd name="connsiteY7" fmla="*/ 237445 h 666070"/>
                <a:gd name="connsiteX8" fmla="*/ 503236 w 1017637"/>
                <a:gd name="connsiteY8" fmla="*/ 356507 h 666070"/>
                <a:gd name="connsiteX9" fmla="*/ 377031 w 1017637"/>
                <a:gd name="connsiteY9" fmla="*/ 242207 h 666070"/>
                <a:gd name="connsiteX10" fmla="*/ 260348 w 1017637"/>
                <a:gd name="connsiteY10" fmla="*/ 354125 h 666070"/>
                <a:gd name="connsiteX11" fmla="*/ 129255 w 1017637"/>
                <a:gd name="connsiteY11" fmla="*/ 213543 h 666070"/>
                <a:gd name="connsiteX12" fmla="*/ 0 w 1017637"/>
                <a:gd name="connsiteY12" fmla="*/ 486720 h 666070"/>
                <a:gd name="connsiteX13" fmla="*/ 9525 w 1017637"/>
                <a:gd name="connsiteY13" fmla="*/ 84011 h 666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017637" h="666070">
                  <a:moveTo>
                    <a:pt x="9525" y="84011"/>
                  </a:moveTo>
                  <a:cubicBezTo>
                    <a:pt x="9525" y="37613"/>
                    <a:pt x="47138" y="0"/>
                    <a:pt x="93536" y="0"/>
                  </a:cubicBezTo>
                  <a:lnTo>
                    <a:pt x="933626" y="0"/>
                  </a:lnTo>
                  <a:cubicBezTo>
                    <a:pt x="980024" y="0"/>
                    <a:pt x="1017637" y="37613"/>
                    <a:pt x="1017637" y="84011"/>
                  </a:cubicBezTo>
                  <a:lnTo>
                    <a:pt x="974774" y="562920"/>
                  </a:lnTo>
                  <a:cubicBezTo>
                    <a:pt x="905718" y="635511"/>
                    <a:pt x="939542" y="234975"/>
                    <a:pt x="852663" y="232594"/>
                  </a:cubicBezTo>
                  <a:cubicBezTo>
                    <a:pt x="756611" y="246214"/>
                    <a:pt x="831746" y="663674"/>
                    <a:pt x="741361" y="666070"/>
                  </a:cubicBezTo>
                  <a:cubicBezTo>
                    <a:pt x="646214" y="663704"/>
                    <a:pt x="761205" y="193393"/>
                    <a:pt x="627062" y="237445"/>
                  </a:cubicBezTo>
                  <a:cubicBezTo>
                    <a:pt x="573880" y="231094"/>
                    <a:pt x="556417" y="358095"/>
                    <a:pt x="503236" y="356507"/>
                  </a:cubicBezTo>
                  <a:cubicBezTo>
                    <a:pt x="443705" y="358888"/>
                    <a:pt x="436562" y="249352"/>
                    <a:pt x="377031" y="242207"/>
                  </a:cubicBezTo>
                  <a:cubicBezTo>
                    <a:pt x="330199" y="240619"/>
                    <a:pt x="326229" y="360476"/>
                    <a:pt x="260348" y="354125"/>
                  </a:cubicBezTo>
                  <a:cubicBezTo>
                    <a:pt x="208733" y="354904"/>
                    <a:pt x="165106" y="177950"/>
                    <a:pt x="129255" y="213543"/>
                  </a:cubicBezTo>
                  <a:cubicBezTo>
                    <a:pt x="82857" y="213543"/>
                    <a:pt x="69056" y="573599"/>
                    <a:pt x="0" y="486720"/>
                  </a:cubicBezTo>
                  <a:lnTo>
                    <a:pt x="9525" y="84011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19" name="グループ化 318">
            <a:extLst>
              <a:ext uri="{FF2B5EF4-FFF2-40B4-BE49-F238E27FC236}">
                <a16:creationId xmlns:a16="http://schemas.microsoft.com/office/drawing/2014/main" id="{9D5DADA3-544A-5728-828A-CE1A77D09959}"/>
              </a:ext>
            </a:extLst>
          </p:cNvPr>
          <p:cNvGrpSpPr/>
          <p:nvPr/>
        </p:nvGrpSpPr>
        <p:grpSpPr>
          <a:xfrm>
            <a:off x="4494611" y="3824894"/>
            <a:ext cx="916779" cy="2598765"/>
            <a:chOff x="2978213" y="131884"/>
            <a:chExt cx="1138778" cy="3228059"/>
          </a:xfrm>
        </p:grpSpPr>
        <p:sp>
          <p:nvSpPr>
            <p:cNvPr id="65" name="フリーフォーム: 図形 64">
              <a:extLst>
                <a:ext uri="{FF2B5EF4-FFF2-40B4-BE49-F238E27FC236}">
                  <a16:creationId xmlns:a16="http://schemas.microsoft.com/office/drawing/2014/main" id="{BD750514-2B00-8DCD-09B0-91D8685AA9BD}"/>
                </a:ext>
              </a:extLst>
            </p:cNvPr>
            <p:cNvSpPr/>
            <p:nvPr/>
          </p:nvSpPr>
          <p:spPr>
            <a:xfrm>
              <a:off x="3368332" y="131884"/>
              <a:ext cx="358543" cy="1384055"/>
            </a:xfrm>
            <a:custGeom>
              <a:avLst/>
              <a:gdLst>
                <a:gd name="connsiteX0" fmla="*/ 322840 w 645680"/>
                <a:gd name="connsiteY0" fmla="*/ 0 h 897944"/>
                <a:gd name="connsiteX1" fmla="*/ 551123 w 645680"/>
                <a:gd name="connsiteY1" fmla="*/ 346821 h 897944"/>
                <a:gd name="connsiteX2" fmla="*/ 551123 w 645680"/>
                <a:gd name="connsiteY2" fmla="*/ 803387 h 897944"/>
                <a:gd name="connsiteX3" fmla="*/ 94557 w 645680"/>
                <a:gd name="connsiteY3" fmla="*/ 803387 h 897944"/>
                <a:gd name="connsiteX4" fmla="*/ 94557 w 645680"/>
                <a:gd name="connsiteY4" fmla="*/ 346821 h 897944"/>
                <a:gd name="connsiteX5" fmla="*/ 322840 w 645680"/>
                <a:gd name="connsiteY5" fmla="*/ 0 h 8979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45680" h="897944">
                  <a:moveTo>
                    <a:pt x="322840" y="0"/>
                  </a:moveTo>
                  <a:cubicBezTo>
                    <a:pt x="379178" y="135363"/>
                    <a:pt x="455273" y="250970"/>
                    <a:pt x="551123" y="346821"/>
                  </a:cubicBezTo>
                  <a:cubicBezTo>
                    <a:pt x="677200" y="472898"/>
                    <a:pt x="677200" y="677310"/>
                    <a:pt x="551123" y="803387"/>
                  </a:cubicBezTo>
                  <a:cubicBezTo>
                    <a:pt x="425046" y="929464"/>
                    <a:pt x="220634" y="929464"/>
                    <a:pt x="94557" y="803387"/>
                  </a:cubicBezTo>
                  <a:cubicBezTo>
                    <a:pt x="-31520" y="677310"/>
                    <a:pt x="-31520" y="472898"/>
                    <a:pt x="94557" y="346821"/>
                  </a:cubicBezTo>
                  <a:cubicBezTo>
                    <a:pt x="190407" y="250970"/>
                    <a:pt x="266502" y="135363"/>
                    <a:pt x="322840" y="0"/>
                  </a:cubicBezTo>
                  <a:close/>
                </a:path>
              </a:pathLst>
            </a:custGeom>
            <a:solidFill>
              <a:srgbClr val="FF0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6" name="フリーフォーム: 図形 65">
              <a:extLst>
                <a:ext uri="{FF2B5EF4-FFF2-40B4-BE49-F238E27FC236}">
                  <a16:creationId xmlns:a16="http://schemas.microsoft.com/office/drawing/2014/main" id="{961390EE-EC16-9CE0-725C-93906BF158EB}"/>
                </a:ext>
              </a:extLst>
            </p:cNvPr>
            <p:cNvSpPr/>
            <p:nvPr/>
          </p:nvSpPr>
          <p:spPr>
            <a:xfrm>
              <a:off x="3450326" y="720603"/>
              <a:ext cx="194554" cy="795335"/>
            </a:xfrm>
            <a:custGeom>
              <a:avLst/>
              <a:gdLst>
                <a:gd name="connsiteX0" fmla="*/ 322840 w 645680"/>
                <a:gd name="connsiteY0" fmla="*/ 0 h 897944"/>
                <a:gd name="connsiteX1" fmla="*/ 551123 w 645680"/>
                <a:gd name="connsiteY1" fmla="*/ 346821 h 897944"/>
                <a:gd name="connsiteX2" fmla="*/ 551123 w 645680"/>
                <a:gd name="connsiteY2" fmla="*/ 803387 h 897944"/>
                <a:gd name="connsiteX3" fmla="*/ 94557 w 645680"/>
                <a:gd name="connsiteY3" fmla="*/ 803387 h 897944"/>
                <a:gd name="connsiteX4" fmla="*/ 94557 w 645680"/>
                <a:gd name="connsiteY4" fmla="*/ 346821 h 897944"/>
                <a:gd name="connsiteX5" fmla="*/ 322840 w 645680"/>
                <a:gd name="connsiteY5" fmla="*/ 0 h 8979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45680" h="897944">
                  <a:moveTo>
                    <a:pt x="322840" y="0"/>
                  </a:moveTo>
                  <a:cubicBezTo>
                    <a:pt x="379178" y="135363"/>
                    <a:pt x="455273" y="250970"/>
                    <a:pt x="551123" y="346821"/>
                  </a:cubicBezTo>
                  <a:cubicBezTo>
                    <a:pt x="677200" y="472898"/>
                    <a:pt x="677200" y="677310"/>
                    <a:pt x="551123" y="803387"/>
                  </a:cubicBezTo>
                  <a:cubicBezTo>
                    <a:pt x="425046" y="929464"/>
                    <a:pt x="220634" y="929464"/>
                    <a:pt x="94557" y="803387"/>
                  </a:cubicBezTo>
                  <a:cubicBezTo>
                    <a:pt x="-31520" y="677310"/>
                    <a:pt x="-31520" y="472898"/>
                    <a:pt x="94557" y="346821"/>
                  </a:cubicBezTo>
                  <a:cubicBezTo>
                    <a:pt x="190407" y="250970"/>
                    <a:pt x="266502" y="135363"/>
                    <a:pt x="322840" y="0"/>
                  </a:cubicBezTo>
                  <a:close/>
                </a:path>
              </a:pathLst>
            </a:custGeom>
            <a:solidFill>
              <a:srgbClr val="FFC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7" name="フローチャート: 手作業 66">
              <a:extLst>
                <a:ext uri="{FF2B5EF4-FFF2-40B4-BE49-F238E27FC236}">
                  <a16:creationId xmlns:a16="http://schemas.microsoft.com/office/drawing/2014/main" id="{5BB6B991-ADFF-E83F-569B-F15B967BBA2D}"/>
                </a:ext>
              </a:extLst>
            </p:cNvPr>
            <p:cNvSpPr/>
            <p:nvPr/>
          </p:nvSpPr>
          <p:spPr>
            <a:xfrm>
              <a:off x="3282537" y="1491865"/>
              <a:ext cx="530132" cy="1189164"/>
            </a:xfrm>
            <a:prstGeom prst="flowChartManualOperation">
              <a:avLst/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6401BA55-DA1C-273B-5989-A69B8C6E7C94}"/>
                </a:ext>
              </a:extLst>
            </p:cNvPr>
            <p:cNvSpPr/>
            <p:nvPr/>
          </p:nvSpPr>
          <p:spPr>
            <a:xfrm>
              <a:off x="2978213" y="2553479"/>
              <a:ext cx="1138778" cy="806464"/>
            </a:xfrm>
            <a:custGeom>
              <a:avLst/>
              <a:gdLst>
                <a:gd name="connsiteX0" fmla="*/ 359283 w 1138778"/>
                <a:gd name="connsiteY0" fmla="*/ 631712 h 806464"/>
                <a:gd name="connsiteX1" fmla="*/ 359283 w 1138778"/>
                <a:gd name="connsiteY1" fmla="*/ 631713 h 806464"/>
                <a:gd name="connsiteX2" fmla="*/ 359283 w 1138778"/>
                <a:gd name="connsiteY2" fmla="*/ 631713 h 806464"/>
                <a:gd name="connsiteX3" fmla="*/ 380080 w 1138778"/>
                <a:gd name="connsiteY3" fmla="*/ 429305 h 806464"/>
                <a:gd name="connsiteX4" fmla="*/ 380080 w 1138778"/>
                <a:gd name="connsiteY4" fmla="*/ 429305 h 806464"/>
                <a:gd name="connsiteX5" fmla="*/ 380080 w 1138778"/>
                <a:gd name="connsiteY5" fmla="*/ 429306 h 806464"/>
                <a:gd name="connsiteX6" fmla="*/ 0 w 1138778"/>
                <a:gd name="connsiteY6" fmla="*/ 0 h 806464"/>
                <a:gd name="connsiteX7" fmla="*/ 46980 w 1138778"/>
                <a:gd name="connsiteY7" fmla="*/ 10840 h 806464"/>
                <a:gd name="connsiteX8" fmla="*/ 569389 w 1138778"/>
                <a:gd name="connsiteY8" fmla="*/ 55673 h 806464"/>
                <a:gd name="connsiteX9" fmla="*/ 1091797 w 1138778"/>
                <a:gd name="connsiteY9" fmla="*/ 10840 h 806464"/>
                <a:gd name="connsiteX10" fmla="*/ 1138778 w 1138778"/>
                <a:gd name="connsiteY10" fmla="*/ 0 h 806464"/>
                <a:gd name="connsiteX11" fmla="*/ 1123637 w 1138778"/>
                <a:gd name="connsiteY11" fmla="*/ 23809 h 806464"/>
                <a:gd name="connsiteX12" fmla="*/ 736432 w 1138778"/>
                <a:gd name="connsiteY12" fmla="*/ 257379 h 806464"/>
                <a:gd name="connsiteX13" fmla="*/ 673718 w 1138778"/>
                <a:gd name="connsiteY13" fmla="*/ 267621 h 806464"/>
                <a:gd name="connsiteX14" fmla="*/ 695612 w 1138778"/>
                <a:gd name="connsiteY14" fmla="*/ 406446 h 806464"/>
                <a:gd name="connsiteX15" fmla="*/ 735839 w 1138778"/>
                <a:gd name="connsiteY15" fmla="*/ 406446 h 806464"/>
                <a:gd name="connsiteX16" fmla="*/ 758699 w 1138778"/>
                <a:gd name="connsiteY16" fmla="*/ 429306 h 806464"/>
                <a:gd name="connsiteX17" fmla="*/ 758698 w 1138778"/>
                <a:gd name="connsiteY17" fmla="*/ 429306 h 806464"/>
                <a:gd name="connsiteX18" fmla="*/ 735838 w 1138778"/>
                <a:gd name="connsiteY18" fmla="*/ 452166 h 806464"/>
                <a:gd name="connsiteX19" fmla="*/ 702822 w 1138778"/>
                <a:gd name="connsiteY19" fmla="*/ 452166 h 806464"/>
                <a:gd name="connsiteX20" fmla="*/ 727534 w 1138778"/>
                <a:gd name="connsiteY20" fmla="*/ 608853 h 806464"/>
                <a:gd name="connsiteX21" fmla="*/ 756637 w 1138778"/>
                <a:gd name="connsiteY21" fmla="*/ 608853 h 806464"/>
                <a:gd name="connsiteX22" fmla="*/ 779497 w 1138778"/>
                <a:gd name="connsiteY22" fmla="*/ 631713 h 806464"/>
                <a:gd name="connsiteX23" fmla="*/ 779496 w 1138778"/>
                <a:gd name="connsiteY23" fmla="*/ 631713 h 806464"/>
                <a:gd name="connsiteX24" fmla="*/ 756636 w 1138778"/>
                <a:gd name="connsiteY24" fmla="*/ 654573 h 806464"/>
                <a:gd name="connsiteX25" fmla="*/ 734744 w 1138778"/>
                <a:gd name="connsiteY25" fmla="*/ 654573 h 806464"/>
                <a:gd name="connsiteX26" fmla="*/ 758699 w 1138778"/>
                <a:gd name="connsiteY26" fmla="*/ 806464 h 806464"/>
                <a:gd name="connsiteX27" fmla="*/ 380080 w 1138778"/>
                <a:gd name="connsiteY27" fmla="*/ 806464 h 806464"/>
                <a:gd name="connsiteX28" fmla="*/ 404035 w 1138778"/>
                <a:gd name="connsiteY28" fmla="*/ 654572 h 806464"/>
                <a:gd name="connsiteX29" fmla="*/ 382143 w 1138778"/>
                <a:gd name="connsiteY29" fmla="*/ 654572 h 806464"/>
                <a:gd name="connsiteX30" fmla="*/ 365979 w 1138778"/>
                <a:gd name="connsiteY30" fmla="*/ 647877 h 806464"/>
                <a:gd name="connsiteX31" fmla="*/ 359283 w 1138778"/>
                <a:gd name="connsiteY31" fmla="*/ 631713 h 806464"/>
                <a:gd name="connsiteX32" fmla="*/ 365979 w 1138778"/>
                <a:gd name="connsiteY32" fmla="*/ 615549 h 806464"/>
                <a:gd name="connsiteX33" fmla="*/ 382143 w 1138778"/>
                <a:gd name="connsiteY33" fmla="*/ 608853 h 806464"/>
                <a:gd name="connsiteX34" fmla="*/ 411246 w 1138778"/>
                <a:gd name="connsiteY34" fmla="*/ 608853 h 806464"/>
                <a:gd name="connsiteX35" fmla="*/ 435957 w 1138778"/>
                <a:gd name="connsiteY35" fmla="*/ 452165 h 806464"/>
                <a:gd name="connsiteX36" fmla="*/ 402940 w 1138778"/>
                <a:gd name="connsiteY36" fmla="*/ 452165 h 806464"/>
                <a:gd name="connsiteX37" fmla="*/ 386776 w 1138778"/>
                <a:gd name="connsiteY37" fmla="*/ 445469 h 806464"/>
                <a:gd name="connsiteX38" fmla="*/ 380080 w 1138778"/>
                <a:gd name="connsiteY38" fmla="*/ 429305 h 806464"/>
                <a:gd name="connsiteX39" fmla="*/ 386776 w 1138778"/>
                <a:gd name="connsiteY39" fmla="*/ 413141 h 806464"/>
                <a:gd name="connsiteX40" fmla="*/ 402940 w 1138778"/>
                <a:gd name="connsiteY40" fmla="*/ 406446 h 806464"/>
                <a:gd name="connsiteX41" fmla="*/ 443167 w 1138778"/>
                <a:gd name="connsiteY41" fmla="*/ 406446 h 806464"/>
                <a:gd name="connsiteX42" fmla="*/ 465062 w 1138778"/>
                <a:gd name="connsiteY42" fmla="*/ 267621 h 806464"/>
                <a:gd name="connsiteX43" fmla="*/ 402345 w 1138778"/>
                <a:gd name="connsiteY43" fmla="*/ 257379 h 806464"/>
                <a:gd name="connsiteX44" fmla="*/ 15141 w 1138778"/>
                <a:gd name="connsiteY44" fmla="*/ 23809 h 8064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</a:cxnLst>
              <a:rect l="l" t="t" r="r" b="b"/>
              <a:pathLst>
                <a:path w="1138778" h="806464">
                  <a:moveTo>
                    <a:pt x="359283" y="631712"/>
                  </a:moveTo>
                  <a:lnTo>
                    <a:pt x="359283" y="631713"/>
                  </a:lnTo>
                  <a:lnTo>
                    <a:pt x="359283" y="631713"/>
                  </a:lnTo>
                  <a:close/>
                  <a:moveTo>
                    <a:pt x="380080" y="429305"/>
                  </a:moveTo>
                  <a:lnTo>
                    <a:pt x="380080" y="429305"/>
                  </a:lnTo>
                  <a:lnTo>
                    <a:pt x="380080" y="429306"/>
                  </a:lnTo>
                  <a:close/>
                  <a:moveTo>
                    <a:pt x="0" y="0"/>
                  </a:moveTo>
                  <a:lnTo>
                    <a:pt x="46980" y="10840"/>
                  </a:lnTo>
                  <a:cubicBezTo>
                    <a:pt x="207547" y="39708"/>
                    <a:pt x="384083" y="55673"/>
                    <a:pt x="569389" y="55673"/>
                  </a:cubicBezTo>
                  <a:cubicBezTo>
                    <a:pt x="754695" y="55673"/>
                    <a:pt x="931230" y="39708"/>
                    <a:pt x="1091797" y="10840"/>
                  </a:cubicBezTo>
                  <a:lnTo>
                    <a:pt x="1138778" y="0"/>
                  </a:lnTo>
                  <a:lnTo>
                    <a:pt x="1123637" y="23809"/>
                  </a:lnTo>
                  <a:cubicBezTo>
                    <a:pt x="1033550" y="137626"/>
                    <a:pt x="896607" y="222204"/>
                    <a:pt x="736432" y="257379"/>
                  </a:cubicBezTo>
                  <a:lnTo>
                    <a:pt x="673718" y="267621"/>
                  </a:lnTo>
                  <a:lnTo>
                    <a:pt x="695612" y="406446"/>
                  </a:lnTo>
                  <a:lnTo>
                    <a:pt x="735839" y="406446"/>
                  </a:lnTo>
                  <a:cubicBezTo>
                    <a:pt x="748464" y="406446"/>
                    <a:pt x="758699" y="416681"/>
                    <a:pt x="758699" y="429306"/>
                  </a:cubicBezTo>
                  <a:lnTo>
                    <a:pt x="758698" y="429306"/>
                  </a:lnTo>
                  <a:cubicBezTo>
                    <a:pt x="758698" y="441931"/>
                    <a:pt x="748463" y="452166"/>
                    <a:pt x="735838" y="452166"/>
                  </a:cubicBezTo>
                  <a:lnTo>
                    <a:pt x="702822" y="452166"/>
                  </a:lnTo>
                  <a:lnTo>
                    <a:pt x="727534" y="608853"/>
                  </a:lnTo>
                  <a:lnTo>
                    <a:pt x="756637" y="608853"/>
                  </a:lnTo>
                  <a:cubicBezTo>
                    <a:pt x="769262" y="608853"/>
                    <a:pt x="779497" y="619088"/>
                    <a:pt x="779497" y="631713"/>
                  </a:cubicBezTo>
                  <a:lnTo>
                    <a:pt x="779496" y="631713"/>
                  </a:lnTo>
                  <a:cubicBezTo>
                    <a:pt x="779496" y="644338"/>
                    <a:pt x="769261" y="654573"/>
                    <a:pt x="756636" y="654573"/>
                  </a:cubicBezTo>
                  <a:lnTo>
                    <a:pt x="734744" y="654573"/>
                  </a:lnTo>
                  <a:lnTo>
                    <a:pt x="758699" y="806464"/>
                  </a:lnTo>
                  <a:lnTo>
                    <a:pt x="380080" y="806464"/>
                  </a:lnTo>
                  <a:lnTo>
                    <a:pt x="404035" y="654572"/>
                  </a:lnTo>
                  <a:lnTo>
                    <a:pt x="382143" y="654572"/>
                  </a:lnTo>
                  <a:cubicBezTo>
                    <a:pt x="375831" y="654572"/>
                    <a:pt x="370116" y="652013"/>
                    <a:pt x="365979" y="647877"/>
                  </a:cubicBezTo>
                  <a:lnTo>
                    <a:pt x="359283" y="631713"/>
                  </a:lnTo>
                  <a:lnTo>
                    <a:pt x="365979" y="615549"/>
                  </a:lnTo>
                  <a:cubicBezTo>
                    <a:pt x="370116" y="611412"/>
                    <a:pt x="375831" y="608853"/>
                    <a:pt x="382143" y="608853"/>
                  </a:cubicBezTo>
                  <a:lnTo>
                    <a:pt x="411246" y="608853"/>
                  </a:lnTo>
                  <a:lnTo>
                    <a:pt x="435957" y="452165"/>
                  </a:lnTo>
                  <a:lnTo>
                    <a:pt x="402940" y="452165"/>
                  </a:lnTo>
                  <a:cubicBezTo>
                    <a:pt x="396628" y="452165"/>
                    <a:pt x="390913" y="449606"/>
                    <a:pt x="386776" y="445469"/>
                  </a:cubicBezTo>
                  <a:lnTo>
                    <a:pt x="380080" y="429305"/>
                  </a:lnTo>
                  <a:lnTo>
                    <a:pt x="386776" y="413141"/>
                  </a:lnTo>
                  <a:cubicBezTo>
                    <a:pt x="390913" y="409005"/>
                    <a:pt x="396628" y="406446"/>
                    <a:pt x="402940" y="406446"/>
                  </a:cubicBezTo>
                  <a:lnTo>
                    <a:pt x="443167" y="406446"/>
                  </a:lnTo>
                  <a:lnTo>
                    <a:pt x="465062" y="267621"/>
                  </a:lnTo>
                  <a:lnTo>
                    <a:pt x="402345" y="257379"/>
                  </a:lnTo>
                  <a:cubicBezTo>
                    <a:pt x="242170" y="222204"/>
                    <a:pt x="105227" y="137626"/>
                    <a:pt x="15141" y="23809"/>
                  </a:cubicBezTo>
                  <a:close/>
                </a:path>
              </a:pathLst>
            </a:cu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69" name="グループ化 68">
            <a:extLst>
              <a:ext uri="{FF2B5EF4-FFF2-40B4-BE49-F238E27FC236}">
                <a16:creationId xmlns:a16="http://schemas.microsoft.com/office/drawing/2014/main" id="{4701512D-08F3-2196-08E0-5024AF7A559D}"/>
              </a:ext>
            </a:extLst>
          </p:cNvPr>
          <p:cNvGrpSpPr/>
          <p:nvPr/>
        </p:nvGrpSpPr>
        <p:grpSpPr>
          <a:xfrm>
            <a:off x="1209132" y="1103469"/>
            <a:ext cx="1605097" cy="2112559"/>
            <a:chOff x="428591" y="4596878"/>
            <a:chExt cx="1191121" cy="1567702"/>
          </a:xfrm>
        </p:grpSpPr>
        <p:grpSp>
          <p:nvGrpSpPr>
            <p:cNvPr id="70" name="グループ化 69">
              <a:extLst>
                <a:ext uri="{FF2B5EF4-FFF2-40B4-BE49-F238E27FC236}">
                  <a16:creationId xmlns:a16="http://schemas.microsoft.com/office/drawing/2014/main" id="{83371AB1-2CAA-41A2-98AF-B1678AFB551F}"/>
                </a:ext>
              </a:extLst>
            </p:cNvPr>
            <p:cNvGrpSpPr/>
            <p:nvPr/>
          </p:nvGrpSpPr>
          <p:grpSpPr>
            <a:xfrm>
              <a:off x="458071" y="4596878"/>
              <a:ext cx="1119154" cy="1567702"/>
              <a:chOff x="2988026" y="837678"/>
              <a:chExt cx="1119154" cy="1567702"/>
            </a:xfrm>
          </p:grpSpPr>
          <p:sp>
            <p:nvSpPr>
              <p:cNvPr id="72" name="フリーフォーム: 図形 71">
                <a:extLst>
                  <a:ext uri="{FF2B5EF4-FFF2-40B4-BE49-F238E27FC236}">
                    <a16:creationId xmlns:a16="http://schemas.microsoft.com/office/drawing/2014/main" id="{294938A4-92FE-7D04-471C-E04FB96ED553}"/>
                  </a:ext>
                </a:extLst>
              </p:cNvPr>
              <p:cNvSpPr/>
              <p:nvPr/>
            </p:nvSpPr>
            <p:spPr>
              <a:xfrm>
                <a:off x="3368332" y="837678"/>
                <a:ext cx="358543" cy="640078"/>
              </a:xfrm>
              <a:custGeom>
                <a:avLst/>
                <a:gdLst>
                  <a:gd name="connsiteX0" fmla="*/ 322840 w 645680"/>
                  <a:gd name="connsiteY0" fmla="*/ 0 h 897944"/>
                  <a:gd name="connsiteX1" fmla="*/ 551123 w 645680"/>
                  <a:gd name="connsiteY1" fmla="*/ 346821 h 897944"/>
                  <a:gd name="connsiteX2" fmla="*/ 551123 w 645680"/>
                  <a:gd name="connsiteY2" fmla="*/ 803387 h 897944"/>
                  <a:gd name="connsiteX3" fmla="*/ 94557 w 645680"/>
                  <a:gd name="connsiteY3" fmla="*/ 803387 h 897944"/>
                  <a:gd name="connsiteX4" fmla="*/ 94557 w 645680"/>
                  <a:gd name="connsiteY4" fmla="*/ 346821 h 897944"/>
                  <a:gd name="connsiteX5" fmla="*/ 322840 w 645680"/>
                  <a:gd name="connsiteY5" fmla="*/ 0 h 8979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45680" h="897944">
                    <a:moveTo>
                      <a:pt x="322840" y="0"/>
                    </a:moveTo>
                    <a:cubicBezTo>
                      <a:pt x="379178" y="135363"/>
                      <a:pt x="455273" y="250970"/>
                      <a:pt x="551123" y="346821"/>
                    </a:cubicBezTo>
                    <a:cubicBezTo>
                      <a:pt x="677200" y="472898"/>
                      <a:pt x="677200" y="677310"/>
                      <a:pt x="551123" y="803387"/>
                    </a:cubicBezTo>
                    <a:cubicBezTo>
                      <a:pt x="425046" y="929464"/>
                      <a:pt x="220634" y="929464"/>
                      <a:pt x="94557" y="803387"/>
                    </a:cubicBezTo>
                    <a:cubicBezTo>
                      <a:pt x="-31520" y="677310"/>
                      <a:pt x="-31520" y="472898"/>
                      <a:pt x="94557" y="346821"/>
                    </a:cubicBezTo>
                    <a:cubicBezTo>
                      <a:pt x="190407" y="250970"/>
                      <a:pt x="266502" y="135363"/>
                      <a:pt x="322840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" name="フリーフォーム: 図形 72">
                <a:extLst>
                  <a:ext uri="{FF2B5EF4-FFF2-40B4-BE49-F238E27FC236}">
                    <a16:creationId xmlns:a16="http://schemas.microsoft.com/office/drawing/2014/main" id="{9443882A-66C6-38EE-A0CF-225FAE3DA669}"/>
                  </a:ext>
                </a:extLst>
              </p:cNvPr>
              <p:cNvSpPr/>
              <p:nvPr/>
            </p:nvSpPr>
            <p:spPr>
              <a:xfrm>
                <a:off x="3450326" y="1136567"/>
                <a:ext cx="194554" cy="341188"/>
              </a:xfrm>
              <a:custGeom>
                <a:avLst/>
                <a:gdLst>
                  <a:gd name="connsiteX0" fmla="*/ 322840 w 645680"/>
                  <a:gd name="connsiteY0" fmla="*/ 0 h 897944"/>
                  <a:gd name="connsiteX1" fmla="*/ 551123 w 645680"/>
                  <a:gd name="connsiteY1" fmla="*/ 346821 h 897944"/>
                  <a:gd name="connsiteX2" fmla="*/ 551123 w 645680"/>
                  <a:gd name="connsiteY2" fmla="*/ 803387 h 897944"/>
                  <a:gd name="connsiteX3" fmla="*/ 94557 w 645680"/>
                  <a:gd name="connsiteY3" fmla="*/ 803387 h 897944"/>
                  <a:gd name="connsiteX4" fmla="*/ 94557 w 645680"/>
                  <a:gd name="connsiteY4" fmla="*/ 346821 h 897944"/>
                  <a:gd name="connsiteX5" fmla="*/ 322840 w 645680"/>
                  <a:gd name="connsiteY5" fmla="*/ 0 h 8979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45680" h="897944">
                    <a:moveTo>
                      <a:pt x="322840" y="0"/>
                    </a:moveTo>
                    <a:cubicBezTo>
                      <a:pt x="379178" y="135363"/>
                      <a:pt x="455273" y="250970"/>
                      <a:pt x="551123" y="346821"/>
                    </a:cubicBezTo>
                    <a:cubicBezTo>
                      <a:pt x="677200" y="472898"/>
                      <a:pt x="677200" y="677310"/>
                      <a:pt x="551123" y="803387"/>
                    </a:cubicBezTo>
                    <a:cubicBezTo>
                      <a:pt x="425046" y="929464"/>
                      <a:pt x="220634" y="929464"/>
                      <a:pt x="94557" y="803387"/>
                    </a:cubicBezTo>
                    <a:cubicBezTo>
                      <a:pt x="-31520" y="677310"/>
                      <a:pt x="-31520" y="472898"/>
                      <a:pt x="94557" y="346821"/>
                    </a:cubicBezTo>
                    <a:cubicBezTo>
                      <a:pt x="190407" y="250970"/>
                      <a:pt x="266502" y="135363"/>
                      <a:pt x="322840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4" name="フローチャート: 手作業 73">
                <a:extLst>
                  <a:ext uri="{FF2B5EF4-FFF2-40B4-BE49-F238E27FC236}">
                    <a16:creationId xmlns:a16="http://schemas.microsoft.com/office/drawing/2014/main" id="{AE11C4C1-D1A4-E944-B72D-31C97786221C}"/>
                  </a:ext>
                </a:extLst>
              </p:cNvPr>
              <p:cNvSpPr/>
              <p:nvPr/>
            </p:nvSpPr>
            <p:spPr>
              <a:xfrm>
                <a:off x="2988026" y="1491865"/>
                <a:ext cx="1119154" cy="913515"/>
              </a:xfrm>
              <a:prstGeom prst="flowChartManualOperation">
                <a:avLst/>
              </a:prstGeom>
              <a:solidFill>
                <a:schemeClr val="bg1">
                  <a:lumMod val="9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1" name="角丸四角形 4">
              <a:extLst>
                <a:ext uri="{FF2B5EF4-FFF2-40B4-BE49-F238E27FC236}">
                  <a16:creationId xmlns:a16="http://schemas.microsoft.com/office/drawing/2014/main" id="{A78BB550-C0DF-5B4B-305F-24CE07746FC2}"/>
                </a:ext>
              </a:extLst>
            </p:cNvPr>
            <p:cNvSpPr/>
            <p:nvPr/>
          </p:nvSpPr>
          <p:spPr>
            <a:xfrm>
              <a:off x="428591" y="5222847"/>
              <a:ext cx="1191121" cy="504732"/>
            </a:xfrm>
            <a:custGeom>
              <a:avLst/>
              <a:gdLst>
                <a:gd name="connsiteX0" fmla="*/ 0 w 1008112"/>
                <a:gd name="connsiteY0" fmla="*/ 84011 h 504056"/>
                <a:gd name="connsiteX1" fmla="*/ 84011 w 1008112"/>
                <a:gd name="connsiteY1" fmla="*/ 0 h 504056"/>
                <a:gd name="connsiteX2" fmla="*/ 924101 w 1008112"/>
                <a:gd name="connsiteY2" fmla="*/ 0 h 504056"/>
                <a:gd name="connsiteX3" fmla="*/ 1008112 w 1008112"/>
                <a:gd name="connsiteY3" fmla="*/ 84011 h 504056"/>
                <a:gd name="connsiteX4" fmla="*/ 1008112 w 1008112"/>
                <a:gd name="connsiteY4" fmla="*/ 420045 h 504056"/>
                <a:gd name="connsiteX5" fmla="*/ 924101 w 1008112"/>
                <a:gd name="connsiteY5" fmla="*/ 504056 h 504056"/>
                <a:gd name="connsiteX6" fmla="*/ 84011 w 1008112"/>
                <a:gd name="connsiteY6" fmla="*/ 504056 h 504056"/>
                <a:gd name="connsiteX7" fmla="*/ 0 w 1008112"/>
                <a:gd name="connsiteY7" fmla="*/ 420045 h 504056"/>
                <a:gd name="connsiteX8" fmla="*/ 0 w 1008112"/>
                <a:gd name="connsiteY8" fmla="*/ 84011 h 504056"/>
                <a:gd name="connsiteX0" fmla="*/ 0 w 1008112"/>
                <a:gd name="connsiteY0" fmla="*/ 84011 h 504056"/>
                <a:gd name="connsiteX1" fmla="*/ 84011 w 1008112"/>
                <a:gd name="connsiteY1" fmla="*/ 0 h 504056"/>
                <a:gd name="connsiteX2" fmla="*/ 924101 w 1008112"/>
                <a:gd name="connsiteY2" fmla="*/ 0 h 504056"/>
                <a:gd name="connsiteX3" fmla="*/ 1008112 w 1008112"/>
                <a:gd name="connsiteY3" fmla="*/ 84011 h 504056"/>
                <a:gd name="connsiteX4" fmla="*/ 1008112 w 1008112"/>
                <a:gd name="connsiteY4" fmla="*/ 420045 h 504056"/>
                <a:gd name="connsiteX5" fmla="*/ 924101 w 1008112"/>
                <a:gd name="connsiteY5" fmla="*/ 504056 h 504056"/>
                <a:gd name="connsiteX6" fmla="*/ 119730 w 1008112"/>
                <a:gd name="connsiteY6" fmla="*/ 213543 h 504056"/>
                <a:gd name="connsiteX7" fmla="*/ 0 w 1008112"/>
                <a:gd name="connsiteY7" fmla="*/ 420045 h 504056"/>
                <a:gd name="connsiteX8" fmla="*/ 0 w 1008112"/>
                <a:gd name="connsiteY8" fmla="*/ 84011 h 504056"/>
                <a:gd name="connsiteX0" fmla="*/ 0 w 1008112"/>
                <a:gd name="connsiteY0" fmla="*/ 84011 h 504056"/>
                <a:gd name="connsiteX1" fmla="*/ 84011 w 1008112"/>
                <a:gd name="connsiteY1" fmla="*/ 0 h 504056"/>
                <a:gd name="connsiteX2" fmla="*/ 924101 w 1008112"/>
                <a:gd name="connsiteY2" fmla="*/ 0 h 504056"/>
                <a:gd name="connsiteX3" fmla="*/ 1008112 w 1008112"/>
                <a:gd name="connsiteY3" fmla="*/ 84011 h 504056"/>
                <a:gd name="connsiteX4" fmla="*/ 1008112 w 1008112"/>
                <a:gd name="connsiteY4" fmla="*/ 420045 h 504056"/>
                <a:gd name="connsiteX5" fmla="*/ 924101 w 1008112"/>
                <a:gd name="connsiteY5" fmla="*/ 504056 h 504056"/>
                <a:gd name="connsiteX6" fmla="*/ 119730 w 1008112"/>
                <a:gd name="connsiteY6" fmla="*/ 213543 h 504056"/>
                <a:gd name="connsiteX7" fmla="*/ 0 w 1008112"/>
                <a:gd name="connsiteY7" fmla="*/ 420045 h 504056"/>
                <a:gd name="connsiteX8" fmla="*/ 0 w 1008112"/>
                <a:gd name="connsiteY8" fmla="*/ 84011 h 504056"/>
                <a:gd name="connsiteX0" fmla="*/ 11906 w 1020018"/>
                <a:gd name="connsiteY0" fmla="*/ 84011 h 504056"/>
                <a:gd name="connsiteX1" fmla="*/ 95917 w 1020018"/>
                <a:gd name="connsiteY1" fmla="*/ 0 h 504056"/>
                <a:gd name="connsiteX2" fmla="*/ 936007 w 1020018"/>
                <a:gd name="connsiteY2" fmla="*/ 0 h 504056"/>
                <a:gd name="connsiteX3" fmla="*/ 1020018 w 1020018"/>
                <a:gd name="connsiteY3" fmla="*/ 84011 h 504056"/>
                <a:gd name="connsiteX4" fmla="*/ 1020018 w 1020018"/>
                <a:gd name="connsiteY4" fmla="*/ 420045 h 504056"/>
                <a:gd name="connsiteX5" fmla="*/ 936007 w 1020018"/>
                <a:gd name="connsiteY5" fmla="*/ 504056 h 504056"/>
                <a:gd name="connsiteX6" fmla="*/ 131636 w 1020018"/>
                <a:gd name="connsiteY6" fmla="*/ 213543 h 504056"/>
                <a:gd name="connsiteX7" fmla="*/ 0 w 1020018"/>
                <a:gd name="connsiteY7" fmla="*/ 429570 h 504056"/>
                <a:gd name="connsiteX8" fmla="*/ 11906 w 1020018"/>
                <a:gd name="connsiteY8" fmla="*/ 84011 h 504056"/>
                <a:gd name="connsiteX0" fmla="*/ 11906 w 1020018"/>
                <a:gd name="connsiteY0" fmla="*/ 84011 h 445231"/>
                <a:gd name="connsiteX1" fmla="*/ 95917 w 1020018"/>
                <a:gd name="connsiteY1" fmla="*/ 0 h 445231"/>
                <a:gd name="connsiteX2" fmla="*/ 936007 w 1020018"/>
                <a:gd name="connsiteY2" fmla="*/ 0 h 445231"/>
                <a:gd name="connsiteX3" fmla="*/ 1020018 w 1020018"/>
                <a:gd name="connsiteY3" fmla="*/ 84011 h 445231"/>
                <a:gd name="connsiteX4" fmla="*/ 1020018 w 1020018"/>
                <a:gd name="connsiteY4" fmla="*/ 420045 h 445231"/>
                <a:gd name="connsiteX5" fmla="*/ 893144 w 1020018"/>
                <a:gd name="connsiteY5" fmla="*/ 232594 h 445231"/>
                <a:gd name="connsiteX6" fmla="*/ 131636 w 1020018"/>
                <a:gd name="connsiteY6" fmla="*/ 213543 h 445231"/>
                <a:gd name="connsiteX7" fmla="*/ 0 w 1020018"/>
                <a:gd name="connsiteY7" fmla="*/ 429570 h 445231"/>
                <a:gd name="connsiteX8" fmla="*/ 11906 w 1020018"/>
                <a:gd name="connsiteY8" fmla="*/ 84011 h 445231"/>
                <a:gd name="connsiteX0" fmla="*/ 11906 w 1020018"/>
                <a:gd name="connsiteY0" fmla="*/ 84011 h 445231"/>
                <a:gd name="connsiteX1" fmla="*/ 95917 w 1020018"/>
                <a:gd name="connsiteY1" fmla="*/ 0 h 445231"/>
                <a:gd name="connsiteX2" fmla="*/ 936007 w 1020018"/>
                <a:gd name="connsiteY2" fmla="*/ 0 h 445231"/>
                <a:gd name="connsiteX3" fmla="*/ 1020018 w 1020018"/>
                <a:gd name="connsiteY3" fmla="*/ 84011 h 445231"/>
                <a:gd name="connsiteX4" fmla="*/ 1020018 w 1020018"/>
                <a:gd name="connsiteY4" fmla="*/ 420045 h 445231"/>
                <a:gd name="connsiteX5" fmla="*/ 893144 w 1020018"/>
                <a:gd name="connsiteY5" fmla="*/ 232594 h 445231"/>
                <a:gd name="connsiteX6" fmla="*/ 131636 w 1020018"/>
                <a:gd name="connsiteY6" fmla="*/ 213543 h 445231"/>
                <a:gd name="connsiteX7" fmla="*/ 0 w 1020018"/>
                <a:gd name="connsiteY7" fmla="*/ 429570 h 445231"/>
                <a:gd name="connsiteX8" fmla="*/ 11906 w 1020018"/>
                <a:gd name="connsiteY8" fmla="*/ 84011 h 445231"/>
                <a:gd name="connsiteX0" fmla="*/ 11906 w 1020018"/>
                <a:gd name="connsiteY0" fmla="*/ 84011 h 448852"/>
                <a:gd name="connsiteX1" fmla="*/ 95917 w 1020018"/>
                <a:gd name="connsiteY1" fmla="*/ 0 h 448852"/>
                <a:gd name="connsiteX2" fmla="*/ 936007 w 1020018"/>
                <a:gd name="connsiteY2" fmla="*/ 0 h 448852"/>
                <a:gd name="connsiteX3" fmla="*/ 1020018 w 1020018"/>
                <a:gd name="connsiteY3" fmla="*/ 84011 h 448852"/>
                <a:gd name="connsiteX4" fmla="*/ 991443 w 1020018"/>
                <a:gd name="connsiteY4" fmla="*/ 436714 h 448852"/>
                <a:gd name="connsiteX5" fmla="*/ 893144 w 1020018"/>
                <a:gd name="connsiteY5" fmla="*/ 232594 h 448852"/>
                <a:gd name="connsiteX6" fmla="*/ 131636 w 1020018"/>
                <a:gd name="connsiteY6" fmla="*/ 213543 h 448852"/>
                <a:gd name="connsiteX7" fmla="*/ 0 w 1020018"/>
                <a:gd name="connsiteY7" fmla="*/ 429570 h 448852"/>
                <a:gd name="connsiteX8" fmla="*/ 11906 w 1020018"/>
                <a:gd name="connsiteY8" fmla="*/ 84011 h 44885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131636 w 1020018"/>
                <a:gd name="connsiteY6" fmla="*/ 213543 h 576342"/>
                <a:gd name="connsiteX7" fmla="*/ 0 w 1020018"/>
                <a:gd name="connsiteY7" fmla="*/ 429570 h 576342"/>
                <a:gd name="connsiteX8" fmla="*/ 11906 w 1020018"/>
                <a:gd name="connsiteY8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215105 w 1020018"/>
                <a:gd name="connsiteY6" fmla="*/ 216013 h 576342"/>
                <a:gd name="connsiteX7" fmla="*/ 131636 w 1020018"/>
                <a:gd name="connsiteY7" fmla="*/ 213543 h 576342"/>
                <a:gd name="connsiteX8" fmla="*/ 0 w 1020018"/>
                <a:gd name="connsiteY8" fmla="*/ 429570 h 576342"/>
                <a:gd name="connsiteX9" fmla="*/ 11906 w 1020018"/>
                <a:gd name="connsiteY9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441324 w 1020018"/>
                <a:gd name="connsiteY6" fmla="*/ 208869 h 576342"/>
                <a:gd name="connsiteX7" fmla="*/ 215105 w 1020018"/>
                <a:gd name="connsiteY7" fmla="*/ 216013 h 576342"/>
                <a:gd name="connsiteX8" fmla="*/ 131636 w 1020018"/>
                <a:gd name="connsiteY8" fmla="*/ 213543 h 576342"/>
                <a:gd name="connsiteX9" fmla="*/ 0 w 1020018"/>
                <a:gd name="connsiteY9" fmla="*/ 429570 h 576342"/>
                <a:gd name="connsiteX10" fmla="*/ 11906 w 1020018"/>
                <a:gd name="connsiteY10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441324 w 1020018"/>
                <a:gd name="connsiteY7" fmla="*/ 208869 h 576342"/>
                <a:gd name="connsiteX8" fmla="*/ 215105 w 1020018"/>
                <a:gd name="connsiteY8" fmla="*/ 216013 h 576342"/>
                <a:gd name="connsiteX9" fmla="*/ 131636 w 1020018"/>
                <a:gd name="connsiteY9" fmla="*/ 213543 h 576342"/>
                <a:gd name="connsiteX10" fmla="*/ 0 w 1020018"/>
                <a:gd name="connsiteY10" fmla="*/ 429570 h 576342"/>
                <a:gd name="connsiteX11" fmla="*/ 11906 w 1020018"/>
                <a:gd name="connsiteY11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38955 w 1020018"/>
                <a:gd name="connsiteY7" fmla="*/ 208869 h 576342"/>
                <a:gd name="connsiteX8" fmla="*/ 441324 w 1020018"/>
                <a:gd name="connsiteY8" fmla="*/ 208869 h 576342"/>
                <a:gd name="connsiteX9" fmla="*/ 215105 w 1020018"/>
                <a:gd name="connsiteY9" fmla="*/ 216013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38955 w 1020018"/>
                <a:gd name="connsiteY7" fmla="*/ 208869 h 576342"/>
                <a:gd name="connsiteX8" fmla="*/ 441324 w 1020018"/>
                <a:gd name="connsiteY8" fmla="*/ 208869 h 576342"/>
                <a:gd name="connsiteX9" fmla="*/ 265111 w 1020018"/>
                <a:gd name="connsiteY9" fmla="*/ 425563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38955 w 1020018"/>
                <a:gd name="connsiteY7" fmla="*/ 208869 h 576342"/>
                <a:gd name="connsiteX8" fmla="*/ 441324 w 1020018"/>
                <a:gd name="connsiteY8" fmla="*/ 208869 h 576342"/>
                <a:gd name="connsiteX9" fmla="*/ 265111 w 1020018"/>
                <a:gd name="connsiteY9" fmla="*/ 425563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38955 w 1020018"/>
                <a:gd name="connsiteY7" fmla="*/ 208869 h 576342"/>
                <a:gd name="connsiteX8" fmla="*/ 441324 w 1020018"/>
                <a:gd name="connsiteY8" fmla="*/ 208869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38955 w 1020018"/>
                <a:gd name="connsiteY7" fmla="*/ 208869 h 576342"/>
                <a:gd name="connsiteX8" fmla="*/ 348456 w 1020018"/>
                <a:gd name="connsiteY8" fmla="*/ 199344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05617 w 1020018"/>
                <a:gd name="connsiteY7" fmla="*/ 356507 h 576342"/>
                <a:gd name="connsiteX8" fmla="*/ 348456 w 1020018"/>
                <a:gd name="connsiteY8" fmla="*/ 199344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05617 w 1020018"/>
                <a:gd name="connsiteY7" fmla="*/ 356507 h 576342"/>
                <a:gd name="connsiteX8" fmla="*/ 348456 w 1020018"/>
                <a:gd name="connsiteY8" fmla="*/ 199344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05617 w 1020018"/>
                <a:gd name="connsiteY7" fmla="*/ 356507 h 576342"/>
                <a:gd name="connsiteX8" fmla="*/ 348456 w 1020018"/>
                <a:gd name="connsiteY8" fmla="*/ 199344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05617 w 1020018"/>
                <a:gd name="connsiteY7" fmla="*/ 356507 h 576342"/>
                <a:gd name="connsiteX8" fmla="*/ 348456 w 1020018"/>
                <a:gd name="connsiteY8" fmla="*/ 199344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05617 w 1020018"/>
                <a:gd name="connsiteY7" fmla="*/ 356507 h 576342"/>
                <a:gd name="connsiteX8" fmla="*/ 348456 w 1020018"/>
                <a:gd name="connsiteY8" fmla="*/ 199344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05617 w 1020018"/>
                <a:gd name="connsiteY7" fmla="*/ 356507 h 576342"/>
                <a:gd name="connsiteX8" fmla="*/ 379412 w 1020018"/>
                <a:gd name="connsiteY8" fmla="*/ 242207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622299 w 1020018"/>
                <a:gd name="connsiteY6" fmla="*/ 218395 h 576342"/>
                <a:gd name="connsiteX7" fmla="*/ 505617 w 1020018"/>
                <a:gd name="connsiteY7" fmla="*/ 356507 h 576342"/>
                <a:gd name="connsiteX8" fmla="*/ 379412 w 1020018"/>
                <a:gd name="connsiteY8" fmla="*/ 242207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38980 w 1020018"/>
                <a:gd name="connsiteY6" fmla="*/ 206488 h 576342"/>
                <a:gd name="connsiteX7" fmla="*/ 622299 w 1020018"/>
                <a:gd name="connsiteY7" fmla="*/ 218395 h 576342"/>
                <a:gd name="connsiteX8" fmla="*/ 505617 w 1020018"/>
                <a:gd name="connsiteY8" fmla="*/ 356507 h 576342"/>
                <a:gd name="connsiteX9" fmla="*/ 379412 w 1020018"/>
                <a:gd name="connsiteY9" fmla="*/ 242207 h 576342"/>
                <a:gd name="connsiteX10" fmla="*/ 262729 w 1020018"/>
                <a:gd name="connsiteY10" fmla="*/ 354125 h 576342"/>
                <a:gd name="connsiteX11" fmla="*/ 131636 w 1020018"/>
                <a:gd name="connsiteY11" fmla="*/ 213543 h 576342"/>
                <a:gd name="connsiteX12" fmla="*/ 0 w 1020018"/>
                <a:gd name="connsiteY12" fmla="*/ 429570 h 576342"/>
                <a:gd name="connsiteX13" fmla="*/ 11906 w 1020018"/>
                <a:gd name="connsiteY13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58030 w 1020018"/>
                <a:gd name="connsiteY6" fmla="*/ 289832 h 576342"/>
                <a:gd name="connsiteX7" fmla="*/ 622299 w 1020018"/>
                <a:gd name="connsiteY7" fmla="*/ 218395 h 576342"/>
                <a:gd name="connsiteX8" fmla="*/ 505617 w 1020018"/>
                <a:gd name="connsiteY8" fmla="*/ 356507 h 576342"/>
                <a:gd name="connsiteX9" fmla="*/ 379412 w 1020018"/>
                <a:gd name="connsiteY9" fmla="*/ 242207 h 576342"/>
                <a:gd name="connsiteX10" fmla="*/ 262729 w 1020018"/>
                <a:gd name="connsiteY10" fmla="*/ 354125 h 576342"/>
                <a:gd name="connsiteX11" fmla="*/ 131636 w 1020018"/>
                <a:gd name="connsiteY11" fmla="*/ 213543 h 576342"/>
                <a:gd name="connsiteX12" fmla="*/ 0 w 1020018"/>
                <a:gd name="connsiteY12" fmla="*/ 429570 h 576342"/>
                <a:gd name="connsiteX13" fmla="*/ 11906 w 1020018"/>
                <a:gd name="connsiteY13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58030 w 1020018"/>
                <a:gd name="connsiteY6" fmla="*/ 289832 h 576342"/>
                <a:gd name="connsiteX7" fmla="*/ 622299 w 1020018"/>
                <a:gd name="connsiteY7" fmla="*/ 218395 h 576342"/>
                <a:gd name="connsiteX8" fmla="*/ 505617 w 1020018"/>
                <a:gd name="connsiteY8" fmla="*/ 356507 h 576342"/>
                <a:gd name="connsiteX9" fmla="*/ 379412 w 1020018"/>
                <a:gd name="connsiteY9" fmla="*/ 242207 h 576342"/>
                <a:gd name="connsiteX10" fmla="*/ 262729 w 1020018"/>
                <a:gd name="connsiteY10" fmla="*/ 354125 h 576342"/>
                <a:gd name="connsiteX11" fmla="*/ 131636 w 1020018"/>
                <a:gd name="connsiteY11" fmla="*/ 213543 h 576342"/>
                <a:gd name="connsiteX12" fmla="*/ 0 w 1020018"/>
                <a:gd name="connsiteY12" fmla="*/ 429570 h 576342"/>
                <a:gd name="connsiteX13" fmla="*/ 11906 w 1020018"/>
                <a:gd name="connsiteY13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58030 w 1020018"/>
                <a:gd name="connsiteY6" fmla="*/ 289832 h 576342"/>
                <a:gd name="connsiteX7" fmla="*/ 622299 w 1020018"/>
                <a:gd name="connsiteY7" fmla="*/ 218395 h 576342"/>
                <a:gd name="connsiteX8" fmla="*/ 505617 w 1020018"/>
                <a:gd name="connsiteY8" fmla="*/ 356507 h 576342"/>
                <a:gd name="connsiteX9" fmla="*/ 379412 w 1020018"/>
                <a:gd name="connsiteY9" fmla="*/ 242207 h 576342"/>
                <a:gd name="connsiteX10" fmla="*/ 262729 w 1020018"/>
                <a:gd name="connsiteY10" fmla="*/ 354125 h 576342"/>
                <a:gd name="connsiteX11" fmla="*/ 131636 w 1020018"/>
                <a:gd name="connsiteY11" fmla="*/ 213543 h 576342"/>
                <a:gd name="connsiteX12" fmla="*/ 0 w 1020018"/>
                <a:gd name="connsiteY12" fmla="*/ 429570 h 576342"/>
                <a:gd name="connsiteX13" fmla="*/ 11906 w 1020018"/>
                <a:gd name="connsiteY13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58030 w 1020018"/>
                <a:gd name="connsiteY6" fmla="*/ 289832 h 576342"/>
                <a:gd name="connsiteX7" fmla="*/ 629443 w 1020018"/>
                <a:gd name="connsiteY7" fmla="*/ 237445 h 576342"/>
                <a:gd name="connsiteX8" fmla="*/ 505617 w 1020018"/>
                <a:gd name="connsiteY8" fmla="*/ 356507 h 576342"/>
                <a:gd name="connsiteX9" fmla="*/ 379412 w 1020018"/>
                <a:gd name="connsiteY9" fmla="*/ 242207 h 576342"/>
                <a:gd name="connsiteX10" fmla="*/ 262729 w 1020018"/>
                <a:gd name="connsiteY10" fmla="*/ 354125 h 576342"/>
                <a:gd name="connsiteX11" fmla="*/ 131636 w 1020018"/>
                <a:gd name="connsiteY11" fmla="*/ 213543 h 576342"/>
                <a:gd name="connsiteX12" fmla="*/ 0 w 1020018"/>
                <a:gd name="connsiteY12" fmla="*/ 429570 h 576342"/>
                <a:gd name="connsiteX13" fmla="*/ 11906 w 1020018"/>
                <a:gd name="connsiteY13" fmla="*/ 84011 h 576342"/>
                <a:gd name="connsiteX0" fmla="*/ 11906 w 1020018"/>
                <a:gd name="connsiteY0" fmla="*/ 84011 h 666078"/>
                <a:gd name="connsiteX1" fmla="*/ 95917 w 1020018"/>
                <a:gd name="connsiteY1" fmla="*/ 0 h 666078"/>
                <a:gd name="connsiteX2" fmla="*/ 936007 w 1020018"/>
                <a:gd name="connsiteY2" fmla="*/ 0 h 666078"/>
                <a:gd name="connsiteX3" fmla="*/ 1020018 w 1020018"/>
                <a:gd name="connsiteY3" fmla="*/ 84011 h 666078"/>
                <a:gd name="connsiteX4" fmla="*/ 1000968 w 1020018"/>
                <a:gd name="connsiteY4" fmla="*/ 567683 h 666078"/>
                <a:gd name="connsiteX5" fmla="*/ 893144 w 1020018"/>
                <a:gd name="connsiteY5" fmla="*/ 232594 h 666078"/>
                <a:gd name="connsiteX6" fmla="*/ 743742 w 1020018"/>
                <a:gd name="connsiteY6" fmla="*/ 666070 h 666078"/>
                <a:gd name="connsiteX7" fmla="*/ 629443 w 1020018"/>
                <a:gd name="connsiteY7" fmla="*/ 237445 h 666078"/>
                <a:gd name="connsiteX8" fmla="*/ 505617 w 1020018"/>
                <a:gd name="connsiteY8" fmla="*/ 356507 h 666078"/>
                <a:gd name="connsiteX9" fmla="*/ 379412 w 1020018"/>
                <a:gd name="connsiteY9" fmla="*/ 242207 h 666078"/>
                <a:gd name="connsiteX10" fmla="*/ 262729 w 1020018"/>
                <a:gd name="connsiteY10" fmla="*/ 354125 h 666078"/>
                <a:gd name="connsiteX11" fmla="*/ 131636 w 1020018"/>
                <a:gd name="connsiteY11" fmla="*/ 213543 h 666078"/>
                <a:gd name="connsiteX12" fmla="*/ 0 w 1020018"/>
                <a:gd name="connsiteY12" fmla="*/ 429570 h 666078"/>
                <a:gd name="connsiteX13" fmla="*/ 11906 w 1020018"/>
                <a:gd name="connsiteY13" fmla="*/ 84011 h 666078"/>
                <a:gd name="connsiteX0" fmla="*/ 11906 w 1020018"/>
                <a:gd name="connsiteY0" fmla="*/ 84011 h 666078"/>
                <a:gd name="connsiteX1" fmla="*/ 95917 w 1020018"/>
                <a:gd name="connsiteY1" fmla="*/ 0 h 666078"/>
                <a:gd name="connsiteX2" fmla="*/ 936007 w 1020018"/>
                <a:gd name="connsiteY2" fmla="*/ 0 h 666078"/>
                <a:gd name="connsiteX3" fmla="*/ 1020018 w 1020018"/>
                <a:gd name="connsiteY3" fmla="*/ 84011 h 666078"/>
                <a:gd name="connsiteX4" fmla="*/ 1000968 w 1020018"/>
                <a:gd name="connsiteY4" fmla="*/ 567683 h 666078"/>
                <a:gd name="connsiteX5" fmla="*/ 893144 w 1020018"/>
                <a:gd name="connsiteY5" fmla="*/ 232594 h 666078"/>
                <a:gd name="connsiteX6" fmla="*/ 743742 w 1020018"/>
                <a:gd name="connsiteY6" fmla="*/ 666070 h 666078"/>
                <a:gd name="connsiteX7" fmla="*/ 629443 w 1020018"/>
                <a:gd name="connsiteY7" fmla="*/ 237445 h 666078"/>
                <a:gd name="connsiteX8" fmla="*/ 505617 w 1020018"/>
                <a:gd name="connsiteY8" fmla="*/ 356507 h 666078"/>
                <a:gd name="connsiteX9" fmla="*/ 379412 w 1020018"/>
                <a:gd name="connsiteY9" fmla="*/ 242207 h 666078"/>
                <a:gd name="connsiteX10" fmla="*/ 262729 w 1020018"/>
                <a:gd name="connsiteY10" fmla="*/ 354125 h 666078"/>
                <a:gd name="connsiteX11" fmla="*/ 131636 w 1020018"/>
                <a:gd name="connsiteY11" fmla="*/ 213543 h 666078"/>
                <a:gd name="connsiteX12" fmla="*/ 0 w 1020018"/>
                <a:gd name="connsiteY12" fmla="*/ 429570 h 666078"/>
                <a:gd name="connsiteX13" fmla="*/ 11906 w 1020018"/>
                <a:gd name="connsiteY13" fmla="*/ 84011 h 666078"/>
                <a:gd name="connsiteX0" fmla="*/ 11906 w 1020018"/>
                <a:gd name="connsiteY0" fmla="*/ 84011 h 666078"/>
                <a:gd name="connsiteX1" fmla="*/ 95917 w 1020018"/>
                <a:gd name="connsiteY1" fmla="*/ 0 h 666078"/>
                <a:gd name="connsiteX2" fmla="*/ 936007 w 1020018"/>
                <a:gd name="connsiteY2" fmla="*/ 0 h 666078"/>
                <a:gd name="connsiteX3" fmla="*/ 1020018 w 1020018"/>
                <a:gd name="connsiteY3" fmla="*/ 84011 h 666078"/>
                <a:gd name="connsiteX4" fmla="*/ 1000968 w 1020018"/>
                <a:gd name="connsiteY4" fmla="*/ 567683 h 666078"/>
                <a:gd name="connsiteX5" fmla="*/ 893144 w 1020018"/>
                <a:gd name="connsiteY5" fmla="*/ 232594 h 666078"/>
                <a:gd name="connsiteX6" fmla="*/ 743742 w 1020018"/>
                <a:gd name="connsiteY6" fmla="*/ 666070 h 666078"/>
                <a:gd name="connsiteX7" fmla="*/ 629443 w 1020018"/>
                <a:gd name="connsiteY7" fmla="*/ 237445 h 666078"/>
                <a:gd name="connsiteX8" fmla="*/ 505617 w 1020018"/>
                <a:gd name="connsiteY8" fmla="*/ 356507 h 666078"/>
                <a:gd name="connsiteX9" fmla="*/ 379412 w 1020018"/>
                <a:gd name="connsiteY9" fmla="*/ 242207 h 666078"/>
                <a:gd name="connsiteX10" fmla="*/ 262729 w 1020018"/>
                <a:gd name="connsiteY10" fmla="*/ 354125 h 666078"/>
                <a:gd name="connsiteX11" fmla="*/ 131636 w 1020018"/>
                <a:gd name="connsiteY11" fmla="*/ 213543 h 666078"/>
                <a:gd name="connsiteX12" fmla="*/ 0 w 1020018"/>
                <a:gd name="connsiteY12" fmla="*/ 429570 h 666078"/>
                <a:gd name="connsiteX13" fmla="*/ 11906 w 1020018"/>
                <a:gd name="connsiteY13" fmla="*/ 84011 h 666078"/>
                <a:gd name="connsiteX0" fmla="*/ 11906 w 1020018"/>
                <a:gd name="connsiteY0" fmla="*/ 84011 h 666070"/>
                <a:gd name="connsiteX1" fmla="*/ 95917 w 1020018"/>
                <a:gd name="connsiteY1" fmla="*/ 0 h 666070"/>
                <a:gd name="connsiteX2" fmla="*/ 936007 w 1020018"/>
                <a:gd name="connsiteY2" fmla="*/ 0 h 666070"/>
                <a:gd name="connsiteX3" fmla="*/ 1020018 w 1020018"/>
                <a:gd name="connsiteY3" fmla="*/ 84011 h 666070"/>
                <a:gd name="connsiteX4" fmla="*/ 1000968 w 1020018"/>
                <a:gd name="connsiteY4" fmla="*/ 567683 h 666070"/>
                <a:gd name="connsiteX5" fmla="*/ 893144 w 1020018"/>
                <a:gd name="connsiteY5" fmla="*/ 232594 h 666070"/>
                <a:gd name="connsiteX6" fmla="*/ 743742 w 1020018"/>
                <a:gd name="connsiteY6" fmla="*/ 666070 h 666070"/>
                <a:gd name="connsiteX7" fmla="*/ 629443 w 1020018"/>
                <a:gd name="connsiteY7" fmla="*/ 237445 h 666070"/>
                <a:gd name="connsiteX8" fmla="*/ 505617 w 1020018"/>
                <a:gd name="connsiteY8" fmla="*/ 356507 h 666070"/>
                <a:gd name="connsiteX9" fmla="*/ 379412 w 1020018"/>
                <a:gd name="connsiteY9" fmla="*/ 242207 h 666070"/>
                <a:gd name="connsiteX10" fmla="*/ 262729 w 1020018"/>
                <a:gd name="connsiteY10" fmla="*/ 354125 h 666070"/>
                <a:gd name="connsiteX11" fmla="*/ 131636 w 1020018"/>
                <a:gd name="connsiteY11" fmla="*/ 213543 h 666070"/>
                <a:gd name="connsiteX12" fmla="*/ 0 w 1020018"/>
                <a:gd name="connsiteY12" fmla="*/ 429570 h 666070"/>
                <a:gd name="connsiteX13" fmla="*/ 11906 w 1020018"/>
                <a:gd name="connsiteY13" fmla="*/ 84011 h 666070"/>
                <a:gd name="connsiteX0" fmla="*/ 11906 w 1020018"/>
                <a:gd name="connsiteY0" fmla="*/ 84011 h 666070"/>
                <a:gd name="connsiteX1" fmla="*/ 95917 w 1020018"/>
                <a:gd name="connsiteY1" fmla="*/ 0 h 666070"/>
                <a:gd name="connsiteX2" fmla="*/ 936007 w 1020018"/>
                <a:gd name="connsiteY2" fmla="*/ 0 h 666070"/>
                <a:gd name="connsiteX3" fmla="*/ 1020018 w 1020018"/>
                <a:gd name="connsiteY3" fmla="*/ 84011 h 666070"/>
                <a:gd name="connsiteX4" fmla="*/ 1000968 w 1020018"/>
                <a:gd name="connsiteY4" fmla="*/ 567683 h 666070"/>
                <a:gd name="connsiteX5" fmla="*/ 893144 w 1020018"/>
                <a:gd name="connsiteY5" fmla="*/ 232594 h 666070"/>
                <a:gd name="connsiteX6" fmla="*/ 743742 w 1020018"/>
                <a:gd name="connsiteY6" fmla="*/ 666070 h 666070"/>
                <a:gd name="connsiteX7" fmla="*/ 629443 w 1020018"/>
                <a:gd name="connsiteY7" fmla="*/ 237445 h 666070"/>
                <a:gd name="connsiteX8" fmla="*/ 505617 w 1020018"/>
                <a:gd name="connsiteY8" fmla="*/ 356507 h 666070"/>
                <a:gd name="connsiteX9" fmla="*/ 379412 w 1020018"/>
                <a:gd name="connsiteY9" fmla="*/ 242207 h 666070"/>
                <a:gd name="connsiteX10" fmla="*/ 262729 w 1020018"/>
                <a:gd name="connsiteY10" fmla="*/ 354125 h 666070"/>
                <a:gd name="connsiteX11" fmla="*/ 131636 w 1020018"/>
                <a:gd name="connsiteY11" fmla="*/ 213543 h 666070"/>
                <a:gd name="connsiteX12" fmla="*/ 0 w 1020018"/>
                <a:gd name="connsiteY12" fmla="*/ 429570 h 666070"/>
                <a:gd name="connsiteX13" fmla="*/ 11906 w 1020018"/>
                <a:gd name="connsiteY13" fmla="*/ 84011 h 666070"/>
                <a:gd name="connsiteX0" fmla="*/ 11906 w 1020018"/>
                <a:gd name="connsiteY0" fmla="*/ 84011 h 666070"/>
                <a:gd name="connsiteX1" fmla="*/ 95917 w 1020018"/>
                <a:gd name="connsiteY1" fmla="*/ 0 h 666070"/>
                <a:gd name="connsiteX2" fmla="*/ 936007 w 1020018"/>
                <a:gd name="connsiteY2" fmla="*/ 0 h 666070"/>
                <a:gd name="connsiteX3" fmla="*/ 1020018 w 1020018"/>
                <a:gd name="connsiteY3" fmla="*/ 84011 h 666070"/>
                <a:gd name="connsiteX4" fmla="*/ 1000968 w 1020018"/>
                <a:gd name="connsiteY4" fmla="*/ 567683 h 666070"/>
                <a:gd name="connsiteX5" fmla="*/ 893144 w 1020018"/>
                <a:gd name="connsiteY5" fmla="*/ 232594 h 666070"/>
                <a:gd name="connsiteX6" fmla="*/ 743742 w 1020018"/>
                <a:gd name="connsiteY6" fmla="*/ 666070 h 666070"/>
                <a:gd name="connsiteX7" fmla="*/ 629443 w 1020018"/>
                <a:gd name="connsiteY7" fmla="*/ 237445 h 666070"/>
                <a:gd name="connsiteX8" fmla="*/ 505617 w 1020018"/>
                <a:gd name="connsiteY8" fmla="*/ 356507 h 666070"/>
                <a:gd name="connsiteX9" fmla="*/ 379412 w 1020018"/>
                <a:gd name="connsiteY9" fmla="*/ 242207 h 666070"/>
                <a:gd name="connsiteX10" fmla="*/ 262729 w 1020018"/>
                <a:gd name="connsiteY10" fmla="*/ 354125 h 666070"/>
                <a:gd name="connsiteX11" fmla="*/ 131636 w 1020018"/>
                <a:gd name="connsiteY11" fmla="*/ 213543 h 666070"/>
                <a:gd name="connsiteX12" fmla="*/ 0 w 1020018"/>
                <a:gd name="connsiteY12" fmla="*/ 429570 h 666070"/>
                <a:gd name="connsiteX13" fmla="*/ 11906 w 1020018"/>
                <a:gd name="connsiteY13" fmla="*/ 84011 h 666070"/>
                <a:gd name="connsiteX0" fmla="*/ 11906 w 1020018"/>
                <a:gd name="connsiteY0" fmla="*/ 84011 h 666070"/>
                <a:gd name="connsiteX1" fmla="*/ 95917 w 1020018"/>
                <a:gd name="connsiteY1" fmla="*/ 0 h 666070"/>
                <a:gd name="connsiteX2" fmla="*/ 936007 w 1020018"/>
                <a:gd name="connsiteY2" fmla="*/ 0 h 666070"/>
                <a:gd name="connsiteX3" fmla="*/ 1020018 w 1020018"/>
                <a:gd name="connsiteY3" fmla="*/ 84011 h 666070"/>
                <a:gd name="connsiteX4" fmla="*/ 1000968 w 1020018"/>
                <a:gd name="connsiteY4" fmla="*/ 567683 h 666070"/>
                <a:gd name="connsiteX5" fmla="*/ 855044 w 1020018"/>
                <a:gd name="connsiteY5" fmla="*/ 232594 h 666070"/>
                <a:gd name="connsiteX6" fmla="*/ 743742 w 1020018"/>
                <a:gd name="connsiteY6" fmla="*/ 666070 h 666070"/>
                <a:gd name="connsiteX7" fmla="*/ 629443 w 1020018"/>
                <a:gd name="connsiteY7" fmla="*/ 237445 h 666070"/>
                <a:gd name="connsiteX8" fmla="*/ 505617 w 1020018"/>
                <a:gd name="connsiteY8" fmla="*/ 356507 h 666070"/>
                <a:gd name="connsiteX9" fmla="*/ 379412 w 1020018"/>
                <a:gd name="connsiteY9" fmla="*/ 242207 h 666070"/>
                <a:gd name="connsiteX10" fmla="*/ 262729 w 1020018"/>
                <a:gd name="connsiteY10" fmla="*/ 354125 h 666070"/>
                <a:gd name="connsiteX11" fmla="*/ 131636 w 1020018"/>
                <a:gd name="connsiteY11" fmla="*/ 213543 h 666070"/>
                <a:gd name="connsiteX12" fmla="*/ 0 w 1020018"/>
                <a:gd name="connsiteY12" fmla="*/ 429570 h 666070"/>
                <a:gd name="connsiteX13" fmla="*/ 11906 w 1020018"/>
                <a:gd name="connsiteY13" fmla="*/ 84011 h 666070"/>
                <a:gd name="connsiteX0" fmla="*/ 11906 w 1020018"/>
                <a:gd name="connsiteY0" fmla="*/ 84011 h 666070"/>
                <a:gd name="connsiteX1" fmla="*/ 95917 w 1020018"/>
                <a:gd name="connsiteY1" fmla="*/ 0 h 666070"/>
                <a:gd name="connsiteX2" fmla="*/ 936007 w 1020018"/>
                <a:gd name="connsiteY2" fmla="*/ 0 h 666070"/>
                <a:gd name="connsiteX3" fmla="*/ 1020018 w 1020018"/>
                <a:gd name="connsiteY3" fmla="*/ 84011 h 666070"/>
                <a:gd name="connsiteX4" fmla="*/ 1000968 w 1020018"/>
                <a:gd name="connsiteY4" fmla="*/ 567683 h 666070"/>
                <a:gd name="connsiteX5" fmla="*/ 855044 w 1020018"/>
                <a:gd name="connsiteY5" fmla="*/ 232594 h 666070"/>
                <a:gd name="connsiteX6" fmla="*/ 743742 w 1020018"/>
                <a:gd name="connsiteY6" fmla="*/ 666070 h 666070"/>
                <a:gd name="connsiteX7" fmla="*/ 629443 w 1020018"/>
                <a:gd name="connsiteY7" fmla="*/ 237445 h 666070"/>
                <a:gd name="connsiteX8" fmla="*/ 505617 w 1020018"/>
                <a:gd name="connsiteY8" fmla="*/ 356507 h 666070"/>
                <a:gd name="connsiteX9" fmla="*/ 379412 w 1020018"/>
                <a:gd name="connsiteY9" fmla="*/ 242207 h 666070"/>
                <a:gd name="connsiteX10" fmla="*/ 262729 w 1020018"/>
                <a:gd name="connsiteY10" fmla="*/ 354125 h 666070"/>
                <a:gd name="connsiteX11" fmla="*/ 131636 w 1020018"/>
                <a:gd name="connsiteY11" fmla="*/ 213543 h 666070"/>
                <a:gd name="connsiteX12" fmla="*/ 0 w 1020018"/>
                <a:gd name="connsiteY12" fmla="*/ 429570 h 666070"/>
                <a:gd name="connsiteX13" fmla="*/ 11906 w 1020018"/>
                <a:gd name="connsiteY13" fmla="*/ 84011 h 666070"/>
                <a:gd name="connsiteX0" fmla="*/ 11906 w 1020018"/>
                <a:gd name="connsiteY0" fmla="*/ 84011 h 666070"/>
                <a:gd name="connsiteX1" fmla="*/ 95917 w 1020018"/>
                <a:gd name="connsiteY1" fmla="*/ 0 h 666070"/>
                <a:gd name="connsiteX2" fmla="*/ 936007 w 1020018"/>
                <a:gd name="connsiteY2" fmla="*/ 0 h 666070"/>
                <a:gd name="connsiteX3" fmla="*/ 1020018 w 1020018"/>
                <a:gd name="connsiteY3" fmla="*/ 84011 h 666070"/>
                <a:gd name="connsiteX4" fmla="*/ 977155 w 1020018"/>
                <a:gd name="connsiteY4" fmla="*/ 562920 h 666070"/>
                <a:gd name="connsiteX5" fmla="*/ 855044 w 1020018"/>
                <a:gd name="connsiteY5" fmla="*/ 232594 h 666070"/>
                <a:gd name="connsiteX6" fmla="*/ 743742 w 1020018"/>
                <a:gd name="connsiteY6" fmla="*/ 666070 h 666070"/>
                <a:gd name="connsiteX7" fmla="*/ 629443 w 1020018"/>
                <a:gd name="connsiteY7" fmla="*/ 237445 h 666070"/>
                <a:gd name="connsiteX8" fmla="*/ 505617 w 1020018"/>
                <a:gd name="connsiteY8" fmla="*/ 356507 h 666070"/>
                <a:gd name="connsiteX9" fmla="*/ 379412 w 1020018"/>
                <a:gd name="connsiteY9" fmla="*/ 242207 h 666070"/>
                <a:gd name="connsiteX10" fmla="*/ 262729 w 1020018"/>
                <a:gd name="connsiteY10" fmla="*/ 354125 h 666070"/>
                <a:gd name="connsiteX11" fmla="*/ 131636 w 1020018"/>
                <a:gd name="connsiteY11" fmla="*/ 213543 h 666070"/>
                <a:gd name="connsiteX12" fmla="*/ 0 w 1020018"/>
                <a:gd name="connsiteY12" fmla="*/ 429570 h 666070"/>
                <a:gd name="connsiteX13" fmla="*/ 11906 w 1020018"/>
                <a:gd name="connsiteY13" fmla="*/ 84011 h 666070"/>
                <a:gd name="connsiteX0" fmla="*/ 9525 w 1017637"/>
                <a:gd name="connsiteY0" fmla="*/ 84011 h 666070"/>
                <a:gd name="connsiteX1" fmla="*/ 93536 w 1017637"/>
                <a:gd name="connsiteY1" fmla="*/ 0 h 666070"/>
                <a:gd name="connsiteX2" fmla="*/ 933626 w 1017637"/>
                <a:gd name="connsiteY2" fmla="*/ 0 h 666070"/>
                <a:gd name="connsiteX3" fmla="*/ 1017637 w 1017637"/>
                <a:gd name="connsiteY3" fmla="*/ 84011 h 666070"/>
                <a:gd name="connsiteX4" fmla="*/ 974774 w 1017637"/>
                <a:gd name="connsiteY4" fmla="*/ 562920 h 666070"/>
                <a:gd name="connsiteX5" fmla="*/ 852663 w 1017637"/>
                <a:gd name="connsiteY5" fmla="*/ 232594 h 666070"/>
                <a:gd name="connsiteX6" fmla="*/ 741361 w 1017637"/>
                <a:gd name="connsiteY6" fmla="*/ 666070 h 666070"/>
                <a:gd name="connsiteX7" fmla="*/ 627062 w 1017637"/>
                <a:gd name="connsiteY7" fmla="*/ 237445 h 666070"/>
                <a:gd name="connsiteX8" fmla="*/ 503236 w 1017637"/>
                <a:gd name="connsiteY8" fmla="*/ 356507 h 666070"/>
                <a:gd name="connsiteX9" fmla="*/ 377031 w 1017637"/>
                <a:gd name="connsiteY9" fmla="*/ 242207 h 666070"/>
                <a:gd name="connsiteX10" fmla="*/ 260348 w 1017637"/>
                <a:gd name="connsiteY10" fmla="*/ 354125 h 666070"/>
                <a:gd name="connsiteX11" fmla="*/ 129255 w 1017637"/>
                <a:gd name="connsiteY11" fmla="*/ 213543 h 666070"/>
                <a:gd name="connsiteX12" fmla="*/ 0 w 1017637"/>
                <a:gd name="connsiteY12" fmla="*/ 486720 h 666070"/>
                <a:gd name="connsiteX13" fmla="*/ 9525 w 1017637"/>
                <a:gd name="connsiteY13" fmla="*/ 84011 h 666070"/>
                <a:gd name="connsiteX0" fmla="*/ 109 w 1008221"/>
                <a:gd name="connsiteY0" fmla="*/ 84011 h 666070"/>
                <a:gd name="connsiteX1" fmla="*/ 84120 w 1008221"/>
                <a:gd name="connsiteY1" fmla="*/ 0 h 666070"/>
                <a:gd name="connsiteX2" fmla="*/ 924210 w 1008221"/>
                <a:gd name="connsiteY2" fmla="*/ 0 h 666070"/>
                <a:gd name="connsiteX3" fmla="*/ 1008221 w 1008221"/>
                <a:gd name="connsiteY3" fmla="*/ 84011 h 666070"/>
                <a:gd name="connsiteX4" fmla="*/ 965358 w 1008221"/>
                <a:gd name="connsiteY4" fmla="*/ 562920 h 666070"/>
                <a:gd name="connsiteX5" fmla="*/ 843247 w 1008221"/>
                <a:gd name="connsiteY5" fmla="*/ 232594 h 666070"/>
                <a:gd name="connsiteX6" fmla="*/ 731945 w 1008221"/>
                <a:gd name="connsiteY6" fmla="*/ 666070 h 666070"/>
                <a:gd name="connsiteX7" fmla="*/ 617646 w 1008221"/>
                <a:gd name="connsiteY7" fmla="*/ 237445 h 666070"/>
                <a:gd name="connsiteX8" fmla="*/ 493820 w 1008221"/>
                <a:gd name="connsiteY8" fmla="*/ 356507 h 666070"/>
                <a:gd name="connsiteX9" fmla="*/ 367615 w 1008221"/>
                <a:gd name="connsiteY9" fmla="*/ 242207 h 666070"/>
                <a:gd name="connsiteX10" fmla="*/ 250932 w 1008221"/>
                <a:gd name="connsiteY10" fmla="*/ 354125 h 666070"/>
                <a:gd name="connsiteX11" fmla="*/ 119839 w 1008221"/>
                <a:gd name="connsiteY11" fmla="*/ 213543 h 666070"/>
                <a:gd name="connsiteX12" fmla="*/ 61300 w 1008221"/>
                <a:gd name="connsiteY12" fmla="*/ 628357 h 666070"/>
                <a:gd name="connsiteX13" fmla="*/ 109 w 1008221"/>
                <a:gd name="connsiteY13" fmla="*/ 84011 h 666070"/>
                <a:gd name="connsiteX0" fmla="*/ 500 w 1008612"/>
                <a:gd name="connsiteY0" fmla="*/ 84011 h 666070"/>
                <a:gd name="connsiteX1" fmla="*/ 84511 w 1008612"/>
                <a:gd name="connsiteY1" fmla="*/ 0 h 666070"/>
                <a:gd name="connsiteX2" fmla="*/ 924601 w 1008612"/>
                <a:gd name="connsiteY2" fmla="*/ 0 h 666070"/>
                <a:gd name="connsiteX3" fmla="*/ 1008612 w 1008612"/>
                <a:gd name="connsiteY3" fmla="*/ 84011 h 666070"/>
                <a:gd name="connsiteX4" fmla="*/ 965749 w 1008612"/>
                <a:gd name="connsiteY4" fmla="*/ 562920 h 666070"/>
                <a:gd name="connsiteX5" fmla="*/ 843638 w 1008612"/>
                <a:gd name="connsiteY5" fmla="*/ 232594 h 666070"/>
                <a:gd name="connsiteX6" fmla="*/ 732336 w 1008612"/>
                <a:gd name="connsiteY6" fmla="*/ 666070 h 666070"/>
                <a:gd name="connsiteX7" fmla="*/ 618037 w 1008612"/>
                <a:gd name="connsiteY7" fmla="*/ 237445 h 666070"/>
                <a:gd name="connsiteX8" fmla="*/ 494211 w 1008612"/>
                <a:gd name="connsiteY8" fmla="*/ 356507 h 666070"/>
                <a:gd name="connsiteX9" fmla="*/ 368006 w 1008612"/>
                <a:gd name="connsiteY9" fmla="*/ 242207 h 666070"/>
                <a:gd name="connsiteX10" fmla="*/ 251323 w 1008612"/>
                <a:gd name="connsiteY10" fmla="*/ 354125 h 666070"/>
                <a:gd name="connsiteX11" fmla="*/ 120230 w 1008612"/>
                <a:gd name="connsiteY11" fmla="*/ 213543 h 666070"/>
                <a:gd name="connsiteX12" fmla="*/ 61691 w 1008612"/>
                <a:gd name="connsiteY12" fmla="*/ 628357 h 666070"/>
                <a:gd name="connsiteX13" fmla="*/ 500 w 1008612"/>
                <a:gd name="connsiteY13" fmla="*/ 84011 h 666070"/>
                <a:gd name="connsiteX0" fmla="*/ 500 w 1008612"/>
                <a:gd name="connsiteY0" fmla="*/ 84011 h 666070"/>
                <a:gd name="connsiteX1" fmla="*/ 84511 w 1008612"/>
                <a:gd name="connsiteY1" fmla="*/ 0 h 666070"/>
                <a:gd name="connsiteX2" fmla="*/ 924601 w 1008612"/>
                <a:gd name="connsiteY2" fmla="*/ 0 h 666070"/>
                <a:gd name="connsiteX3" fmla="*/ 1008612 w 1008612"/>
                <a:gd name="connsiteY3" fmla="*/ 84011 h 666070"/>
                <a:gd name="connsiteX4" fmla="*/ 935443 w 1008612"/>
                <a:gd name="connsiteY4" fmla="*/ 578658 h 666070"/>
                <a:gd name="connsiteX5" fmla="*/ 843638 w 1008612"/>
                <a:gd name="connsiteY5" fmla="*/ 232594 h 666070"/>
                <a:gd name="connsiteX6" fmla="*/ 732336 w 1008612"/>
                <a:gd name="connsiteY6" fmla="*/ 666070 h 666070"/>
                <a:gd name="connsiteX7" fmla="*/ 618037 w 1008612"/>
                <a:gd name="connsiteY7" fmla="*/ 237445 h 666070"/>
                <a:gd name="connsiteX8" fmla="*/ 494211 w 1008612"/>
                <a:gd name="connsiteY8" fmla="*/ 356507 h 666070"/>
                <a:gd name="connsiteX9" fmla="*/ 368006 w 1008612"/>
                <a:gd name="connsiteY9" fmla="*/ 242207 h 666070"/>
                <a:gd name="connsiteX10" fmla="*/ 251323 w 1008612"/>
                <a:gd name="connsiteY10" fmla="*/ 354125 h 666070"/>
                <a:gd name="connsiteX11" fmla="*/ 120230 w 1008612"/>
                <a:gd name="connsiteY11" fmla="*/ 213543 h 666070"/>
                <a:gd name="connsiteX12" fmla="*/ 61691 w 1008612"/>
                <a:gd name="connsiteY12" fmla="*/ 628357 h 666070"/>
                <a:gd name="connsiteX13" fmla="*/ 500 w 1008612"/>
                <a:gd name="connsiteY13" fmla="*/ 84011 h 666070"/>
                <a:gd name="connsiteX0" fmla="*/ 500 w 1008612"/>
                <a:gd name="connsiteY0" fmla="*/ 84011 h 666070"/>
                <a:gd name="connsiteX1" fmla="*/ 84511 w 1008612"/>
                <a:gd name="connsiteY1" fmla="*/ 0 h 666070"/>
                <a:gd name="connsiteX2" fmla="*/ 924601 w 1008612"/>
                <a:gd name="connsiteY2" fmla="*/ 0 h 666070"/>
                <a:gd name="connsiteX3" fmla="*/ 1008612 w 1008612"/>
                <a:gd name="connsiteY3" fmla="*/ 84011 h 666070"/>
                <a:gd name="connsiteX4" fmla="*/ 935443 w 1008612"/>
                <a:gd name="connsiteY4" fmla="*/ 578658 h 666070"/>
                <a:gd name="connsiteX5" fmla="*/ 843638 w 1008612"/>
                <a:gd name="connsiteY5" fmla="*/ 232594 h 666070"/>
                <a:gd name="connsiteX6" fmla="*/ 732336 w 1008612"/>
                <a:gd name="connsiteY6" fmla="*/ 666070 h 666070"/>
                <a:gd name="connsiteX7" fmla="*/ 618037 w 1008612"/>
                <a:gd name="connsiteY7" fmla="*/ 237445 h 666070"/>
                <a:gd name="connsiteX8" fmla="*/ 494211 w 1008612"/>
                <a:gd name="connsiteY8" fmla="*/ 356507 h 666070"/>
                <a:gd name="connsiteX9" fmla="*/ 368006 w 1008612"/>
                <a:gd name="connsiteY9" fmla="*/ 242207 h 666070"/>
                <a:gd name="connsiteX10" fmla="*/ 251323 w 1008612"/>
                <a:gd name="connsiteY10" fmla="*/ 354125 h 666070"/>
                <a:gd name="connsiteX11" fmla="*/ 120230 w 1008612"/>
                <a:gd name="connsiteY11" fmla="*/ 213543 h 666070"/>
                <a:gd name="connsiteX12" fmla="*/ 61691 w 1008612"/>
                <a:gd name="connsiteY12" fmla="*/ 628357 h 666070"/>
                <a:gd name="connsiteX13" fmla="*/ 500 w 1008612"/>
                <a:gd name="connsiteY13" fmla="*/ 84011 h 666070"/>
                <a:gd name="connsiteX0" fmla="*/ 500 w 1009702"/>
                <a:gd name="connsiteY0" fmla="*/ 84011 h 666070"/>
                <a:gd name="connsiteX1" fmla="*/ 84511 w 1009702"/>
                <a:gd name="connsiteY1" fmla="*/ 0 h 666070"/>
                <a:gd name="connsiteX2" fmla="*/ 924601 w 1009702"/>
                <a:gd name="connsiteY2" fmla="*/ 0 h 666070"/>
                <a:gd name="connsiteX3" fmla="*/ 1008612 w 1009702"/>
                <a:gd name="connsiteY3" fmla="*/ 84011 h 666070"/>
                <a:gd name="connsiteX4" fmla="*/ 935443 w 1009702"/>
                <a:gd name="connsiteY4" fmla="*/ 578658 h 666070"/>
                <a:gd name="connsiteX5" fmla="*/ 843638 w 1009702"/>
                <a:gd name="connsiteY5" fmla="*/ 232594 h 666070"/>
                <a:gd name="connsiteX6" fmla="*/ 732336 w 1009702"/>
                <a:gd name="connsiteY6" fmla="*/ 666070 h 666070"/>
                <a:gd name="connsiteX7" fmla="*/ 618037 w 1009702"/>
                <a:gd name="connsiteY7" fmla="*/ 237445 h 666070"/>
                <a:gd name="connsiteX8" fmla="*/ 494211 w 1009702"/>
                <a:gd name="connsiteY8" fmla="*/ 356507 h 666070"/>
                <a:gd name="connsiteX9" fmla="*/ 368006 w 1009702"/>
                <a:gd name="connsiteY9" fmla="*/ 242207 h 666070"/>
                <a:gd name="connsiteX10" fmla="*/ 251323 w 1009702"/>
                <a:gd name="connsiteY10" fmla="*/ 354125 h 666070"/>
                <a:gd name="connsiteX11" fmla="*/ 120230 w 1009702"/>
                <a:gd name="connsiteY11" fmla="*/ 213543 h 666070"/>
                <a:gd name="connsiteX12" fmla="*/ 61691 w 1009702"/>
                <a:gd name="connsiteY12" fmla="*/ 628357 h 666070"/>
                <a:gd name="connsiteX13" fmla="*/ 500 w 1009702"/>
                <a:gd name="connsiteY13" fmla="*/ 84011 h 666070"/>
                <a:gd name="connsiteX0" fmla="*/ 500 w 1009702"/>
                <a:gd name="connsiteY0" fmla="*/ 84011 h 666070"/>
                <a:gd name="connsiteX1" fmla="*/ 84511 w 1009702"/>
                <a:gd name="connsiteY1" fmla="*/ 0 h 666070"/>
                <a:gd name="connsiteX2" fmla="*/ 924601 w 1009702"/>
                <a:gd name="connsiteY2" fmla="*/ 0 h 666070"/>
                <a:gd name="connsiteX3" fmla="*/ 1008612 w 1009702"/>
                <a:gd name="connsiteY3" fmla="*/ 84011 h 666070"/>
                <a:gd name="connsiteX4" fmla="*/ 935443 w 1009702"/>
                <a:gd name="connsiteY4" fmla="*/ 578658 h 666070"/>
                <a:gd name="connsiteX5" fmla="*/ 843638 w 1009702"/>
                <a:gd name="connsiteY5" fmla="*/ 232594 h 666070"/>
                <a:gd name="connsiteX6" fmla="*/ 732336 w 1009702"/>
                <a:gd name="connsiteY6" fmla="*/ 666070 h 666070"/>
                <a:gd name="connsiteX7" fmla="*/ 618037 w 1009702"/>
                <a:gd name="connsiteY7" fmla="*/ 237445 h 666070"/>
                <a:gd name="connsiteX8" fmla="*/ 494211 w 1009702"/>
                <a:gd name="connsiteY8" fmla="*/ 356507 h 666070"/>
                <a:gd name="connsiteX9" fmla="*/ 368006 w 1009702"/>
                <a:gd name="connsiteY9" fmla="*/ 242207 h 666070"/>
                <a:gd name="connsiteX10" fmla="*/ 257384 w 1009702"/>
                <a:gd name="connsiteY10" fmla="*/ 605924 h 666070"/>
                <a:gd name="connsiteX11" fmla="*/ 120230 w 1009702"/>
                <a:gd name="connsiteY11" fmla="*/ 213543 h 666070"/>
                <a:gd name="connsiteX12" fmla="*/ 61691 w 1009702"/>
                <a:gd name="connsiteY12" fmla="*/ 628357 h 666070"/>
                <a:gd name="connsiteX13" fmla="*/ 500 w 1009702"/>
                <a:gd name="connsiteY13" fmla="*/ 84011 h 666070"/>
                <a:gd name="connsiteX0" fmla="*/ 500 w 1009702"/>
                <a:gd name="connsiteY0" fmla="*/ 84011 h 666070"/>
                <a:gd name="connsiteX1" fmla="*/ 84511 w 1009702"/>
                <a:gd name="connsiteY1" fmla="*/ 0 h 666070"/>
                <a:gd name="connsiteX2" fmla="*/ 924601 w 1009702"/>
                <a:gd name="connsiteY2" fmla="*/ 0 h 666070"/>
                <a:gd name="connsiteX3" fmla="*/ 1008612 w 1009702"/>
                <a:gd name="connsiteY3" fmla="*/ 84011 h 666070"/>
                <a:gd name="connsiteX4" fmla="*/ 935443 w 1009702"/>
                <a:gd name="connsiteY4" fmla="*/ 578658 h 666070"/>
                <a:gd name="connsiteX5" fmla="*/ 843638 w 1009702"/>
                <a:gd name="connsiteY5" fmla="*/ 232594 h 666070"/>
                <a:gd name="connsiteX6" fmla="*/ 732336 w 1009702"/>
                <a:gd name="connsiteY6" fmla="*/ 666070 h 666070"/>
                <a:gd name="connsiteX7" fmla="*/ 618037 w 1009702"/>
                <a:gd name="connsiteY7" fmla="*/ 237445 h 666070"/>
                <a:gd name="connsiteX8" fmla="*/ 494211 w 1009702"/>
                <a:gd name="connsiteY8" fmla="*/ 356507 h 666070"/>
                <a:gd name="connsiteX9" fmla="*/ 368006 w 1009702"/>
                <a:gd name="connsiteY9" fmla="*/ 242207 h 666070"/>
                <a:gd name="connsiteX10" fmla="*/ 257384 w 1009702"/>
                <a:gd name="connsiteY10" fmla="*/ 605924 h 666070"/>
                <a:gd name="connsiteX11" fmla="*/ 136394 w 1009702"/>
                <a:gd name="connsiteY11" fmla="*/ 281741 h 666070"/>
                <a:gd name="connsiteX12" fmla="*/ 61691 w 1009702"/>
                <a:gd name="connsiteY12" fmla="*/ 628357 h 666070"/>
                <a:gd name="connsiteX13" fmla="*/ 500 w 1009702"/>
                <a:gd name="connsiteY13" fmla="*/ 84011 h 666070"/>
                <a:gd name="connsiteX0" fmla="*/ 500 w 1009702"/>
                <a:gd name="connsiteY0" fmla="*/ 84011 h 666070"/>
                <a:gd name="connsiteX1" fmla="*/ 84511 w 1009702"/>
                <a:gd name="connsiteY1" fmla="*/ 0 h 666070"/>
                <a:gd name="connsiteX2" fmla="*/ 924601 w 1009702"/>
                <a:gd name="connsiteY2" fmla="*/ 0 h 666070"/>
                <a:gd name="connsiteX3" fmla="*/ 1008612 w 1009702"/>
                <a:gd name="connsiteY3" fmla="*/ 84011 h 666070"/>
                <a:gd name="connsiteX4" fmla="*/ 935443 w 1009702"/>
                <a:gd name="connsiteY4" fmla="*/ 578658 h 666070"/>
                <a:gd name="connsiteX5" fmla="*/ 843638 w 1009702"/>
                <a:gd name="connsiteY5" fmla="*/ 232594 h 666070"/>
                <a:gd name="connsiteX6" fmla="*/ 732336 w 1009702"/>
                <a:gd name="connsiteY6" fmla="*/ 666070 h 666070"/>
                <a:gd name="connsiteX7" fmla="*/ 618037 w 1009702"/>
                <a:gd name="connsiteY7" fmla="*/ 237445 h 666070"/>
                <a:gd name="connsiteX8" fmla="*/ 500272 w 1009702"/>
                <a:gd name="connsiteY8" fmla="*/ 608308 h 666070"/>
                <a:gd name="connsiteX9" fmla="*/ 368006 w 1009702"/>
                <a:gd name="connsiteY9" fmla="*/ 242207 h 666070"/>
                <a:gd name="connsiteX10" fmla="*/ 257384 w 1009702"/>
                <a:gd name="connsiteY10" fmla="*/ 605924 h 666070"/>
                <a:gd name="connsiteX11" fmla="*/ 136394 w 1009702"/>
                <a:gd name="connsiteY11" fmla="*/ 281741 h 666070"/>
                <a:gd name="connsiteX12" fmla="*/ 61691 w 1009702"/>
                <a:gd name="connsiteY12" fmla="*/ 628357 h 666070"/>
                <a:gd name="connsiteX13" fmla="*/ 500 w 1009702"/>
                <a:gd name="connsiteY13" fmla="*/ 84011 h 666070"/>
                <a:gd name="connsiteX0" fmla="*/ 500 w 1009702"/>
                <a:gd name="connsiteY0" fmla="*/ 84011 h 1111913"/>
                <a:gd name="connsiteX1" fmla="*/ 84511 w 1009702"/>
                <a:gd name="connsiteY1" fmla="*/ 0 h 1111913"/>
                <a:gd name="connsiteX2" fmla="*/ 924601 w 1009702"/>
                <a:gd name="connsiteY2" fmla="*/ 0 h 1111913"/>
                <a:gd name="connsiteX3" fmla="*/ 1008612 w 1009702"/>
                <a:gd name="connsiteY3" fmla="*/ 84011 h 1111913"/>
                <a:gd name="connsiteX4" fmla="*/ 935443 w 1009702"/>
                <a:gd name="connsiteY4" fmla="*/ 578658 h 1111913"/>
                <a:gd name="connsiteX5" fmla="*/ 843638 w 1009702"/>
                <a:gd name="connsiteY5" fmla="*/ 232594 h 1111913"/>
                <a:gd name="connsiteX6" fmla="*/ 732336 w 1009702"/>
                <a:gd name="connsiteY6" fmla="*/ 666070 h 1111913"/>
                <a:gd name="connsiteX7" fmla="*/ 618037 w 1009702"/>
                <a:gd name="connsiteY7" fmla="*/ 237445 h 1111913"/>
                <a:gd name="connsiteX8" fmla="*/ 492190 w 1009702"/>
                <a:gd name="connsiteY8" fmla="*/ 1111908 h 1111913"/>
                <a:gd name="connsiteX9" fmla="*/ 368006 w 1009702"/>
                <a:gd name="connsiteY9" fmla="*/ 242207 h 1111913"/>
                <a:gd name="connsiteX10" fmla="*/ 257384 w 1009702"/>
                <a:gd name="connsiteY10" fmla="*/ 605924 h 1111913"/>
                <a:gd name="connsiteX11" fmla="*/ 136394 w 1009702"/>
                <a:gd name="connsiteY11" fmla="*/ 281741 h 1111913"/>
                <a:gd name="connsiteX12" fmla="*/ 61691 w 1009702"/>
                <a:gd name="connsiteY12" fmla="*/ 628357 h 1111913"/>
                <a:gd name="connsiteX13" fmla="*/ 500 w 1009702"/>
                <a:gd name="connsiteY13" fmla="*/ 84011 h 1111913"/>
                <a:gd name="connsiteX0" fmla="*/ 500 w 1009702"/>
                <a:gd name="connsiteY0" fmla="*/ 84011 h 1111913"/>
                <a:gd name="connsiteX1" fmla="*/ 84511 w 1009702"/>
                <a:gd name="connsiteY1" fmla="*/ 0 h 1111913"/>
                <a:gd name="connsiteX2" fmla="*/ 924601 w 1009702"/>
                <a:gd name="connsiteY2" fmla="*/ 0 h 1111913"/>
                <a:gd name="connsiteX3" fmla="*/ 1008612 w 1009702"/>
                <a:gd name="connsiteY3" fmla="*/ 84011 h 1111913"/>
                <a:gd name="connsiteX4" fmla="*/ 935443 w 1009702"/>
                <a:gd name="connsiteY4" fmla="*/ 578658 h 1111913"/>
                <a:gd name="connsiteX5" fmla="*/ 843638 w 1009702"/>
                <a:gd name="connsiteY5" fmla="*/ 232594 h 1111913"/>
                <a:gd name="connsiteX6" fmla="*/ 732336 w 1009702"/>
                <a:gd name="connsiteY6" fmla="*/ 666070 h 1111913"/>
                <a:gd name="connsiteX7" fmla="*/ 618037 w 1009702"/>
                <a:gd name="connsiteY7" fmla="*/ 237445 h 1111913"/>
                <a:gd name="connsiteX8" fmla="*/ 492190 w 1009702"/>
                <a:gd name="connsiteY8" fmla="*/ 1111908 h 1111913"/>
                <a:gd name="connsiteX9" fmla="*/ 368006 w 1009702"/>
                <a:gd name="connsiteY9" fmla="*/ 242207 h 1111913"/>
                <a:gd name="connsiteX10" fmla="*/ 257384 w 1009702"/>
                <a:gd name="connsiteY10" fmla="*/ 605924 h 1111913"/>
                <a:gd name="connsiteX11" fmla="*/ 136394 w 1009702"/>
                <a:gd name="connsiteY11" fmla="*/ 281741 h 1111913"/>
                <a:gd name="connsiteX12" fmla="*/ 61691 w 1009702"/>
                <a:gd name="connsiteY12" fmla="*/ 628357 h 1111913"/>
                <a:gd name="connsiteX13" fmla="*/ 500 w 1009702"/>
                <a:gd name="connsiteY13" fmla="*/ 84011 h 1111913"/>
                <a:gd name="connsiteX0" fmla="*/ 500 w 1009702"/>
                <a:gd name="connsiteY0" fmla="*/ 84289 h 1112191"/>
                <a:gd name="connsiteX1" fmla="*/ 84511 w 1009702"/>
                <a:gd name="connsiteY1" fmla="*/ 278 h 1112191"/>
                <a:gd name="connsiteX2" fmla="*/ 924601 w 1009702"/>
                <a:gd name="connsiteY2" fmla="*/ 278 h 1112191"/>
                <a:gd name="connsiteX3" fmla="*/ 1008612 w 1009702"/>
                <a:gd name="connsiteY3" fmla="*/ 84289 h 1112191"/>
                <a:gd name="connsiteX4" fmla="*/ 935443 w 1009702"/>
                <a:gd name="connsiteY4" fmla="*/ 578936 h 1112191"/>
                <a:gd name="connsiteX5" fmla="*/ 843638 w 1009702"/>
                <a:gd name="connsiteY5" fmla="*/ 232872 h 1112191"/>
                <a:gd name="connsiteX6" fmla="*/ 732336 w 1009702"/>
                <a:gd name="connsiteY6" fmla="*/ 666348 h 1112191"/>
                <a:gd name="connsiteX7" fmla="*/ 618037 w 1009702"/>
                <a:gd name="connsiteY7" fmla="*/ 237723 h 1112191"/>
                <a:gd name="connsiteX8" fmla="*/ 492190 w 1009702"/>
                <a:gd name="connsiteY8" fmla="*/ 1112186 h 1112191"/>
                <a:gd name="connsiteX9" fmla="*/ 368006 w 1009702"/>
                <a:gd name="connsiteY9" fmla="*/ 242485 h 1112191"/>
                <a:gd name="connsiteX10" fmla="*/ 257384 w 1009702"/>
                <a:gd name="connsiteY10" fmla="*/ 606202 h 1112191"/>
                <a:gd name="connsiteX11" fmla="*/ 136394 w 1009702"/>
                <a:gd name="connsiteY11" fmla="*/ 282019 h 1112191"/>
                <a:gd name="connsiteX12" fmla="*/ 61691 w 1009702"/>
                <a:gd name="connsiteY12" fmla="*/ 628635 h 1112191"/>
                <a:gd name="connsiteX13" fmla="*/ 500 w 1009702"/>
                <a:gd name="connsiteY13" fmla="*/ 84289 h 1112191"/>
                <a:gd name="connsiteX0" fmla="*/ 5771 w 1014973"/>
                <a:gd name="connsiteY0" fmla="*/ 85569 h 1113471"/>
                <a:gd name="connsiteX1" fmla="*/ 89782 w 1014973"/>
                <a:gd name="connsiteY1" fmla="*/ 1558 h 1113471"/>
                <a:gd name="connsiteX2" fmla="*/ 929872 w 1014973"/>
                <a:gd name="connsiteY2" fmla="*/ 1558 h 1113471"/>
                <a:gd name="connsiteX3" fmla="*/ 1013883 w 1014973"/>
                <a:gd name="connsiteY3" fmla="*/ 85569 h 1113471"/>
                <a:gd name="connsiteX4" fmla="*/ 940714 w 1014973"/>
                <a:gd name="connsiteY4" fmla="*/ 580216 h 1113471"/>
                <a:gd name="connsiteX5" fmla="*/ 848909 w 1014973"/>
                <a:gd name="connsiteY5" fmla="*/ 234152 h 1113471"/>
                <a:gd name="connsiteX6" fmla="*/ 737607 w 1014973"/>
                <a:gd name="connsiteY6" fmla="*/ 667628 h 1113471"/>
                <a:gd name="connsiteX7" fmla="*/ 623308 w 1014973"/>
                <a:gd name="connsiteY7" fmla="*/ 239003 h 1113471"/>
                <a:gd name="connsiteX8" fmla="*/ 497461 w 1014973"/>
                <a:gd name="connsiteY8" fmla="*/ 1113466 h 1113471"/>
                <a:gd name="connsiteX9" fmla="*/ 373277 w 1014973"/>
                <a:gd name="connsiteY9" fmla="*/ 243765 h 1113471"/>
                <a:gd name="connsiteX10" fmla="*/ 262655 w 1014973"/>
                <a:gd name="connsiteY10" fmla="*/ 607482 h 1113471"/>
                <a:gd name="connsiteX11" fmla="*/ 141665 w 1014973"/>
                <a:gd name="connsiteY11" fmla="*/ 283299 h 1113471"/>
                <a:gd name="connsiteX12" fmla="*/ 66962 w 1014973"/>
                <a:gd name="connsiteY12" fmla="*/ 629915 h 1113471"/>
                <a:gd name="connsiteX13" fmla="*/ 5771 w 1014973"/>
                <a:gd name="connsiteY13" fmla="*/ 85569 h 1113471"/>
                <a:gd name="connsiteX0" fmla="*/ 6574 w 1009714"/>
                <a:gd name="connsiteY0" fmla="*/ 110239 h 1111913"/>
                <a:gd name="connsiteX1" fmla="*/ 84523 w 1009714"/>
                <a:gd name="connsiteY1" fmla="*/ 0 h 1111913"/>
                <a:gd name="connsiteX2" fmla="*/ 924613 w 1009714"/>
                <a:gd name="connsiteY2" fmla="*/ 0 h 1111913"/>
                <a:gd name="connsiteX3" fmla="*/ 1008624 w 1009714"/>
                <a:gd name="connsiteY3" fmla="*/ 84011 h 1111913"/>
                <a:gd name="connsiteX4" fmla="*/ 935455 w 1009714"/>
                <a:gd name="connsiteY4" fmla="*/ 578658 h 1111913"/>
                <a:gd name="connsiteX5" fmla="*/ 843650 w 1009714"/>
                <a:gd name="connsiteY5" fmla="*/ 232594 h 1111913"/>
                <a:gd name="connsiteX6" fmla="*/ 732348 w 1009714"/>
                <a:gd name="connsiteY6" fmla="*/ 666070 h 1111913"/>
                <a:gd name="connsiteX7" fmla="*/ 618049 w 1009714"/>
                <a:gd name="connsiteY7" fmla="*/ 237445 h 1111913"/>
                <a:gd name="connsiteX8" fmla="*/ 492202 w 1009714"/>
                <a:gd name="connsiteY8" fmla="*/ 1111908 h 1111913"/>
                <a:gd name="connsiteX9" fmla="*/ 368018 w 1009714"/>
                <a:gd name="connsiteY9" fmla="*/ 242207 h 1111913"/>
                <a:gd name="connsiteX10" fmla="*/ 257396 w 1009714"/>
                <a:gd name="connsiteY10" fmla="*/ 605924 h 1111913"/>
                <a:gd name="connsiteX11" fmla="*/ 136406 w 1009714"/>
                <a:gd name="connsiteY11" fmla="*/ 281741 h 1111913"/>
                <a:gd name="connsiteX12" fmla="*/ 61703 w 1009714"/>
                <a:gd name="connsiteY12" fmla="*/ 628357 h 1111913"/>
                <a:gd name="connsiteX13" fmla="*/ 6574 w 1009714"/>
                <a:gd name="connsiteY13" fmla="*/ 110239 h 1111913"/>
                <a:gd name="connsiteX0" fmla="*/ 6574 w 1012000"/>
                <a:gd name="connsiteY0" fmla="*/ 111032 h 1112706"/>
                <a:gd name="connsiteX1" fmla="*/ 84523 w 1012000"/>
                <a:gd name="connsiteY1" fmla="*/ 793 h 1112706"/>
                <a:gd name="connsiteX2" fmla="*/ 924613 w 1012000"/>
                <a:gd name="connsiteY2" fmla="*/ 793 h 1112706"/>
                <a:gd name="connsiteX3" fmla="*/ 1008624 w 1012000"/>
                <a:gd name="connsiteY3" fmla="*/ 84804 h 1112706"/>
                <a:gd name="connsiteX4" fmla="*/ 935455 w 1012000"/>
                <a:gd name="connsiteY4" fmla="*/ 579451 h 1112706"/>
                <a:gd name="connsiteX5" fmla="*/ 843650 w 1012000"/>
                <a:gd name="connsiteY5" fmla="*/ 233387 h 1112706"/>
                <a:gd name="connsiteX6" fmla="*/ 732348 w 1012000"/>
                <a:gd name="connsiteY6" fmla="*/ 666863 h 1112706"/>
                <a:gd name="connsiteX7" fmla="*/ 618049 w 1012000"/>
                <a:gd name="connsiteY7" fmla="*/ 238238 h 1112706"/>
                <a:gd name="connsiteX8" fmla="*/ 492202 w 1012000"/>
                <a:gd name="connsiteY8" fmla="*/ 1112701 h 1112706"/>
                <a:gd name="connsiteX9" fmla="*/ 368018 w 1012000"/>
                <a:gd name="connsiteY9" fmla="*/ 243000 h 1112706"/>
                <a:gd name="connsiteX10" fmla="*/ 257396 w 1012000"/>
                <a:gd name="connsiteY10" fmla="*/ 606717 h 1112706"/>
                <a:gd name="connsiteX11" fmla="*/ 136406 w 1012000"/>
                <a:gd name="connsiteY11" fmla="*/ 282534 h 1112706"/>
                <a:gd name="connsiteX12" fmla="*/ 61703 w 1012000"/>
                <a:gd name="connsiteY12" fmla="*/ 629150 h 1112706"/>
                <a:gd name="connsiteX13" fmla="*/ 6574 w 1012000"/>
                <a:gd name="connsiteY13" fmla="*/ 111032 h 1112706"/>
                <a:gd name="connsiteX0" fmla="*/ 6574 w 1013912"/>
                <a:gd name="connsiteY0" fmla="*/ 110239 h 1111913"/>
                <a:gd name="connsiteX1" fmla="*/ 84523 w 1013912"/>
                <a:gd name="connsiteY1" fmla="*/ 0 h 1111913"/>
                <a:gd name="connsiteX2" fmla="*/ 924613 w 1013912"/>
                <a:gd name="connsiteY2" fmla="*/ 0 h 1111913"/>
                <a:gd name="connsiteX3" fmla="*/ 1010644 w 1013912"/>
                <a:gd name="connsiteY3" fmla="*/ 125977 h 1111913"/>
                <a:gd name="connsiteX4" fmla="*/ 935455 w 1013912"/>
                <a:gd name="connsiteY4" fmla="*/ 578658 h 1111913"/>
                <a:gd name="connsiteX5" fmla="*/ 843650 w 1013912"/>
                <a:gd name="connsiteY5" fmla="*/ 232594 h 1111913"/>
                <a:gd name="connsiteX6" fmla="*/ 732348 w 1013912"/>
                <a:gd name="connsiteY6" fmla="*/ 666070 h 1111913"/>
                <a:gd name="connsiteX7" fmla="*/ 618049 w 1013912"/>
                <a:gd name="connsiteY7" fmla="*/ 237445 h 1111913"/>
                <a:gd name="connsiteX8" fmla="*/ 492202 w 1013912"/>
                <a:gd name="connsiteY8" fmla="*/ 1111908 h 1111913"/>
                <a:gd name="connsiteX9" fmla="*/ 368018 w 1013912"/>
                <a:gd name="connsiteY9" fmla="*/ 242207 h 1111913"/>
                <a:gd name="connsiteX10" fmla="*/ 257396 w 1013912"/>
                <a:gd name="connsiteY10" fmla="*/ 605924 h 1111913"/>
                <a:gd name="connsiteX11" fmla="*/ 136406 w 1013912"/>
                <a:gd name="connsiteY11" fmla="*/ 281741 h 1111913"/>
                <a:gd name="connsiteX12" fmla="*/ 61703 w 1013912"/>
                <a:gd name="connsiteY12" fmla="*/ 628357 h 1111913"/>
                <a:gd name="connsiteX13" fmla="*/ 6574 w 1013912"/>
                <a:gd name="connsiteY13" fmla="*/ 110239 h 1111913"/>
                <a:gd name="connsiteX0" fmla="*/ 6574 w 1010648"/>
                <a:gd name="connsiteY0" fmla="*/ 110239 h 1111913"/>
                <a:gd name="connsiteX1" fmla="*/ 84523 w 1010648"/>
                <a:gd name="connsiteY1" fmla="*/ 0 h 1111913"/>
                <a:gd name="connsiteX2" fmla="*/ 924613 w 1010648"/>
                <a:gd name="connsiteY2" fmla="*/ 0 h 1111913"/>
                <a:gd name="connsiteX3" fmla="*/ 1010644 w 1010648"/>
                <a:gd name="connsiteY3" fmla="*/ 125977 h 1111913"/>
                <a:gd name="connsiteX4" fmla="*/ 927373 w 1010648"/>
                <a:gd name="connsiteY4" fmla="*/ 715051 h 1111913"/>
                <a:gd name="connsiteX5" fmla="*/ 843650 w 1010648"/>
                <a:gd name="connsiteY5" fmla="*/ 232594 h 1111913"/>
                <a:gd name="connsiteX6" fmla="*/ 732348 w 1010648"/>
                <a:gd name="connsiteY6" fmla="*/ 666070 h 1111913"/>
                <a:gd name="connsiteX7" fmla="*/ 618049 w 1010648"/>
                <a:gd name="connsiteY7" fmla="*/ 237445 h 1111913"/>
                <a:gd name="connsiteX8" fmla="*/ 492202 w 1010648"/>
                <a:gd name="connsiteY8" fmla="*/ 1111908 h 1111913"/>
                <a:gd name="connsiteX9" fmla="*/ 368018 w 1010648"/>
                <a:gd name="connsiteY9" fmla="*/ 242207 h 1111913"/>
                <a:gd name="connsiteX10" fmla="*/ 257396 w 1010648"/>
                <a:gd name="connsiteY10" fmla="*/ 605924 h 1111913"/>
                <a:gd name="connsiteX11" fmla="*/ 136406 w 1010648"/>
                <a:gd name="connsiteY11" fmla="*/ 281741 h 1111913"/>
                <a:gd name="connsiteX12" fmla="*/ 61703 w 1010648"/>
                <a:gd name="connsiteY12" fmla="*/ 628357 h 1111913"/>
                <a:gd name="connsiteX13" fmla="*/ 6574 w 1010648"/>
                <a:gd name="connsiteY13" fmla="*/ 110239 h 1111913"/>
                <a:gd name="connsiteX0" fmla="*/ 6574 w 1010648"/>
                <a:gd name="connsiteY0" fmla="*/ 110239 h 1111913"/>
                <a:gd name="connsiteX1" fmla="*/ 84523 w 1010648"/>
                <a:gd name="connsiteY1" fmla="*/ 0 h 1111913"/>
                <a:gd name="connsiteX2" fmla="*/ 924613 w 1010648"/>
                <a:gd name="connsiteY2" fmla="*/ 0 h 1111913"/>
                <a:gd name="connsiteX3" fmla="*/ 1010644 w 1010648"/>
                <a:gd name="connsiteY3" fmla="*/ 125977 h 1111913"/>
                <a:gd name="connsiteX4" fmla="*/ 927373 w 1010648"/>
                <a:gd name="connsiteY4" fmla="*/ 715051 h 1111913"/>
                <a:gd name="connsiteX5" fmla="*/ 843650 w 1010648"/>
                <a:gd name="connsiteY5" fmla="*/ 232594 h 1111913"/>
                <a:gd name="connsiteX6" fmla="*/ 732348 w 1010648"/>
                <a:gd name="connsiteY6" fmla="*/ 666070 h 1111913"/>
                <a:gd name="connsiteX7" fmla="*/ 618049 w 1010648"/>
                <a:gd name="connsiteY7" fmla="*/ 237445 h 1111913"/>
                <a:gd name="connsiteX8" fmla="*/ 492202 w 1010648"/>
                <a:gd name="connsiteY8" fmla="*/ 1111908 h 1111913"/>
                <a:gd name="connsiteX9" fmla="*/ 368018 w 1010648"/>
                <a:gd name="connsiteY9" fmla="*/ 242207 h 1111913"/>
                <a:gd name="connsiteX10" fmla="*/ 257396 w 1010648"/>
                <a:gd name="connsiteY10" fmla="*/ 605924 h 1111913"/>
                <a:gd name="connsiteX11" fmla="*/ 136406 w 1010648"/>
                <a:gd name="connsiteY11" fmla="*/ 281741 h 1111913"/>
                <a:gd name="connsiteX12" fmla="*/ 61703 w 1010648"/>
                <a:gd name="connsiteY12" fmla="*/ 628357 h 1111913"/>
                <a:gd name="connsiteX13" fmla="*/ 6574 w 1010648"/>
                <a:gd name="connsiteY13" fmla="*/ 110239 h 1111913"/>
                <a:gd name="connsiteX0" fmla="*/ 6574 w 1010648"/>
                <a:gd name="connsiteY0" fmla="*/ 110239 h 1111913"/>
                <a:gd name="connsiteX1" fmla="*/ 84523 w 1010648"/>
                <a:gd name="connsiteY1" fmla="*/ 0 h 1111913"/>
                <a:gd name="connsiteX2" fmla="*/ 924613 w 1010648"/>
                <a:gd name="connsiteY2" fmla="*/ 0 h 1111913"/>
                <a:gd name="connsiteX3" fmla="*/ 1010644 w 1010648"/>
                <a:gd name="connsiteY3" fmla="*/ 125977 h 1111913"/>
                <a:gd name="connsiteX4" fmla="*/ 927373 w 1010648"/>
                <a:gd name="connsiteY4" fmla="*/ 715051 h 1111913"/>
                <a:gd name="connsiteX5" fmla="*/ 843650 w 1010648"/>
                <a:gd name="connsiteY5" fmla="*/ 232594 h 1111913"/>
                <a:gd name="connsiteX6" fmla="*/ 732348 w 1010648"/>
                <a:gd name="connsiteY6" fmla="*/ 666070 h 1111913"/>
                <a:gd name="connsiteX7" fmla="*/ 618049 w 1010648"/>
                <a:gd name="connsiteY7" fmla="*/ 237445 h 1111913"/>
                <a:gd name="connsiteX8" fmla="*/ 492202 w 1010648"/>
                <a:gd name="connsiteY8" fmla="*/ 1111908 h 1111913"/>
                <a:gd name="connsiteX9" fmla="*/ 368018 w 1010648"/>
                <a:gd name="connsiteY9" fmla="*/ 242207 h 1111913"/>
                <a:gd name="connsiteX10" fmla="*/ 257396 w 1010648"/>
                <a:gd name="connsiteY10" fmla="*/ 605924 h 1111913"/>
                <a:gd name="connsiteX11" fmla="*/ 136406 w 1010648"/>
                <a:gd name="connsiteY11" fmla="*/ 281741 h 1111913"/>
                <a:gd name="connsiteX12" fmla="*/ 61703 w 1010648"/>
                <a:gd name="connsiteY12" fmla="*/ 628357 h 1111913"/>
                <a:gd name="connsiteX13" fmla="*/ 6574 w 1010648"/>
                <a:gd name="connsiteY13" fmla="*/ 110239 h 1111913"/>
                <a:gd name="connsiteX0" fmla="*/ 6574 w 1010648"/>
                <a:gd name="connsiteY0" fmla="*/ 110239 h 1111913"/>
                <a:gd name="connsiteX1" fmla="*/ 84523 w 1010648"/>
                <a:gd name="connsiteY1" fmla="*/ 0 h 1111913"/>
                <a:gd name="connsiteX2" fmla="*/ 924613 w 1010648"/>
                <a:gd name="connsiteY2" fmla="*/ 0 h 1111913"/>
                <a:gd name="connsiteX3" fmla="*/ 1010644 w 1010648"/>
                <a:gd name="connsiteY3" fmla="*/ 125977 h 1111913"/>
                <a:gd name="connsiteX4" fmla="*/ 927373 w 1010648"/>
                <a:gd name="connsiteY4" fmla="*/ 715051 h 1111913"/>
                <a:gd name="connsiteX5" fmla="*/ 843650 w 1010648"/>
                <a:gd name="connsiteY5" fmla="*/ 232594 h 1111913"/>
                <a:gd name="connsiteX6" fmla="*/ 732348 w 1010648"/>
                <a:gd name="connsiteY6" fmla="*/ 666070 h 1111913"/>
                <a:gd name="connsiteX7" fmla="*/ 618049 w 1010648"/>
                <a:gd name="connsiteY7" fmla="*/ 237445 h 1111913"/>
                <a:gd name="connsiteX8" fmla="*/ 492202 w 1010648"/>
                <a:gd name="connsiteY8" fmla="*/ 1111908 h 1111913"/>
                <a:gd name="connsiteX9" fmla="*/ 368018 w 1010648"/>
                <a:gd name="connsiteY9" fmla="*/ 242207 h 1111913"/>
                <a:gd name="connsiteX10" fmla="*/ 257396 w 1010648"/>
                <a:gd name="connsiteY10" fmla="*/ 605924 h 1111913"/>
                <a:gd name="connsiteX11" fmla="*/ 136406 w 1010648"/>
                <a:gd name="connsiteY11" fmla="*/ 281741 h 1111913"/>
                <a:gd name="connsiteX12" fmla="*/ 61703 w 1010648"/>
                <a:gd name="connsiteY12" fmla="*/ 628357 h 1111913"/>
                <a:gd name="connsiteX13" fmla="*/ 6574 w 1010648"/>
                <a:gd name="connsiteY13" fmla="*/ 110239 h 1111913"/>
                <a:gd name="connsiteX0" fmla="*/ 6574 w 1010648"/>
                <a:gd name="connsiteY0" fmla="*/ 110239 h 1111913"/>
                <a:gd name="connsiteX1" fmla="*/ 84523 w 1010648"/>
                <a:gd name="connsiteY1" fmla="*/ 0 h 1111913"/>
                <a:gd name="connsiteX2" fmla="*/ 924613 w 1010648"/>
                <a:gd name="connsiteY2" fmla="*/ 0 h 1111913"/>
                <a:gd name="connsiteX3" fmla="*/ 1010644 w 1010648"/>
                <a:gd name="connsiteY3" fmla="*/ 125977 h 1111913"/>
                <a:gd name="connsiteX4" fmla="*/ 927373 w 1010648"/>
                <a:gd name="connsiteY4" fmla="*/ 715051 h 1111913"/>
                <a:gd name="connsiteX5" fmla="*/ 843650 w 1010648"/>
                <a:gd name="connsiteY5" fmla="*/ 232594 h 1111913"/>
                <a:gd name="connsiteX6" fmla="*/ 732348 w 1010648"/>
                <a:gd name="connsiteY6" fmla="*/ 666070 h 1111913"/>
                <a:gd name="connsiteX7" fmla="*/ 618049 w 1010648"/>
                <a:gd name="connsiteY7" fmla="*/ 237445 h 1111913"/>
                <a:gd name="connsiteX8" fmla="*/ 492202 w 1010648"/>
                <a:gd name="connsiteY8" fmla="*/ 1111908 h 1111913"/>
                <a:gd name="connsiteX9" fmla="*/ 368018 w 1010648"/>
                <a:gd name="connsiteY9" fmla="*/ 242207 h 1111913"/>
                <a:gd name="connsiteX10" fmla="*/ 257396 w 1010648"/>
                <a:gd name="connsiteY10" fmla="*/ 605924 h 1111913"/>
                <a:gd name="connsiteX11" fmla="*/ 136406 w 1010648"/>
                <a:gd name="connsiteY11" fmla="*/ 281741 h 1111913"/>
                <a:gd name="connsiteX12" fmla="*/ 61703 w 1010648"/>
                <a:gd name="connsiteY12" fmla="*/ 628357 h 1111913"/>
                <a:gd name="connsiteX13" fmla="*/ 6574 w 1010648"/>
                <a:gd name="connsiteY13" fmla="*/ 110239 h 11119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010648" h="1111913">
                  <a:moveTo>
                    <a:pt x="6574" y="110239"/>
                  </a:moveTo>
                  <a:cubicBezTo>
                    <a:pt x="24758" y="6139"/>
                    <a:pt x="38125" y="0"/>
                    <a:pt x="84523" y="0"/>
                  </a:cubicBezTo>
                  <a:lnTo>
                    <a:pt x="924613" y="0"/>
                  </a:lnTo>
                  <a:cubicBezTo>
                    <a:pt x="971011" y="0"/>
                    <a:pt x="1010184" y="6802"/>
                    <a:pt x="1010644" y="125977"/>
                  </a:cubicBezTo>
                  <a:cubicBezTo>
                    <a:pt x="1011104" y="245152"/>
                    <a:pt x="971967" y="628857"/>
                    <a:pt x="927373" y="715051"/>
                  </a:cubicBezTo>
                  <a:cubicBezTo>
                    <a:pt x="858317" y="787642"/>
                    <a:pt x="882215" y="329938"/>
                    <a:pt x="843650" y="232594"/>
                  </a:cubicBezTo>
                  <a:cubicBezTo>
                    <a:pt x="805085" y="135250"/>
                    <a:pt x="799208" y="694667"/>
                    <a:pt x="732348" y="666070"/>
                  </a:cubicBezTo>
                  <a:cubicBezTo>
                    <a:pt x="665488" y="637473"/>
                    <a:pt x="681476" y="245852"/>
                    <a:pt x="618049" y="237445"/>
                  </a:cubicBezTo>
                  <a:cubicBezTo>
                    <a:pt x="554622" y="229038"/>
                    <a:pt x="545383" y="1113496"/>
                    <a:pt x="492202" y="1111908"/>
                  </a:cubicBezTo>
                  <a:cubicBezTo>
                    <a:pt x="432671" y="1114289"/>
                    <a:pt x="427549" y="249352"/>
                    <a:pt x="368018" y="242207"/>
                  </a:cubicBezTo>
                  <a:cubicBezTo>
                    <a:pt x="321186" y="240619"/>
                    <a:pt x="323277" y="612275"/>
                    <a:pt x="257396" y="605924"/>
                  </a:cubicBezTo>
                  <a:cubicBezTo>
                    <a:pt x="205781" y="606703"/>
                    <a:pt x="172257" y="246148"/>
                    <a:pt x="136406" y="281741"/>
                  </a:cubicBezTo>
                  <a:cubicBezTo>
                    <a:pt x="90008" y="281741"/>
                    <a:pt x="130759" y="715236"/>
                    <a:pt x="61703" y="628357"/>
                  </a:cubicBezTo>
                  <a:cubicBezTo>
                    <a:pt x="8305" y="441662"/>
                    <a:pt x="-11610" y="214339"/>
                    <a:pt x="6574" y="110239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75" name="グループ化 74">
            <a:extLst>
              <a:ext uri="{FF2B5EF4-FFF2-40B4-BE49-F238E27FC236}">
                <a16:creationId xmlns:a16="http://schemas.microsoft.com/office/drawing/2014/main" id="{B7EEF546-93AF-D502-D0EB-77EA4F76AE63}"/>
              </a:ext>
            </a:extLst>
          </p:cNvPr>
          <p:cNvGrpSpPr/>
          <p:nvPr/>
        </p:nvGrpSpPr>
        <p:grpSpPr>
          <a:xfrm>
            <a:off x="1728783" y="3851936"/>
            <a:ext cx="565795" cy="2571723"/>
            <a:chOff x="2037129" y="1123044"/>
            <a:chExt cx="517189" cy="2350793"/>
          </a:xfrm>
        </p:grpSpPr>
        <p:grpSp>
          <p:nvGrpSpPr>
            <p:cNvPr id="76" name="グループ化 75">
              <a:extLst>
                <a:ext uri="{FF2B5EF4-FFF2-40B4-BE49-F238E27FC236}">
                  <a16:creationId xmlns:a16="http://schemas.microsoft.com/office/drawing/2014/main" id="{782D2EFA-9BCD-F968-6711-D88BFC0B9022}"/>
                </a:ext>
              </a:extLst>
            </p:cNvPr>
            <p:cNvGrpSpPr/>
            <p:nvPr/>
          </p:nvGrpSpPr>
          <p:grpSpPr>
            <a:xfrm>
              <a:off x="2142931" y="1447812"/>
              <a:ext cx="300234" cy="398759"/>
              <a:chOff x="3091643" y="3852356"/>
              <a:chExt cx="381828" cy="237249"/>
            </a:xfrm>
          </p:grpSpPr>
          <p:sp>
            <p:nvSpPr>
              <p:cNvPr id="80" name="波線 79">
                <a:extLst>
                  <a:ext uri="{FF2B5EF4-FFF2-40B4-BE49-F238E27FC236}">
                    <a16:creationId xmlns:a16="http://schemas.microsoft.com/office/drawing/2014/main" id="{F24FB8E3-A6D8-A1F5-DBD3-F55769C8DB9A}"/>
                  </a:ext>
                </a:extLst>
              </p:cNvPr>
              <p:cNvSpPr/>
              <p:nvPr/>
            </p:nvSpPr>
            <p:spPr>
              <a:xfrm rot="5400000">
                <a:off x="3191910" y="3909674"/>
                <a:ext cx="187530" cy="72894"/>
              </a:xfrm>
              <a:prstGeom prst="wave">
                <a:avLst>
                  <a:gd name="adj1" fmla="val 20000"/>
                  <a:gd name="adj2" fmla="val 0"/>
                </a:avLst>
              </a:prstGeom>
              <a:solidFill>
                <a:schemeClr val="tx1">
                  <a:lumMod val="50000"/>
                  <a:lumOff val="50000"/>
                </a:schemeClr>
              </a:solidFill>
              <a:ln w="28575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" name="台形 80">
                <a:extLst>
                  <a:ext uri="{FF2B5EF4-FFF2-40B4-BE49-F238E27FC236}">
                    <a16:creationId xmlns:a16="http://schemas.microsoft.com/office/drawing/2014/main" id="{CB6C3382-8077-FECA-081B-6D8D51872E29}"/>
                  </a:ext>
                </a:extLst>
              </p:cNvPr>
              <p:cNvSpPr/>
              <p:nvPr/>
            </p:nvSpPr>
            <p:spPr>
              <a:xfrm>
                <a:off x="3091624" y="3980307"/>
                <a:ext cx="381826" cy="109302"/>
              </a:xfrm>
              <a:prstGeom prst="trapezoid">
                <a:avLst>
                  <a:gd name="adj" fmla="val 52073"/>
                </a:avLst>
              </a:prstGeom>
              <a:solidFill>
                <a:schemeClr val="bg1">
                  <a:lumMod val="9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C3CEC7CE-E546-2547-8160-DBB6E5388015}"/>
                </a:ext>
              </a:extLst>
            </p:cNvPr>
            <p:cNvSpPr/>
            <p:nvPr/>
          </p:nvSpPr>
          <p:spPr>
            <a:xfrm rot="10800000">
              <a:off x="2037129" y="1736018"/>
              <a:ext cx="517189" cy="1737819"/>
            </a:xfrm>
            <a:custGeom>
              <a:avLst/>
              <a:gdLst>
                <a:gd name="connsiteX0" fmla="*/ 2194878 w 2194878"/>
                <a:gd name="connsiteY0" fmla="*/ 4324760 h 4324760"/>
                <a:gd name="connsiteX1" fmla="*/ 0 w 2194878"/>
                <a:gd name="connsiteY1" fmla="*/ 4324760 h 4324760"/>
                <a:gd name="connsiteX2" fmla="*/ 23679 w 2194878"/>
                <a:gd name="connsiteY2" fmla="*/ 4242650 h 4324760"/>
                <a:gd name="connsiteX3" fmla="*/ 372859 w 2194878"/>
                <a:gd name="connsiteY3" fmla="*/ 1858159 h 4324760"/>
                <a:gd name="connsiteX4" fmla="*/ 390177 w 2194878"/>
                <a:gd name="connsiteY4" fmla="*/ 237275 h 4324760"/>
                <a:gd name="connsiteX5" fmla="*/ 375830 w 2194878"/>
                <a:gd name="connsiteY5" fmla="*/ 0 h 4324760"/>
                <a:gd name="connsiteX6" fmla="*/ 1819047 w 2194878"/>
                <a:gd name="connsiteY6" fmla="*/ 0 h 4324760"/>
                <a:gd name="connsiteX7" fmla="*/ 1804700 w 2194878"/>
                <a:gd name="connsiteY7" fmla="*/ 237275 h 4324760"/>
                <a:gd name="connsiteX8" fmla="*/ 1822018 w 2194878"/>
                <a:gd name="connsiteY8" fmla="*/ 1858159 h 4324760"/>
                <a:gd name="connsiteX9" fmla="*/ 2171199 w 2194878"/>
                <a:gd name="connsiteY9" fmla="*/ 4242650 h 4324760"/>
                <a:gd name="connsiteX10" fmla="*/ 2194878 w 2194878"/>
                <a:gd name="connsiteY10" fmla="*/ 4324760 h 43247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194878" h="4324760">
                  <a:moveTo>
                    <a:pt x="2194878" y="4324760"/>
                  </a:moveTo>
                  <a:lnTo>
                    <a:pt x="0" y="4324760"/>
                  </a:lnTo>
                  <a:lnTo>
                    <a:pt x="23679" y="4242650"/>
                  </a:lnTo>
                  <a:cubicBezTo>
                    <a:pt x="185704" y="3636904"/>
                    <a:pt x="314898" y="2794215"/>
                    <a:pt x="372859" y="1858159"/>
                  </a:cubicBezTo>
                  <a:cubicBezTo>
                    <a:pt x="409085" y="1273124"/>
                    <a:pt x="413197" y="720849"/>
                    <a:pt x="390177" y="237275"/>
                  </a:cubicBezTo>
                  <a:lnTo>
                    <a:pt x="375830" y="0"/>
                  </a:lnTo>
                  <a:lnTo>
                    <a:pt x="1819047" y="0"/>
                  </a:lnTo>
                  <a:lnTo>
                    <a:pt x="1804700" y="237275"/>
                  </a:lnTo>
                  <a:cubicBezTo>
                    <a:pt x="1781680" y="720849"/>
                    <a:pt x="1785793" y="1273124"/>
                    <a:pt x="1822018" y="1858159"/>
                  </a:cubicBezTo>
                  <a:cubicBezTo>
                    <a:pt x="1879979" y="2794215"/>
                    <a:pt x="2009174" y="3636904"/>
                    <a:pt x="2171199" y="4242650"/>
                  </a:cubicBezTo>
                  <a:lnTo>
                    <a:pt x="2194878" y="432476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8" name="円/楕円 1">
              <a:extLst>
                <a:ext uri="{FF2B5EF4-FFF2-40B4-BE49-F238E27FC236}">
                  <a16:creationId xmlns:a16="http://schemas.microsoft.com/office/drawing/2014/main" id="{804F94B4-DB09-187C-CCEF-7CC03F3DB802}"/>
                </a:ext>
              </a:extLst>
            </p:cNvPr>
            <p:cNvSpPr/>
            <p:nvPr/>
          </p:nvSpPr>
          <p:spPr>
            <a:xfrm>
              <a:off x="2131155" y="1123044"/>
              <a:ext cx="328764" cy="476342"/>
            </a:xfrm>
            <a:custGeom>
              <a:avLst/>
              <a:gdLst>
                <a:gd name="connsiteX0" fmla="*/ 0 w 792088"/>
                <a:gd name="connsiteY0" fmla="*/ 612068 h 1224136"/>
                <a:gd name="connsiteX1" fmla="*/ 396044 w 792088"/>
                <a:gd name="connsiteY1" fmla="*/ 0 h 1224136"/>
                <a:gd name="connsiteX2" fmla="*/ 792088 w 792088"/>
                <a:gd name="connsiteY2" fmla="*/ 612068 h 1224136"/>
                <a:gd name="connsiteX3" fmla="*/ 396044 w 792088"/>
                <a:gd name="connsiteY3" fmla="*/ 1224136 h 1224136"/>
                <a:gd name="connsiteX4" fmla="*/ 0 w 792088"/>
                <a:gd name="connsiteY4" fmla="*/ 612068 h 1224136"/>
                <a:gd name="connsiteX0" fmla="*/ 0 w 792088"/>
                <a:gd name="connsiteY0" fmla="*/ 612068 h 1224136"/>
                <a:gd name="connsiteX1" fmla="*/ 396044 w 792088"/>
                <a:gd name="connsiteY1" fmla="*/ 0 h 1224136"/>
                <a:gd name="connsiteX2" fmla="*/ 792088 w 792088"/>
                <a:gd name="connsiteY2" fmla="*/ 612068 h 1224136"/>
                <a:gd name="connsiteX3" fmla="*/ 396044 w 792088"/>
                <a:gd name="connsiteY3" fmla="*/ 1224136 h 1224136"/>
                <a:gd name="connsiteX4" fmla="*/ 0 w 792088"/>
                <a:gd name="connsiteY4" fmla="*/ 612068 h 1224136"/>
                <a:gd name="connsiteX0" fmla="*/ 0 w 792088"/>
                <a:gd name="connsiteY0" fmla="*/ 1006703 h 1618771"/>
                <a:gd name="connsiteX1" fmla="*/ 386419 w 792088"/>
                <a:gd name="connsiteY1" fmla="*/ 0 h 1618771"/>
                <a:gd name="connsiteX2" fmla="*/ 792088 w 792088"/>
                <a:gd name="connsiteY2" fmla="*/ 1006703 h 1618771"/>
                <a:gd name="connsiteX3" fmla="*/ 396044 w 792088"/>
                <a:gd name="connsiteY3" fmla="*/ 1618771 h 1618771"/>
                <a:gd name="connsiteX4" fmla="*/ 0 w 792088"/>
                <a:gd name="connsiteY4" fmla="*/ 1006703 h 1618771"/>
                <a:gd name="connsiteX0" fmla="*/ 0 w 792088"/>
                <a:gd name="connsiteY0" fmla="*/ 1006804 h 1618872"/>
                <a:gd name="connsiteX1" fmla="*/ 386419 w 792088"/>
                <a:gd name="connsiteY1" fmla="*/ 101 h 1618872"/>
                <a:gd name="connsiteX2" fmla="*/ 792088 w 792088"/>
                <a:gd name="connsiteY2" fmla="*/ 1006804 h 1618872"/>
                <a:gd name="connsiteX3" fmla="*/ 396044 w 792088"/>
                <a:gd name="connsiteY3" fmla="*/ 1618872 h 1618872"/>
                <a:gd name="connsiteX4" fmla="*/ 0 w 792088"/>
                <a:gd name="connsiteY4" fmla="*/ 1006804 h 1618872"/>
                <a:gd name="connsiteX0" fmla="*/ 0 w 792088"/>
                <a:gd name="connsiteY0" fmla="*/ 1006704 h 1618772"/>
                <a:gd name="connsiteX1" fmla="*/ 386419 w 792088"/>
                <a:gd name="connsiteY1" fmla="*/ 1 h 1618772"/>
                <a:gd name="connsiteX2" fmla="*/ 792088 w 792088"/>
                <a:gd name="connsiteY2" fmla="*/ 1006704 h 1618772"/>
                <a:gd name="connsiteX3" fmla="*/ 396044 w 792088"/>
                <a:gd name="connsiteY3" fmla="*/ 1618772 h 1618772"/>
                <a:gd name="connsiteX4" fmla="*/ 0 w 792088"/>
                <a:gd name="connsiteY4" fmla="*/ 1006704 h 1618772"/>
                <a:gd name="connsiteX0" fmla="*/ 0 w 792088"/>
                <a:gd name="connsiteY0" fmla="*/ 1006704 h 1475897"/>
                <a:gd name="connsiteX1" fmla="*/ 386419 w 792088"/>
                <a:gd name="connsiteY1" fmla="*/ 1 h 1475897"/>
                <a:gd name="connsiteX2" fmla="*/ 792088 w 792088"/>
                <a:gd name="connsiteY2" fmla="*/ 1006704 h 1475897"/>
                <a:gd name="connsiteX3" fmla="*/ 396044 w 792088"/>
                <a:gd name="connsiteY3" fmla="*/ 1475897 h 1475897"/>
                <a:gd name="connsiteX4" fmla="*/ 0 w 792088"/>
                <a:gd name="connsiteY4" fmla="*/ 1006704 h 14758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92088" h="1475897">
                  <a:moveTo>
                    <a:pt x="0" y="1006704"/>
                  </a:moveTo>
                  <a:cubicBezTo>
                    <a:pt x="0" y="668668"/>
                    <a:pt x="321594" y="101"/>
                    <a:pt x="386419" y="1"/>
                  </a:cubicBezTo>
                  <a:cubicBezTo>
                    <a:pt x="451244" y="-99"/>
                    <a:pt x="792088" y="668668"/>
                    <a:pt x="792088" y="1006704"/>
                  </a:cubicBezTo>
                  <a:cubicBezTo>
                    <a:pt x="792088" y="1344740"/>
                    <a:pt x="614773" y="1475897"/>
                    <a:pt x="396044" y="1475897"/>
                  </a:cubicBezTo>
                  <a:cubicBezTo>
                    <a:pt x="177315" y="1475897"/>
                    <a:pt x="0" y="1344740"/>
                    <a:pt x="0" y="1006704"/>
                  </a:cubicBezTo>
                  <a:close/>
                </a:path>
              </a:pathLst>
            </a:custGeom>
            <a:solidFill>
              <a:srgbClr val="FF0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9" name="円/楕円 1">
              <a:extLst>
                <a:ext uri="{FF2B5EF4-FFF2-40B4-BE49-F238E27FC236}">
                  <a16:creationId xmlns:a16="http://schemas.microsoft.com/office/drawing/2014/main" id="{DA2C4061-D329-F651-5751-FDB3C9BF6372}"/>
                </a:ext>
              </a:extLst>
            </p:cNvPr>
            <p:cNvSpPr/>
            <p:nvPr/>
          </p:nvSpPr>
          <p:spPr>
            <a:xfrm>
              <a:off x="2206744" y="1345451"/>
              <a:ext cx="177586" cy="257300"/>
            </a:xfrm>
            <a:custGeom>
              <a:avLst/>
              <a:gdLst>
                <a:gd name="connsiteX0" fmla="*/ 0 w 792088"/>
                <a:gd name="connsiteY0" fmla="*/ 612068 h 1224136"/>
                <a:gd name="connsiteX1" fmla="*/ 396044 w 792088"/>
                <a:gd name="connsiteY1" fmla="*/ 0 h 1224136"/>
                <a:gd name="connsiteX2" fmla="*/ 792088 w 792088"/>
                <a:gd name="connsiteY2" fmla="*/ 612068 h 1224136"/>
                <a:gd name="connsiteX3" fmla="*/ 396044 w 792088"/>
                <a:gd name="connsiteY3" fmla="*/ 1224136 h 1224136"/>
                <a:gd name="connsiteX4" fmla="*/ 0 w 792088"/>
                <a:gd name="connsiteY4" fmla="*/ 612068 h 1224136"/>
                <a:gd name="connsiteX0" fmla="*/ 0 w 792088"/>
                <a:gd name="connsiteY0" fmla="*/ 612068 h 1224136"/>
                <a:gd name="connsiteX1" fmla="*/ 396044 w 792088"/>
                <a:gd name="connsiteY1" fmla="*/ 0 h 1224136"/>
                <a:gd name="connsiteX2" fmla="*/ 792088 w 792088"/>
                <a:gd name="connsiteY2" fmla="*/ 612068 h 1224136"/>
                <a:gd name="connsiteX3" fmla="*/ 396044 w 792088"/>
                <a:gd name="connsiteY3" fmla="*/ 1224136 h 1224136"/>
                <a:gd name="connsiteX4" fmla="*/ 0 w 792088"/>
                <a:gd name="connsiteY4" fmla="*/ 612068 h 1224136"/>
                <a:gd name="connsiteX0" fmla="*/ 0 w 792088"/>
                <a:gd name="connsiteY0" fmla="*/ 1006703 h 1618771"/>
                <a:gd name="connsiteX1" fmla="*/ 386419 w 792088"/>
                <a:gd name="connsiteY1" fmla="*/ 0 h 1618771"/>
                <a:gd name="connsiteX2" fmla="*/ 792088 w 792088"/>
                <a:gd name="connsiteY2" fmla="*/ 1006703 h 1618771"/>
                <a:gd name="connsiteX3" fmla="*/ 396044 w 792088"/>
                <a:gd name="connsiteY3" fmla="*/ 1618771 h 1618771"/>
                <a:gd name="connsiteX4" fmla="*/ 0 w 792088"/>
                <a:gd name="connsiteY4" fmla="*/ 1006703 h 1618771"/>
                <a:gd name="connsiteX0" fmla="*/ 0 w 792088"/>
                <a:gd name="connsiteY0" fmla="*/ 1006804 h 1618872"/>
                <a:gd name="connsiteX1" fmla="*/ 386419 w 792088"/>
                <a:gd name="connsiteY1" fmla="*/ 101 h 1618872"/>
                <a:gd name="connsiteX2" fmla="*/ 792088 w 792088"/>
                <a:gd name="connsiteY2" fmla="*/ 1006804 h 1618872"/>
                <a:gd name="connsiteX3" fmla="*/ 396044 w 792088"/>
                <a:gd name="connsiteY3" fmla="*/ 1618872 h 1618872"/>
                <a:gd name="connsiteX4" fmla="*/ 0 w 792088"/>
                <a:gd name="connsiteY4" fmla="*/ 1006804 h 1618872"/>
                <a:gd name="connsiteX0" fmla="*/ 0 w 792088"/>
                <a:gd name="connsiteY0" fmla="*/ 1006704 h 1618772"/>
                <a:gd name="connsiteX1" fmla="*/ 386419 w 792088"/>
                <a:gd name="connsiteY1" fmla="*/ 1 h 1618772"/>
                <a:gd name="connsiteX2" fmla="*/ 792088 w 792088"/>
                <a:gd name="connsiteY2" fmla="*/ 1006704 h 1618772"/>
                <a:gd name="connsiteX3" fmla="*/ 396044 w 792088"/>
                <a:gd name="connsiteY3" fmla="*/ 1618772 h 1618772"/>
                <a:gd name="connsiteX4" fmla="*/ 0 w 792088"/>
                <a:gd name="connsiteY4" fmla="*/ 1006704 h 1618772"/>
                <a:gd name="connsiteX0" fmla="*/ 0 w 792088"/>
                <a:gd name="connsiteY0" fmla="*/ 1006704 h 1475897"/>
                <a:gd name="connsiteX1" fmla="*/ 386419 w 792088"/>
                <a:gd name="connsiteY1" fmla="*/ 1 h 1475897"/>
                <a:gd name="connsiteX2" fmla="*/ 792088 w 792088"/>
                <a:gd name="connsiteY2" fmla="*/ 1006704 h 1475897"/>
                <a:gd name="connsiteX3" fmla="*/ 396044 w 792088"/>
                <a:gd name="connsiteY3" fmla="*/ 1475897 h 1475897"/>
                <a:gd name="connsiteX4" fmla="*/ 0 w 792088"/>
                <a:gd name="connsiteY4" fmla="*/ 1006704 h 14758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92088" h="1475897">
                  <a:moveTo>
                    <a:pt x="0" y="1006704"/>
                  </a:moveTo>
                  <a:cubicBezTo>
                    <a:pt x="0" y="668668"/>
                    <a:pt x="321594" y="101"/>
                    <a:pt x="386419" y="1"/>
                  </a:cubicBezTo>
                  <a:cubicBezTo>
                    <a:pt x="451244" y="-99"/>
                    <a:pt x="792088" y="668668"/>
                    <a:pt x="792088" y="1006704"/>
                  </a:cubicBezTo>
                  <a:cubicBezTo>
                    <a:pt x="792088" y="1344740"/>
                    <a:pt x="614773" y="1475897"/>
                    <a:pt x="396044" y="1475897"/>
                  </a:cubicBezTo>
                  <a:cubicBezTo>
                    <a:pt x="177315" y="1475897"/>
                    <a:pt x="0" y="1344740"/>
                    <a:pt x="0" y="1006704"/>
                  </a:cubicBezTo>
                  <a:close/>
                </a:path>
              </a:pathLst>
            </a:custGeom>
            <a:solidFill>
              <a:srgbClr val="FFC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0" name="グループ化 89">
            <a:extLst>
              <a:ext uri="{FF2B5EF4-FFF2-40B4-BE49-F238E27FC236}">
                <a16:creationId xmlns:a16="http://schemas.microsoft.com/office/drawing/2014/main" id="{4AEADC98-8D93-CE99-5087-CAD24E79080F}"/>
              </a:ext>
            </a:extLst>
          </p:cNvPr>
          <p:cNvGrpSpPr/>
          <p:nvPr/>
        </p:nvGrpSpPr>
        <p:grpSpPr>
          <a:xfrm>
            <a:off x="7585830" y="3816899"/>
            <a:ext cx="632220" cy="2584343"/>
            <a:chOff x="3956461" y="1122917"/>
            <a:chExt cx="896767" cy="3665739"/>
          </a:xfrm>
        </p:grpSpPr>
        <p:sp>
          <p:nvSpPr>
            <p:cNvPr id="91" name="フリーフォーム: 図形 90">
              <a:extLst>
                <a:ext uri="{FF2B5EF4-FFF2-40B4-BE49-F238E27FC236}">
                  <a16:creationId xmlns:a16="http://schemas.microsoft.com/office/drawing/2014/main" id="{80C205F1-91AA-5205-A13F-4CE9280768C5}"/>
                </a:ext>
              </a:extLst>
            </p:cNvPr>
            <p:cNvSpPr/>
            <p:nvPr/>
          </p:nvSpPr>
          <p:spPr>
            <a:xfrm>
              <a:off x="4225573" y="1122917"/>
              <a:ext cx="358543" cy="640078"/>
            </a:xfrm>
            <a:custGeom>
              <a:avLst/>
              <a:gdLst>
                <a:gd name="connsiteX0" fmla="*/ 322840 w 645680"/>
                <a:gd name="connsiteY0" fmla="*/ 0 h 897944"/>
                <a:gd name="connsiteX1" fmla="*/ 551123 w 645680"/>
                <a:gd name="connsiteY1" fmla="*/ 346821 h 897944"/>
                <a:gd name="connsiteX2" fmla="*/ 551123 w 645680"/>
                <a:gd name="connsiteY2" fmla="*/ 803387 h 897944"/>
                <a:gd name="connsiteX3" fmla="*/ 94557 w 645680"/>
                <a:gd name="connsiteY3" fmla="*/ 803387 h 897944"/>
                <a:gd name="connsiteX4" fmla="*/ 94557 w 645680"/>
                <a:gd name="connsiteY4" fmla="*/ 346821 h 897944"/>
                <a:gd name="connsiteX5" fmla="*/ 322840 w 645680"/>
                <a:gd name="connsiteY5" fmla="*/ 0 h 8979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45680" h="897944">
                  <a:moveTo>
                    <a:pt x="322840" y="0"/>
                  </a:moveTo>
                  <a:cubicBezTo>
                    <a:pt x="379178" y="135363"/>
                    <a:pt x="455273" y="250970"/>
                    <a:pt x="551123" y="346821"/>
                  </a:cubicBezTo>
                  <a:cubicBezTo>
                    <a:pt x="677200" y="472898"/>
                    <a:pt x="677200" y="677310"/>
                    <a:pt x="551123" y="803387"/>
                  </a:cubicBezTo>
                  <a:cubicBezTo>
                    <a:pt x="425046" y="929464"/>
                    <a:pt x="220634" y="929464"/>
                    <a:pt x="94557" y="803387"/>
                  </a:cubicBezTo>
                  <a:cubicBezTo>
                    <a:pt x="-31520" y="677310"/>
                    <a:pt x="-31520" y="472898"/>
                    <a:pt x="94557" y="346821"/>
                  </a:cubicBezTo>
                  <a:cubicBezTo>
                    <a:pt x="190407" y="250970"/>
                    <a:pt x="266502" y="135363"/>
                    <a:pt x="322840" y="0"/>
                  </a:cubicBezTo>
                  <a:close/>
                </a:path>
              </a:pathLst>
            </a:custGeom>
            <a:solidFill>
              <a:srgbClr val="FF0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" name="フリーフォーム: 図形 92">
              <a:extLst>
                <a:ext uri="{FF2B5EF4-FFF2-40B4-BE49-F238E27FC236}">
                  <a16:creationId xmlns:a16="http://schemas.microsoft.com/office/drawing/2014/main" id="{E2B40ACF-E053-079E-3165-3A8A851349FE}"/>
                </a:ext>
              </a:extLst>
            </p:cNvPr>
            <p:cNvSpPr/>
            <p:nvPr/>
          </p:nvSpPr>
          <p:spPr>
            <a:xfrm>
              <a:off x="4307567" y="1421806"/>
              <a:ext cx="194554" cy="341188"/>
            </a:xfrm>
            <a:custGeom>
              <a:avLst/>
              <a:gdLst>
                <a:gd name="connsiteX0" fmla="*/ 322840 w 645680"/>
                <a:gd name="connsiteY0" fmla="*/ 0 h 897944"/>
                <a:gd name="connsiteX1" fmla="*/ 551123 w 645680"/>
                <a:gd name="connsiteY1" fmla="*/ 346821 h 897944"/>
                <a:gd name="connsiteX2" fmla="*/ 551123 w 645680"/>
                <a:gd name="connsiteY2" fmla="*/ 803387 h 897944"/>
                <a:gd name="connsiteX3" fmla="*/ 94557 w 645680"/>
                <a:gd name="connsiteY3" fmla="*/ 803387 h 897944"/>
                <a:gd name="connsiteX4" fmla="*/ 94557 w 645680"/>
                <a:gd name="connsiteY4" fmla="*/ 346821 h 897944"/>
                <a:gd name="connsiteX5" fmla="*/ 322840 w 645680"/>
                <a:gd name="connsiteY5" fmla="*/ 0 h 8979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45680" h="897944">
                  <a:moveTo>
                    <a:pt x="322840" y="0"/>
                  </a:moveTo>
                  <a:cubicBezTo>
                    <a:pt x="379178" y="135363"/>
                    <a:pt x="455273" y="250970"/>
                    <a:pt x="551123" y="346821"/>
                  </a:cubicBezTo>
                  <a:cubicBezTo>
                    <a:pt x="677200" y="472898"/>
                    <a:pt x="677200" y="677310"/>
                    <a:pt x="551123" y="803387"/>
                  </a:cubicBezTo>
                  <a:cubicBezTo>
                    <a:pt x="425046" y="929464"/>
                    <a:pt x="220634" y="929464"/>
                    <a:pt x="94557" y="803387"/>
                  </a:cubicBezTo>
                  <a:cubicBezTo>
                    <a:pt x="-31520" y="677310"/>
                    <a:pt x="-31520" y="472898"/>
                    <a:pt x="94557" y="346821"/>
                  </a:cubicBezTo>
                  <a:cubicBezTo>
                    <a:pt x="190407" y="250970"/>
                    <a:pt x="266502" y="135363"/>
                    <a:pt x="322840" y="0"/>
                  </a:cubicBezTo>
                  <a:close/>
                </a:path>
              </a:pathLst>
            </a:custGeom>
            <a:solidFill>
              <a:srgbClr val="FFC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94" name="グループ化 93">
              <a:extLst>
                <a:ext uri="{FF2B5EF4-FFF2-40B4-BE49-F238E27FC236}">
                  <a16:creationId xmlns:a16="http://schemas.microsoft.com/office/drawing/2014/main" id="{E85B4143-4126-AA72-8D16-C14EE76C230F}"/>
                </a:ext>
              </a:extLst>
            </p:cNvPr>
            <p:cNvGrpSpPr/>
            <p:nvPr/>
          </p:nvGrpSpPr>
          <p:grpSpPr>
            <a:xfrm>
              <a:off x="3956461" y="1743820"/>
              <a:ext cx="896767" cy="3044836"/>
              <a:chOff x="5480461" y="1743820"/>
              <a:chExt cx="896767" cy="3044836"/>
            </a:xfrm>
          </p:grpSpPr>
          <p:sp>
            <p:nvSpPr>
              <p:cNvPr id="95" name="台形 94">
                <a:extLst>
                  <a:ext uri="{FF2B5EF4-FFF2-40B4-BE49-F238E27FC236}">
                    <a16:creationId xmlns:a16="http://schemas.microsoft.com/office/drawing/2014/main" id="{6449C7F9-53DE-1DC7-9D49-B07330FCA05D}"/>
                  </a:ext>
                </a:extLst>
              </p:cNvPr>
              <p:cNvSpPr/>
              <p:nvPr/>
            </p:nvSpPr>
            <p:spPr>
              <a:xfrm rot="10800000">
                <a:off x="5666288" y="1743820"/>
                <a:ext cx="525359" cy="2454800"/>
              </a:xfrm>
              <a:prstGeom prst="trapezoid">
                <a:avLst>
                  <a:gd name="adj" fmla="val 21789"/>
                </a:avLst>
              </a:prstGeom>
              <a:solidFill>
                <a:schemeClr val="bg1">
                  <a:lumMod val="9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" name="フリーフォーム: 図形 95">
                <a:extLst>
                  <a:ext uri="{FF2B5EF4-FFF2-40B4-BE49-F238E27FC236}">
                    <a16:creationId xmlns:a16="http://schemas.microsoft.com/office/drawing/2014/main" id="{21723A0E-894E-A653-DA9D-D90DC70DDCEE}"/>
                  </a:ext>
                </a:extLst>
              </p:cNvPr>
              <p:cNvSpPr/>
              <p:nvPr/>
            </p:nvSpPr>
            <p:spPr>
              <a:xfrm>
                <a:off x="5480461" y="4122931"/>
                <a:ext cx="896767" cy="665725"/>
              </a:xfrm>
              <a:custGeom>
                <a:avLst/>
                <a:gdLst>
                  <a:gd name="connsiteX0" fmla="*/ 0 w 896767"/>
                  <a:gd name="connsiteY0" fmla="*/ 0 h 1636761"/>
                  <a:gd name="connsiteX1" fmla="*/ 60578 w 896767"/>
                  <a:gd name="connsiteY1" fmla="*/ 9918 h 1636761"/>
                  <a:gd name="connsiteX2" fmla="*/ 448383 w 896767"/>
                  <a:gd name="connsiteY2" fmla="*/ 33535 h 1636761"/>
                  <a:gd name="connsiteX3" fmla="*/ 836188 w 896767"/>
                  <a:gd name="connsiteY3" fmla="*/ 9918 h 1636761"/>
                  <a:gd name="connsiteX4" fmla="*/ 896767 w 896767"/>
                  <a:gd name="connsiteY4" fmla="*/ 0 h 1636761"/>
                  <a:gd name="connsiteX5" fmla="*/ 896288 w 896767"/>
                  <a:gd name="connsiteY5" fmla="*/ 3124 h 1636761"/>
                  <a:gd name="connsiteX6" fmla="*/ 675955 w 896767"/>
                  <a:gd name="connsiteY6" fmla="*/ 203269 h 1636761"/>
                  <a:gd name="connsiteX7" fmla="*/ 640545 w 896767"/>
                  <a:gd name="connsiteY7" fmla="*/ 214127 h 1636761"/>
                  <a:gd name="connsiteX8" fmla="*/ 666046 w 896767"/>
                  <a:gd name="connsiteY8" fmla="*/ 433348 h 1636761"/>
                  <a:gd name="connsiteX9" fmla="*/ 689930 w 896767"/>
                  <a:gd name="connsiteY9" fmla="*/ 445890 h 1636761"/>
                  <a:gd name="connsiteX10" fmla="*/ 739678 w 896767"/>
                  <a:gd name="connsiteY10" fmla="*/ 516453 h 1636761"/>
                  <a:gd name="connsiteX11" fmla="*/ 689930 w 896767"/>
                  <a:gd name="connsiteY11" fmla="*/ 587016 h 1636761"/>
                  <a:gd name="connsiteX12" fmla="*/ 684267 w 896767"/>
                  <a:gd name="connsiteY12" fmla="*/ 589990 h 1636761"/>
                  <a:gd name="connsiteX13" fmla="*/ 710760 w 896767"/>
                  <a:gd name="connsiteY13" fmla="*/ 817739 h 1636761"/>
                  <a:gd name="connsiteX14" fmla="*/ 736498 w 896767"/>
                  <a:gd name="connsiteY14" fmla="*/ 832063 h 1636761"/>
                  <a:gd name="connsiteX15" fmla="*/ 795837 w 896767"/>
                  <a:gd name="connsiteY15" fmla="*/ 921265 h 1636761"/>
                  <a:gd name="connsiteX16" fmla="*/ 736498 w 896767"/>
                  <a:gd name="connsiteY16" fmla="*/ 1010468 h 1636761"/>
                  <a:gd name="connsiteX17" fmla="*/ 733382 w 896767"/>
                  <a:gd name="connsiteY17" fmla="*/ 1012202 h 1636761"/>
                  <a:gd name="connsiteX18" fmla="*/ 761782 w 896767"/>
                  <a:gd name="connsiteY18" fmla="*/ 1256345 h 1636761"/>
                  <a:gd name="connsiteX19" fmla="*/ 768912 w 896767"/>
                  <a:gd name="connsiteY19" fmla="*/ 1260125 h 1636761"/>
                  <a:gd name="connsiteX20" fmla="*/ 834928 w 896767"/>
                  <a:gd name="connsiteY20" fmla="*/ 1354653 h 1636761"/>
                  <a:gd name="connsiteX21" fmla="*/ 827075 w 896767"/>
                  <a:gd name="connsiteY21" fmla="*/ 1388726 h 1636761"/>
                  <a:gd name="connsiteX22" fmla="*/ 805891 w 896767"/>
                  <a:gd name="connsiteY22" fmla="*/ 1418576 h 1636761"/>
                  <a:gd name="connsiteX23" fmla="*/ 831934 w 896767"/>
                  <a:gd name="connsiteY23" fmla="*/ 1434377 h 1636761"/>
                  <a:gd name="connsiteX24" fmla="*/ 873505 w 896767"/>
                  <a:gd name="connsiteY24" fmla="*/ 1522526 h 1636761"/>
                  <a:gd name="connsiteX25" fmla="*/ 873505 w 896767"/>
                  <a:gd name="connsiteY25" fmla="*/ 1636761 h 1636761"/>
                  <a:gd name="connsiteX26" fmla="*/ 23262 w 896767"/>
                  <a:gd name="connsiteY26" fmla="*/ 1636761 h 1636761"/>
                  <a:gd name="connsiteX27" fmla="*/ 23262 w 896767"/>
                  <a:gd name="connsiteY27" fmla="*/ 1522526 h 1636761"/>
                  <a:gd name="connsiteX28" fmla="*/ 64833 w 896767"/>
                  <a:gd name="connsiteY28" fmla="*/ 1434377 h 1636761"/>
                  <a:gd name="connsiteX29" fmla="*/ 90876 w 896767"/>
                  <a:gd name="connsiteY29" fmla="*/ 1418576 h 1636761"/>
                  <a:gd name="connsiteX30" fmla="*/ 69691 w 896767"/>
                  <a:gd name="connsiteY30" fmla="*/ 1388726 h 1636761"/>
                  <a:gd name="connsiteX31" fmla="*/ 61838 w 896767"/>
                  <a:gd name="connsiteY31" fmla="*/ 1354653 h 1636761"/>
                  <a:gd name="connsiteX32" fmla="*/ 127854 w 896767"/>
                  <a:gd name="connsiteY32" fmla="*/ 1260125 h 1636761"/>
                  <a:gd name="connsiteX33" fmla="*/ 134984 w 896767"/>
                  <a:gd name="connsiteY33" fmla="*/ 1256345 h 1636761"/>
                  <a:gd name="connsiteX34" fmla="*/ 163385 w 896767"/>
                  <a:gd name="connsiteY34" fmla="*/ 1012202 h 1636761"/>
                  <a:gd name="connsiteX35" fmla="*/ 160269 w 896767"/>
                  <a:gd name="connsiteY35" fmla="*/ 1010468 h 1636761"/>
                  <a:gd name="connsiteX36" fmla="*/ 100929 w 896767"/>
                  <a:gd name="connsiteY36" fmla="*/ 921265 h 1636761"/>
                  <a:gd name="connsiteX37" fmla="*/ 160269 w 896767"/>
                  <a:gd name="connsiteY37" fmla="*/ 832063 h 1636761"/>
                  <a:gd name="connsiteX38" fmla="*/ 186006 w 896767"/>
                  <a:gd name="connsiteY38" fmla="*/ 817739 h 1636761"/>
                  <a:gd name="connsiteX39" fmla="*/ 212500 w 896767"/>
                  <a:gd name="connsiteY39" fmla="*/ 589990 h 1636761"/>
                  <a:gd name="connsiteX40" fmla="*/ 206837 w 896767"/>
                  <a:gd name="connsiteY40" fmla="*/ 587016 h 1636761"/>
                  <a:gd name="connsiteX41" fmla="*/ 157088 w 896767"/>
                  <a:gd name="connsiteY41" fmla="*/ 516453 h 1636761"/>
                  <a:gd name="connsiteX42" fmla="*/ 206837 w 896767"/>
                  <a:gd name="connsiteY42" fmla="*/ 445890 h 1636761"/>
                  <a:gd name="connsiteX43" fmla="*/ 230722 w 896767"/>
                  <a:gd name="connsiteY43" fmla="*/ 433348 h 1636761"/>
                  <a:gd name="connsiteX44" fmla="*/ 256223 w 896767"/>
                  <a:gd name="connsiteY44" fmla="*/ 214128 h 1636761"/>
                  <a:gd name="connsiteX45" fmla="*/ 220812 w 896767"/>
                  <a:gd name="connsiteY45" fmla="*/ 203269 h 1636761"/>
                  <a:gd name="connsiteX46" fmla="*/ 479 w 896767"/>
                  <a:gd name="connsiteY46" fmla="*/ 3124 h 16367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</a:cxnLst>
                <a:rect l="l" t="t" r="r" b="b"/>
                <a:pathLst>
                  <a:path w="896767" h="1636761">
                    <a:moveTo>
                      <a:pt x="0" y="0"/>
                    </a:moveTo>
                    <a:lnTo>
                      <a:pt x="60578" y="9918"/>
                    </a:lnTo>
                    <a:cubicBezTo>
                      <a:pt x="179774" y="25126"/>
                      <a:pt x="310823" y="33535"/>
                      <a:pt x="448383" y="33535"/>
                    </a:cubicBezTo>
                    <a:cubicBezTo>
                      <a:pt x="585943" y="33535"/>
                      <a:pt x="716992" y="25126"/>
                      <a:pt x="836188" y="9918"/>
                    </a:cubicBezTo>
                    <a:lnTo>
                      <a:pt x="896767" y="0"/>
                    </a:lnTo>
                    <a:lnTo>
                      <a:pt x="896288" y="3124"/>
                    </a:lnTo>
                    <a:cubicBezTo>
                      <a:pt x="869643" y="88715"/>
                      <a:pt x="787646" y="161052"/>
                      <a:pt x="675955" y="203269"/>
                    </a:cubicBezTo>
                    <a:lnTo>
                      <a:pt x="640545" y="214127"/>
                    </a:lnTo>
                    <a:lnTo>
                      <a:pt x="666046" y="433348"/>
                    </a:lnTo>
                    <a:lnTo>
                      <a:pt x="689930" y="445890"/>
                    </a:lnTo>
                    <a:cubicBezTo>
                      <a:pt x="721338" y="466033"/>
                      <a:pt x="739678" y="490315"/>
                      <a:pt x="739678" y="516453"/>
                    </a:cubicBezTo>
                    <a:cubicBezTo>
                      <a:pt x="739678" y="542591"/>
                      <a:pt x="721338" y="566874"/>
                      <a:pt x="689930" y="587016"/>
                    </a:cubicBezTo>
                    <a:lnTo>
                      <a:pt x="684267" y="589990"/>
                    </a:lnTo>
                    <a:lnTo>
                      <a:pt x="710760" y="817739"/>
                    </a:lnTo>
                    <a:lnTo>
                      <a:pt x="736498" y="832063"/>
                    </a:lnTo>
                    <a:cubicBezTo>
                      <a:pt x="773962" y="857526"/>
                      <a:pt x="795837" y="888222"/>
                      <a:pt x="795837" y="921265"/>
                    </a:cubicBezTo>
                    <a:cubicBezTo>
                      <a:pt x="795837" y="954308"/>
                      <a:pt x="773962" y="985005"/>
                      <a:pt x="736498" y="1010468"/>
                    </a:cubicBezTo>
                    <a:lnTo>
                      <a:pt x="733382" y="1012202"/>
                    </a:lnTo>
                    <a:lnTo>
                      <a:pt x="761782" y="1256345"/>
                    </a:lnTo>
                    <a:lnTo>
                      <a:pt x="768912" y="1260125"/>
                    </a:lnTo>
                    <a:cubicBezTo>
                      <a:pt x="810591" y="1287109"/>
                      <a:pt x="834928" y="1319638"/>
                      <a:pt x="834928" y="1354653"/>
                    </a:cubicBezTo>
                    <a:cubicBezTo>
                      <a:pt x="834928" y="1366325"/>
                      <a:pt x="832224" y="1377721"/>
                      <a:pt x="827075" y="1388726"/>
                    </a:cubicBezTo>
                    <a:lnTo>
                      <a:pt x="805891" y="1418576"/>
                    </a:lnTo>
                    <a:lnTo>
                      <a:pt x="831934" y="1434377"/>
                    </a:lnTo>
                    <a:cubicBezTo>
                      <a:pt x="857323" y="1455329"/>
                      <a:pt x="873505" y="1487038"/>
                      <a:pt x="873505" y="1522526"/>
                    </a:cubicBezTo>
                    <a:lnTo>
                      <a:pt x="873505" y="1636761"/>
                    </a:lnTo>
                    <a:lnTo>
                      <a:pt x="23262" y="1636761"/>
                    </a:lnTo>
                    <a:lnTo>
                      <a:pt x="23262" y="1522526"/>
                    </a:lnTo>
                    <a:cubicBezTo>
                      <a:pt x="23262" y="1487038"/>
                      <a:pt x="39444" y="1455329"/>
                      <a:pt x="64833" y="1434377"/>
                    </a:cubicBezTo>
                    <a:lnTo>
                      <a:pt x="90876" y="1418576"/>
                    </a:lnTo>
                    <a:lnTo>
                      <a:pt x="69691" y="1388726"/>
                    </a:lnTo>
                    <a:cubicBezTo>
                      <a:pt x="64542" y="1377721"/>
                      <a:pt x="61838" y="1366325"/>
                      <a:pt x="61838" y="1354653"/>
                    </a:cubicBezTo>
                    <a:cubicBezTo>
                      <a:pt x="61838" y="1319638"/>
                      <a:pt x="86175" y="1287109"/>
                      <a:pt x="127854" y="1260125"/>
                    </a:cubicBezTo>
                    <a:lnTo>
                      <a:pt x="134984" y="1256345"/>
                    </a:lnTo>
                    <a:lnTo>
                      <a:pt x="163385" y="1012202"/>
                    </a:lnTo>
                    <a:lnTo>
                      <a:pt x="160269" y="1010468"/>
                    </a:lnTo>
                    <a:cubicBezTo>
                      <a:pt x="122804" y="985005"/>
                      <a:pt x="100929" y="954308"/>
                      <a:pt x="100929" y="921265"/>
                    </a:cubicBezTo>
                    <a:cubicBezTo>
                      <a:pt x="100929" y="888222"/>
                      <a:pt x="122804" y="857526"/>
                      <a:pt x="160269" y="832063"/>
                    </a:cubicBezTo>
                    <a:lnTo>
                      <a:pt x="186006" y="817739"/>
                    </a:lnTo>
                    <a:lnTo>
                      <a:pt x="212500" y="589990"/>
                    </a:lnTo>
                    <a:lnTo>
                      <a:pt x="206837" y="587016"/>
                    </a:lnTo>
                    <a:cubicBezTo>
                      <a:pt x="175428" y="566874"/>
                      <a:pt x="157088" y="542591"/>
                      <a:pt x="157088" y="516453"/>
                    </a:cubicBezTo>
                    <a:cubicBezTo>
                      <a:pt x="157088" y="490315"/>
                      <a:pt x="175428" y="466033"/>
                      <a:pt x="206837" y="445890"/>
                    </a:cubicBezTo>
                    <a:lnTo>
                      <a:pt x="230722" y="433348"/>
                    </a:lnTo>
                    <a:lnTo>
                      <a:pt x="256223" y="214128"/>
                    </a:lnTo>
                    <a:lnTo>
                      <a:pt x="220812" y="203269"/>
                    </a:lnTo>
                    <a:cubicBezTo>
                      <a:pt x="109121" y="161052"/>
                      <a:pt x="27123" y="88715"/>
                      <a:pt x="479" y="3124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03" name="グループ化 102">
            <a:extLst>
              <a:ext uri="{FF2B5EF4-FFF2-40B4-BE49-F238E27FC236}">
                <a16:creationId xmlns:a16="http://schemas.microsoft.com/office/drawing/2014/main" id="{C4F1D268-C8FE-0D8B-7E5B-C58C0E99DFDD}"/>
              </a:ext>
            </a:extLst>
          </p:cNvPr>
          <p:cNvGrpSpPr/>
          <p:nvPr/>
        </p:nvGrpSpPr>
        <p:grpSpPr>
          <a:xfrm>
            <a:off x="7296734" y="1100951"/>
            <a:ext cx="1210413" cy="2175337"/>
            <a:chOff x="7315702" y="1100951"/>
            <a:chExt cx="1210413" cy="2175337"/>
          </a:xfrm>
        </p:grpSpPr>
        <p:grpSp>
          <p:nvGrpSpPr>
            <p:cNvPr id="311" name="グループ化 310">
              <a:extLst>
                <a:ext uri="{FF2B5EF4-FFF2-40B4-BE49-F238E27FC236}">
                  <a16:creationId xmlns:a16="http://schemas.microsoft.com/office/drawing/2014/main" id="{15BF78F6-4561-53AF-A4CD-625E002BDD33}"/>
                </a:ext>
              </a:extLst>
            </p:cNvPr>
            <p:cNvGrpSpPr/>
            <p:nvPr/>
          </p:nvGrpSpPr>
          <p:grpSpPr>
            <a:xfrm>
              <a:off x="7370092" y="1100951"/>
              <a:ext cx="1125021" cy="2175337"/>
              <a:chOff x="2110548" y="3473837"/>
              <a:chExt cx="654878" cy="1266270"/>
            </a:xfrm>
          </p:grpSpPr>
          <p:grpSp>
            <p:nvGrpSpPr>
              <p:cNvPr id="312" name="グループ化 311">
                <a:extLst>
                  <a:ext uri="{FF2B5EF4-FFF2-40B4-BE49-F238E27FC236}">
                    <a16:creationId xmlns:a16="http://schemas.microsoft.com/office/drawing/2014/main" id="{23614342-6D88-B864-9FF5-FF209CBF84FC}"/>
                  </a:ext>
                </a:extLst>
              </p:cNvPr>
              <p:cNvGrpSpPr/>
              <p:nvPr/>
            </p:nvGrpSpPr>
            <p:grpSpPr>
              <a:xfrm>
                <a:off x="2110548" y="3852356"/>
                <a:ext cx="654878" cy="887751"/>
                <a:chOff x="2955098" y="3852356"/>
                <a:chExt cx="654878" cy="887751"/>
              </a:xfrm>
            </p:grpSpPr>
            <p:sp>
              <p:nvSpPr>
                <p:cNvPr id="316" name="波線 315">
                  <a:extLst>
                    <a:ext uri="{FF2B5EF4-FFF2-40B4-BE49-F238E27FC236}">
                      <a16:creationId xmlns:a16="http://schemas.microsoft.com/office/drawing/2014/main" id="{8AE9EDFE-C1D1-B068-37D2-A441EF51199B}"/>
                    </a:ext>
                  </a:extLst>
                </p:cNvPr>
                <p:cNvSpPr/>
                <p:nvPr/>
              </p:nvSpPr>
              <p:spPr>
                <a:xfrm rot="5400000">
                  <a:off x="3191910" y="3909674"/>
                  <a:ext cx="187530" cy="72894"/>
                </a:xfrm>
                <a:prstGeom prst="wave">
                  <a:avLst>
                    <a:gd name="adj1" fmla="val 20000"/>
                    <a:gd name="adj2" fmla="val 0"/>
                  </a:avLst>
                </a:prstGeom>
                <a:solidFill>
                  <a:schemeClr val="tx1">
                    <a:lumMod val="50000"/>
                    <a:lumOff val="50000"/>
                  </a:schemeClr>
                </a:solidFill>
                <a:ln w="28575">
                  <a:solidFill>
                    <a:schemeClr val="tx1"/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7" name="台形 316">
                  <a:extLst>
                    <a:ext uri="{FF2B5EF4-FFF2-40B4-BE49-F238E27FC236}">
                      <a16:creationId xmlns:a16="http://schemas.microsoft.com/office/drawing/2014/main" id="{D78E811B-D53D-BA2E-8A6E-72D3F23D07A7}"/>
                    </a:ext>
                  </a:extLst>
                </p:cNvPr>
                <p:cNvSpPr/>
                <p:nvPr/>
              </p:nvSpPr>
              <p:spPr>
                <a:xfrm>
                  <a:off x="3091624" y="3980307"/>
                  <a:ext cx="381826" cy="109302"/>
                </a:xfrm>
                <a:prstGeom prst="trapezoid">
                  <a:avLst>
                    <a:gd name="adj" fmla="val 115373"/>
                  </a:avLst>
                </a:prstGeom>
                <a:solidFill>
                  <a:schemeClr val="bg1">
                    <a:lumMod val="95000"/>
                  </a:schemeClr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8" name="四角形: 角を丸くする 317">
                  <a:extLst>
                    <a:ext uri="{FF2B5EF4-FFF2-40B4-BE49-F238E27FC236}">
                      <a16:creationId xmlns:a16="http://schemas.microsoft.com/office/drawing/2014/main" id="{E1C79B10-E5B2-A33C-63DC-C43B39854B4C}"/>
                    </a:ext>
                  </a:extLst>
                </p:cNvPr>
                <p:cNvSpPr/>
                <p:nvPr/>
              </p:nvSpPr>
              <p:spPr>
                <a:xfrm>
                  <a:off x="2955098" y="4038433"/>
                  <a:ext cx="654878" cy="701674"/>
                </a:xfrm>
                <a:prstGeom prst="roundRect">
                  <a:avLst>
                    <a:gd name="adj" fmla="val 6668"/>
                  </a:avLst>
                </a:prstGeom>
                <a:solidFill>
                  <a:schemeClr val="bg1">
                    <a:lumMod val="95000"/>
                  </a:schemeClr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13" name="円/楕円 1">
                <a:extLst>
                  <a:ext uri="{FF2B5EF4-FFF2-40B4-BE49-F238E27FC236}">
                    <a16:creationId xmlns:a16="http://schemas.microsoft.com/office/drawing/2014/main" id="{EC55855D-0A0F-E9CD-FBC7-46EEB6B0A6A4}"/>
                  </a:ext>
                </a:extLst>
              </p:cNvPr>
              <p:cNvSpPr/>
              <p:nvPr/>
            </p:nvSpPr>
            <p:spPr>
              <a:xfrm>
                <a:off x="2281086" y="3473837"/>
                <a:ext cx="328764" cy="476342"/>
              </a:xfrm>
              <a:custGeom>
                <a:avLst/>
                <a:gdLst>
                  <a:gd name="connsiteX0" fmla="*/ 0 w 792088"/>
                  <a:gd name="connsiteY0" fmla="*/ 612068 h 1224136"/>
                  <a:gd name="connsiteX1" fmla="*/ 396044 w 792088"/>
                  <a:gd name="connsiteY1" fmla="*/ 0 h 1224136"/>
                  <a:gd name="connsiteX2" fmla="*/ 792088 w 792088"/>
                  <a:gd name="connsiteY2" fmla="*/ 612068 h 1224136"/>
                  <a:gd name="connsiteX3" fmla="*/ 396044 w 792088"/>
                  <a:gd name="connsiteY3" fmla="*/ 1224136 h 1224136"/>
                  <a:gd name="connsiteX4" fmla="*/ 0 w 792088"/>
                  <a:gd name="connsiteY4" fmla="*/ 612068 h 1224136"/>
                  <a:gd name="connsiteX0" fmla="*/ 0 w 792088"/>
                  <a:gd name="connsiteY0" fmla="*/ 612068 h 1224136"/>
                  <a:gd name="connsiteX1" fmla="*/ 396044 w 792088"/>
                  <a:gd name="connsiteY1" fmla="*/ 0 h 1224136"/>
                  <a:gd name="connsiteX2" fmla="*/ 792088 w 792088"/>
                  <a:gd name="connsiteY2" fmla="*/ 612068 h 1224136"/>
                  <a:gd name="connsiteX3" fmla="*/ 396044 w 792088"/>
                  <a:gd name="connsiteY3" fmla="*/ 1224136 h 1224136"/>
                  <a:gd name="connsiteX4" fmla="*/ 0 w 792088"/>
                  <a:gd name="connsiteY4" fmla="*/ 612068 h 1224136"/>
                  <a:gd name="connsiteX0" fmla="*/ 0 w 792088"/>
                  <a:gd name="connsiteY0" fmla="*/ 1006703 h 1618771"/>
                  <a:gd name="connsiteX1" fmla="*/ 386419 w 792088"/>
                  <a:gd name="connsiteY1" fmla="*/ 0 h 1618771"/>
                  <a:gd name="connsiteX2" fmla="*/ 792088 w 792088"/>
                  <a:gd name="connsiteY2" fmla="*/ 1006703 h 1618771"/>
                  <a:gd name="connsiteX3" fmla="*/ 396044 w 792088"/>
                  <a:gd name="connsiteY3" fmla="*/ 1618771 h 1618771"/>
                  <a:gd name="connsiteX4" fmla="*/ 0 w 792088"/>
                  <a:gd name="connsiteY4" fmla="*/ 1006703 h 1618771"/>
                  <a:gd name="connsiteX0" fmla="*/ 0 w 792088"/>
                  <a:gd name="connsiteY0" fmla="*/ 1006804 h 1618872"/>
                  <a:gd name="connsiteX1" fmla="*/ 386419 w 792088"/>
                  <a:gd name="connsiteY1" fmla="*/ 101 h 1618872"/>
                  <a:gd name="connsiteX2" fmla="*/ 792088 w 792088"/>
                  <a:gd name="connsiteY2" fmla="*/ 1006804 h 1618872"/>
                  <a:gd name="connsiteX3" fmla="*/ 396044 w 792088"/>
                  <a:gd name="connsiteY3" fmla="*/ 1618872 h 1618872"/>
                  <a:gd name="connsiteX4" fmla="*/ 0 w 792088"/>
                  <a:gd name="connsiteY4" fmla="*/ 1006804 h 1618872"/>
                  <a:gd name="connsiteX0" fmla="*/ 0 w 792088"/>
                  <a:gd name="connsiteY0" fmla="*/ 1006704 h 1618772"/>
                  <a:gd name="connsiteX1" fmla="*/ 386419 w 792088"/>
                  <a:gd name="connsiteY1" fmla="*/ 1 h 1618772"/>
                  <a:gd name="connsiteX2" fmla="*/ 792088 w 792088"/>
                  <a:gd name="connsiteY2" fmla="*/ 1006704 h 1618772"/>
                  <a:gd name="connsiteX3" fmla="*/ 396044 w 792088"/>
                  <a:gd name="connsiteY3" fmla="*/ 1618772 h 1618772"/>
                  <a:gd name="connsiteX4" fmla="*/ 0 w 792088"/>
                  <a:gd name="connsiteY4" fmla="*/ 1006704 h 1618772"/>
                  <a:gd name="connsiteX0" fmla="*/ 0 w 792088"/>
                  <a:gd name="connsiteY0" fmla="*/ 1006704 h 1475897"/>
                  <a:gd name="connsiteX1" fmla="*/ 386419 w 792088"/>
                  <a:gd name="connsiteY1" fmla="*/ 1 h 1475897"/>
                  <a:gd name="connsiteX2" fmla="*/ 792088 w 792088"/>
                  <a:gd name="connsiteY2" fmla="*/ 1006704 h 1475897"/>
                  <a:gd name="connsiteX3" fmla="*/ 396044 w 792088"/>
                  <a:gd name="connsiteY3" fmla="*/ 1475897 h 1475897"/>
                  <a:gd name="connsiteX4" fmla="*/ 0 w 792088"/>
                  <a:gd name="connsiteY4" fmla="*/ 1006704 h 1475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92088" h="1475897">
                    <a:moveTo>
                      <a:pt x="0" y="1006704"/>
                    </a:moveTo>
                    <a:cubicBezTo>
                      <a:pt x="0" y="668668"/>
                      <a:pt x="321594" y="101"/>
                      <a:pt x="386419" y="1"/>
                    </a:cubicBezTo>
                    <a:cubicBezTo>
                      <a:pt x="451244" y="-99"/>
                      <a:pt x="792088" y="668668"/>
                      <a:pt x="792088" y="1006704"/>
                    </a:cubicBezTo>
                    <a:cubicBezTo>
                      <a:pt x="792088" y="1344740"/>
                      <a:pt x="614773" y="1475897"/>
                      <a:pt x="396044" y="1475897"/>
                    </a:cubicBezTo>
                    <a:cubicBezTo>
                      <a:pt x="177315" y="1475897"/>
                      <a:pt x="0" y="1344740"/>
                      <a:pt x="0" y="1006704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4" name="円/楕円 1">
                <a:extLst>
                  <a:ext uri="{FF2B5EF4-FFF2-40B4-BE49-F238E27FC236}">
                    <a16:creationId xmlns:a16="http://schemas.microsoft.com/office/drawing/2014/main" id="{B22AF311-72B9-CEC4-E099-25A7BE6F6004}"/>
                  </a:ext>
                </a:extLst>
              </p:cNvPr>
              <p:cNvSpPr/>
              <p:nvPr/>
            </p:nvSpPr>
            <p:spPr>
              <a:xfrm>
                <a:off x="2356675" y="3696244"/>
                <a:ext cx="177586" cy="257300"/>
              </a:xfrm>
              <a:custGeom>
                <a:avLst/>
                <a:gdLst>
                  <a:gd name="connsiteX0" fmla="*/ 0 w 792088"/>
                  <a:gd name="connsiteY0" fmla="*/ 612068 h 1224136"/>
                  <a:gd name="connsiteX1" fmla="*/ 396044 w 792088"/>
                  <a:gd name="connsiteY1" fmla="*/ 0 h 1224136"/>
                  <a:gd name="connsiteX2" fmla="*/ 792088 w 792088"/>
                  <a:gd name="connsiteY2" fmla="*/ 612068 h 1224136"/>
                  <a:gd name="connsiteX3" fmla="*/ 396044 w 792088"/>
                  <a:gd name="connsiteY3" fmla="*/ 1224136 h 1224136"/>
                  <a:gd name="connsiteX4" fmla="*/ 0 w 792088"/>
                  <a:gd name="connsiteY4" fmla="*/ 612068 h 1224136"/>
                  <a:gd name="connsiteX0" fmla="*/ 0 w 792088"/>
                  <a:gd name="connsiteY0" fmla="*/ 612068 h 1224136"/>
                  <a:gd name="connsiteX1" fmla="*/ 396044 w 792088"/>
                  <a:gd name="connsiteY1" fmla="*/ 0 h 1224136"/>
                  <a:gd name="connsiteX2" fmla="*/ 792088 w 792088"/>
                  <a:gd name="connsiteY2" fmla="*/ 612068 h 1224136"/>
                  <a:gd name="connsiteX3" fmla="*/ 396044 w 792088"/>
                  <a:gd name="connsiteY3" fmla="*/ 1224136 h 1224136"/>
                  <a:gd name="connsiteX4" fmla="*/ 0 w 792088"/>
                  <a:gd name="connsiteY4" fmla="*/ 612068 h 1224136"/>
                  <a:gd name="connsiteX0" fmla="*/ 0 w 792088"/>
                  <a:gd name="connsiteY0" fmla="*/ 1006703 h 1618771"/>
                  <a:gd name="connsiteX1" fmla="*/ 386419 w 792088"/>
                  <a:gd name="connsiteY1" fmla="*/ 0 h 1618771"/>
                  <a:gd name="connsiteX2" fmla="*/ 792088 w 792088"/>
                  <a:gd name="connsiteY2" fmla="*/ 1006703 h 1618771"/>
                  <a:gd name="connsiteX3" fmla="*/ 396044 w 792088"/>
                  <a:gd name="connsiteY3" fmla="*/ 1618771 h 1618771"/>
                  <a:gd name="connsiteX4" fmla="*/ 0 w 792088"/>
                  <a:gd name="connsiteY4" fmla="*/ 1006703 h 1618771"/>
                  <a:gd name="connsiteX0" fmla="*/ 0 w 792088"/>
                  <a:gd name="connsiteY0" fmla="*/ 1006804 h 1618872"/>
                  <a:gd name="connsiteX1" fmla="*/ 386419 w 792088"/>
                  <a:gd name="connsiteY1" fmla="*/ 101 h 1618872"/>
                  <a:gd name="connsiteX2" fmla="*/ 792088 w 792088"/>
                  <a:gd name="connsiteY2" fmla="*/ 1006804 h 1618872"/>
                  <a:gd name="connsiteX3" fmla="*/ 396044 w 792088"/>
                  <a:gd name="connsiteY3" fmla="*/ 1618872 h 1618872"/>
                  <a:gd name="connsiteX4" fmla="*/ 0 w 792088"/>
                  <a:gd name="connsiteY4" fmla="*/ 1006804 h 1618872"/>
                  <a:gd name="connsiteX0" fmla="*/ 0 w 792088"/>
                  <a:gd name="connsiteY0" fmla="*/ 1006704 h 1618772"/>
                  <a:gd name="connsiteX1" fmla="*/ 386419 w 792088"/>
                  <a:gd name="connsiteY1" fmla="*/ 1 h 1618772"/>
                  <a:gd name="connsiteX2" fmla="*/ 792088 w 792088"/>
                  <a:gd name="connsiteY2" fmla="*/ 1006704 h 1618772"/>
                  <a:gd name="connsiteX3" fmla="*/ 396044 w 792088"/>
                  <a:gd name="connsiteY3" fmla="*/ 1618772 h 1618772"/>
                  <a:gd name="connsiteX4" fmla="*/ 0 w 792088"/>
                  <a:gd name="connsiteY4" fmla="*/ 1006704 h 1618772"/>
                  <a:gd name="connsiteX0" fmla="*/ 0 w 792088"/>
                  <a:gd name="connsiteY0" fmla="*/ 1006704 h 1475897"/>
                  <a:gd name="connsiteX1" fmla="*/ 386419 w 792088"/>
                  <a:gd name="connsiteY1" fmla="*/ 1 h 1475897"/>
                  <a:gd name="connsiteX2" fmla="*/ 792088 w 792088"/>
                  <a:gd name="connsiteY2" fmla="*/ 1006704 h 1475897"/>
                  <a:gd name="connsiteX3" fmla="*/ 396044 w 792088"/>
                  <a:gd name="connsiteY3" fmla="*/ 1475897 h 1475897"/>
                  <a:gd name="connsiteX4" fmla="*/ 0 w 792088"/>
                  <a:gd name="connsiteY4" fmla="*/ 1006704 h 1475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92088" h="1475897">
                    <a:moveTo>
                      <a:pt x="0" y="1006704"/>
                    </a:moveTo>
                    <a:cubicBezTo>
                      <a:pt x="0" y="668668"/>
                      <a:pt x="321594" y="101"/>
                      <a:pt x="386419" y="1"/>
                    </a:cubicBezTo>
                    <a:cubicBezTo>
                      <a:pt x="451244" y="-99"/>
                      <a:pt x="792088" y="668668"/>
                      <a:pt x="792088" y="1006704"/>
                    </a:cubicBezTo>
                    <a:cubicBezTo>
                      <a:pt x="792088" y="1344740"/>
                      <a:pt x="614773" y="1475897"/>
                      <a:pt x="396044" y="1475897"/>
                    </a:cubicBezTo>
                    <a:cubicBezTo>
                      <a:pt x="177315" y="1475897"/>
                      <a:pt x="0" y="1344740"/>
                      <a:pt x="0" y="1006704"/>
                    </a:cubicBezTo>
                    <a:close/>
                  </a:path>
                </a:pathLst>
              </a:custGeom>
              <a:solidFill>
                <a:srgbClr val="FFC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5" name="フリーフォーム: 図形 314">
                <a:extLst>
                  <a:ext uri="{FF2B5EF4-FFF2-40B4-BE49-F238E27FC236}">
                    <a16:creationId xmlns:a16="http://schemas.microsoft.com/office/drawing/2014/main" id="{D8E23B41-E7F3-B656-004A-18FC559BAAF6}"/>
                  </a:ext>
                </a:extLst>
              </p:cNvPr>
              <p:cNvSpPr/>
              <p:nvPr/>
            </p:nvSpPr>
            <p:spPr>
              <a:xfrm>
                <a:off x="2282365" y="3815846"/>
                <a:ext cx="326206" cy="144531"/>
              </a:xfrm>
              <a:custGeom>
                <a:avLst/>
                <a:gdLst>
                  <a:gd name="connsiteX0" fmla="*/ 0 w 326206"/>
                  <a:gd name="connsiteY0" fmla="*/ 0 h 144531"/>
                  <a:gd name="connsiteX1" fmla="*/ 33397 w 326206"/>
                  <a:gd name="connsiteY1" fmla="*/ 39878 h 144531"/>
                  <a:gd name="connsiteX2" fmla="*/ 163103 w 326206"/>
                  <a:gd name="connsiteY2" fmla="*/ 74681 h 144531"/>
                  <a:gd name="connsiteX3" fmla="*/ 292809 w 326206"/>
                  <a:gd name="connsiteY3" fmla="*/ 39878 h 144531"/>
                  <a:gd name="connsiteX4" fmla="*/ 326206 w 326206"/>
                  <a:gd name="connsiteY4" fmla="*/ 0 h 144531"/>
                  <a:gd name="connsiteX5" fmla="*/ 314567 w 326206"/>
                  <a:gd name="connsiteY5" fmla="*/ 62788 h 144531"/>
                  <a:gd name="connsiteX6" fmla="*/ 163103 w 326206"/>
                  <a:gd name="connsiteY6" fmla="*/ 144531 h 144531"/>
                  <a:gd name="connsiteX7" fmla="*/ 11639 w 326206"/>
                  <a:gd name="connsiteY7" fmla="*/ 62788 h 1445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26206" h="144531">
                    <a:moveTo>
                      <a:pt x="0" y="0"/>
                    </a:moveTo>
                    <a:lnTo>
                      <a:pt x="33397" y="39878"/>
                    </a:lnTo>
                    <a:cubicBezTo>
                      <a:pt x="66592" y="64099"/>
                      <a:pt x="112450" y="74681"/>
                      <a:pt x="163103" y="74681"/>
                    </a:cubicBezTo>
                    <a:cubicBezTo>
                      <a:pt x="213756" y="74681"/>
                      <a:pt x="259614" y="64099"/>
                      <a:pt x="292809" y="39878"/>
                    </a:cubicBezTo>
                    <a:lnTo>
                      <a:pt x="326206" y="0"/>
                    </a:lnTo>
                    <a:lnTo>
                      <a:pt x="314567" y="62788"/>
                    </a:lnTo>
                    <a:cubicBezTo>
                      <a:pt x="289613" y="120720"/>
                      <a:pt x="231192" y="144531"/>
                      <a:pt x="163103" y="144531"/>
                    </a:cubicBezTo>
                    <a:cubicBezTo>
                      <a:pt x="95014" y="144531"/>
                      <a:pt x="36594" y="120720"/>
                      <a:pt x="11639" y="62788"/>
                    </a:cubicBezTo>
                    <a:close/>
                  </a:path>
                </a:pathLst>
              </a:custGeom>
              <a:solidFill>
                <a:schemeClr val="tx1">
                  <a:alpha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99" name="角丸四角形 4">
              <a:extLst>
                <a:ext uri="{FF2B5EF4-FFF2-40B4-BE49-F238E27FC236}">
                  <a16:creationId xmlns:a16="http://schemas.microsoft.com/office/drawing/2014/main" id="{FA4EE62C-C051-1EF0-4A57-7FB833153889}"/>
                </a:ext>
              </a:extLst>
            </p:cNvPr>
            <p:cNvSpPr/>
            <p:nvPr/>
          </p:nvSpPr>
          <p:spPr>
            <a:xfrm>
              <a:off x="7315702" y="2050351"/>
              <a:ext cx="1210413" cy="427042"/>
            </a:xfrm>
            <a:custGeom>
              <a:avLst/>
              <a:gdLst>
                <a:gd name="connsiteX0" fmla="*/ 0 w 1008112"/>
                <a:gd name="connsiteY0" fmla="*/ 84011 h 504056"/>
                <a:gd name="connsiteX1" fmla="*/ 84011 w 1008112"/>
                <a:gd name="connsiteY1" fmla="*/ 0 h 504056"/>
                <a:gd name="connsiteX2" fmla="*/ 924101 w 1008112"/>
                <a:gd name="connsiteY2" fmla="*/ 0 h 504056"/>
                <a:gd name="connsiteX3" fmla="*/ 1008112 w 1008112"/>
                <a:gd name="connsiteY3" fmla="*/ 84011 h 504056"/>
                <a:gd name="connsiteX4" fmla="*/ 1008112 w 1008112"/>
                <a:gd name="connsiteY4" fmla="*/ 420045 h 504056"/>
                <a:gd name="connsiteX5" fmla="*/ 924101 w 1008112"/>
                <a:gd name="connsiteY5" fmla="*/ 504056 h 504056"/>
                <a:gd name="connsiteX6" fmla="*/ 84011 w 1008112"/>
                <a:gd name="connsiteY6" fmla="*/ 504056 h 504056"/>
                <a:gd name="connsiteX7" fmla="*/ 0 w 1008112"/>
                <a:gd name="connsiteY7" fmla="*/ 420045 h 504056"/>
                <a:gd name="connsiteX8" fmla="*/ 0 w 1008112"/>
                <a:gd name="connsiteY8" fmla="*/ 84011 h 504056"/>
                <a:gd name="connsiteX0" fmla="*/ 0 w 1008112"/>
                <a:gd name="connsiteY0" fmla="*/ 84011 h 504056"/>
                <a:gd name="connsiteX1" fmla="*/ 84011 w 1008112"/>
                <a:gd name="connsiteY1" fmla="*/ 0 h 504056"/>
                <a:gd name="connsiteX2" fmla="*/ 924101 w 1008112"/>
                <a:gd name="connsiteY2" fmla="*/ 0 h 504056"/>
                <a:gd name="connsiteX3" fmla="*/ 1008112 w 1008112"/>
                <a:gd name="connsiteY3" fmla="*/ 84011 h 504056"/>
                <a:gd name="connsiteX4" fmla="*/ 1008112 w 1008112"/>
                <a:gd name="connsiteY4" fmla="*/ 420045 h 504056"/>
                <a:gd name="connsiteX5" fmla="*/ 924101 w 1008112"/>
                <a:gd name="connsiteY5" fmla="*/ 504056 h 504056"/>
                <a:gd name="connsiteX6" fmla="*/ 119730 w 1008112"/>
                <a:gd name="connsiteY6" fmla="*/ 213543 h 504056"/>
                <a:gd name="connsiteX7" fmla="*/ 0 w 1008112"/>
                <a:gd name="connsiteY7" fmla="*/ 420045 h 504056"/>
                <a:gd name="connsiteX8" fmla="*/ 0 w 1008112"/>
                <a:gd name="connsiteY8" fmla="*/ 84011 h 504056"/>
                <a:gd name="connsiteX0" fmla="*/ 0 w 1008112"/>
                <a:gd name="connsiteY0" fmla="*/ 84011 h 504056"/>
                <a:gd name="connsiteX1" fmla="*/ 84011 w 1008112"/>
                <a:gd name="connsiteY1" fmla="*/ 0 h 504056"/>
                <a:gd name="connsiteX2" fmla="*/ 924101 w 1008112"/>
                <a:gd name="connsiteY2" fmla="*/ 0 h 504056"/>
                <a:gd name="connsiteX3" fmla="*/ 1008112 w 1008112"/>
                <a:gd name="connsiteY3" fmla="*/ 84011 h 504056"/>
                <a:gd name="connsiteX4" fmla="*/ 1008112 w 1008112"/>
                <a:gd name="connsiteY4" fmla="*/ 420045 h 504056"/>
                <a:gd name="connsiteX5" fmla="*/ 924101 w 1008112"/>
                <a:gd name="connsiteY5" fmla="*/ 504056 h 504056"/>
                <a:gd name="connsiteX6" fmla="*/ 119730 w 1008112"/>
                <a:gd name="connsiteY6" fmla="*/ 213543 h 504056"/>
                <a:gd name="connsiteX7" fmla="*/ 0 w 1008112"/>
                <a:gd name="connsiteY7" fmla="*/ 420045 h 504056"/>
                <a:gd name="connsiteX8" fmla="*/ 0 w 1008112"/>
                <a:gd name="connsiteY8" fmla="*/ 84011 h 504056"/>
                <a:gd name="connsiteX0" fmla="*/ 11906 w 1020018"/>
                <a:gd name="connsiteY0" fmla="*/ 84011 h 504056"/>
                <a:gd name="connsiteX1" fmla="*/ 95917 w 1020018"/>
                <a:gd name="connsiteY1" fmla="*/ 0 h 504056"/>
                <a:gd name="connsiteX2" fmla="*/ 936007 w 1020018"/>
                <a:gd name="connsiteY2" fmla="*/ 0 h 504056"/>
                <a:gd name="connsiteX3" fmla="*/ 1020018 w 1020018"/>
                <a:gd name="connsiteY3" fmla="*/ 84011 h 504056"/>
                <a:gd name="connsiteX4" fmla="*/ 1020018 w 1020018"/>
                <a:gd name="connsiteY4" fmla="*/ 420045 h 504056"/>
                <a:gd name="connsiteX5" fmla="*/ 936007 w 1020018"/>
                <a:gd name="connsiteY5" fmla="*/ 504056 h 504056"/>
                <a:gd name="connsiteX6" fmla="*/ 131636 w 1020018"/>
                <a:gd name="connsiteY6" fmla="*/ 213543 h 504056"/>
                <a:gd name="connsiteX7" fmla="*/ 0 w 1020018"/>
                <a:gd name="connsiteY7" fmla="*/ 429570 h 504056"/>
                <a:gd name="connsiteX8" fmla="*/ 11906 w 1020018"/>
                <a:gd name="connsiteY8" fmla="*/ 84011 h 504056"/>
                <a:gd name="connsiteX0" fmla="*/ 11906 w 1020018"/>
                <a:gd name="connsiteY0" fmla="*/ 84011 h 445231"/>
                <a:gd name="connsiteX1" fmla="*/ 95917 w 1020018"/>
                <a:gd name="connsiteY1" fmla="*/ 0 h 445231"/>
                <a:gd name="connsiteX2" fmla="*/ 936007 w 1020018"/>
                <a:gd name="connsiteY2" fmla="*/ 0 h 445231"/>
                <a:gd name="connsiteX3" fmla="*/ 1020018 w 1020018"/>
                <a:gd name="connsiteY3" fmla="*/ 84011 h 445231"/>
                <a:gd name="connsiteX4" fmla="*/ 1020018 w 1020018"/>
                <a:gd name="connsiteY4" fmla="*/ 420045 h 445231"/>
                <a:gd name="connsiteX5" fmla="*/ 893144 w 1020018"/>
                <a:gd name="connsiteY5" fmla="*/ 232594 h 445231"/>
                <a:gd name="connsiteX6" fmla="*/ 131636 w 1020018"/>
                <a:gd name="connsiteY6" fmla="*/ 213543 h 445231"/>
                <a:gd name="connsiteX7" fmla="*/ 0 w 1020018"/>
                <a:gd name="connsiteY7" fmla="*/ 429570 h 445231"/>
                <a:gd name="connsiteX8" fmla="*/ 11906 w 1020018"/>
                <a:gd name="connsiteY8" fmla="*/ 84011 h 445231"/>
                <a:gd name="connsiteX0" fmla="*/ 11906 w 1020018"/>
                <a:gd name="connsiteY0" fmla="*/ 84011 h 445231"/>
                <a:gd name="connsiteX1" fmla="*/ 95917 w 1020018"/>
                <a:gd name="connsiteY1" fmla="*/ 0 h 445231"/>
                <a:gd name="connsiteX2" fmla="*/ 936007 w 1020018"/>
                <a:gd name="connsiteY2" fmla="*/ 0 h 445231"/>
                <a:gd name="connsiteX3" fmla="*/ 1020018 w 1020018"/>
                <a:gd name="connsiteY3" fmla="*/ 84011 h 445231"/>
                <a:gd name="connsiteX4" fmla="*/ 1020018 w 1020018"/>
                <a:gd name="connsiteY4" fmla="*/ 420045 h 445231"/>
                <a:gd name="connsiteX5" fmla="*/ 893144 w 1020018"/>
                <a:gd name="connsiteY5" fmla="*/ 232594 h 445231"/>
                <a:gd name="connsiteX6" fmla="*/ 131636 w 1020018"/>
                <a:gd name="connsiteY6" fmla="*/ 213543 h 445231"/>
                <a:gd name="connsiteX7" fmla="*/ 0 w 1020018"/>
                <a:gd name="connsiteY7" fmla="*/ 429570 h 445231"/>
                <a:gd name="connsiteX8" fmla="*/ 11906 w 1020018"/>
                <a:gd name="connsiteY8" fmla="*/ 84011 h 445231"/>
                <a:gd name="connsiteX0" fmla="*/ 11906 w 1020018"/>
                <a:gd name="connsiteY0" fmla="*/ 84011 h 448852"/>
                <a:gd name="connsiteX1" fmla="*/ 95917 w 1020018"/>
                <a:gd name="connsiteY1" fmla="*/ 0 h 448852"/>
                <a:gd name="connsiteX2" fmla="*/ 936007 w 1020018"/>
                <a:gd name="connsiteY2" fmla="*/ 0 h 448852"/>
                <a:gd name="connsiteX3" fmla="*/ 1020018 w 1020018"/>
                <a:gd name="connsiteY3" fmla="*/ 84011 h 448852"/>
                <a:gd name="connsiteX4" fmla="*/ 991443 w 1020018"/>
                <a:gd name="connsiteY4" fmla="*/ 436714 h 448852"/>
                <a:gd name="connsiteX5" fmla="*/ 893144 w 1020018"/>
                <a:gd name="connsiteY5" fmla="*/ 232594 h 448852"/>
                <a:gd name="connsiteX6" fmla="*/ 131636 w 1020018"/>
                <a:gd name="connsiteY6" fmla="*/ 213543 h 448852"/>
                <a:gd name="connsiteX7" fmla="*/ 0 w 1020018"/>
                <a:gd name="connsiteY7" fmla="*/ 429570 h 448852"/>
                <a:gd name="connsiteX8" fmla="*/ 11906 w 1020018"/>
                <a:gd name="connsiteY8" fmla="*/ 84011 h 44885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131636 w 1020018"/>
                <a:gd name="connsiteY6" fmla="*/ 213543 h 576342"/>
                <a:gd name="connsiteX7" fmla="*/ 0 w 1020018"/>
                <a:gd name="connsiteY7" fmla="*/ 429570 h 576342"/>
                <a:gd name="connsiteX8" fmla="*/ 11906 w 1020018"/>
                <a:gd name="connsiteY8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215105 w 1020018"/>
                <a:gd name="connsiteY6" fmla="*/ 216013 h 576342"/>
                <a:gd name="connsiteX7" fmla="*/ 131636 w 1020018"/>
                <a:gd name="connsiteY7" fmla="*/ 213543 h 576342"/>
                <a:gd name="connsiteX8" fmla="*/ 0 w 1020018"/>
                <a:gd name="connsiteY8" fmla="*/ 429570 h 576342"/>
                <a:gd name="connsiteX9" fmla="*/ 11906 w 1020018"/>
                <a:gd name="connsiteY9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441324 w 1020018"/>
                <a:gd name="connsiteY6" fmla="*/ 208869 h 576342"/>
                <a:gd name="connsiteX7" fmla="*/ 215105 w 1020018"/>
                <a:gd name="connsiteY7" fmla="*/ 216013 h 576342"/>
                <a:gd name="connsiteX8" fmla="*/ 131636 w 1020018"/>
                <a:gd name="connsiteY8" fmla="*/ 213543 h 576342"/>
                <a:gd name="connsiteX9" fmla="*/ 0 w 1020018"/>
                <a:gd name="connsiteY9" fmla="*/ 429570 h 576342"/>
                <a:gd name="connsiteX10" fmla="*/ 11906 w 1020018"/>
                <a:gd name="connsiteY10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441324 w 1020018"/>
                <a:gd name="connsiteY7" fmla="*/ 208869 h 576342"/>
                <a:gd name="connsiteX8" fmla="*/ 215105 w 1020018"/>
                <a:gd name="connsiteY8" fmla="*/ 216013 h 576342"/>
                <a:gd name="connsiteX9" fmla="*/ 131636 w 1020018"/>
                <a:gd name="connsiteY9" fmla="*/ 213543 h 576342"/>
                <a:gd name="connsiteX10" fmla="*/ 0 w 1020018"/>
                <a:gd name="connsiteY10" fmla="*/ 429570 h 576342"/>
                <a:gd name="connsiteX11" fmla="*/ 11906 w 1020018"/>
                <a:gd name="connsiteY11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38955 w 1020018"/>
                <a:gd name="connsiteY7" fmla="*/ 208869 h 576342"/>
                <a:gd name="connsiteX8" fmla="*/ 441324 w 1020018"/>
                <a:gd name="connsiteY8" fmla="*/ 208869 h 576342"/>
                <a:gd name="connsiteX9" fmla="*/ 215105 w 1020018"/>
                <a:gd name="connsiteY9" fmla="*/ 216013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38955 w 1020018"/>
                <a:gd name="connsiteY7" fmla="*/ 208869 h 576342"/>
                <a:gd name="connsiteX8" fmla="*/ 441324 w 1020018"/>
                <a:gd name="connsiteY8" fmla="*/ 208869 h 576342"/>
                <a:gd name="connsiteX9" fmla="*/ 265111 w 1020018"/>
                <a:gd name="connsiteY9" fmla="*/ 425563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38955 w 1020018"/>
                <a:gd name="connsiteY7" fmla="*/ 208869 h 576342"/>
                <a:gd name="connsiteX8" fmla="*/ 441324 w 1020018"/>
                <a:gd name="connsiteY8" fmla="*/ 208869 h 576342"/>
                <a:gd name="connsiteX9" fmla="*/ 265111 w 1020018"/>
                <a:gd name="connsiteY9" fmla="*/ 425563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38955 w 1020018"/>
                <a:gd name="connsiteY7" fmla="*/ 208869 h 576342"/>
                <a:gd name="connsiteX8" fmla="*/ 441324 w 1020018"/>
                <a:gd name="connsiteY8" fmla="*/ 208869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38955 w 1020018"/>
                <a:gd name="connsiteY7" fmla="*/ 208869 h 576342"/>
                <a:gd name="connsiteX8" fmla="*/ 348456 w 1020018"/>
                <a:gd name="connsiteY8" fmla="*/ 199344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05617 w 1020018"/>
                <a:gd name="connsiteY7" fmla="*/ 356507 h 576342"/>
                <a:gd name="connsiteX8" fmla="*/ 348456 w 1020018"/>
                <a:gd name="connsiteY8" fmla="*/ 199344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05617 w 1020018"/>
                <a:gd name="connsiteY7" fmla="*/ 356507 h 576342"/>
                <a:gd name="connsiteX8" fmla="*/ 348456 w 1020018"/>
                <a:gd name="connsiteY8" fmla="*/ 199344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05617 w 1020018"/>
                <a:gd name="connsiteY7" fmla="*/ 356507 h 576342"/>
                <a:gd name="connsiteX8" fmla="*/ 348456 w 1020018"/>
                <a:gd name="connsiteY8" fmla="*/ 199344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05617 w 1020018"/>
                <a:gd name="connsiteY7" fmla="*/ 356507 h 576342"/>
                <a:gd name="connsiteX8" fmla="*/ 348456 w 1020018"/>
                <a:gd name="connsiteY8" fmla="*/ 199344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05617 w 1020018"/>
                <a:gd name="connsiteY7" fmla="*/ 356507 h 576342"/>
                <a:gd name="connsiteX8" fmla="*/ 348456 w 1020018"/>
                <a:gd name="connsiteY8" fmla="*/ 199344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08024 w 1020018"/>
                <a:gd name="connsiteY6" fmla="*/ 196963 h 576342"/>
                <a:gd name="connsiteX7" fmla="*/ 505617 w 1020018"/>
                <a:gd name="connsiteY7" fmla="*/ 356507 h 576342"/>
                <a:gd name="connsiteX8" fmla="*/ 379412 w 1020018"/>
                <a:gd name="connsiteY8" fmla="*/ 242207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622299 w 1020018"/>
                <a:gd name="connsiteY6" fmla="*/ 218395 h 576342"/>
                <a:gd name="connsiteX7" fmla="*/ 505617 w 1020018"/>
                <a:gd name="connsiteY7" fmla="*/ 356507 h 576342"/>
                <a:gd name="connsiteX8" fmla="*/ 379412 w 1020018"/>
                <a:gd name="connsiteY8" fmla="*/ 242207 h 576342"/>
                <a:gd name="connsiteX9" fmla="*/ 262729 w 1020018"/>
                <a:gd name="connsiteY9" fmla="*/ 354125 h 576342"/>
                <a:gd name="connsiteX10" fmla="*/ 131636 w 1020018"/>
                <a:gd name="connsiteY10" fmla="*/ 213543 h 576342"/>
                <a:gd name="connsiteX11" fmla="*/ 0 w 1020018"/>
                <a:gd name="connsiteY11" fmla="*/ 429570 h 576342"/>
                <a:gd name="connsiteX12" fmla="*/ 11906 w 1020018"/>
                <a:gd name="connsiteY12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38980 w 1020018"/>
                <a:gd name="connsiteY6" fmla="*/ 206488 h 576342"/>
                <a:gd name="connsiteX7" fmla="*/ 622299 w 1020018"/>
                <a:gd name="connsiteY7" fmla="*/ 218395 h 576342"/>
                <a:gd name="connsiteX8" fmla="*/ 505617 w 1020018"/>
                <a:gd name="connsiteY8" fmla="*/ 356507 h 576342"/>
                <a:gd name="connsiteX9" fmla="*/ 379412 w 1020018"/>
                <a:gd name="connsiteY9" fmla="*/ 242207 h 576342"/>
                <a:gd name="connsiteX10" fmla="*/ 262729 w 1020018"/>
                <a:gd name="connsiteY10" fmla="*/ 354125 h 576342"/>
                <a:gd name="connsiteX11" fmla="*/ 131636 w 1020018"/>
                <a:gd name="connsiteY11" fmla="*/ 213543 h 576342"/>
                <a:gd name="connsiteX12" fmla="*/ 0 w 1020018"/>
                <a:gd name="connsiteY12" fmla="*/ 429570 h 576342"/>
                <a:gd name="connsiteX13" fmla="*/ 11906 w 1020018"/>
                <a:gd name="connsiteY13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58030 w 1020018"/>
                <a:gd name="connsiteY6" fmla="*/ 289832 h 576342"/>
                <a:gd name="connsiteX7" fmla="*/ 622299 w 1020018"/>
                <a:gd name="connsiteY7" fmla="*/ 218395 h 576342"/>
                <a:gd name="connsiteX8" fmla="*/ 505617 w 1020018"/>
                <a:gd name="connsiteY8" fmla="*/ 356507 h 576342"/>
                <a:gd name="connsiteX9" fmla="*/ 379412 w 1020018"/>
                <a:gd name="connsiteY9" fmla="*/ 242207 h 576342"/>
                <a:gd name="connsiteX10" fmla="*/ 262729 w 1020018"/>
                <a:gd name="connsiteY10" fmla="*/ 354125 h 576342"/>
                <a:gd name="connsiteX11" fmla="*/ 131636 w 1020018"/>
                <a:gd name="connsiteY11" fmla="*/ 213543 h 576342"/>
                <a:gd name="connsiteX12" fmla="*/ 0 w 1020018"/>
                <a:gd name="connsiteY12" fmla="*/ 429570 h 576342"/>
                <a:gd name="connsiteX13" fmla="*/ 11906 w 1020018"/>
                <a:gd name="connsiteY13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58030 w 1020018"/>
                <a:gd name="connsiteY6" fmla="*/ 289832 h 576342"/>
                <a:gd name="connsiteX7" fmla="*/ 622299 w 1020018"/>
                <a:gd name="connsiteY7" fmla="*/ 218395 h 576342"/>
                <a:gd name="connsiteX8" fmla="*/ 505617 w 1020018"/>
                <a:gd name="connsiteY8" fmla="*/ 356507 h 576342"/>
                <a:gd name="connsiteX9" fmla="*/ 379412 w 1020018"/>
                <a:gd name="connsiteY9" fmla="*/ 242207 h 576342"/>
                <a:gd name="connsiteX10" fmla="*/ 262729 w 1020018"/>
                <a:gd name="connsiteY10" fmla="*/ 354125 h 576342"/>
                <a:gd name="connsiteX11" fmla="*/ 131636 w 1020018"/>
                <a:gd name="connsiteY11" fmla="*/ 213543 h 576342"/>
                <a:gd name="connsiteX12" fmla="*/ 0 w 1020018"/>
                <a:gd name="connsiteY12" fmla="*/ 429570 h 576342"/>
                <a:gd name="connsiteX13" fmla="*/ 11906 w 1020018"/>
                <a:gd name="connsiteY13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58030 w 1020018"/>
                <a:gd name="connsiteY6" fmla="*/ 289832 h 576342"/>
                <a:gd name="connsiteX7" fmla="*/ 622299 w 1020018"/>
                <a:gd name="connsiteY7" fmla="*/ 218395 h 576342"/>
                <a:gd name="connsiteX8" fmla="*/ 505617 w 1020018"/>
                <a:gd name="connsiteY8" fmla="*/ 356507 h 576342"/>
                <a:gd name="connsiteX9" fmla="*/ 379412 w 1020018"/>
                <a:gd name="connsiteY9" fmla="*/ 242207 h 576342"/>
                <a:gd name="connsiteX10" fmla="*/ 262729 w 1020018"/>
                <a:gd name="connsiteY10" fmla="*/ 354125 h 576342"/>
                <a:gd name="connsiteX11" fmla="*/ 131636 w 1020018"/>
                <a:gd name="connsiteY11" fmla="*/ 213543 h 576342"/>
                <a:gd name="connsiteX12" fmla="*/ 0 w 1020018"/>
                <a:gd name="connsiteY12" fmla="*/ 429570 h 576342"/>
                <a:gd name="connsiteX13" fmla="*/ 11906 w 1020018"/>
                <a:gd name="connsiteY13" fmla="*/ 84011 h 576342"/>
                <a:gd name="connsiteX0" fmla="*/ 11906 w 1020018"/>
                <a:gd name="connsiteY0" fmla="*/ 84011 h 576342"/>
                <a:gd name="connsiteX1" fmla="*/ 95917 w 1020018"/>
                <a:gd name="connsiteY1" fmla="*/ 0 h 576342"/>
                <a:gd name="connsiteX2" fmla="*/ 936007 w 1020018"/>
                <a:gd name="connsiteY2" fmla="*/ 0 h 576342"/>
                <a:gd name="connsiteX3" fmla="*/ 1020018 w 1020018"/>
                <a:gd name="connsiteY3" fmla="*/ 84011 h 576342"/>
                <a:gd name="connsiteX4" fmla="*/ 1000968 w 1020018"/>
                <a:gd name="connsiteY4" fmla="*/ 567683 h 576342"/>
                <a:gd name="connsiteX5" fmla="*/ 893144 w 1020018"/>
                <a:gd name="connsiteY5" fmla="*/ 232594 h 576342"/>
                <a:gd name="connsiteX6" fmla="*/ 758030 w 1020018"/>
                <a:gd name="connsiteY6" fmla="*/ 289832 h 576342"/>
                <a:gd name="connsiteX7" fmla="*/ 629443 w 1020018"/>
                <a:gd name="connsiteY7" fmla="*/ 237445 h 576342"/>
                <a:gd name="connsiteX8" fmla="*/ 505617 w 1020018"/>
                <a:gd name="connsiteY8" fmla="*/ 356507 h 576342"/>
                <a:gd name="connsiteX9" fmla="*/ 379412 w 1020018"/>
                <a:gd name="connsiteY9" fmla="*/ 242207 h 576342"/>
                <a:gd name="connsiteX10" fmla="*/ 262729 w 1020018"/>
                <a:gd name="connsiteY10" fmla="*/ 354125 h 576342"/>
                <a:gd name="connsiteX11" fmla="*/ 131636 w 1020018"/>
                <a:gd name="connsiteY11" fmla="*/ 213543 h 576342"/>
                <a:gd name="connsiteX12" fmla="*/ 0 w 1020018"/>
                <a:gd name="connsiteY12" fmla="*/ 429570 h 576342"/>
                <a:gd name="connsiteX13" fmla="*/ 11906 w 1020018"/>
                <a:gd name="connsiteY13" fmla="*/ 84011 h 576342"/>
                <a:gd name="connsiteX0" fmla="*/ 11906 w 1020018"/>
                <a:gd name="connsiteY0" fmla="*/ 84011 h 666078"/>
                <a:gd name="connsiteX1" fmla="*/ 95917 w 1020018"/>
                <a:gd name="connsiteY1" fmla="*/ 0 h 666078"/>
                <a:gd name="connsiteX2" fmla="*/ 936007 w 1020018"/>
                <a:gd name="connsiteY2" fmla="*/ 0 h 666078"/>
                <a:gd name="connsiteX3" fmla="*/ 1020018 w 1020018"/>
                <a:gd name="connsiteY3" fmla="*/ 84011 h 666078"/>
                <a:gd name="connsiteX4" fmla="*/ 1000968 w 1020018"/>
                <a:gd name="connsiteY4" fmla="*/ 567683 h 666078"/>
                <a:gd name="connsiteX5" fmla="*/ 893144 w 1020018"/>
                <a:gd name="connsiteY5" fmla="*/ 232594 h 666078"/>
                <a:gd name="connsiteX6" fmla="*/ 743742 w 1020018"/>
                <a:gd name="connsiteY6" fmla="*/ 666070 h 666078"/>
                <a:gd name="connsiteX7" fmla="*/ 629443 w 1020018"/>
                <a:gd name="connsiteY7" fmla="*/ 237445 h 666078"/>
                <a:gd name="connsiteX8" fmla="*/ 505617 w 1020018"/>
                <a:gd name="connsiteY8" fmla="*/ 356507 h 666078"/>
                <a:gd name="connsiteX9" fmla="*/ 379412 w 1020018"/>
                <a:gd name="connsiteY9" fmla="*/ 242207 h 666078"/>
                <a:gd name="connsiteX10" fmla="*/ 262729 w 1020018"/>
                <a:gd name="connsiteY10" fmla="*/ 354125 h 666078"/>
                <a:gd name="connsiteX11" fmla="*/ 131636 w 1020018"/>
                <a:gd name="connsiteY11" fmla="*/ 213543 h 666078"/>
                <a:gd name="connsiteX12" fmla="*/ 0 w 1020018"/>
                <a:gd name="connsiteY12" fmla="*/ 429570 h 666078"/>
                <a:gd name="connsiteX13" fmla="*/ 11906 w 1020018"/>
                <a:gd name="connsiteY13" fmla="*/ 84011 h 666078"/>
                <a:gd name="connsiteX0" fmla="*/ 11906 w 1020018"/>
                <a:gd name="connsiteY0" fmla="*/ 84011 h 666078"/>
                <a:gd name="connsiteX1" fmla="*/ 95917 w 1020018"/>
                <a:gd name="connsiteY1" fmla="*/ 0 h 666078"/>
                <a:gd name="connsiteX2" fmla="*/ 936007 w 1020018"/>
                <a:gd name="connsiteY2" fmla="*/ 0 h 666078"/>
                <a:gd name="connsiteX3" fmla="*/ 1020018 w 1020018"/>
                <a:gd name="connsiteY3" fmla="*/ 84011 h 666078"/>
                <a:gd name="connsiteX4" fmla="*/ 1000968 w 1020018"/>
                <a:gd name="connsiteY4" fmla="*/ 567683 h 666078"/>
                <a:gd name="connsiteX5" fmla="*/ 893144 w 1020018"/>
                <a:gd name="connsiteY5" fmla="*/ 232594 h 666078"/>
                <a:gd name="connsiteX6" fmla="*/ 743742 w 1020018"/>
                <a:gd name="connsiteY6" fmla="*/ 666070 h 666078"/>
                <a:gd name="connsiteX7" fmla="*/ 629443 w 1020018"/>
                <a:gd name="connsiteY7" fmla="*/ 237445 h 666078"/>
                <a:gd name="connsiteX8" fmla="*/ 505617 w 1020018"/>
                <a:gd name="connsiteY8" fmla="*/ 356507 h 666078"/>
                <a:gd name="connsiteX9" fmla="*/ 379412 w 1020018"/>
                <a:gd name="connsiteY9" fmla="*/ 242207 h 666078"/>
                <a:gd name="connsiteX10" fmla="*/ 262729 w 1020018"/>
                <a:gd name="connsiteY10" fmla="*/ 354125 h 666078"/>
                <a:gd name="connsiteX11" fmla="*/ 131636 w 1020018"/>
                <a:gd name="connsiteY11" fmla="*/ 213543 h 666078"/>
                <a:gd name="connsiteX12" fmla="*/ 0 w 1020018"/>
                <a:gd name="connsiteY12" fmla="*/ 429570 h 666078"/>
                <a:gd name="connsiteX13" fmla="*/ 11906 w 1020018"/>
                <a:gd name="connsiteY13" fmla="*/ 84011 h 666078"/>
                <a:gd name="connsiteX0" fmla="*/ 11906 w 1020018"/>
                <a:gd name="connsiteY0" fmla="*/ 84011 h 666078"/>
                <a:gd name="connsiteX1" fmla="*/ 95917 w 1020018"/>
                <a:gd name="connsiteY1" fmla="*/ 0 h 666078"/>
                <a:gd name="connsiteX2" fmla="*/ 936007 w 1020018"/>
                <a:gd name="connsiteY2" fmla="*/ 0 h 666078"/>
                <a:gd name="connsiteX3" fmla="*/ 1020018 w 1020018"/>
                <a:gd name="connsiteY3" fmla="*/ 84011 h 666078"/>
                <a:gd name="connsiteX4" fmla="*/ 1000968 w 1020018"/>
                <a:gd name="connsiteY4" fmla="*/ 567683 h 666078"/>
                <a:gd name="connsiteX5" fmla="*/ 893144 w 1020018"/>
                <a:gd name="connsiteY5" fmla="*/ 232594 h 666078"/>
                <a:gd name="connsiteX6" fmla="*/ 743742 w 1020018"/>
                <a:gd name="connsiteY6" fmla="*/ 666070 h 666078"/>
                <a:gd name="connsiteX7" fmla="*/ 629443 w 1020018"/>
                <a:gd name="connsiteY7" fmla="*/ 237445 h 666078"/>
                <a:gd name="connsiteX8" fmla="*/ 505617 w 1020018"/>
                <a:gd name="connsiteY8" fmla="*/ 356507 h 666078"/>
                <a:gd name="connsiteX9" fmla="*/ 379412 w 1020018"/>
                <a:gd name="connsiteY9" fmla="*/ 242207 h 666078"/>
                <a:gd name="connsiteX10" fmla="*/ 262729 w 1020018"/>
                <a:gd name="connsiteY10" fmla="*/ 354125 h 666078"/>
                <a:gd name="connsiteX11" fmla="*/ 131636 w 1020018"/>
                <a:gd name="connsiteY11" fmla="*/ 213543 h 666078"/>
                <a:gd name="connsiteX12" fmla="*/ 0 w 1020018"/>
                <a:gd name="connsiteY12" fmla="*/ 429570 h 666078"/>
                <a:gd name="connsiteX13" fmla="*/ 11906 w 1020018"/>
                <a:gd name="connsiteY13" fmla="*/ 84011 h 666078"/>
                <a:gd name="connsiteX0" fmla="*/ 11906 w 1020018"/>
                <a:gd name="connsiteY0" fmla="*/ 84011 h 666070"/>
                <a:gd name="connsiteX1" fmla="*/ 95917 w 1020018"/>
                <a:gd name="connsiteY1" fmla="*/ 0 h 666070"/>
                <a:gd name="connsiteX2" fmla="*/ 936007 w 1020018"/>
                <a:gd name="connsiteY2" fmla="*/ 0 h 666070"/>
                <a:gd name="connsiteX3" fmla="*/ 1020018 w 1020018"/>
                <a:gd name="connsiteY3" fmla="*/ 84011 h 666070"/>
                <a:gd name="connsiteX4" fmla="*/ 1000968 w 1020018"/>
                <a:gd name="connsiteY4" fmla="*/ 567683 h 666070"/>
                <a:gd name="connsiteX5" fmla="*/ 893144 w 1020018"/>
                <a:gd name="connsiteY5" fmla="*/ 232594 h 666070"/>
                <a:gd name="connsiteX6" fmla="*/ 743742 w 1020018"/>
                <a:gd name="connsiteY6" fmla="*/ 666070 h 666070"/>
                <a:gd name="connsiteX7" fmla="*/ 629443 w 1020018"/>
                <a:gd name="connsiteY7" fmla="*/ 237445 h 666070"/>
                <a:gd name="connsiteX8" fmla="*/ 505617 w 1020018"/>
                <a:gd name="connsiteY8" fmla="*/ 356507 h 666070"/>
                <a:gd name="connsiteX9" fmla="*/ 379412 w 1020018"/>
                <a:gd name="connsiteY9" fmla="*/ 242207 h 666070"/>
                <a:gd name="connsiteX10" fmla="*/ 262729 w 1020018"/>
                <a:gd name="connsiteY10" fmla="*/ 354125 h 666070"/>
                <a:gd name="connsiteX11" fmla="*/ 131636 w 1020018"/>
                <a:gd name="connsiteY11" fmla="*/ 213543 h 666070"/>
                <a:gd name="connsiteX12" fmla="*/ 0 w 1020018"/>
                <a:gd name="connsiteY12" fmla="*/ 429570 h 666070"/>
                <a:gd name="connsiteX13" fmla="*/ 11906 w 1020018"/>
                <a:gd name="connsiteY13" fmla="*/ 84011 h 666070"/>
                <a:gd name="connsiteX0" fmla="*/ 11906 w 1020018"/>
                <a:gd name="connsiteY0" fmla="*/ 84011 h 666070"/>
                <a:gd name="connsiteX1" fmla="*/ 95917 w 1020018"/>
                <a:gd name="connsiteY1" fmla="*/ 0 h 666070"/>
                <a:gd name="connsiteX2" fmla="*/ 936007 w 1020018"/>
                <a:gd name="connsiteY2" fmla="*/ 0 h 666070"/>
                <a:gd name="connsiteX3" fmla="*/ 1020018 w 1020018"/>
                <a:gd name="connsiteY3" fmla="*/ 84011 h 666070"/>
                <a:gd name="connsiteX4" fmla="*/ 1000968 w 1020018"/>
                <a:gd name="connsiteY4" fmla="*/ 567683 h 666070"/>
                <a:gd name="connsiteX5" fmla="*/ 893144 w 1020018"/>
                <a:gd name="connsiteY5" fmla="*/ 232594 h 666070"/>
                <a:gd name="connsiteX6" fmla="*/ 743742 w 1020018"/>
                <a:gd name="connsiteY6" fmla="*/ 666070 h 666070"/>
                <a:gd name="connsiteX7" fmla="*/ 629443 w 1020018"/>
                <a:gd name="connsiteY7" fmla="*/ 237445 h 666070"/>
                <a:gd name="connsiteX8" fmla="*/ 505617 w 1020018"/>
                <a:gd name="connsiteY8" fmla="*/ 356507 h 666070"/>
                <a:gd name="connsiteX9" fmla="*/ 379412 w 1020018"/>
                <a:gd name="connsiteY9" fmla="*/ 242207 h 666070"/>
                <a:gd name="connsiteX10" fmla="*/ 262729 w 1020018"/>
                <a:gd name="connsiteY10" fmla="*/ 354125 h 666070"/>
                <a:gd name="connsiteX11" fmla="*/ 131636 w 1020018"/>
                <a:gd name="connsiteY11" fmla="*/ 213543 h 666070"/>
                <a:gd name="connsiteX12" fmla="*/ 0 w 1020018"/>
                <a:gd name="connsiteY12" fmla="*/ 429570 h 666070"/>
                <a:gd name="connsiteX13" fmla="*/ 11906 w 1020018"/>
                <a:gd name="connsiteY13" fmla="*/ 84011 h 666070"/>
                <a:gd name="connsiteX0" fmla="*/ 11906 w 1020018"/>
                <a:gd name="connsiteY0" fmla="*/ 84011 h 666070"/>
                <a:gd name="connsiteX1" fmla="*/ 95917 w 1020018"/>
                <a:gd name="connsiteY1" fmla="*/ 0 h 666070"/>
                <a:gd name="connsiteX2" fmla="*/ 936007 w 1020018"/>
                <a:gd name="connsiteY2" fmla="*/ 0 h 666070"/>
                <a:gd name="connsiteX3" fmla="*/ 1020018 w 1020018"/>
                <a:gd name="connsiteY3" fmla="*/ 84011 h 666070"/>
                <a:gd name="connsiteX4" fmla="*/ 1000968 w 1020018"/>
                <a:gd name="connsiteY4" fmla="*/ 567683 h 666070"/>
                <a:gd name="connsiteX5" fmla="*/ 893144 w 1020018"/>
                <a:gd name="connsiteY5" fmla="*/ 232594 h 666070"/>
                <a:gd name="connsiteX6" fmla="*/ 743742 w 1020018"/>
                <a:gd name="connsiteY6" fmla="*/ 666070 h 666070"/>
                <a:gd name="connsiteX7" fmla="*/ 629443 w 1020018"/>
                <a:gd name="connsiteY7" fmla="*/ 237445 h 666070"/>
                <a:gd name="connsiteX8" fmla="*/ 505617 w 1020018"/>
                <a:gd name="connsiteY8" fmla="*/ 356507 h 666070"/>
                <a:gd name="connsiteX9" fmla="*/ 379412 w 1020018"/>
                <a:gd name="connsiteY9" fmla="*/ 242207 h 666070"/>
                <a:gd name="connsiteX10" fmla="*/ 262729 w 1020018"/>
                <a:gd name="connsiteY10" fmla="*/ 354125 h 666070"/>
                <a:gd name="connsiteX11" fmla="*/ 131636 w 1020018"/>
                <a:gd name="connsiteY11" fmla="*/ 213543 h 666070"/>
                <a:gd name="connsiteX12" fmla="*/ 0 w 1020018"/>
                <a:gd name="connsiteY12" fmla="*/ 429570 h 666070"/>
                <a:gd name="connsiteX13" fmla="*/ 11906 w 1020018"/>
                <a:gd name="connsiteY13" fmla="*/ 84011 h 666070"/>
                <a:gd name="connsiteX0" fmla="*/ 11906 w 1020018"/>
                <a:gd name="connsiteY0" fmla="*/ 84011 h 666070"/>
                <a:gd name="connsiteX1" fmla="*/ 95917 w 1020018"/>
                <a:gd name="connsiteY1" fmla="*/ 0 h 666070"/>
                <a:gd name="connsiteX2" fmla="*/ 936007 w 1020018"/>
                <a:gd name="connsiteY2" fmla="*/ 0 h 666070"/>
                <a:gd name="connsiteX3" fmla="*/ 1020018 w 1020018"/>
                <a:gd name="connsiteY3" fmla="*/ 84011 h 666070"/>
                <a:gd name="connsiteX4" fmla="*/ 1000968 w 1020018"/>
                <a:gd name="connsiteY4" fmla="*/ 567683 h 666070"/>
                <a:gd name="connsiteX5" fmla="*/ 855044 w 1020018"/>
                <a:gd name="connsiteY5" fmla="*/ 232594 h 666070"/>
                <a:gd name="connsiteX6" fmla="*/ 743742 w 1020018"/>
                <a:gd name="connsiteY6" fmla="*/ 666070 h 666070"/>
                <a:gd name="connsiteX7" fmla="*/ 629443 w 1020018"/>
                <a:gd name="connsiteY7" fmla="*/ 237445 h 666070"/>
                <a:gd name="connsiteX8" fmla="*/ 505617 w 1020018"/>
                <a:gd name="connsiteY8" fmla="*/ 356507 h 666070"/>
                <a:gd name="connsiteX9" fmla="*/ 379412 w 1020018"/>
                <a:gd name="connsiteY9" fmla="*/ 242207 h 666070"/>
                <a:gd name="connsiteX10" fmla="*/ 262729 w 1020018"/>
                <a:gd name="connsiteY10" fmla="*/ 354125 h 666070"/>
                <a:gd name="connsiteX11" fmla="*/ 131636 w 1020018"/>
                <a:gd name="connsiteY11" fmla="*/ 213543 h 666070"/>
                <a:gd name="connsiteX12" fmla="*/ 0 w 1020018"/>
                <a:gd name="connsiteY12" fmla="*/ 429570 h 666070"/>
                <a:gd name="connsiteX13" fmla="*/ 11906 w 1020018"/>
                <a:gd name="connsiteY13" fmla="*/ 84011 h 666070"/>
                <a:gd name="connsiteX0" fmla="*/ 11906 w 1020018"/>
                <a:gd name="connsiteY0" fmla="*/ 84011 h 666070"/>
                <a:gd name="connsiteX1" fmla="*/ 95917 w 1020018"/>
                <a:gd name="connsiteY1" fmla="*/ 0 h 666070"/>
                <a:gd name="connsiteX2" fmla="*/ 936007 w 1020018"/>
                <a:gd name="connsiteY2" fmla="*/ 0 h 666070"/>
                <a:gd name="connsiteX3" fmla="*/ 1020018 w 1020018"/>
                <a:gd name="connsiteY3" fmla="*/ 84011 h 666070"/>
                <a:gd name="connsiteX4" fmla="*/ 1000968 w 1020018"/>
                <a:gd name="connsiteY4" fmla="*/ 567683 h 666070"/>
                <a:gd name="connsiteX5" fmla="*/ 855044 w 1020018"/>
                <a:gd name="connsiteY5" fmla="*/ 232594 h 666070"/>
                <a:gd name="connsiteX6" fmla="*/ 743742 w 1020018"/>
                <a:gd name="connsiteY6" fmla="*/ 666070 h 666070"/>
                <a:gd name="connsiteX7" fmla="*/ 629443 w 1020018"/>
                <a:gd name="connsiteY7" fmla="*/ 237445 h 666070"/>
                <a:gd name="connsiteX8" fmla="*/ 505617 w 1020018"/>
                <a:gd name="connsiteY8" fmla="*/ 356507 h 666070"/>
                <a:gd name="connsiteX9" fmla="*/ 379412 w 1020018"/>
                <a:gd name="connsiteY9" fmla="*/ 242207 h 666070"/>
                <a:gd name="connsiteX10" fmla="*/ 262729 w 1020018"/>
                <a:gd name="connsiteY10" fmla="*/ 354125 h 666070"/>
                <a:gd name="connsiteX11" fmla="*/ 131636 w 1020018"/>
                <a:gd name="connsiteY11" fmla="*/ 213543 h 666070"/>
                <a:gd name="connsiteX12" fmla="*/ 0 w 1020018"/>
                <a:gd name="connsiteY12" fmla="*/ 429570 h 666070"/>
                <a:gd name="connsiteX13" fmla="*/ 11906 w 1020018"/>
                <a:gd name="connsiteY13" fmla="*/ 84011 h 666070"/>
                <a:gd name="connsiteX0" fmla="*/ 11906 w 1020018"/>
                <a:gd name="connsiteY0" fmla="*/ 84011 h 666070"/>
                <a:gd name="connsiteX1" fmla="*/ 95917 w 1020018"/>
                <a:gd name="connsiteY1" fmla="*/ 0 h 666070"/>
                <a:gd name="connsiteX2" fmla="*/ 936007 w 1020018"/>
                <a:gd name="connsiteY2" fmla="*/ 0 h 666070"/>
                <a:gd name="connsiteX3" fmla="*/ 1020018 w 1020018"/>
                <a:gd name="connsiteY3" fmla="*/ 84011 h 666070"/>
                <a:gd name="connsiteX4" fmla="*/ 977155 w 1020018"/>
                <a:gd name="connsiteY4" fmla="*/ 562920 h 666070"/>
                <a:gd name="connsiteX5" fmla="*/ 855044 w 1020018"/>
                <a:gd name="connsiteY5" fmla="*/ 232594 h 666070"/>
                <a:gd name="connsiteX6" fmla="*/ 743742 w 1020018"/>
                <a:gd name="connsiteY6" fmla="*/ 666070 h 666070"/>
                <a:gd name="connsiteX7" fmla="*/ 629443 w 1020018"/>
                <a:gd name="connsiteY7" fmla="*/ 237445 h 666070"/>
                <a:gd name="connsiteX8" fmla="*/ 505617 w 1020018"/>
                <a:gd name="connsiteY8" fmla="*/ 356507 h 666070"/>
                <a:gd name="connsiteX9" fmla="*/ 379412 w 1020018"/>
                <a:gd name="connsiteY9" fmla="*/ 242207 h 666070"/>
                <a:gd name="connsiteX10" fmla="*/ 262729 w 1020018"/>
                <a:gd name="connsiteY10" fmla="*/ 354125 h 666070"/>
                <a:gd name="connsiteX11" fmla="*/ 131636 w 1020018"/>
                <a:gd name="connsiteY11" fmla="*/ 213543 h 666070"/>
                <a:gd name="connsiteX12" fmla="*/ 0 w 1020018"/>
                <a:gd name="connsiteY12" fmla="*/ 429570 h 666070"/>
                <a:gd name="connsiteX13" fmla="*/ 11906 w 1020018"/>
                <a:gd name="connsiteY13" fmla="*/ 84011 h 666070"/>
                <a:gd name="connsiteX0" fmla="*/ 9525 w 1017637"/>
                <a:gd name="connsiteY0" fmla="*/ 84011 h 666070"/>
                <a:gd name="connsiteX1" fmla="*/ 93536 w 1017637"/>
                <a:gd name="connsiteY1" fmla="*/ 0 h 666070"/>
                <a:gd name="connsiteX2" fmla="*/ 933626 w 1017637"/>
                <a:gd name="connsiteY2" fmla="*/ 0 h 666070"/>
                <a:gd name="connsiteX3" fmla="*/ 1017637 w 1017637"/>
                <a:gd name="connsiteY3" fmla="*/ 84011 h 666070"/>
                <a:gd name="connsiteX4" fmla="*/ 974774 w 1017637"/>
                <a:gd name="connsiteY4" fmla="*/ 562920 h 666070"/>
                <a:gd name="connsiteX5" fmla="*/ 852663 w 1017637"/>
                <a:gd name="connsiteY5" fmla="*/ 232594 h 666070"/>
                <a:gd name="connsiteX6" fmla="*/ 741361 w 1017637"/>
                <a:gd name="connsiteY6" fmla="*/ 666070 h 666070"/>
                <a:gd name="connsiteX7" fmla="*/ 627062 w 1017637"/>
                <a:gd name="connsiteY7" fmla="*/ 237445 h 666070"/>
                <a:gd name="connsiteX8" fmla="*/ 503236 w 1017637"/>
                <a:gd name="connsiteY8" fmla="*/ 356507 h 666070"/>
                <a:gd name="connsiteX9" fmla="*/ 377031 w 1017637"/>
                <a:gd name="connsiteY9" fmla="*/ 242207 h 666070"/>
                <a:gd name="connsiteX10" fmla="*/ 260348 w 1017637"/>
                <a:gd name="connsiteY10" fmla="*/ 354125 h 666070"/>
                <a:gd name="connsiteX11" fmla="*/ 129255 w 1017637"/>
                <a:gd name="connsiteY11" fmla="*/ 213543 h 666070"/>
                <a:gd name="connsiteX12" fmla="*/ 0 w 1017637"/>
                <a:gd name="connsiteY12" fmla="*/ 486720 h 666070"/>
                <a:gd name="connsiteX13" fmla="*/ 9525 w 1017637"/>
                <a:gd name="connsiteY13" fmla="*/ 84011 h 666070"/>
                <a:gd name="connsiteX0" fmla="*/ 9525 w 1017637"/>
                <a:gd name="connsiteY0" fmla="*/ 84011 h 666070"/>
                <a:gd name="connsiteX1" fmla="*/ 93536 w 1017637"/>
                <a:gd name="connsiteY1" fmla="*/ 0 h 666070"/>
                <a:gd name="connsiteX2" fmla="*/ 933626 w 1017637"/>
                <a:gd name="connsiteY2" fmla="*/ 0 h 666070"/>
                <a:gd name="connsiteX3" fmla="*/ 1017637 w 1017637"/>
                <a:gd name="connsiteY3" fmla="*/ 84011 h 666070"/>
                <a:gd name="connsiteX4" fmla="*/ 1002951 w 1017637"/>
                <a:gd name="connsiteY4" fmla="*/ 562920 h 666070"/>
                <a:gd name="connsiteX5" fmla="*/ 852663 w 1017637"/>
                <a:gd name="connsiteY5" fmla="*/ 232594 h 666070"/>
                <a:gd name="connsiteX6" fmla="*/ 741361 w 1017637"/>
                <a:gd name="connsiteY6" fmla="*/ 666070 h 666070"/>
                <a:gd name="connsiteX7" fmla="*/ 627062 w 1017637"/>
                <a:gd name="connsiteY7" fmla="*/ 237445 h 666070"/>
                <a:gd name="connsiteX8" fmla="*/ 503236 w 1017637"/>
                <a:gd name="connsiteY8" fmla="*/ 356507 h 666070"/>
                <a:gd name="connsiteX9" fmla="*/ 377031 w 1017637"/>
                <a:gd name="connsiteY9" fmla="*/ 242207 h 666070"/>
                <a:gd name="connsiteX10" fmla="*/ 260348 w 1017637"/>
                <a:gd name="connsiteY10" fmla="*/ 354125 h 666070"/>
                <a:gd name="connsiteX11" fmla="*/ 129255 w 1017637"/>
                <a:gd name="connsiteY11" fmla="*/ 213543 h 666070"/>
                <a:gd name="connsiteX12" fmla="*/ 0 w 1017637"/>
                <a:gd name="connsiteY12" fmla="*/ 486720 h 666070"/>
                <a:gd name="connsiteX13" fmla="*/ 9525 w 1017637"/>
                <a:gd name="connsiteY13" fmla="*/ 84011 h 666070"/>
                <a:gd name="connsiteX0" fmla="*/ 9525 w 1023020"/>
                <a:gd name="connsiteY0" fmla="*/ 84011 h 666070"/>
                <a:gd name="connsiteX1" fmla="*/ 93536 w 1023020"/>
                <a:gd name="connsiteY1" fmla="*/ 0 h 666070"/>
                <a:gd name="connsiteX2" fmla="*/ 933626 w 1023020"/>
                <a:gd name="connsiteY2" fmla="*/ 0 h 666070"/>
                <a:gd name="connsiteX3" fmla="*/ 1017637 w 1023020"/>
                <a:gd name="connsiteY3" fmla="*/ 84011 h 666070"/>
                <a:gd name="connsiteX4" fmla="*/ 1019052 w 1023020"/>
                <a:gd name="connsiteY4" fmla="*/ 562920 h 666070"/>
                <a:gd name="connsiteX5" fmla="*/ 852663 w 1023020"/>
                <a:gd name="connsiteY5" fmla="*/ 232594 h 666070"/>
                <a:gd name="connsiteX6" fmla="*/ 741361 w 1023020"/>
                <a:gd name="connsiteY6" fmla="*/ 666070 h 666070"/>
                <a:gd name="connsiteX7" fmla="*/ 627062 w 1023020"/>
                <a:gd name="connsiteY7" fmla="*/ 237445 h 666070"/>
                <a:gd name="connsiteX8" fmla="*/ 503236 w 1023020"/>
                <a:gd name="connsiteY8" fmla="*/ 356507 h 666070"/>
                <a:gd name="connsiteX9" fmla="*/ 377031 w 1023020"/>
                <a:gd name="connsiteY9" fmla="*/ 242207 h 666070"/>
                <a:gd name="connsiteX10" fmla="*/ 260348 w 1023020"/>
                <a:gd name="connsiteY10" fmla="*/ 354125 h 666070"/>
                <a:gd name="connsiteX11" fmla="*/ 129255 w 1023020"/>
                <a:gd name="connsiteY11" fmla="*/ 213543 h 666070"/>
                <a:gd name="connsiteX12" fmla="*/ 0 w 1023020"/>
                <a:gd name="connsiteY12" fmla="*/ 486720 h 666070"/>
                <a:gd name="connsiteX13" fmla="*/ 9525 w 1023020"/>
                <a:gd name="connsiteY13" fmla="*/ 84011 h 666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023020" h="666070">
                  <a:moveTo>
                    <a:pt x="9525" y="84011"/>
                  </a:moveTo>
                  <a:cubicBezTo>
                    <a:pt x="9525" y="37613"/>
                    <a:pt x="47138" y="0"/>
                    <a:pt x="93536" y="0"/>
                  </a:cubicBezTo>
                  <a:lnTo>
                    <a:pt x="933626" y="0"/>
                  </a:lnTo>
                  <a:cubicBezTo>
                    <a:pt x="980024" y="0"/>
                    <a:pt x="1017637" y="37613"/>
                    <a:pt x="1017637" y="84011"/>
                  </a:cubicBezTo>
                  <a:cubicBezTo>
                    <a:pt x="1003349" y="243647"/>
                    <a:pt x="1033340" y="403284"/>
                    <a:pt x="1019052" y="562920"/>
                  </a:cubicBezTo>
                  <a:cubicBezTo>
                    <a:pt x="949996" y="635511"/>
                    <a:pt x="939542" y="234975"/>
                    <a:pt x="852663" y="232594"/>
                  </a:cubicBezTo>
                  <a:cubicBezTo>
                    <a:pt x="756611" y="246214"/>
                    <a:pt x="831746" y="663674"/>
                    <a:pt x="741361" y="666070"/>
                  </a:cubicBezTo>
                  <a:cubicBezTo>
                    <a:pt x="646214" y="663704"/>
                    <a:pt x="761205" y="193393"/>
                    <a:pt x="627062" y="237445"/>
                  </a:cubicBezTo>
                  <a:cubicBezTo>
                    <a:pt x="573880" y="231094"/>
                    <a:pt x="556417" y="358095"/>
                    <a:pt x="503236" y="356507"/>
                  </a:cubicBezTo>
                  <a:cubicBezTo>
                    <a:pt x="443705" y="358888"/>
                    <a:pt x="436562" y="249352"/>
                    <a:pt x="377031" y="242207"/>
                  </a:cubicBezTo>
                  <a:cubicBezTo>
                    <a:pt x="330199" y="240619"/>
                    <a:pt x="326229" y="360476"/>
                    <a:pt x="260348" y="354125"/>
                  </a:cubicBezTo>
                  <a:cubicBezTo>
                    <a:pt x="208733" y="354904"/>
                    <a:pt x="165106" y="177950"/>
                    <a:pt x="129255" y="213543"/>
                  </a:cubicBezTo>
                  <a:cubicBezTo>
                    <a:pt x="82857" y="213543"/>
                    <a:pt x="69056" y="573599"/>
                    <a:pt x="0" y="486720"/>
                  </a:cubicBezTo>
                  <a:lnTo>
                    <a:pt x="9525" y="84011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9588783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D3BFF38-B0F4-42E7-BBB1-F6C7A7D8F479}"/>
              </a:ext>
            </a:extLst>
          </p:cNvPr>
          <p:cNvSpPr txBox="1"/>
          <p:nvPr/>
        </p:nvSpPr>
        <p:spPr>
          <a:xfrm>
            <a:off x="276046" y="232912"/>
            <a:ext cx="354776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LED</a:t>
            </a: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ろうそくのイラスト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77" name="グループ化 76">
            <a:extLst>
              <a:ext uri="{FF2B5EF4-FFF2-40B4-BE49-F238E27FC236}">
                <a16:creationId xmlns:a16="http://schemas.microsoft.com/office/drawing/2014/main" id="{31E466B6-47E7-0F24-E40F-5F0B3EE84ED2}"/>
              </a:ext>
            </a:extLst>
          </p:cNvPr>
          <p:cNvGrpSpPr/>
          <p:nvPr/>
        </p:nvGrpSpPr>
        <p:grpSpPr>
          <a:xfrm>
            <a:off x="7612067" y="3863340"/>
            <a:ext cx="579747" cy="2514466"/>
            <a:chOff x="7398407" y="1128974"/>
            <a:chExt cx="896767" cy="3889441"/>
          </a:xfrm>
        </p:grpSpPr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A9B822FF-CD7A-FF08-4646-652211E1F7A6}"/>
                </a:ext>
              </a:extLst>
            </p:cNvPr>
            <p:cNvSpPr/>
            <p:nvPr/>
          </p:nvSpPr>
          <p:spPr>
            <a:xfrm>
              <a:off x="7596737" y="1128974"/>
              <a:ext cx="500105" cy="897944"/>
            </a:xfrm>
            <a:custGeom>
              <a:avLst/>
              <a:gdLst>
                <a:gd name="connsiteX0" fmla="*/ 322840 w 645680"/>
                <a:gd name="connsiteY0" fmla="*/ 0 h 897944"/>
                <a:gd name="connsiteX1" fmla="*/ 551123 w 645680"/>
                <a:gd name="connsiteY1" fmla="*/ 346821 h 897944"/>
                <a:gd name="connsiteX2" fmla="*/ 551123 w 645680"/>
                <a:gd name="connsiteY2" fmla="*/ 803387 h 897944"/>
                <a:gd name="connsiteX3" fmla="*/ 94557 w 645680"/>
                <a:gd name="connsiteY3" fmla="*/ 803387 h 897944"/>
                <a:gd name="connsiteX4" fmla="*/ 94557 w 645680"/>
                <a:gd name="connsiteY4" fmla="*/ 346821 h 897944"/>
                <a:gd name="connsiteX5" fmla="*/ 322840 w 645680"/>
                <a:gd name="connsiteY5" fmla="*/ 0 h 8979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45680" h="897944">
                  <a:moveTo>
                    <a:pt x="322840" y="0"/>
                  </a:moveTo>
                  <a:cubicBezTo>
                    <a:pt x="379178" y="135363"/>
                    <a:pt x="455273" y="250970"/>
                    <a:pt x="551123" y="346821"/>
                  </a:cubicBezTo>
                  <a:cubicBezTo>
                    <a:pt x="677200" y="472898"/>
                    <a:pt x="677200" y="677310"/>
                    <a:pt x="551123" y="803387"/>
                  </a:cubicBezTo>
                  <a:cubicBezTo>
                    <a:pt x="425046" y="929464"/>
                    <a:pt x="220634" y="929464"/>
                    <a:pt x="94557" y="803387"/>
                  </a:cubicBezTo>
                  <a:cubicBezTo>
                    <a:pt x="-31520" y="677310"/>
                    <a:pt x="-31520" y="472898"/>
                    <a:pt x="94557" y="346821"/>
                  </a:cubicBezTo>
                  <a:cubicBezTo>
                    <a:pt x="190407" y="250970"/>
                    <a:pt x="266502" y="135363"/>
                    <a:pt x="322840" y="0"/>
                  </a:cubicBezTo>
                  <a:close/>
                </a:path>
              </a:pathLst>
            </a:custGeom>
            <a:gradFill flip="none" rotWithShape="1">
              <a:gsLst>
                <a:gs pos="30000">
                  <a:srgbClr val="FFC000"/>
                </a:gs>
                <a:gs pos="80000">
                  <a:srgbClr val="FFFF00"/>
                </a:gs>
              </a:gsLst>
              <a:path path="circle">
                <a:fillToRect l="50000" t="50000" r="50000" b="50000"/>
              </a:path>
              <a:tileRect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9" name="台形 78">
              <a:extLst>
                <a:ext uri="{FF2B5EF4-FFF2-40B4-BE49-F238E27FC236}">
                  <a16:creationId xmlns:a16="http://schemas.microsoft.com/office/drawing/2014/main" id="{3081F39C-A425-D8C5-5D05-50489C1E1900}"/>
                </a:ext>
              </a:extLst>
            </p:cNvPr>
            <p:cNvSpPr/>
            <p:nvPr/>
          </p:nvSpPr>
          <p:spPr>
            <a:xfrm rot="10800000">
              <a:off x="7570660" y="1973579"/>
              <a:ext cx="552260" cy="1465840"/>
            </a:xfrm>
            <a:prstGeom prst="trapezoid">
              <a:avLst>
                <a:gd name="adj" fmla="val 21789"/>
              </a:avLst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0" name="フリーフォーム: 図形 79">
              <a:extLst>
                <a:ext uri="{FF2B5EF4-FFF2-40B4-BE49-F238E27FC236}">
                  <a16:creationId xmlns:a16="http://schemas.microsoft.com/office/drawing/2014/main" id="{8DAA63A2-8EDA-3F41-6699-846A8AD143B8}"/>
                </a:ext>
              </a:extLst>
            </p:cNvPr>
            <p:cNvSpPr/>
            <p:nvPr/>
          </p:nvSpPr>
          <p:spPr>
            <a:xfrm>
              <a:off x="7398407" y="3381654"/>
              <a:ext cx="896767" cy="1636761"/>
            </a:xfrm>
            <a:custGeom>
              <a:avLst/>
              <a:gdLst>
                <a:gd name="connsiteX0" fmla="*/ 0 w 896767"/>
                <a:gd name="connsiteY0" fmla="*/ 0 h 1636761"/>
                <a:gd name="connsiteX1" fmla="*/ 60578 w 896767"/>
                <a:gd name="connsiteY1" fmla="*/ 9918 h 1636761"/>
                <a:gd name="connsiteX2" fmla="*/ 448383 w 896767"/>
                <a:gd name="connsiteY2" fmla="*/ 33535 h 1636761"/>
                <a:gd name="connsiteX3" fmla="*/ 836188 w 896767"/>
                <a:gd name="connsiteY3" fmla="*/ 9918 h 1636761"/>
                <a:gd name="connsiteX4" fmla="*/ 896767 w 896767"/>
                <a:gd name="connsiteY4" fmla="*/ 0 h 1636761"/>
                <a:gd name="connsiteX5" fmla="*/ 896288 w 896767"/>
                <a:gd name="connsiteY5" fmla="*/ 3124 h 1636761"/>
                <a:gd name="connsiteX6" fmla="*/ 675955 w 896767"/>
                <a:gd name="connsiteY6" fmla="*/ 203269 h 1636761"/>
                <a:gd name="connsiteX7" fmla="*/ 640545 w 896767"/>
                <a:gd name="connsiteY7" fmla="*/ 214127 h 1636761"/>
                <a:gd name="connsiteX8" fmla="*/ 666046 w 896767"/>
                <a:gd name="connsiteY8" fmla="*/ 433348 h 1636761"/>
                <a:gd name="connsiteX9" fmla="*/ 689930 w 896767"/>
                <a:gd name="connsiteY9" fmla="*/ 445890 h 1636761"/>
                <a:gd name="connsiteX10" fmla="*/ 739678 w 896767"/>
                <a:gd name="connsiteY10" fmla="*/ 516453 h 1636761"/>
                <a:gd name="connsiteX11" fmla="*/ 689930 w 896767"/>
                <a:gd name="connsiteY11" fmla="*/ 587016 h 1636761"/>
                <a:gd name="connsiteX12" fmla="*/ 684267 w 896767"/>
                <a:gd name="connsiteY12" fmla="*/ 589990 h 1636761"/>
                <a:gd name="connsiteX13" fmla="*/ 710760 w 896767"/>
                <a:gd name="connsiteY13" fmla="*/ 817739 h 1636761"/>
                <a:gd name="connsiteX14" fmla="*/ 736498 w 896767"/>
                <a:gd name="connsiteY14" fmla="*/ 832063 h 1636761"/>
                <a:gd name="connsiteX15" fmla="*/ 795837 w 896767"/>
                <a:gd name="connsiteY15" fmla="*/ 921265 h 1636761"/>
                <a:gd name="connsiteX16" fmla="*/ 736498 w 896767"/>
                <a:gd name="connsiteY16" fmla="*/ 1010468 h 1636761"/>
                <a:gd name="connsiteX17" fmla="*/ 733382 w 896767"/>
                <a:gd name="connsiteY17" fmla="*/ 1012202 h 1636761"/>
                <a:gd name="connsiteX18" fmla="*/ 761782 w 896767"/>
                <a:gd name="connsiteY18" fmla="*/ 1256345 h 1636761"/>
                <a:gd name="connsiteX19" fmla="*/ 768912 w 896767"/>
                <a:gd name="connsiteY19" fmla="*/ 1260125 h 1636761"/>
                <a:gd name="connsiteX20" fmla="*/ 834928 w 896767"/>
                <a:gd name="connsiteY20" fmla="*/ 1354653 h 1636761"/>
                <a:gd name="connsiteX21" fmla="*/ 827075 w 896767"/>
                <a:gd name="connsiteY21" fmla="*/ 1388726 h 1636761"/>
                <a:gd name="connsiteX22" fmla="*/ 805891 w 896767"/>
                <a:gd name="connsiteY22" fmla="*/ 1418576 h 1636761"/>
                <a:gd name="connsiteX23" fmla="*/ 831934 w 896767"/>
                <a:gd name="connsiteY23" fmla="*/ 1434377 h 1636761"/>
                <a:gd name="connsiteX24" fmla="*/ 873505 w 896767"/>
                <a:gd name="connsiteY24" fmla="*/ 1522526 h 1636761"/>
                <a:gd name="connsiteX25" fmla="*/ 873505 w 896767"/>
                <a:gd name="connsiteY25" fmla="*/ 1636761 h 1636761"/>
                <a:gd name="connsiteX26" fmla="*/ 23262 w 896767"/>
                <a:gd name="connsiteY26" fmla="*/ 1636761 h 1636761"/>
                <a:gd name="connsiteX27" fmla="*/ 23262 w 896767"/>
                <a:gd name="connsiteY27" fmla="*/ 1522526 h 1636761"/>
                <a:gd name="connsiteX28" fmla="*/ 64833 w 896767"/>
                <a:gd name="connsiteY28" fmla="*/ 1434377 h 1636761"/>
                <a:gd name="connsiteX29" fmla="*/ 90876 w 896767"/>
                <a:gd name="connsiteY29" fmla="*/ 1418576 h 1636761"/>
                <a:gd name="connsiteX30" fmla="*/ 69691 w 896767"/>
                <a:gd name="connsiteY30" fmla="*/ 1388726 h 1636761"/>
                <a:gd name="connsiteX31" fmla="*/ 61838 w 896767"/>
                <a:gd name="connsiteY31" fmla="*/ 1354653 h 1636761"/>
                <a:gd name="connsiteX32" fmla="*/ 127854 w 896767"/>
                <a:gd name="connsiteY32" fmla="*/ 1260125 h 1636761"/>
                <a:gd name="connsiteX33" fmla="*/ 134984 w 896767"/>
                <a:gd name="connsiteY33" fmla="*/ 1256345 h 1636761"/>
                <a:gd name="connsiteX34" fmla="*/ 163385 w 896767"/>
                <a:gd name="connsiteY34" fmla="*/ 1012202 h 1636761"/>
                <a:gd name="connsiteX35" fmla="*/ 160269 w 896767"/>
                <a:gd name="connsiteY35" fmla="*/ 1010468 h 1636761"/>
                <a:gd name="connsiteX36" fmla="*/ 100929 w 896767"/>
                <a:gd name="connsiteY36" fmla="*/ 921265 h 1636761"/>
                <a:gd name="connsiteX37" fmla="*/ 160269 w 896767"/>
                <a:gd name="connsiteY37" fmla="*/ 832063 h 1636761"/>
                <a:gd name="connsiteX38" fmla="*/ 186006 w 896767"/>
                <a:gd name="connsiteY38" fmla="*/ 817739 h 1636761"/>
                <a:gd name="connsiteX39" fmla="*/ 212500 w 896767"/>
                <a:gd name="connsiteY39" fmla="*/ 589990 h 1636761"/>
                <a:gd name="connsiteX40" fmla="*/ 206837 w 896767"/>
                <a:gd name="connsiteY40" fmla="*/ 587016 h 1636761"/>
                <a:gd name="connsiteX41" fmla="*/ 157088 w 896767"/>
                <a:gd name="connsiteY41" fmla="*/ 516453 h 1636761"/>
                <a:gd name="connsiteX42" fmla="*/ 206837 w 896767"/>
                <a:gd name="connsiteY42" fmla="*/ 445890 h 1636761"/>
                <a:gd name="connsiteX43" fmla="*/ 230722 w 896767"/>
                <a:gd name="connsiteY43" fmla="*/ 433348 h 1636761"/>
                <a:gd name="connsiteX44" fmla="*/ 256223 w 896767"/>
                <a:gd name="connsiteY44" fmla="*/ 214128 h 1636761"/>
                <a:gd name="connsiteX45" fmla="*/ 220812 w 896767"/>
                <a:gd name="connsiteY45" fmla="*/ 203269 h 1636761"/>
                <a:gd name="connsiteX46" fmla="*/ 479 w 896767"/>
                <a:gd name="connsiteY46" fmla="*/ 3124 h 16367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</a:cxnLst>
              <a:rect l="l" t="t" r="r" b="b"/>
              <a:pathLst>
                <a:path w="896767" h="1636761">
                  <a:moveTo>
                    <a:pt x="0" y="0"/>
                  </a:moveTo>
                  <a:lnTo>
                    <a:pt x="60578" y="9918"/>
                  </a:lnTo>
                  <a:cubicBezTo>
                    <a:pt x="179774" y="25126"/>
                    <a:pt x="310823" y="33535"/>
                    <a:pt x="448383" y="33535"/>
                  </a:cubicBezTo>
                  <a:cubicBezTo>
                    <a:pt x="585943" y="33535"/>
                    <a:pt x="716992" y="25126"/>
                    <a:pt x="836188" y="9918"/>
                  </a:cubicBezTo>
                  <a:lnTo>
                    <a:pt x="896767" y="0"/>
                  </a:lnTo>
                  <a:lnTo>
                    <a:pt x="896288" y="3124"/>
                  </a:lnTo>
                  <a:cubicBezTo>
                    <a:pt x="869643" y="88715"/>
                    <a:pt x="787646" y="161052"/>
                    <a:pt x="675955" y="203269"/>
                  </a:cubicBezTo>
                  <a:lnTo>
                    <a:pt x="640545" y="214127"/>
                  </a:lnTo>
                  <a:lnTo>
                    <a:pt x="666046" y="433348"/>
                  </a:lnTo>
                  <a:lnTo>
                    <a:pt x="689930" y="445890"/>
                  </a:lnTo>
                  <a:cubicBezTo>
                    <a:pt x="721338" y="466033"/>
                    <a:pt x="739678" y="490315"/>
                    <a:pt x="739678" y="516453"/>
                  </a:cubicBezTo>
                  <a:cubicBezTo>
                    <a:pt x="739678" y="542591"/>
                    <a:pt x="721338" y="566874"/>
                    <a:pt x="689930" y="587016"/>
                  </a:cubicBezTo>
                  <a:lnTo>
                    <a:pt x="684267" y="589990"/>
                  </a:lnTo>
                  <a:lnTo>
                    <a:pt x="710760" y="817739"/>
                  </a:lnTo>
                  <a:lnTo>
                    <a:pt x="736498" y="832063"/>
                  </a:lnTo>
                  <a:cubicBezTo>
                    <a:pt x="773962" y="857526"/>
                    <a:pt x="795837" y="888222"/>
                    <a:pt x="795837" y="921265"/>
                  </a:cubicBezTo>
                  <a:cubicBezTo>
                    <a:pt x="795837" y="954308"/>
                    <a:pt x="773962" y="985005"/>
                    <a:pt x="736498" y="1010468"/>
                  </a:cubicBezTo>
                  <a:lnTo>
                    <a:pt x="733382" y="1012202"/>
                  </a:lnTo>
                  <a:lnTo>
                    <a:pt x="761782" y="1256345"/>
                  </a:lnTo>
                  <a:lnTo>
                    <a:pt x="768912" y="1260125"/>
                  </a:lnTo>
                  <a:cubicBezTo>
                    <a:pt x="810591" y="1287109"/>
                    <a:pt x="834928" y="1319638"/>
                    <a:pt x="834928" y="1354653"/>
                  </a:cubicBezTo>
                  <a:cubicBezTo>
                    <a:pt x="834928" y="1366325"/>
                    <a:pt x="832224" y="1377721"/>
                    <a:pt x="827075" y="1388726"/>
                  </a:cubicBezTo>
                  <a:lnTo>
                    <a:pt x="805891" y="1418576"/>
                  </a:lnTo>
                  <a:lnTo>
                    <a:pt x="831934" y="1434377"/>
                  </a:lnTo>
                  <a:cubicBezTo>
                    <a:pt x="857323" y="1455329"/>
                    <a:pt x="873505" y="1487038"/>
                    <a:pt x="873505" y="1522526"/>
                  </a:cubicBezTo>
                  <a:lnTo>
                    <a:pt x="873505" y="1636761"/>
                  </a:lnTo>
                  <a:lnTo>
                    <a:pt x="23262" y="1636761"/>
                  </a:lnTo>
                  <a:lnTo>
                    <a:pt x="23262" y="1522526"/>
                  </a:lnTo>
                  <a:cubicBezTo>
                    <a:pt x="23262" y="1487038"/>
                    <a:pt x="39444" y="1455329"/>
                    <a:pt x="64833" y="1434377"/>
                  </a:cubicBezTo>
                  <a:lnTo>
                    <a:pt x="90876" y="1418576"/>
                  </a:lnTo>
                  <a:lnTo>
                    <a:pt x="69691" y="1388726"/>
                  </a:lnTo>
                  <a:cubicBezTo>
                    <a:pt x="64542" y="1377721"/>
                    <a:pt x="61838" y="1366325"/>
                    <a:pt x="61838" y="1354653"/>
                  </a:cubicBezTo>
                  <a:cubicBezTo>
                    <a:pt x="61838" y="1319638"/>
                    <a:pt x="86175" y="1287109"/>
                    <a:pt x="127854" y="1260125"/>
                  </a:cubicBezTo>
                  <a:lnTo>
                    <a:pt x="134984" y="1256345"/>
                  </a:lnTo>
                  <a:lnTo>
                    <a:pt x="163385" y="1012202"/>
                  </a:lnTo>
                  <a:lnTo>
                    <a:pt x="160269" y="1010468"/>
                  </a:lnTo>
                  <a:cubicBezTo>
                    <a:pt x="122804" y="985005"/>
                    <a:pt x="100929" y="954308"/>
                    <a:pt x="100929" y="921265"/>
                  </a:cubicBezTo>
                  <a:cubicBezTo>
                    <a:pt x="100929" y="888222"/>
                    <a:pt x="122804" y="857526"/>
                    <a:pt x="160269" y="832063"/>
                  </a:cubicBezTo>
                  <a:lnTo>
                    <a:pt x="186006" y="817739"/>
                  </a:lnTo>
                  <a:lnTo>
                    <a:pt x="212500" y="589990"/>
                  </a:lnTo>
                  <a:lnTo>
                    <a:pt x="206837" y="587016"/>
                  </a:lnTo>
                  <a:cubicBezTo>
                    <a:pt x="175428" y="566874"/>
                    <a:pt x="157088" y="542591"/>
                    <a:pt x="157088" y="516453"/>
                  </a:cubicBezTo>
                  <a:cubicBezTo>
                    <a:pt x="157088" y="490315"/>
                    <a:pt x="175428" y="466033"/>
                    <a:pt x="206837" y="445890"/>
                  </a:cubicBezTo>
                  <a:lnTo>
                    <a:pt x="230722" y="433348"/>
                  </a:lnTo>
                  <a:lnTo>
                    <a:pt x="256223" y="214128"/>
                  </a:lnTo>
                  <a:lnTo>
                    <a:pt x="220812" y="203269"/>
                  </a:lnTo>
                  <a:cubicBezTo>
                    <a:pt x="109121" y="161052"/>
                    <a:pt x="27123" y="88715"/>
                    <a:pt x="479" y="3124"/>
                  </a:cubicBezTo>
                  <a:close/>
                </a:path>
              </a:pathLst>
            </a:cu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1" name="グループ化 80">
            <a:extLst>
              <a:ext uri="{FF2B5EF4-FFF2-40B4-BE49-F238E27FC236}">
                <a16:creationId xmlns:a16="http://schemas.microsoft.com/office/drawing/2014/main" id="{1A852FDF-C7F3-3652-4A1D-F4CE1B809150}"/>
              </a:ext>
            </a:extLst>
          </p:cNvPr>
          <p:cNvGrpSpPr/>
          <p:nvPr/>
        </p:nvGrpSpPr>
        <p:grpSpPr>
          <a:xfrm>
            <a:off x="4650388" y="3863340"/>
            <a:ext cx="605225" cy="2591146"/>
            <a:chOff x="5480461" y="949333"/>
            <a:chExt cx="896767" cy="3839323"/>
          </a:xfrm>
        </p:grpSpPr>
        <p:sp>
          <p:nvSpPr>
            <p:cNvPr id="82" name="フリーフォーム: 図形 81">
              <a:extLst>
                <a:ext uri="{FF2B5EF4-FFF2-40B4-BE49-F238E27FC236}">
                  <a16:creationId xmlns:a16="http://schemas.microsoft.com/office/drawing/2014/main" id="{94E2511A-6EB5-C540-82A0-9E995F92B1DE}"/>
                </a:ext>
              </a:extLst>
            </p:cNvPr>
            <p:cNvSpPr/>
            <p:nvPr/>
          </p:nvSpPr>
          <p:spPr>
            <a:xfrm>
              <a:off x="5753103" y="949333"/>
              <a:ext cx="351486" cy="847826"/>
            </a:xfrm>
            <a:custGeom>
              <a:avLst/>
              <a:gdLst>
                <a:gd name="connsiteX0" fmla="*/ 322840 w 645680"/>
                <a:gd name="connsiteY0" fmla="*/ 0 h 897944"/>
                <a:gd name="connsiteX1" fmla="*/ 551123 w 645680"/>
                <a:gd name="connsiteY1" fmla="*/ 346821 h 897944"/>
                <a:gd name="connsiteX2" fmla="*/ 551123 w 645680"/>
                <a:gd name="connsiteY2" fmla="*/ 803387 h 897944"/>
                <a:gd name="connsiteX3" fmla="*/ 94557 w 645680"/>
                <a:gd name="connsiteY3" fmla="*/ 803387 h 897944"/>
                <a:gd name="connsiteX4" fmla="*/ 94557 w 645680"/>
                <a:gd name="connsiteY4" fmla="*/ 346821 h 897944"/>
                <a:gd name="connsiteX5" fmla="*/ 322840 w 645680"/>
                <a:gd name="connsiteY5" fmla="*/ 0 h 8979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45680" h="897944">
                  <a:moveTo>
                    <a:pt x="322840" y="0"/>
                  </a:moveTo>
                  <a:cubicBezTo>
                    <a:pt x="379178" y="135363"/>
                    <a:pt x="455273" y="250970"/>
                    <a:pt x="551123" y="346821"/>
                  </a:cubicBezTo>
                  <a:cubicBezTo>
                    <a:pt x="677200" y="472898"/>
                    <a:pt x="677200" y="677310"/>
                    <a:pt x="551123" y="803387"/>
                  </a:cubicBezTo>
                  <a:cubicBezTo>
                    <a:pt x="425046" y="929464"/>
                    <a:pt x="220634" y="929464"/>
                    <a:pt x="94557" y="803387"/>
                  </a:cubicBezTo>
                  <a:cubicBezTo>
                    <a:pt x="-31520" y="677310"/>
                    <a:pt x="-31520" y="472898"/>
                    <a:pt x="94557" y="346821"/>
                  </a:cubicBezTo>
                  <a:cubicBezTo>
                    <a:pt x="190407" y="250970"/>
                    <a:pt x="266502" y="135363"/>
                    <a:pt x="322840" y="0"/>
                  </a:cubicBezTo>
                  <a:close/>
                </a:path>
              </a:pathLst>
            </a:custGeom>
            <a:gradFill flip="none" rotWithShape="1">
              <a:gsLst>
                <a:gs pos="30000">
                  <a:srgbClr val="FFC000"/>
                </a:gs>
                <a:gs pos="80000">
                  <a:srgbClr val="FFFF00"/>
                </a:gs>
              </a:gsLst>
              <a:path path="circle">
                <a:fillToRect l="50000" t="50000" r="50000" b="50000"/>
              </a:path>
              <a:tileRect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3" name="台形 82">
              <a:extLst>
                <a:ext uri="{FF2B5EF4-FFF2-40B4-BE49-F238E27FC236}">
                  <a16:creationId xmlns:a16="http://schemas.microsoft.com/office/drawing/2014/main" id="{E40D1015-F44D-F517-2AF2-34BA1BC87573}"/>
                </a:ext>
              </a:extLst>
            </p:cNvPr>
            <p:cNvSpPr/>
            <p:nvPr/>
          </p:nvSpPr>
          <p:spPr>
            <a:xfrm rot="10800000">
              <a:off x="5666288" y="1743820"/>
              <a:ext cx="525359" cy="2454800"/>
            </a:xfrm>
            <a:prstGeom prst="trapezoid">
              <a:avLst>
                <a:gd name="adj" fmla="val 21789"/>
              </a:avLst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" name="フリーフォーム: 図形 83">
              <a:extLst>
                <a:ext uri="{FF2B5EF4-FFF2-40B4-BE49-F238E27FC236}">
                  <a16:creationId xmlns:a16="http://schemas.microsoft.com/office/drawing/2014/main" id="{18C773A7-83FD-1C32-5AEE-CBDE786A37AC}"/>
                </a:ext>
              </a:extLst>
            </p:cNvPr>
            <p:cNvSpPr/>
            <p:nvPr/>
          </p:nvSpPr>
          <p:spPr>
            <a:xfrm>
              <a:off x="5480461" y="4122931"/>
              <a:ext cx="896767" cy="665725"/>
            </a:xfrm>
            <a:custGeom>
              <a:avLst/>
              <a:gdLst>
                <a:gd name="connsiteX0" fmla="*/ 0 w 896767"/>
                <a:gd name="connsiteY0" fmla="*/ 0 h 1636761"/>
                <a:gd name="connsiteX1" fmla="*/ 60578 w 896767"/>
                <a:gd name="connsiteY1" fmla="*/ 9918 h 1636761"/>
                <a:gd name="connsiteX2" fmla="*/ 448383 w 896767"/>
                <a:gd name="connsiteY2" fmla="*/ 33535 h 1636761"/>
                <a:gd name="connsiteX3" fmla="*/ 836188 w 896767"/>
                <a:gd name="connsiteY3" fmla="*/ 9918 h 1636761"/>
                <a:gd name="connsiteX4" fmla="*/ 896767 w 896767"/>
                <a:gd name="connsiteY4" fmla="*/ 0 h 1636761"/>
                <a:gd name="connsiteX5" fmla="*/ 896288 w 896767"/>
                <a:gd name="connsiteY5" fmla="*/ 3124 h 1636761"/>
                <a:gd name="connsiteX6" fmla="*/ 675955 w 896767"/>
                <a:gd name="connsiteY6" fmla="*/ 203269 h 1636761"/>
                <a:gd name="connsiteX7" fmla="*/ 640545 w 896767"/>
                <a:gd name="connsiteY7" fmla="*/ 214127 h 1636761"/>
                <a:gd name="connsiteX8" fmla="*/ 666046 w 896767"/>
                <a:gd name="connsiteY8" fmla="*/ 433348 h 1636761"/>
                <a:gd name="connsiteX9" fmla="*/ 689930 w 896767"/>
                <a:gd name="connsiteY9" fmla="*/ 445890 h 1636761"/>
                <a:gd name="connsiteX10" fmla="*/ 739678 w 896767"/>
                <a:gd name="connsiteY10" fmla="*/ 516453 h 1636761"/>
                <a:gd name="connsiteX11" fmla="*/ 689930 w 896767"/>
                <a:gd name="connsiteY11" fmla="*/ 587016 h 1636761"/>
                <a:gd name="connsiteX12" fmla="*/ 684267 w 896767"/>
                <a:gd name="connsiteY12" fmla="*/ 589990 h 1636761"/>
                <a:gd name="connsiteX13" fmla="*/ 710760 w 896767"/>
                <a:gd name="connsiteY13" fmla="*/ 817739 h 1636761"/>
                <a:gd name="connsiteX14" fmla="*/ 736498 w 896767"/>
                <a:gd name="connsiteY14" fmla="*/ 832063 h 1636761"/>
                <a:gd name="connsiteX15" fmla="*/ 795837 w 896767"/>
                <a:gd name="connsiteY15" fmla="*/ 921265 h 1636761"/>
                <a:gd name="connsiteX16" fmla="*/ 736498 w 896767"/>
                <a:gd name="connsiteY16" fmla="*/ 1010468 h 1636761"/>
                <a:gd name="connsiteX17" fmla="*/ 733382 w 896767"/>
                <a:gd name="connsiteY17" fmla="*/ 1012202 h 1636761"/>
                <a:gd name="connsiteX18" fmla="*/ 761782 w 896767"/>
                <a:gd name="connsiteY18" fmla="*/ 1256345 h 1636761"/>
                <a:gd name="connsiteX19" fmla="*/ 768912 w 896767"/>
                <a:gd name="connsiteY19" fmla="*/ 1260125 h 1636761"/>
                <a:gd name="connsiteX20" fmla="*/ 834928 w 896767"/>
                <a:gd name="connsiteY20" fmla="*/ 1354653 h 1636761"/>
                <a:gd name="connsiteX21" fmla="*/ 827075 w 896767"/>
                <a:gd name="connsiteY21" fmla="*/ 1388726 h 1636761"/>
                <a:gd name="connsiteX22" fmla="*/ 805891 w 896767"/>
                <a:gd name="connsiteY22" fmla="*/ 1418576 h 1636761"/>
                <a:gd name="connsiteX23" fmla="*/ 831934 w 896767"/>
                <a:gd name="connsiteY23" fmla="*/ 1434377 h 1636761"/>
                <a:gd name="connsiteX24" fmla="*/ 873505 w 896767"/>
                <a:gd name="connsiteY24" fmla="*/ 1522526 h 1636761"/>
                <a:gd name="connsiteX25" fmla="*/ 873505 w 896767"/>
                <a:gd name="connsiteY25" fmla="*/ 1636761 h 1636761"/>
                <a:gd name="connsiteX26" fmla="*/ 23262 w 896767"/>
                <a:gd name="connsiteY26" fmla="*/ 1636761 h 1636761"/>
                <a:gd name="connsiteX27" fmla="*/ 23262 w 896767"/>
                <a:gd name="connsiteY27" fmla="*/ 1522526 h 1636761"/>
                <a:gd name="connsiteX28" fmla="*/ 64833 w 896767"/>
                <a:gd name="connsiteY28" fmla="*/ 1434377 h 1636761"/>
                <a:gd name="connsiteX29" fmla="*/ 90876 w 896767"/>
                <a:gd name="connsiteY29" fmla="*/ 1418576 h 1636761"/>
                <a:gd name="connsiteX30" fmla="*/ 69691 w 896767"/>
                <a:gd name="connsiteY30" fmla="*/ 1388726 h 1636761"/>
                <a:gd name="connsiteX31" fmla="*/ 61838 w 896767"/>
                <a:gd name="connsiteY31" fmla="*/ 1354653 h 1636761"/>
                <a:gd name="connsiteX32" fmla="*/ 127854 w 896767"/>
                <a:gd name="connsiteY32" fmla="*/ 1260125 h 1636761"/>
                <a:gd name="connsiteX33" fmla="*/ 134984 w 896767"/>
                <a:gd name="connsiteY33" fmla="*/ 1256345 h 1636761"/>
                <a:gd name="connsiteX34" fmla="*/ 163385 w 896767"/>
                <a:gd name="connsiteY34" fmla="*/ 1012202 h 1636761"/>
                <a:gd name="connsiteX35" fmla="*/ 160269 w 896767"/>
                <a:gd name="connsiteY35" fmla="*/ 1010468 h 1636761"/>
                <a:gd name="connsiteX36" fmla="*/ 100929 w 896767"/>
                <a:gd name="connsiteY36" fmla="*/ 921265 h 1636761"/>
                <a:gd name="connsiteX37" fmla="*/ 160269 w 896767"/>
                <a:gd name="connsiteY37" fmla="*/ 832063 h 1636761"/>
                <a:gd name="connsiteX38" fmla="*/ 186006 w 896767"/>
                <a:gd name="connsiteY38" fmla="*/ 817739 h 1636761"/>
                <a:gd name="connsiteX39" fmla="*/ 212500 w 896767"/>
                <a:gd name="connsiteY39" fmla="*/ 589990 h 1636761"/>
                <a:gd name="connsiteX40" fmla="*/ 206837 w 896767"/>
                <a:gd name="connsiteY40" fmla="*/ 587016 h 1636761"/>
                <a:gd name="connsiteX41" fmla="*/ 157088 w 896767"/>
                <a:gd name="connsiteY41" fmla="*/ 516453 h 1636761"/>
                <a:gd name="connsiteX42" fmla="*/ 206837 w 896767"/>
                <a:gd name="connsiteY42" fmla="*/ 445890 h 1636761"/>
                <a:gd name="connsiteX43" fmla="*/ 230722 w 896767"/>
                <a:gd name="connsiteY43" fmla="*/ 433348 h 1636761"/>
                <a:gd name="connsiteX44" fmla="*/ 256223 w 896767"/>
                <a:gd name="connsiteY44" fmla="*/ 214128 h 1636761"/>
                <a:gd name="connsiteX45" fmla="*/ 220812 w 896767"/>
                <a:gd name="connsiteY45" fmla="*/ 203269 h 1636761"/>
                <a:gd name="connsiteX46" fmla="*/ 479 w 896767"/>
                <a:gd name="connsiteY46" fmla="*/ 3124 h 16367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</a:cxnLst>
              <a:rect l="l" t="t" r="r" b="b"/>
              <a:pathLst>
                <a:path w="896767" h="1636761">
                  <a:moveTo>
                    <a:pt x="0" y="0"/>
                  </a:moveTo>
                  <a:lnTo>
                    <a:pt x="60578" y="9918"/>
                  </a:lnTo>
                  <a:cubicBezTo>
                    <a:pt x="179774" y="25126"/>
                    <a:pt x="310823" y="33535"/>
                    <a:pt x="448383" y="33535"/>
                  </a:cubicBezTo>
                  <a:cubicBezTo>
                    <a:pt x="585943" y="33535"/>
                    <a:pt x="716992" y="25126"/>
                    <a:pt x="836188" y="9918"/>
                  </a:cubicBezTo>
                  <a:lnTo>
                    <a:pt x="896767" y="0"/>
                  </a:lnTo>
                  <a:lnTo>
                    <a:pt x="896288" y="3124"/>
                  </a:lnTo>
                  <a:cubicBezTo>
                    <a:pt x="869643" y="88715"/>
                    <a:pt x="787646" y="161052"/>
                    <a:pt x="675955" y="203269"/>
                  </a:cubicBezTo>
                  <a:lnTo>
                    <a:pt x="640545" y="214127"/>
                  </a:lnTo>
                  <a:lnTo>
                    <a:pt x="666046" y="433348"/>
                  </a:lnTo>
                  <a:lnTo>
                    <a:pt x="689930" y="445890"/>
                  </a:lnTo>
                  <a:cubicBezTo>
                    <a:pt x="721338" y="466033"/>
                    <a:pt x="739678" y="490315"/>
                    <a:pt x="739678" y="516453"/>
                  </a:cubicBezTo>
                  <a:cubicBezTo>
                    <a:pt x="739678" y="542591"/>
                    <a:pt x="721338" y="566874"/>
                    <a:pt x="689930" y="587016"/>
                  </a:cubicBezTo>
                  <a:lnTo>
                    <a:pt x="684267" y="589990"/>
                  </a:lnTo>
                  <a:lnTo>
                    <a:pt x="710760" y="817739"/>
                  </a:lnTo>
                  <a:lnTo>
                    <a:pt x="736498" y="832063"/>
                  </a:lnTo>
                  <a:cubicBezTo>
                    <a:pt x="773962" y="857526"/>
                    <a:pt x="795837" y="888222"/>
                    <a:pt x="795837" y="921265"/>
                  </a:cubicBezTo>
                  <a:cubicBezTo>
                    <a:pt x="795837" y="954308"/>
                    <a:pt x="773962" y="985005"/>
                    <a:pt x="736498" y="1010468"/>
                  </a:cubicBezTo>
                  <a:lnTo>
                    <a:pt x="733382" y="1012202"/>
                  </a:lnTo>
                  <a:lnTo>
                    <a:pt x="761782" y="1256345"/>
                  </a:lnTo>
                  <a:lnTo>
                    <a:pt x="768912" y="1260125"/>
                  </a:lnTo>
                  <a:cubicBezTo>
                    <a:pt x="810591" y="1287109"/>
                    <a:pt x="834928" y="1319638"/>
                    <a:pt x="834928" y="1354653"/>
                  </a:cubicBezTo>
                  <a:cubicBezTo>
                    <a:pt x="834928" y="1366325"/>
                    <a:pt x="832224" y="1377721"/>
                    <a:pt x="827075" y="1388726"/>
                  </a:cubicBezTo>
                  <a:lnTo>
                    <a:pt x="805891" y="1418576"/>
                  </a:lnTo>
                  <a:lnTo>
                    <a:pt x="831934" y="1434377"/>
                  </a:lnTo>
                  <a:cubicBezTo>
                    <a:pt x="857323" y="1455329"/>
                    <a:pt x="873505" y="1487038"/>
                    <a:pt x="873505" y="1522526"/>
                  </a:cubicBezTo>
                  <a:lnTo>
                    <a:pt x="873505" y="1636761"/>
                  </a:lnTo>
                  <a:lnTo>
                    <a:pt x="23262" y="1636761"/>
                  </a:lnTo>
                  <a:lnTo>
                    <a:pt x="23262" y="1522526"/>
                  </a:lnTo>
                  <a:cubicBezTo>
                    <a:pt x="23262" y="1487038"/>
                    <a:pt x="39444" y="1455329"/>
                    <a:pt x="64833" y="1434377"/>
                  </a:cubicBezTo>
                  <a:lnTo>
                    <a:pt x="90876" y="1418576"/>
                  </a:lnTo>
                  <a:lnTo>
                    <a:pt x="69691" y="1388726"/>
                  </a:lnTo>
                  <a:cubicBezTo>
                    <a:pt x="64542" y="1377721"/>
                    <a:pt x="61838" y="1366325"/>
                    <a:pt x="61838" y="1354653"/>
                  </a:cubicBezTo>
                  <a:cubicBezTo>
                    <a:pt x="61838" y="1319638"/>
                    <a:pt x="86175" y="1287109"/>
                    <a:pt x="127854" y="1260125"/>
                  </a:cubicBezTo>
                  <a:lnTo>
                    <a:pt x="134984" y="1256345"/>
                  </a:lnTo>
                  <a:lnTo>
                    <a:pt x="163385" y="1012202"/>
                  </a:lnTo>
                  <a:lnTo>
                    <a:pt x="160269" y="1010468"/>
                  </a:lnTo>
                  <a:cubicBezTo>
                    <a:pt x="122804" y="985005"/>
                    <a:pt x="100929" y="954308"/>
                    <a:pt x="100929" y="921265"/>
                  </a:cubicBezTo>
                  <a:cubicBezTo>
                    <a:pt x="100929" y="888222"/>
                    <a:pt x="122804" y="857526"/>
                    <a:pt x="160269" y="832063"/>
                  </a:cubicBezTo>
                  <a:lnTo>
                    <a:pt x="186006" y="817739"/>
                  </a:lnTo>
                  <a:lnTo>
                    <a:pt x="212500" y="589990"/>
                  </a:lnTo>
                  <a:lnTo>
                    <a:pt x="206837" y="587016"/>
                  </a:lnTo>
                  <a:cubicBezTo>
                    <a:pt x="175428" y="566874"/>
                    <a:pt x="157088" y="542591"/>
                    <a:pt x="157088" y="516453"/>
                  </a:cubicBezTo>
                  <a:cubicBezTo>
                    <a:pt x="157088" y="490315"/>
                    <a:pt x="175428" y="466033"/>
                    <a:pt x="206837" y="445890"/>
                  </a:cubicBezTo>
                  <a:lnTo>
                    <a:pt x="230722" y="433348"/>
                  </a:lnTo>
                  <a:lnTo>
                    <a:pt x="256223" y="214128"/>
                  </a:lnTo>
                  <a:lnTo>
                    <a:pt x="220812" y="203269"/>
                  </a:lnTo>
                  <a:cubicBezTo>
                    <a:pt x="109121" y="161052"/>
                    <a:pt x="27123" y="88715"/>
                    <a:pt x="479" y="3124"/>
                  </a:cubicBezTo>
                  <a:close/>
                </a:path>
              </a:pathLst>
            </a:custGeom>
            <a:solidFill>
              <a:srgbClr val="C00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5" name="グループ化 84">
            <a:extLst>
              <a:ext uri="{FF2B5EF4-FFF2-40B4-BE49-F238E27FC236}">
                <a16:creationId xmlns:a16="http://schemas.microsoft.com/office/drawing/2014/main" id="{303D8A86-B76C-3B2D-2D1D-7905A6D00775}"/>
              </a:ext>
            </a:extLst>
          </p:cNvPr>
          <p:cNvGrpSpPr/>
          <p:nvPr/>
        </p:nvGrpSpPr>
        <p:grpSpPr>
          <a:xfrm>
            <a:off x="1477848" y="3904096"/>
            <a:ext cx="1138778" cy="2484082"/>
            <a:chOff x="8597963" y="2352236"/>
            <a:chExt cx="1138778" cy="2484082"/>
          </a:xfrm>
        </p:grpSpPr>
        <p:sp>
          <p:nvSpPr>
            <p:cNvPr id="86" name="フリーフォーム: 図形 85">
              <a:extLst>
                <a:ext uri="{FF2B5EF4-FFF2-40B4-BE49-F238E27FC236}">
                  <a16:creationId xmlns:a16="http://schemas.microsoft.com/office/drawing/2014/main" id="{E0435D50-E5E7-F18F-BAE2-402BA25A2660}"/>
                </a:ext>
              </a:extLst>
            </p:cNvPr>
            <p:cNvSpPr/>
            <p:nvPr/>
          </p:nvSpPr>
          <p:spPr>
            <a:xfrm>
              <a:off x="8988082" y="2352236"/>
              <a:ext cx="358543" cy="640078"/>
            </a:xfrm>
            <a:custGeom>
              <a:avLst/>
              <a:gdLst>
                <a:gd name="connsiteX0" fmla="*/ 322840 w 645680"/>
                <a:gd name="connsiteY0" fmla="*/ 0 h 897944"/>
                <a:gd name="connsiteX1" fmla="*/ 551123 w 645680"/>
                <a:gd name="connsiteY1" fmla="*/ 346821 h 897944"/>
                <a:gd name="connsiteX2" fmla="*/ 551123 w 645680"/>
                <a:gd name="connsiteY2" fmla="*/ 803387 h 897944"/>
                <a:gd name="connsiteX3" fmla="*/ 94557 w 645680"/>
                <a:gd name="connsiteY3" fmla="*/ 803387 h 897944"/>
                <a:gd name="connsiteX4" fmla="*/ 94557 w 645680"/>
                <a:gd name="connsiteY4" fmla="*/ 346821 h 897944"/>
                <a:gd name="connsiteX5" fmla="*/ 322840 w 645680"/>
                <a:gd name="connsiteY5" fmla="*/ 0 h 8979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45680" h="897944">
                  <a:moveTo>
                    <a:pt x="322840" y="0"/>
                  </a:moveTo>
                  <a:cubicBezTo>
                    <a:pt x="379178" y="135363"/>
                    <a:pt x="455273" y="250970"/>
                    <a:pt x="551123" y="346821"/>
                  </a:cubicBezTo>
                  <a:cubicBezTo>
                    <a:pt x="677200" y="472898"/>
                    <a:pt x="677200" y="677310"/>
                    <a:pt x="551123" y="803387"/>
                  </a:cubicBezTo>
                  <a:cubicBezTo>
                    <a:pt x="425046" y="929464"/>
                    <a:pt x="220634" y="929464"/>
                    <a:pt x="94557" y="803387"/>
                  </a:cubicBezTo>
                  <a:cubicBezTo>
                    <a:pt x="-31520" y="677310"/>
                    <a:pt x="-31520" y="472898"/>
                    <a:pt x="94557" y="346821"/>
                  </a:cubicBezTo>
                  <a:cubicBezTo>
                    <a:pt x="190407" y="250970"/>
                    <a:pt x="266502" y="135363"/>
                    <a:pt x="322840" y="0"/>
                  </a:cubicBezTo>
                  <a:close/>
                </a:path>
              </a:pathLst>
            </a:custGeom>
            <a:gradFill flip="none" rotWithShape="1">
              <a:gsLst>
                <a:gs pos="30000">
                  <a:srgbClr val="FFC000"/>
                </a:gs>
                <a:gs pos="80000">
                  <a:srgbClr val="FFFF00"/>
                </a:gs>
              </a:gsLst>
              <a:path path="circle">
                <a:fillToRect l="50000" t="50000" r="50000" b="50000"/>
              </a:path>
              <a:tileRect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7" name="フローチャート: 手作業 86">
              <a:extLst>
                <a:ext uri="{FF2B5EF4-FFF2-40B4-BE49-F238E27FC236}">
                  <a16:creationId xmlns:a16="http://schemas.microsoft.com/office/drawing/2014/main" id="{36B5370B-C51B-E312-0CEF-4720E8214B32}"/>
                </a:ext>
              </a:extLst>
            </p:cNvPr>
            <p:cNvSpPr/>
            <p:nvPr/>
          </p:nvSpPr>
          <p:spPr>
            <a:xfrm>
              <a:off x="8902287" y="2968240"/>
              <a:ext cx="530132" cy="1189164"/>
            </a:xfrm>
            <a:prstGeom prst="flowChartManualOperation">
              <a:avLst/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" name="フリーフォーム: 図形 87">
              <a:extLst>
                <a:ext uri="{FF2B5EF4-FFF2-40B4-BE49-F238E27FC236}">
                  <a16:creationId xmlns:a16="http://schemas.microsoft.com/office/drawing/2014/main" id="{94845DA8-C423-AD14-0594-B799E1DDCA22}"/>
                </a:ext>
              </a:extLst>
            </p:cNvPr>
            <p:cNvSpPr/>
            <p:nvPr/>
          </p:nvSpPr>
          <p:spPr>
            <a:xfrm>
              <a:off x="8597963" y="4029854"/>
              <a:ext cx="1138778" cy="806464"/>
            </a:xfrm>
            <a:custGeom>
              <a:avLst/>
              <a:gdLst>
                <a:gd name="connsiteX0" fmla="*/ 359283 w 1138778"/>
                <a:gd name="connsiteY0" fmla="*/ 631712 h 806464"/>
                <a:gd name="connsiteX1" fmla="*/ 359283 w 1138778"/>
                <a:gd name="connsiteY1" fmla="*/ 631713 h 806464"/>
                <a:gd name="connsiteX2" fmla="*/ 359283 w 1138778"/>
                <a:gd name="connsiteY2" fmla="*/ 631713 h 806464"/>
                <a:gd name="connsiteX3" fmla="*/ 380080 w 1138778"/>
                <a:gd name="connsiteY3" fmla="*/ 429305 h 806464"/>
                <a:gd name="connsiteX4" fmla="*/ 380080 w 1138778"/>
                <a:gd name="connsiteY4" fmla="*/ 429305 h 806464"/>
                <a:gd name="connsiteX5" fmla="*/ 380080 w 1138778"/>
                <a:gd name="connsiteY5" fmla="*/ 429306 h 806464"/>
                <a:gd name="connsiteX6" fmla="*/ 0 w 1138778"/>
                <a:gd name="connsiteY6" fmla="*/ 0 h 806464"/>
                <a:gd name="connsiteX7" fmla="*/ 46980 w 1138778"/>
                <a:gd name="connsiteY7" fmla="*/ 10840 h 806464"/>
                <a:gd name="connsiteX8" fmla="*/ 569389 w 1138778"/>
                <a:gd name="connsiteY8" fmla="*/ 55673 h 806464"/>
                <a:gd name="connsiteX9" fmla="*/ 1091797 w 1138778"/>
                <a:gd name="connsiteY9" fmla="*/ 10840 h 806464"/>
                <a:gd name="connsiteX10" fmla="*/ 1138778 w 1138778"/>
                <a:gd name="connsiteY10" fmla="*/ 0 h 806464"/>
                <a:gd name="connsiteX11" fmla="*/ 1123637 w 1138778"/>
                <a:gd name="connsiteY11" fmla="*/ 23809 h 806464"/>
                <a:gd name="connsiteX12" fmla="*/ 736432 w 1138778"/>
                <a:gd name="connsiteY12" fmla="*/ 257379 h 806464"/>
                <a:gd name="connsiteX13" fmla="*/ 673718 w 1138778"/>
                <a:gd name="connsiteY13" fmla="*/ 267621 h 806464"/>
                <a:gd name="connsiteX14" fmla="*/ 695612 w 1138778"/>
                <a:gd name="connsiteY14" fmla="*/ 406446 h 806464"/>
                <a:gd name="connsiteX15" fmla="*/ 735839 w 1138778"/>
                <a:gd name="connsiteY15" fmla="*/ 406446 h 806464"/>
                <a:gd name="connsiteX16" fmla="*/ 758699 w 1138778"/>
                <a:gd name="connsiteY16" fmla="*/ 429306 h 806464"/>
                <a:gd name="connsiteX17" fmla="*/ 758698 w 1138778"/>
                <a:gd name="connsiteY17" fmla="*/ 429306 h 806464"/>
                <a:gd name="connsiteX18" fmla="*/ 735838 w 1138778"/>
                <a:gd name="connsiteY18" fmla="*/ 452166 h 806464"/>
                <a:gd name="connsiteX19" fmla="*/ 702822 w 1138778"/>
                <a:gd name="connsiteY19" fmla="*/ 452166 h 806464"/>
                <a:gd name="connsiteX20" fmla="*/ 727534 w 1138778"/>
                <a:gd name="connsiteY20" fmla="*/ 608853 h 806464"/>
                <a:gd name="connsiteX21" fmla="*/ 756637 w 1138778"/>
                <a:gd name="connsiteY21" fmla="*/ 608853 h 806464"/>
                <a:gd name="connsiteX22" fmla="*/ 779497 w 1138778"/>
                <a:gd name="connsiteY22" fmla="*/ 631713 h 806464"/>
                <a:gd name="connsiteX23" fmla="*/ 779496 w 1138778"/>
                <a:gd name="connsiteY23" fmla="*/ 631713 h 806464"/>
                <a:gd name="connsiteX24" fmla="*/ 756636 w 1138778"/>
                <a:gd name="connsiteY24" fmla="*/ 654573 h 806464"/>
                <a:gd name="connsiteX25" fmla="*/ 734744 w 1138778"/>
                <a:gd name="connsiteY25" fmla="*/ 654573 h 806464"/>
                <a:gd name="connsiteX26" fmla="*/ 758699 w 1138778"/>
                <a:gd name="connsiteY26" fmla="*/ 806464 h 806464"/>
                <a:gd name="connsiteX27" fmla="*/ 380080 w 1138778"/>
                <a:gd name="connsiteY27" fmla="*/ 806464 h 806464"/>
                <a:gd name="connsiteX28" fmla="*/ 404035 w 1138778"/>
                <a:gd name="connsiteY28" fmla="*/ 654572 h 806464"/>
                <a:gd name="connsiteX29" fmla="*/ 382143 w 1138778"/>
                <a:gd name="connsiteY29" fmla="*/ 654572 h 806464"/>
                <a:gd name="connsiteX30" fmla="*/ 365979 w 1138778"/>
                <a:gd name="connsiteY30" fmla="*/ 647877 h 806464"/>
                <a:gd name="connsiteX31" fmla="*/ 359283 w 1138778"/>
                <a:gd name="connsiteY31" fmla="*/ 631713 h 806464"/>
                <a:gd name="connsiteX32" fmla="*/ 365979 w 1138778"/>
                <a:gd name="connsiteY32" fmla="*/ 615549 h 806464"/>
                <a:gd name="connsiteX33" fmla="*/ 382143 w 1138778"/>
                <a:gd name="connsiteY33" fmla="*/ 608853 h 806464"/>
                <a:gd name="connsiteX34" fmla="*/ 411246 w 1138778"/>
                <a:gd name="connsiteY34" fmla="*/ 608853 h 806464"/>
                <a:gd name="connsiteX35" fmla="*/ 435957 w 1138778"/>
                <a:gd name="connsiteY35" fmla="*/ 452165 h 806464"/>
                <a:gd name="connsiteX36" fmla="*/ 402940 w 1138778"/>
                <a:gd name="connsiteY36" fmla="*/ 452165 h 806464"/>
                <a:gd name="connsiteX37" fmla="*/ 386776 w 1138778"/>
                <a:gd name="connsiteY37" fmla="*/ 445469 h 806464"/>
                <a:gd name="connsiteX38" fmla="*/ 380080 w 1138778"/>
                <a:gd name="connsiteY38" fmla="*/ 429305 h 806464"/>
                <a:gd name="connsiteX39" fmla="*/ 386776 w 1138778"/>
                <a:gd name="connsiteY39" fmla="*/ 413141 h 806464"/>
                <a:gd name="connsiteX40" fmla="*/ 402940 w 1138778"/>
                <a:gd name="connsiteY40" fmla="*/ 406446 h 806464"/>
                <a:gd name="connsiteX41" fmla="*/ 443167 w 1138778"/>
                <a:gd name="connsiteY41" fmla="*/ 406446 h 806464"/>
                <a:gd name="connsiteX42" fmla="*/ 465062 w 1138778"/>
                <a:gd name="connsiteY42" fmla="*/ 267621 h 806464"/>
                <a:gd name="connsiteX43" fmla="*/ 402345 w 1138778"/>
                <a:gd name="connsiteY43" fmla="*/ 257379 h 806464"/>
                <a:gd name="connsiteX44" fmla="*/ 15141 w 1138778"/>
                <a:gd name="connsiteY44" fmla="*/ 23809 h 8064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</a:cxnLst>
              <a:rect l="l" t="t" r="r" b="b"/>
              <a:pathLst>
                <a:path w="1138778" h="806464">
                  <a:moveTo>
                    <a:pt x="359283" y="631712"/>
                  </a:moveTo>
                  <a:lnTo>
                    <a:pt x="359283" y="631713"/>
                  </a:lnTo>
                  <a:lnTo>
                    <a:pt x="359283" y="631713"/>
                  </a:lnTo>
                  <a:close/>
                  <a:moveTo>
                    <a:pt x="380080" y="429305"/>
                  </a:moveTo>
                  <a:lnTo>
                    <a:pt x="380080" y="429305"/>
                  </a:lnTo>
                  <a:lnTo>
                    <a:pt x="380080" y="429306"/>
                  </a:lnTo>
                  <a:close/>
                  <a:moveTo>
                    <a:pt x="0" y="0"/>
                  </a:moveTo>
                  <a:lnTo>
                    <a:pt x="46980" y="10840"/>
                  </a:lnTo>
                  <a:cubicBezTo>
                    <a:pt x="207547" y="39708"/>
                    <a:pt x="384083" y="55673"/>
                    <a:pt x="569389" y="55673"/>
                  </a:cubicBezTo>
                  <a:cubicBezTo>
                    <a:pt x="754695" y="55673"/>
                    <a:pt x="931230" y="39708"/>
                    <a:pt x="1091797" y="10840"/>
                  </a:cubicBezTo>
                  <a:lnTo>
                    <a:pt x="1138778" y="0"/>
                  </a:lnTo>
                  <a:lnTo>
                    <a:pt x="1123637" y="23809"/>
                  </a:lnTo>
                  <a:cubicBezTo>
                    <a:pt x="1033550" y="137626"/>
                    <a:pt x="896607" y="222204"/>
                    <a:pt x="736432" y="257379"/>
                  </a:cubicBezTo>
                  <a:lnTo>
                    <a:pt x="673718" y="267621"/>
                  </a:lnTo>
                  <a:lnTo>
                    <a:pt x="695612" y="406446"/>
                  </a:lnTo>
                  <a:lnTo>
                    <a:pt x="735839" y="406446"/>
                  </a:lnTo>
                  <a:cubicBezTo>
                    <a:pt x="748464" y="406446"/>
                    <a:pt x="758699" y="416681"/>
                    <a:pt x="758699" y="429306"/>
                  </a:cubicBezTo>
                  <a:lnTo>
                    <a:pt x="758698" y="429306"/>
                  </a:lnTo>
                  <a:cubicBezTo>
                    <a:pt x="758698" y="441931"/>
                    <a:pt x="748463" y="452166"/>
                    <a:pt x="735838" y="452166"/>
                  </a:cubicBezTo>
                  <a:lnTo>
                    <a:pt x="702822" y="452166"/>
                  </a:lnTo>
                  <a:lnTo>
                    <a:pt x="727534" y="608853"/>
                  </a:lnTo>
                  <a:lnTo>
                    <a:pt x="756637" y="608853"/>
                  </a:lnTo>
                  <a:cubicBezTo>
                    <a:pt x="769262" y="608853"/>
                    <a:pt x="779497" y="619088"/>
                    <a:pt x="779497" y="631713"/>
                  </a:cubicBezTo>
                  <a:lnTo>
                    <a:pt x="779496" y="631713"/>
                  </a:lnTo>
                  <a:cubicBezTo>
                    <a:pt x="779496" y="644338"/>
                    <a:pt x="769261" y="654573"/>
                    <a:pt x="756636" y="654573"/>
                  </a:cubicBezTo>
                  <a:lnTo>
                    <a:pt x="734744" y="654573"/>
                  </a:lnTo>
                  <a:lnTo>
                    <a:pt x="758699" y="806464"/>
                  </a:lnTo>
                  <a:lnTo>
                    <a:pt x="380080" y="806464"/>
                  </a:lnTo>
                  <a:lnTo>
                    <a:pt x="404035" y="654572"/>
                  </a:lnTo>
                  <a:lnTo>
                    <a:pt x="382143" y="654572"/>
                  </a:lnTo>
                  <a:cubicBezTo>
                    <a:pt x="375831" y="654572"/>
                    <a:pt x="370116" y="652013"/>
                    <a:pt x="365979" y="647877"/>
                  </a:cubicBezTo>
                  <a:lnTo>
                    <a:pt x="359283" y="631713"/>
                  </a:lnTo>
                  <a:lnTo>
                    <a:pt x="365979" y="615549"/>
                  </a:lnTo>
                  <a:cubicBezTo>
                    <a:pt x="370116" y="611412"/>
                    <a:pt x="375831" y="608853"/>
                    <a:pt x="382143" y="608853"/>
                  </a:cubicBezTo>
                  <a:lnTo>
                    <a:pt x="411246" y="608853"/>
                  </a:lnTo>
                  <a:lnTo>
                    <a:pt x="435957" y="452165"/>
                  </a:lnTo>
                  <a:lnTo>
                    <a:pt x="402940" y="452165"/>
                  </a:lnTo>
                  <a:cubicBezTo>
                    <a:pt x="396628" y="452165"/>
                    <a:pt x="390913" y="449606"/>
                    <a:pt x="386776" y="445469"/>
                  </a:cubicBezTo>
                  <a:lnTo>
                    <a:pt x="380080" y="429305"/>
                  </a:lnTo>
                  <a:lnTo>
                    <a:pt x="386776" y="413141"/>
                  </a:lnTo>
                  <a:cubicBezTo>
                    <a:pt x="390913" y="409005"/>
                    <a:pt x="396628" y="406446"/>
                    <a:pt x="402940" y="406446"/>
                  </a:cubicBezTo>
                  <a:lnTo>
                    <a:pt x="443167" y="406446"/>
                  </a:lnTo>
                  <a:lnTo>
                    <a:pt x="465062" y="267621"/>
                  </a:lnTo>
                  <a:lnTo>
                    <a:pt x="402345" y="257379"/>
                  </a:lnTo>
                  <a:cubicBezTo>
                    <a:pt x="242170" y="222204"/>
                    <a:pt x="105227" y="137626"/>
                    <a:pt x="15141" y="23809"/>
                  </a:cubicBezTo>
                  <a:close/>
                </a:path>
              </a:pathLst>
            </a:cu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9" name="グループ化 88">
            <a:extLst>
              <a:ext uri="{FF2B5EF4-FFF2-40B4-BE49-F238E27FC236}">
                <a16:creationId xmlns:a16="http://schemas.microsoft.com/office/drawing/2014/main" id="{6FBEF615-5A5F-663B-D712-8053EF6674C0}"/>
              </a:ext>
            </a:extLst>
          </p:cNvPr>
          <p:cNvGrpSpPr/>
          <p:nvPr/>
        </p:nvGrpSpPr>
        <p:grpSpPr>
          <a:xfrm>
            <a:off x="1791334" y="1002201"/>
            <a:ext cx="517189" cy="2447481"/>
            <a:chOff x="8514129" y="348176"/>
            <a:chExt cx="517189" cy="2447481"/>
          </a:xfrm>
        </p:grpSpPr>
        <p:sp>
          <p:nvSpPr>
            <p:cNvPr id="90" name="台形 89">
              <a:extLst>
                <a:ext uri="{FF2B5EF4-FFF2-40B4-BE49-F238E27FC236}">
                  <a16:creationId xmlns:a16="http://schemas.microsoft.com/office/drawing/2014/main" id="{9B76040D-449F-7D0B-47B1-8130C8C6C9CA}"/>
                </a:ext>
              </a:extLst>
            </p:cNvPr>
            <p:cNvSpPr/>
            <p:nvPr/>
          </p:nvSpPr>
          <p:spPr>
            <a:xfrm>
              <a:off x="8619916" y="984687"/>
              <a:ext cx="300232" cy="183711"/>
            </a:xfrm>
            <a:prstGeom prst="trapezoid">
              <a:avLst>
                <a:gd name="adj" fmla="val 52073"/>
              </a:avLst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1" name="フリーフォーム: 図形 90">
              <a:extLst>
                <a:ext uri="{FF2B5EF4-FFF2-40B4-BE49-F238E27FC236}">
                  <a16:creationId xmlns:a16="http://schemas.microsoft.com/office/drawing/2014/main" id="{0930FAE0-70D2-DFBE-89B6-7C09472A76E0}"/>
                </a:ext>
              </a:extLst>
            </p:cNvPr>
            <p:cNvSpPr/>
            <p:nvPr/>
          </p:nvSpPr>
          <p:spPr>
            <a:xfrm rot="10800000">
              <a:off x="8514129" y="1057838"/>
              <a:ext cx="517189" cy="1737819"/>
            </a:xfrm>
            <a:custGeom>
              <a:avLst/>
              <a:gdLst>
                <a:gd name="connsiteX0" fmla="*/ 2194878 w 2194878"/>
                <a:gd name="connsiteY0" fmla="*/ 4324760 h 4324760"/>
                <a:gd name="connsiteX1" fmla="*/ 0 w 2194878"/>
                <a:gd name="connsiteY1" fmla="*/ 4324760 h 4324760"/>
                <a:gd name="connsiteX2" fmla="*/ 23679 w 2194878"/>
                <a:gd name="connsiteY2" fmla="*/ 4242650 h 4324760"/>
                <a:gd name="connsiteX3" fmla="*/ 372859 w 2194878"/>
                <a:gd name="connsiteY3" fmla="*/ 1858159 h 4324760"/>
                <a:gd name="connsiteX4" fmla="*/ 390177 w 2194878"/>
                <a:gd name="connsiteY4" fmla="*/ 237275 h 4324760"/>
                <a:gd name="connsiteX5" fmla="*/ 375830 w 2194878"/>
                <a:gd name="connsiteY5" fmla="*/ 0 h 4324760"/>
                <a:gd name="connsiteX6" fmla="*/ 1819047 w 2194878"/>
                <a:gd name="connsiteY6" fmla="*/ 0 h 4324760"/>
                <a:gd name="connsiteX7" fmla="*/ 1804700 w 2194878"/>
                <a:gd name="connsiteY7" fmla="*/ 237275 h 4324760"/>
                <a:gd name="connsiteX8" fmla="*/ 1822018 w 2194878"/>
                <a:gd name="connsiteY8" fmla="*/ 1858159 h 4324760"/>
                <a:gd name="connsiteX9" fmla="*/ 2171199 w 2194878"/>
                <a:gd name="connsiteY9" fmla="*/ 4242650 h 4324760"/>
                <a:gd name="connsiteX10" fmla="*/ 2194878 w 2194878"/>
                <a:gd name="connsiteY10" fmla="*/ 4324760 h 43247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194878" h="4324760">
                  <a:moveTo>
                    <a:pt x="2194878" y="4324760"/>
                  </a:moveTo>
                  <a:lnTo>
                    <a:pt x="0" y="4324760"/>
                  </a:lnTo>
                  <a:lnTo>
                    <a:pt x="23679" y="4242650"/>
                  </a:lnTo>
                  <a:cubicBezTo>
                    <a:pt x="185704" y="3636904"/>
                    <a:pt x="314898" y="2794215"/>
                    <a:pt x="372859" y="1858159"/>
                  </a:cubicBezTo>
                  <a:cubicBezTo>
                    <a:pt x="409085" y="1273124"/>
                    <a:pt x="413197" y="720849"/>
                    <a:pt x="390177" y="237275"/>
                  </a:cubicBezTo>
                  <a:lnTo>
                    <a:pt x="375830" y="0"/>
                  </a:lnTo>
                  <a:lnTo>
                    <a:pt x="1819047" y="0"/>
                  </a:lnTo>
                  <a:lnTo>
                    <a:pt x="1804700" y="237275"/>
                  </a:lnTo>
                  <a:cubicBezTo>
                    <a:pt x="1781680" y="720849"/>
                    <a:pt x="1785793" y="1273124"/>
                    <a:pt x="1822018" y="1858159"/>
                  </a:cubicBezTo>
                  <a:cubicBezTo>
                    <a:pt x="1879979" y="2794215"/>
                    <a:pt x="2009174" y="3636904"/>
                    <a:pt x="2171199" y="4242650"/>
                  </a:cubicBezTo>
                  <a:lnTo>
                    <a:pt x="2194878" y="432476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3" name="フリーフォーム: 図形 92">
              <a:extLst>
                <a:ext uri="{FF2B5EF4-FFF2-40B4-BE49-F238E27FC236}">
                  <a16:creationId xmlns:a16="http://schemas.microsoft.com/office/drawing/2014/main" id="{DD4D6EA5-D90A-19E2-3997-FA45722F1018}"/>
                </a:ext>
              </a:extLst>
            </p:cNvPr>
            <p:cNvSpPr/>
            <p:nvPr/>
          </p:nvSpPr>
          <p:spPr>
            <a:xfrm>
              <a:off x="8599462" y="348176"/>
              <a:ext cx="358543" cy="640078"/>
            </a:xfrm>
            <a:custGeom>
              <a:avLst/>
              <a:gdLst>
                <a:gd name="connsiteX0" fmla="*/ 322840 w 645680"/>
                <a:gd name="connsiteY0" fmla="*/ 0 h 897944"/>
                <a:gd name="connsiteX1" fmla="*/ 551123 w 645680"/>
                <a:gd name="connsiteY1" fmla="*/ 346821 h 897944"/>
                <a:gd name="connsiteX2" fmla="*/ 551123 w 645680"/>
                <a:gd name="connsiteY2" fmla="*/ 803387 h 897944"/>
                <a:gd name="connsiteX3" fmla="*/ 94557 w 645680"/>
                <a:gd name="connsiteY3" fmla="*/ 803387 h 897944"/>
                <a:gd name="connsiteX4" fmla="*/ 94557 w 645680"/>
                <a:gd name="connsiteY4" fmla="*/ 346821 h 897944"/>
                <a:gd name="connsiteX5" fmla="*/ 322840 w 645680"/>
                <a:gd name="connsiteY5" fmla="*/ 0 h 8979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45680" h="897944">
                  <a:moveTo>
                    <a:pt x="322840" y="0"/>
                  </a:moveTo>
                  <a:cubicBezTo>
                    <a:pt x="379178" y="135363"/>
                    <a:pt x="455273" y="250970"/>
                    <a:pt x="551123" y="346821"/>
                  </a:cubicBezTo>
                  <a:cubicBezTo>
                    <a:pt x="677200" y="472898"/>
                    <a:pt x="677200" y="677310"/>
                    <a:pt x="551123" y="803387"/>
                  </a:cubicBezTo>
                  <a:cubicBezTo>
                    <a:pt x="425046" y="929464"/>
                    <a:pt x="220634" y="929464"/>
                    <a:pt x="94557" y="803387"/>
                  </a:cubicBezTo>
                  <a:cubicBezTo>
                    <a:pt x="-31520" y="677310"/>
                    <a:pt x="-31520" y="472898"/>
                    <a:pt x="94557" y="346821"/>
                  </a:cubicBezTo>
                  <a:cubicBezTo>
                    <a:pt x="190407" y="250970"/>
                    <a:pt x="266502" y="135363"/>
                    <a:pt x="322840" y="0"/>
                  </a:cubicBezTo>
                  <a:close/>
                </a:path>
              </a:pathLst>
            </a:custGeom>
            <a:gradFill flip="none" rotWithShape="1">
              <a:gsLst>
                <a:gs pos="30000">
                  <a:srgbClr val="FFC000"/>
                </a:gs>
                <a:gs pos="80000">
                  <a:srgbClr val="FFFF00"/>
                </a:gs>
              </a:gsLst>
              <a:path path="circle">
                <a:fillToRect l="50000" t="50000" r="50000" b="50000"/>
              </a:path>
              <a:tileRect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4" name="グループ化 93">
            <a:extLst>
              <a:ext uri="{FF2B5EF4-FFF2-40B4-BE49-F238E27FC236}">
                <a16:creationId xmlns:a16="http://schemas.microsoft.com/office/drawing/2014/main" id="{ADA933E0-82B1-37B3-FB3D-6C0554BB659D}"/>
              </a:ext>
            </a:extLst>
          </p:cNvPr>
          <p:cNvGrpSpPr/>
          <p:nvPr/>
        </p:nvGrpSpPr>
        <p:grpSpPr>
          <a:xfrm>
            <a:off x="4130000" y="1040163"/>
            <a:ext cx="1646001" cy="2360645"/>
            <a:chOff x="1713046" y="3701776"/>
            <a:chExt cx="1119154" cy="1605057"/>
          </a:xfrm>
        </p:grpSpPr>
        <p:sp>
          <p:nvSpPr>
            <p:cNvPr id="95" name="フリーフォーム: 図形 94">
              <a:extLst>
                <a:ext uri="{FF2B5EF4-FFF2-40B4-BE49-F238E27FC236}">
                  <a16:creationId xmlns:a16="http://schemas.microsoft.com/office/drawing/2014/main" id="{9A378F9F-2EF0-ED8F-6D83-535AB8057E8E}"/>
                </a:ext>
              </a:extLst>
            </p:cNvPr>
            <p:cNvSpPr/>
            <p:nvPr/>
          </p:nvSpPr>
          <p:spPr>
            <a:xfrm>
              <a:off x="2103624" y="3701776"/>
              <a:ext cx="358543" cy="640078"/>
            </a:xfrm>
            <a:custGeom>
              <a:avLst/>
              <a:gdLst>
                <a:gd name="connsiteX0" fmla="*/ 322840 w 645680"/>
                <a:gd name="connsiteY0" fmla="*/ 0 h 897944"/>
                <a:gd name="connsiteX1" fmla="*/ 551123 w 645680"/>
                <a:gd name="connsiteY1" fmla="*/ 346821 h 897944"/>
                <a:gd name="connsiteX2" fmla="*/ 551123 w 645680"/>
                <a:gd name="connsiteY2" fmla="*/ 803387 h 897944"/>
                <a:gd name="connsiteX3" fmla="*/ 94557 w 645680"/>
                <a:gd name="connsiteY3" fmla="*/ 803387 h 897944"/>
                <a:gd name="connsiteX4" fmla="*/ 94557 w 645680"/>
                <a:gd name="connsiteY4" fmla="*/ 346821 h 897944"/>
                <a:gd name="connsiteX5" fmla="*/ 322840 w 645680"/>
                <a:gd name="connsiteY5" fmla="*/ 0 h 8979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45680" h="897944">
                  <a:moveTo>
                    <a:pt x="322840" y="0"/>
                  </a:moveTo>
                  <a:cubicBezTo>
                    <a:pt x="379178" y="135363"/>
                    <a:pt x="455273" y="250970"/>
                    <a:pt x="551123" y="346821"/>
                  </a:cubicBezTo>
                  <a:cubicBezTo>
                    <a:pt x="677200" y="472898"/>
                    <a:pt x="677200" y="677310"/>
                    <a:pt x="551123" y="803387"/>
                  </a:cubicBezTo>
                  <a:cubicBezTo>
                    <a:pt x="425046" y="929464"/>
                    <a:pt x="220634" y="929464"/>
                    <a:pt x="94557" y="803387"/>
                  </a:cubicBezTo>
                  <a:cubicBezTo>
                    <a:pt x="-31520" y="677310"/>
                    <a:pt x="-31520" y="472898"/>
                    <a:pt x="94557" y="346821"/>
                  </a:cubicBezTo>
                  <a:cubicBezTo>
                    <a:pt x="190407" y="250970"/>
                    <a:pt x="266502" y="135363"/>
                    <a:pt x="322840" y="0"/>
                  </a:cubicBezTo>
                  <a:close/>
                </a:path>
              </a:pathLst>
            </a:custGeom>
            <a:gradFill flip="none" rotWithShape="1">
              <a:gsLst>
                <a:gs pos="30000">
                  <a:srgbClr val="FFC000"/>
                </a:gs>
                <a:gs pos="80000">
                  <a:srgbClr val="FFFF00"/>
                </a:gs>
              </a:gsLst>
              <a:path path="circle">
                <a:fillToRect l="50000" t="50000" r="50000" b="50000"/>
              </a:path>
              <a:tileRect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6" name="台形 305">
              <a:extLst>
                <a:ext uri="{FF2B5EF4-FFF2-40B4-BE49-F238E27FC236}">
                  <a16:creationId xmlns:a16="http://schemas.microsoft.com/office/drawing/2014/main" id="{6C761DE5-27D4-5E7F-FA3B-22C747A39751}"/>
                </a:ext>
              </a:extLst>
            </p:cNvPr>
            <p:cNvSpPr/>
            <p:nvPr/>
          </p:nvSpPr>
          <p:spPr>
            <a:xfrm>
              <a:off x="2081710" y="4341854"/>
              <a:ext cx="381826" cy="109302"/>
            </a:xfrm>
            <a:prstGeom prst="trapezoid">
              <a:avLst>
                <a:gd name="adj" fmla="val 115373"/>
              </a:avLst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7" name="フローチャート: 手作業 306">
              <a:extLst>
                <a:ext uri="{FF2B5EF4-FFF2-40B4-BE49-F238E27FC236}">
                  <a16:creationId xmlns:a16="http://schemas.microsoft.com/office/drawing/2014/main" id="{EAC7E2CB-56BA-B6CD-1A35-62F9AC62BDD0}"/>
                </a:ext>
              </a:extLst>
            </p:cNvPr>
            <p:cNvSpPr/>
            <p:nvPr/>
          </p:nvSpPr>
          <p:spPr>
            <a:xfrm>
              <a:off x="1713046" y="4393318"/>
              <a:ext cx="1119154" cy="913515"/>
            </a:xfrm>
            <a:prstGeom prst="flowChartManualOperation">
              <a:avLst/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08" name="グループ化 307">
            <a:extLst>
              <a:ext uri="{FF2B5EF4-FFF2-40B4-BE49-F238E27FC236}">
                <a16:creationId xmlns:a16="http://schemas.microsoft.com/office/drawing/2014/main" id="{97CD7D13-BD2B-9A0F-747D-F2D66DC1E565}"/>
              </a:ext>
            </a:extLst>
          </p:cNvPr>
          <p:cNvGrpSpPr/>
          <p:nvPr/>
        </p:nvGrpSpPr>
        <p:grpSpPr>
          <a:xfrm>
            <a:off x="7545888" y="1002201"/>
            <a:ext cx="712104" cy="2516565"/>
            <a:chOff x="3014147" y="4581007"/>
            <a:chExt cx="530132" cy="1873479"/>
          </a:xfrm>
        </p:grpSpPr>
        <p:grpSp>
          <p:nvGrpSpPr>
            <p:cNvPr id="309" name="グループ化 308">
              <a:extLst>
                <a:ext uri="{FF2B5EF4-FFF2-40B4-BE49-F238E27FC236}">
                  <a16:creationId xmlns:a16="http://schemas.microsoft.com/office/drawing/2014/main" id="{FCFA1531-CB10-34DE-5F0F-8C72511B64FE}"/>
                </a:ext>
              </a:extLst>
            </p:cNvPr>
            <p:cNvGrpSpPr/>
            <p:nvPr/>
          </p:nvGrpSpPr>
          <p:grpSpPr>
            <a:xfrm>
              <a:off x="3114739" y="4581007"/>
              <a:ext cx="358543" cy="732543"/>
              <a:chOff x="2103624" y="3701776"/>
              <a:chExt cx="358543" cy="732543"/>
            </a:xfrm>
          </p:grpSpPr>
          <p:sp>
            <p:nvSpPr>
              <p:cNvPr id="311" name="フリーフォーム: 図形 310">
                <a:extLst>
                  <a:ext uri="{FF2B5EF4-FFF2-40B4-BE49-F238E27FC236}">
                    <a16:creationId xmlns:a16="http://schemas.microsoft.com/office/drawing/2014/main" id="{93AE185C-57EE-1561-DD24-A2FB4BB6569C}"/>
                  </a:ext>
                </a:extLst>
              </p:cNvPr>
              <p:cNvSpPr/>
              <p:nvPr/>
            </p:nvSpPr>
            <p:spPr>
              <a:xfrm>
                <a:off x="2103624" y="3701776"/>
                <a:ext cx="358543" cy="640078"/>
              </a:xfrm>
              <a:custGeom>
                <a:avLst/>
                <a:gdLst>
                  <a:gd name="connsiteX0" fmla="*/ 322840 w 645680"/>
                  <a:gd name="connsiteY0" fmla="*/ 0 h 897944"/>
                  <a:gd name="connsiteX1" fmla="*/ 551123 w 645680"/>
                  <a:gd name="connsiteY1" fmla="*/ 346821 h 897944"/>
                  <a:gd name="connsiteX2" fmla="*/ 551123 w 645680"/>
                  <a:gd name="connsiteY2" fmla="*/ 803387 h 897944"/>
                  <a:gd name="connsiteX3" fmla="*/ 94557 w 645680"/>
                  <a:gd name="connsiteY3" fmla="*/ 803387 h 897944"/>
                  <a:gd name="connsiteX4" fmla="*/ 94557 w 645680"/>
                  <a:gd name="connsiteY4" fmla="*/ 346821 h 897944"/>
                  <a:gd name="connsiteX5" fmla="*/ 322840 w 645680"/>
                  <a:gd name="connsiteY5" fmla="*/ 0 h 8979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45680" h="897944">
                    <a:moveTo>
                      <a:pt x="322840" y="0"/>
                    </a:moveTo>
                    <a:cubicBezTo>
                      <a:pt x="379178" y="135363"/>
                      <a:pt x="455273" y="250970"/>
                      <a:pt x="551123" y="346821"/>
                    </a:cubicBezTo>
                    <a:cubicBezTo>
                      <a:pt x="677200" y="472898"/>
                      <a:pt x="677200" y="677310"/>
                      <a:pt x="551123" y="803387"/>
                    </a:cubicBezTo>
                    <a:cubicBezTo>
                      <a:pt x="425046" y="929464"/>
                      <a:pt x="220634" y="929464"/>
                      <a:pt x="94557" y="803387"/>
                    </a:cubicBezTo>
                    <a:cubicBezTo>
                      <a:pt x="-31520" y="677310"/>
                      <a:pt x="-31520" y="472898"/>
                      <a:pt x="94557" y="346821"/>
                    </a:cubicBezTo>
                    <a:cubicBezTo>
                      <a:pt x="190407" y="250970"/>
                      <a:pt x="266502" y="135363"/>
                      <a:pt x="322840" y="0"/>
                    </a:cubicBezTo>
                    <a:close/>
                  </a:path>
                </a:pathLst>
              </a:custGeom>
              <a:gradFill flip="none" rotWithShape="1">
                <a:gsLst>
                  <a:gs pos="30000">
                    <a:srgbClr val="FFC000"/>
                  </a:gs>
                  <a:gs pos="80000">
                    <a:srgbClr val="FFFF00"/>
                  </a:gs>
                </a:gsLst>
                <a:path path="circle">
                  <a:fillToRect l="50000" t="50000" r="50000" b="50000"/>
                </a:path>
                <a:tileRect/>
              </a:gra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2" name="台形 311">
                <a:extLst>
                  <a:ext uri="{FF2B5EF4-FFF2-40B4-BE49-F238E27FC236}">
                    <a16:creationId xmlns:a16="http://schemas.microsoft.com/office/drawing/2014/main" id="{D604E35E-F037-8590-493E-63C3411A59EC}"/>
                  </a:ext>
                </a:extLst>
              </p:cNvPr>
              <p:cNvSpPr/>
              <p:nvPr/>
            </p:nvSpPr>
            <p:spPr>
              <a:xfrm>
                <a:off x="2136886" y="4325017"/>
                <a:ext cx="271474" cy="109302"/>
              </a:xfrm>
              <a:prstGeom prst="trapezoid">
                <a:avLst>
                  <a:gd name="adj" fmla="val 60908"/>
                </a:avLst>
              </a:prstGeom>
              <a:solidFill>
                <a:schemeClr val="bg1">
                  <a:lumMod val="95000"/>
                </a:schemeClr>
              </a:solidFill>
              <a:ln w="28575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10" name="フローチャート: 手作業 309">
              <a:extLst>
                <a:ext uri="{FF2B5EF4-FFF2-40B4-BE49-F238E27FC236}">
                  <a16:creationId xmlns:a16="http://schemas.microsoft.com/office/drawing/2014/main" id="{85A4CA7D-C12D-7F72-D636-CC17EBE38DB3}"/>
                </a:ext>
              </a:extLst>
            </p:cNvPr>
            <p:cNvSpPr/>
            <p:nvPr/>
          </p:nvSpPr>
          <p:spPr>
            <a:xfrm rot="10800000">
              <a:off x="3014147" y="5265322"/>
              <a:ext cx="530132" cy="1189164"/>
            </a:xfrm>
            <a:prstGeom prst="flowChartManualOperation">
              <a:avLst/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10439071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132657</TotalTime>
  <Words>7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游ゴシック</vt:lpstr>
      <vt:lpstr>Arial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pptxm67_ろうそくのイラスト</dc:title>
  <dc:subject>pptxm67_ろうそくのイラスト</dc:subject>
  <dc:creator>でじけろお</dc:creator>
  <cp:revision>1</cp:revision>
  <dcterms:created xsi:type="dcterms:W3CDTF">2018-05-20T00:31:01Z</dcterms:created>
  <dcterms:modified xsi:type="dcterms:W3CDTF">2024-07-23T15:18:16Z</dcterms:modified>
  <cp:version>1</cp:version>
</cp:coreProperties>
</file>

<file path=docProps/thumbnail.jpeg>
</file>